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0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88A"/>
    <a:srgbClr val="F2F2F2"/>
    <a:srgbClr val="5A5A66"/>
    <a:srgbClr val="000000"/>
    <a:srgbClr val="EFF1F8"/>
    <a:srgbClr val="373737"/>
    <a:srgbClr val="445469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12" autoAdjust="0"/>
    <p:restoredTop sz="95187" autoAdjust="0"/>
  </p:normalViewPr>
  <p:slideViewPr>
    <p:cSldViewPr snapToGrid="0" snapToObjects="1">
      <p:cViewPr>
        <p:scale>
          <a:sx n="38" d="100"/>
          <a:sy n="38" d="100"/>
        </p:scale>
        <p:origin x="920" y="52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41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92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682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268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837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271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956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317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47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2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108">
            <a:extLst>
              <a:ext uri="{FF2B5EF4-FFF2-40B4-BE49-F238E27FC236}">
                <a16:creationId xmlns:a16="http://schemas.microsoft.com/office/drawing/2014/main" id="{1A4E59E7-FF44-234A-99C2-370279361D5A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54" name="TextBox 109">
              <a:extLst>
                <a:ext uri="{FF2B5EF4-FFF2-40B4-BE49-F238E27FC236}">
                  <a16:creationId xmlns:a16="http://schemas.microsoft.com/office/drawing/2014/main" id="{1ADBD685-1CBC-3944-BC9C-27ED806038D3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Value Chain Analysis</a:t>
              </a:r>
            </a:p>
          </p:txBody>
        </p:sp>
        <p:sp>
          <p:nvSpPr>
            <p:cNvPr id="55" name="TextBox 110">
              <a:extLst>
                <a:ext uri="{FF2B5EF4-FFF2-40B4-BE49-F238E27FC236}">
                  <a16:creationId xmlns:a16="http://schemas.microsoft.com/office/drawing/2014/main" id="{2589A749-6870-0F40-8AEF-CB8F1CA03E9B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56" name="Rectangle 111">
              <a:extLst>
                <a:ext uri="{FF2B5EF4-FFF2-40B4-BE49-F238E27FC236}">
                  <a16:creationId xmlns:a16="http://schemas.microsoft.com/office/drawing/2014/main" id="{A2A99610-2B22-044F-B162-B82CD6C3F7D3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Paralelogramo 57">
            <a:extLst>
              <a:ext uri="{FF2B5EF4-FFF2-40B4-BE49-F238E27FC236}">
                <a16:creationId xmlns:a16="http://schemas.microsoft.com/office/drawing/2014/main" id="{FCD335AA-6FE2-4C49-9041-EB21D83EDE0C}"/>
              </a:ext>
            </a:extLst>
          </p:cNvPr>
          <p:cNvSpPr/>
          <p:nvPr/>
        </p:nvSpPr>
        <p:spPr>
          <a:xfrm flipH="1">
            <a:off x="16810865" y="4053919"/>
            <a:ext cx="2115310" cy="1659209"/>
          </a:xfrm>
          <a:prstGeom prst="parallelogram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Paralelogramo 58">
            <a:extLst>
              <a:ext uri="{FF2B5EF4-FFF2-40B4-BE49-F238E27FC236}">
                <a16:creationId xmlns:a16="http://schemas.microsoft.com/office/drawing/2014/main" id="{ED5F61B5-6577-DD4C-B7F5-0B524AEDB684}"/>
              </a:ext>
            </a:extLst>
          </p:cNvPr>
          <p:cNvSpPr/>
          <p:nvPr/>
        </p:nvSpPr>
        <p:spPr>
          <a:xfrm flipH="1">
            <a:off x="18620615" y="4053919"/>
            <a:ext cx="2115310" cy="1659209"/>
          </a:xfrm>
          <a:prstGeom prst="parallelogram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Paralelogramo 68">
            <a:extLst>
              <a:ext uri="{FF2B5EF4-FFF2-40B4-BE49-F238E27FC236}">
                <a16:creationId xmlns:a16="http://schemas.microsoft.com/office/drawing/2014/main" id="{D9A2CD47-C69E-3042-A6D2-931A4BDCC40D}"/>
              </a:ext>
            </a:extLst>
          </p:cNvPr>
          <p:cNvSpPr/>
          <p:nvPr/>
        </p:nvSpPr>
        <p:spPr>
          <a:xfrm flipH="1">
            <a:off x="19087340" y="5835094"/>
            <a:ext cx="2115310" cy="1659209"/>
          </a:xfrm>
          <a:prstGeom prst="parallelogram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Paralelogramo 91">
            <a:extLst>
              <a:ext uri="{FF2B5EF4-FFF2-40B4-BE49-F238E27FC236}">
                <a16:creationId xmlns:a16="http://schemas.microsoft.com/office/drawing/2014/main" id="{BA6CAB0F-1B39-AA45-9623-FFF8FEC09441}"/>
              </a:ext>
            </a:extLst>
          </p:cNvPr>
          <p:cNvSpPr/>
          <p:nvPr/>
        </p:nvSpPr>
        <p:spPr>
          <a:xfrm flipH="1">
            <a:off x="17229131" y="5835094"/>
            <a:ext cx="2115310" cy="1659209"/>
          </a:xfrm>
          <a:prstGeom prst="parallelogram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Paralelogramo 92">
            <a:extLst>
              <a:ext uri="{FF2B5EF4-FFF2-40B4-BE49-F238E27FC236}">
                <a16:creationId xmlns:a16="http://schemas.microsoft.com/office/drawing/2014/main" id="{3A6B2C30-9F24-524D-868B-C2E9644C6593}"/>
              </a:ext>
            </a:extLst>
          </p:cNvPr>
          <p:cNvSpPr/>
          <p:nvPr/>
        </p:nvSpPr>
        <p:spPr>
          <a:xfrm>
            <a:off x="17251214" y="7616269"/>
            <a:ext cx="2115310" cy="1659209"/>
          </a:xfrm>
          <a:prstGeom prst="parallelogram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Paralelogramo 93">
            <a:extLst>
              <a:ext uri="{FF2B5EF4-FFF2-40B4-BE49-F238E27FC236}">
                <a16:creationId xmlns:a16="http://schemas.microsoft.com/office/drawing/2014/main" id="{12FFCB80-F821-C74D-9570-A100E4533910}"/>
              </a:ext>
            </a:extLst>
          </p:cNvPr>
          <p:cNvSpPr/>
          <p:nvPr/>
        </p:nvSpPr>
        <p:spPr>
          <a:xfrm>
            <a:off x="19087340" y="7616269"/>
            <a:ext cx="2115310" cy="1659209"/>
          </a:xfrm>
          <a:prstGeom prst="parallelogram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Paralelogramo 94">
            <a:extLst>
              <a:ext uri="{FF2B5EF4-FFF2-40B4-BE49-F238E27FC236}">
                <a16:creationId xmlns:a16="http://schemas.microsoft.com/office/drawing/2014/main" id="{A488322F-4CFE-7C4F-BE39-4A239F2E6E18}"/>
              </a:ext>
            </a:extLst>
          </p:cNvPr>
          <p:cNvSpPr/>
          <p:nvPr/>
        </p:nvSpPr>
        <p:spPr>
          <a:xfrm>
            <a:off x="16813064" y="9397444"/>
            <a:ext cx="2115310" cy="1659209"/>
          </a:xfrm>
          <a:prstGeom prst="parallelogram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Paralelogramo 95">
            <a:extLst>
              <a:ext uri="{FF2B5EF4-FFF2-40B4-BE49-F238E27FC236}">
                <a16:creationId xmlns:a16="http://schemas.microsoft.com/office/drawing/2014/main" id="{0C7891B1-5942-1948-8E3D-7016666D98F6}"/>
              </a:ext>
            </a:extLst>
          </p:cNvPr>
          <p:cNvSpPr/>
          <p:nvPr/>
        </p:nvSpPr>
        <p:spPr>
          <a:xfrm>
            <a:off x="18620615" y="9397444"/>
            <a:ext cx="2115310" cy="1659209"/>
          </a:xfrm>
          <a:prstGeom prst="parallelogram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Paralelogramo 96">
            <a:extLst>
              <a:ext uri="{FF2B5EF4-FFF2-40B4-BE49-F238E27FC236}">
                <a16:creationId xmlns:a16="http://schemas.microsoft.com/office/drawing/2014/main" id="{7C19D2D0-87DC-EB43-B78E-03DB5B90DD75}"/>
              </a:ext>
            </a:extLst>
          </p:cNvPr>
          <p:cNvSpPr/>
          <p:nvPr/>
        </p:nvSpPr>
        <p:spPr>
          <a:xfrm flipH="1">
            <a:off x="4071296" y="4053919"/>
            <a:ext cx="12796719" cy="758821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Paralelogramo 97">
            <a:extLst>
              <a:ext uri="{FF2B5EF4-FFF2-40B4-BE49-F238E27FC236}">
                <a16:creationId xmlns:a16="http://schemas.microsoft.com/office/drawing/2014/main" id="{EADC5BB3-D1A6-5740-AAF4-8EDB59807D18}"/>
              </a:ext>
            </a:extLst>
          </p:cNvPr>
          <p:cNvSpPr/>
          <p:nvPr/>
        </p:nvSpPr>
        <p:spPr>
          <a:xfrm flipH="1">
            <a:off x="4280304" y="4934706"/>
            <a:ext cx="12796719" cy="758821"/>
          </a:xfrm>
          <a:prstGeom prst="parallelogram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Paralelogramo 98">
            <a:extLst>
              <a:ext uri="{FF2B5EF4-FFF2-40B4-BE49-F238E27FC236}">
                <a16:creationId xmlns:a16="http://schemas.microsoft.com/office/drawing/2014/main" id="{14F0F865-6981-4443-9C22-3BC1EF2C7B1F}"/>
              </a:ext>
            </a:extLst>
          </p:cNvPr>
          <p:cNvSpPr/>
          <p:nvPr/>
        </p:nvSpPr>
        <p:spPr>
          <a:xfrm flipH="1">
            <a:off x="4511079" y="5852556"/>
            <a:ext cx="12796719" cy="758821"/>
          </a:xfrm>
          <a:prstGeom prst="parallelogram">
            <a:avLst/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Paralelogramo 99">
            <a:extLst>
              <a:ext uri="{FF2B5EF4-FFF2-40B4-BE49-F238E27FC236}">
                <a16:creationId xmlns:a16="http://schemas.microsoft.com/office/drawing/2014/main" id="{3B5CF085-4AF6-9D4E-BA7B-50A6F34524C5}"/>
              </a:ext>
            </a:extLst>
          </p:cNvPr>
          <p:cNvSpPr/>
          <p:nvPr/>
        </p:nvSpPr>
        <p:spPr>
          <a:xfrm flipH="1">
            <a:off x="4720087" y="6733343"/>
            <a:ext cx="12796719" cy="758821"/>
          </a:xfrm>
          <a:prstGeom prst="parallelogram">
            <a:avLst/>
          </a:prstGeom>
          <a:solidFill>
            <a:schemeClr val="accent5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Paralelogramo 100">
            <a:extLst>
              <a:ext uri="{FF2B5EF4-FFF2-40B4-BE49-F238E27FC236}">
                <a16:creationId xmlns:a16="http://schemas.microsoft.com/office/drawing/2014/main" id="{8FC01198-D10B-3E47-91A6-9EA62A67F78E}"/>
              </a:ext>
            </a:extLst>
          </p:cNvPr>
          <p:cNvSpPr/>
          <p:nvPr/>
        </p:nvSpPr>
        <p:spPr>
          <a:xfrm>
            <a:off x="13548601" y="7653332"/>
            <a:ext cx="3968205" cy="3403321"/>
          </a:xfrm>
          <a:prstGeom prst="parallelogram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Paralelogramo 101">
            <a:extLst>
              <a:ext uri="{FF2B5EF4-FFF2-40B4-BE49-F238E27FC236}">
                <a16:creationId xmlns:a16="http://schemas.microsoft.com/office/drawing/2014/main" id="{47C9B056-F6F8-B14A-83ED-176D4FFF0F87}"/>
              </a:ext>
            </a:extLst>
          </p:cNvPr>
          <p:cNvSpPr/>
          <p:nvPr/>
        </p:nvSpPr>
        <p:spPr>
          <a:xfrm>
            <a:off x="10386321" y="7660705"/>
            <a:ext cx="3968205" cy="3403321"/>
          </a:xfrm>
          <a:prstGeom prst="parallelogram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Paralelogramo 102">
            <a:extLst>
              <a:ext uri="{FF2B5EF4-FFF2-40B4-BE49-F238E27FC236}">
                <a16:creationId xmlns:a16="http://schemas.microsoft.com/office/drawing/2014/main" id="{859A6B0B-41F8-F443-9A98-28B32061D72A}"/>
              </a:ext>
            </a:extLst>
          </p:cNvPr>
          <p:cNvSpPr/>
          <p:nvPr/>
        </p:nvSpPr>
        <p:spPr>
          <a:xfrm>
            <a:off x="7215581" y="7653332"/>
            <a:ext cx="3968205" cy="3403321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" name="Paralelogramo 103">
            <a:extLst>
              <a:ext uri="{FF2B5EF4-FFF2-40B4-BE49-F238E27FC236}">
                <a16:creationId xmlns:a16="http://schemas.microsoft.com/office/drawing/2014/main" id="{5AE3DF6B-505F-EB42-B6A2-20EC0BF91DDE}"/>
              </a:ext>
            </a:extLst>
          </p:cNvPr>
          <p:cNvSpPr/>
          <p:nvPr/>
        </p:nvSpPr>
        <p:spPr>
          <a:xfrm>
            <a:off x="4071296" y="7660705"/>
            <a:ext cx="3968205" cy="3403321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492A8E71-4662-7543-9065-02850B8DD71C}"/>
              </a:ext>
            </a:extLst>
          </p:cNvPr>
          <p:cNvSpPr txBox="1"/>
          <p:nvPr/>
        </p:nvSpPr>
        <p:spPr>
          <a:xfrm>
            <a:off x="4583264" y="9090673"/>
            <a:ext cx="2616282" cy="651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Logistics</a:t>
            </a:r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0F417545-AC69-B648-9194-D8111A7B6001}"/>
              </a:ext>
            </a:extLst>
          </p:cNvPr>
          <p:cNvSpPr/>
          <p:nvPr/>
        </p:nvSpPr>
        <p:spPr>
          <a:xfrm>
            <a:off x="3895500" y="9690257"/>
            <a:ext cx="4001576" cy="1264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service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being offered</a:t>
            </a:r>
          </a:p>
        </p:txBody>
      </p: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F2DAEE03-1055-C34C-9401-6C8FCC408B2A}"/>
              </a:ext>
            </a:extLst>
          </p:cNvPr>
          <p:cNvGrpSpPr/>
          <p:nvPr/>
        </p:nvGrpSpPr>
        <p:grpSpPr>
          <a:xfrm>
            <a:off x="5634672" y="8091748"/>
            <a:ext cx="1337578" cy="768033"/>
            <a:chOff x="22307802" y="9384030"/>
            <a:chExt cx="1726800" cy="1211932"/>
          </a:xfrm>
          <a:solidFill>
            <a:schemeClr val="bg2"/>
          </a:solidFill>
        </p:grpSpPr>
        <p:sp>
          <p:nvSpPr>
            <p:cNvPr id="108" name="Freeform 436">
              <a:extLst>
                <a:ext uri="{FF2B5EF4-FFF2-40B4-BE49-F238E27FC236}">
                  <a16:creationId xmlns:a16="http://schemas.microsoft.com/office/drawing/2014/main" id="{C1BC0303-AEB8-FB41-A7BB-3B4DA4940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7802" y="9384030"/>
              <a:ext cx="1497091" cy="1211932"/>
            </a:xfrm>
            <a:custGeom>
              <a:avLst/>
              <a:gdLst>
                <a:gd name="T0" fmla="*/ 647 w 833"/>
                <a:gd name="T1" fmla="*/ 675 h 676"/>
                <a:gd name="T2" fmla="*/ 583 w 833"/>
                <a:gd name="T3" fmla="*/ 620 h 676"/>
                <a:gd name="T4" fmla="*/ 564 w 833"/>
                <a:gd name="T5" fmla="*/ 546 h 676"/>
                <a:gd name="T6" fmla="*/ 444 w 833"/>
                <a:gd name="T7" fmla="*/ 555 h 676"/>
                <a:gd name="T8" fmla="*/ 342 w 833"/>
                <a:gd name="T9" fmla="*/ 610 h 676"/>
                <a:gd name="T10" fmla="*/ 213 w 833"/>
                <a:gd name="T11" fmla="*/ 620 h 676"/>
                <a:gd name="T12" fmla="*/ 148 w 833"/>
                <a:gd name="T13" fmla="*/ 462 h 676"/>
                <a:gd name="T14" fmla="*/ 46 w 833"/>
                <a:gd name="T15" fmla="*/ 398 h 676"/>
                <a:gd name="T16" fmla="*/ 0 w 833"/>
                <a:gd name="T17" fmla="*/ 351 h 676"/>
                <a:gd name="T18" fmla="*/ 46 w 833"/>
                <a:gd name="T19" fmla="*/ 222 h 676"/>
                <a:gd name="T20" fmla="*/ 148 w 833"/>
                <a:gd name="T21" fmla="*/ 120 h 676"/>
                <a:gd name="T22" fmla="*/ 102 w 833"/>
                <a:gd name="T23" fmla="*/ 18 h 676"/>
                <a:gd name="T24" fmla="*/ 259 w 833"/>
                <a:gd name="T25" fmla="*/ 37 h 676"/>
                <a:gd name="T26" fmla="*/ 444 w 833"/>
                <a:gd name="T27" fmla="*/ 37 h 676"/>
                <a:gd name="T28" fmla="*/ 832 w 833"/>
                <a:gd name="T29" fmla="*/ 305 h 676"/>
                <a:gd name="T30" fmla="*/ 777 w 833"/>
                <a:gd name="T31" fmla="*/ 453 h 676"/>
                <a:gd name="T32" fmla="*/ 721 w 833"/>
                <a:gd name="T33" fmla="*/ 583 h 676"/>
                <a:gd name="T34" fmla="*/ 647 w 833"/>
                <a:gd name="T35" fmla="*/ 675 h 676"/>
                <a:gd name="T36" fmla="*/ 620 w 833"/>
                <a:gd name="T37" fmla="*/ 620 h 676"/>
                <a:gd name="T38" fmla="*/ 675 w 833"/>
                <a:gd name="T39" fmla="*/ 610 h 676"/>
                <a:gd name="T40" fmla="*/ 684 w 833"/>
                <a:gd name="T41" fmla="*/ 527 h 676"/>
                <a:gd name="T42" fmla="*/ 758 w 833"/>
                <a:gd name="T43" fmla="*/ 407 h 676"/>
                <a:gd name="T44" fmla="*/ 694 w 833"/>
                <a:gd name="T45" fmla="*/ 148 h 676"/>
                <a:gd name="T46" fmla="*/ 398 w 833"/>
                <a:gd name="T47" fmla="*/ 83 h 676"/>
                <a:gd name="T48" fmla="*/ 240 w 833"/>
                <a:gd name="T49" fmla="*/ 74 h 676"/>
                <a:gd name="T50" fmla="*/ 194 w 833"/>
                <a:gd name="T51" fmla="*/ 102 h 676"/>
                <a:gd name="T52" fmla="*/ 194 w 833"/>
                <a:gd name="T53" fmla="*/ 139 h 676"/>
                <a:gd name="T54" fmla="*/ 46 w 833"/>
                <a:gd name="T55" fmla="*/ 268 h 676"/>
                <a:gd name="T56" fmla="*/ 46 w 833"/>
                <a:gd name="T57" fmla="*/ 351 h 676"/>
                <a:gd name="T58" fmla="*/ 65 w 833"/>
                <a:gd name="T59" fmla="*/ 361 h 676"/>
                <a:gd name="T60" fmla="*/ 157 w 833"/>
                <a:gd name="T61" fmla="*/ 416 h 676"/>
                <a:gd name="T62" fmla="*/ 259 w 833"/>
                <a:gd name="T63" fmla="*/ 610 h 676"/>
                <a:gd name="T64" fmla="*/ 296 w 833"/>
                <a:gd name="T65" fmla="*/ 610 h 676"/>
                <a:gd name="T66" fmla="*/ 305 w 833"/>
                <a:gd name="T67" fmla="*/ 499 h 676"/>
                <a:gd name="T68" fmla="*/ 444 w 833"/>
                <a:gd name="T69" fmla="*/ 509 h 676"/>
                <a:gd name="T70" fmla="*/ 583 w 833"/>
                <a:gd name="T71" fmla="*/ 499 h 676"/>
                <a:gd name="T72" fmla="*/ 620 w 833"/>
                <a:gd name="T73" fmla="*/ 555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33" h="676">
                  <a:moveTo>
                    <a:pt x="647" y="675"/>
                  </a:moveTo>
                  <a:lnTo>
                    <a:pt x="647" y="675"/>
                  </a:lnTo>
                  <a:cubicBezTo>
                    <a:pt x="620" y="675"/>
                    <a:pt x="592" y="657"/>
                    <a:pt x="583" y="629"/>
                  </a:cubicBezTo>
                  <a:lnTo>
                    <a:pt x="583" y="620"/>
                  </a:lnTo>
                  <a:cubicBezTo>
                    <a:pt x="573" y="564"/>
                    <a:pt x="573" y="564"/>
                    <a:pt x="573" y="564"/>
                  </a:cubicBezTo>
                  <a:cubicBezTo>
                    <a:pt x="573" y="555"/>
                    <a:pt x="564" y="546"/>
                    <a:pt x="564" y="546"/>
                  </a:cubicBezTo>
                  <a:cubicBezTo>
                    <a:pt x="564" y="536"/>
                    <a:pt x="564" y="536"/>
                    <a:pt x="564" y="536"/>
                  </a:cubicBezTo>
                  <a:cubicBezTo>
                    <a:pt x="527" y="546"/>
                    <a:pt x="481" y="555"/>
                    <a:pt x="444" y="555"/>
                  </a:cubicBezTo>
                  <a:cubicBezTo>
                    <a:pt x="407" y="555"/>
                    <a:pt x="379" y="546"/>
                    <a:pt x="342" y="546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47"/>
                    <a:pt x="314" y="675"/>
                    <a:pt x="277" y="675"/>
                  </a:cubicBezTo>
                  <a:cubicBezTo>
                    <a:pt x="240" y="675"/>
                    <a:pt x="222" y="657"/>
                    <a:pt x="213" y="620"/>
                  </a:cubicBezTo>
                  <a:cubicBezTo>
                    <a:pt x="176" y="472"/>
                    <a:pt x="176" y="472"/>
                    <a:pt x="176" y="472"/>
                  </a:cubicBezTo>
                  <a:cubicBezTo>
                    <a:pt x="176" y="462"/>
                    <a:pt x="157" y="462"/>
                    <a:pt x="148" y="462"/>
                  </a:cubicBezTo>
                  <a:cubicBezTo>
                    <a:pt x="129" y="453"/>
                    <a:pt x="111" y="444"/>
                    <a:pt x="92" y="435"/>
                  </a:cubicBezTo>
                  <a:cubicBezTo>
                    <a:pt x="83" y="416"/>
                    <a:pt x="65" y="407"/>
                    <a:pt x="46" y="398"/>
                  </a:cubicBezTo>
                  <a:cubicBezTo>
                    <a:pt x="37" y="398"/>
                    <a:pt x="37" y="398"/>
                    <a:pt x="28" y="388"/>
                  </a:cubicBezTo>
                  <a:cubicBezTo>
                    <a:pt x="18" y="388"/>
                    <a:pt x="0" y="370"/>
                    <a:pt x="0" y="351"/>
                  </a:cubicBezTo>
                  <a:cubicBezTo>
                    <a:pt x="9" y="268"/>
                    <a:pt x="9" y="268"/>
                    <a:pt x="9" y="268"/>
                  </a:cubicBezTo>
                  <a:cubicBezTo>
                    <a:pt x="9" y="250"/>
                    <a:pt x="18" y="231"/>
                    <a:pt x="46" y="222"/>
                  </a:cubicBezTo>
                  <a:cubicBezTo>
                    <a:pt x="55" y="222"/>
                    <a:pt x="65" y="213"/>
                    <a:pt x="83" y="185"/>
                  </a:cubicBezTo>
                  <a:cubicBezTo>
                    <a:pt x="102" y="166"/>
                    <a:pt x="120" y="139"/>
                    <a:pt x="148" y="120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92" y="46"/>
                    <a:pt x="92" y="28"/>
                    <a:pt x="102" y="18"/>
                  </a:cubicBezTo>
                  <a:cubicBezTo>
                    <a:pt x="111" y="9"/>
                    <a:pt x="120" y="0"/>
                    <a:pt x="139" y="0"/>
                  </a:cubicBezTo>
                  <a:cubicBezTo>
                    <a:pt x="176" y="9"/>
                    <a:pt x="240" y="28"/>
                    <a:pt x="259" y="37"/>
                  </a:cubicBezTo>
                  <a:cubicBezTo>
                    <a:pt x="277" y="37"/>
                    <a:pt x="351" y="46"/>
                    <a:pt x="398" y="37"/>
                  </a:cubicBezTo>
                  <a:cubicBezTo>
                    <a:pt x="416" y="37"/>
                    <a:pt x="425" y="37"/>
                    <a:pt x="444" y="37"/>
                  </a:cubicBezTo>
                  <a:cubicBezTo>
                    <a:pt x="546" y="37"/>
                    <a:pt x="647" y="65"/>
                    <a:pt x="721" y="111"/>
                  </a:cubicBezTo>
                  <a:cubicBezTo>
                    <a:pt x="795" y="166"/>
                    <a:pt x="832" y="231"/>
                    <a:pt x="832" y="305"/>
                  </a:cubicBezTo>
                  <a:cubicBezTo>
                    <a:pt x="832" y="351"/>
                    <a:pt x="823" y="388"/>
                    <a:pt x="795" y="435"/>
                  </a:cubicBezTo>
                  <a:cubicBezTo>
                    <a:pt x="786" y="435"/>
                    <a:pt x="777" y="444"/>
                    <a:pt x="777" y="453"/>
                  </a:cubicBezTo>
                  <a:cubicBezTo>
                    <a:pt x="749" y="481"/>
                    <a:pt x="740" y="499"/>
                    <a:pt x="731" y="536"/>
                  </a:cubicBezTo>
                  <a:cubicBezTo>
                    <a:pt x="721" y="546"/>
                    <a:pt x="721" y="564"/>
                    <a:pt x="721" y="583"/>
                  </a:cubicBezTo>
                  <a:cubicBezTo>
                    <a:pt x="721" y="583"/>
                    <a:pt x="712" y="592"/>
                    <a:pt x="712" y="610"/>
                  </a:cubicBezTo>
                  <a:cubicBezTo>
                    <a:pt x="712" y="647"/>
                    <a:pt x="684" y="675"/>
                    <a:pt x="647" y="675"/>
                  </a:cubicBezTo>
                  <a:close/>
                  <a:moveTo>
                    <a:pt x="620" y="620"/>
                  </a:moveTo>
                  <a:lnTo>
                    <a:pt x="620" y="620"/>
                  </a:lnTo>
                  <a:cubicBezTo>
                    <a:pt x="629" y="629"/>
                    <a:pt x="638" y="629"/>
                    <a:pt x="647" y="629"/>
                  </a:cubicBezTo>
                  <a:cubicBezTo>
                    <a:pt x="657" y="629"/>
                    <a:pt x="675" y="620"/>
                    <a:pt x="675" y="610"/>
                  </a:cubicBezTo>
                  <a:cubicBezTo>
                    <a:pt x="675" y="592"/>
                    <a:pt x="675" y="583"/>
                    <a:pt x="675" y="573"/>
                  </a:cubicBezTo>
                  <a:cubicBezTo>
                    <a:pt x="675" y="555"/>
                    <a:pt x="684" y="536"/>
                    <a:pt x="684" y="527"/>
                  </a:cubicBezTo>
                  <a:cubicBezTo>
                    <a:pt x="703" y="481"/>
                    <a:pt x="721" y="453"/>
                    <a:pt x="740" y="425"/>
                  </a:cubicBezTo>
                  <a:cubicBezTo>
                    <a:pt x="749" y="416"/>
                    <a:pt x="749" y="416"/>
                    <a:pt x="758" y="407"/>
                  </a:cubicBezTo>
                  <a:cubicBezTo>
                    <a:pt x="777" y="370"/>
                    <a:pt x="795" y="342"/>
                    <a:pt x="795" y="305"/>
                  </a:cubicBezTo>
                  <a:cubicBezTo>
                    <a:pt x="795" y="250"/>
                    <a:pt x="758" y="194"/>
                    <a:pt x="694" y="148"/>
                  </a:cubicBezTo>
                  <a:cubicBezTo>
                    <a:pt x="629" y="111"/>
                    <a:pt x="536" y="83"/>
                    <a:pt x="444" y="83"/>
                  </a:cubicBezTo>
                  <a:cubicBezTo>
                    <a:pt x="435" y="83"/>
                    <a:pt x="416" y="83"/>
                    <a:pt x="398" y="83"/>
                  </a:cubicBezTo>
                  <a:lnTo>
                    <a:pt x="398" y="83"/>
                  </a:lnTo>
                  <a:cubicBezTo>
                    <a:pt x="388" y="83"/>
                    <a:pt x="277" y="92"/>
                    <a:pt x="240" y="74"/>
                  </a:cubicBezTo>
                  <a:cubicBezTo>
                    <a:pt x="231" y="65"/>
                    <a:pt x="185" y="55"/>
                    <a:pt x="148" y="46"/>
                  </a:cubicBezTo>
                  <a:cubicBezTo>
                    <a:pt x="194" y="102"/>
                    <a:pt x="194" y="102"/>
                    <a:pt x="194" y="102"/>
                  </a:cubicBezTo>
                  <a:cubicBezTo>
                    <a:pt x="203" y="111"/>
                    <a:pt x="203" y="120"/>
                    <a:pt x="203" y="120"/>
                  </a:cubicBezTo>
                  <a:cubicBezTo>
                    <a:pt x="203" y="129"/>
                    <a:pt x="194" y="139"/>
                    <a:pt x="194" y="139"/>
                  </a:cubicBezTo>
                  <a:cubicBezTo>
                    <a:pt x="157" y="166"/>
                    <a:pt x="139" y="194"/>
                    <a:pt x="120" y="213"/>
                  </a:cubicBezTo>
                  <a:cubicBezTo>
                    <a:pt x="102" y="240"/>
                    <a:pt x="83" y="268"/>
                    <a:pt x="46" y="268"/>
                  </a:cubicBezTo>
                  <a:lnTo>
                    <a:pt x="46" y="268"/>
                  </a:lnTo>
                  <a:cubicBezTo>
                    <a:pt x="46" y="351"/>
                    <a:pt x="46" y="351"/>
                    <a:pt x="46" y="351"/>
                  </a:cubicBezTo>
                  <a:lnTo>
                    <a:pt x="46" y="351"/>
                  </a:lnTo>
                  <a:cubicBezTo>
                    <a:pt x="55" y="351"/>
                    <a:pt x="55" y="351"/>
                    <a:pt x="65" y="361"/>
                  </a:cubicBezTo>
                  <a:cubicBezTo>
                    <a:pt x="83" y="361"/>
                    <a:pt x="111" y="379"/>
                    <a:pt x="129" y="398"/>
                  </a:cubicBezTo>
                  <a:cubicBezTo>
                    <a:pt x="139" y="407"/>
                    <a:pt x="148" y="416"/>
                    <a:pt x="157" y="416"/>
                  </a:cubicBezTo>
                  <a:cubicBezTo>
                    <a:pt x="185" y="425"/>
                    <a:pt x="213" y="435"/>
                    <a:pt x="222" y="462"/>
                  </a:cubicBezTo>
                  <a:cubicBezTo>
                    <a:pt x="259" y="610"/>
                    <a:pt x="259" y="610"/>
                    <a:pt x="259" y="610"/>
                  </a:cubicBezTo>
                  <a:cubicBezTo>
                    <a:pt x="259" y="620"/>
                    <a:pt x="268" y="629"/>
                    <a:pt x="277" y="629"/>
                  </a:cubicBezTo>
                  <a:cubicBezTo>
                    <a:pt x="287" y="629"/>
                    <a:pt x="296" y="620"/>
                    <a:pt x="296" y="610"/>
                  </a:cubicBezTo>
                  <a:cubicBezTo>
                    <a:pt x="296" y="518"/>
                    <a:pt x="296" y="518"/>
                    <a:pt x="296" y="518"/>
                  </a:cubicBezTo>
                  <a:cubicBezTo>
                    <a:pt x="296" y="509"/>
                    <a:pt x="296" y="499"/>
                    <a:pt x="305" y="499"/>
                  </a:cubicBezTo>
                  <a:cubicBezTo>
                    <a:pt x="314" y="490"/>
                    <a:pt x="314" y="490"/>
                    <a:pt x="324" y="490"/>
                  </a:cubicBezTo>
                  <a:cubicBezTo>
                    <a:pt x="361" y="499"/>
                    <a:pt x="407" y="509"/>
                    <a:pt x="444" y="509"/>
                  </a:cubicBezTo>
                  <a:cubicBezTo>
                    <a:pt x="490" y="509"/>
                    <a:pt x="527" y="499"/>
                    <a:pt x="564" y="490"/>
                  </a:cubicBezTo>
                  <a:cubicBezTo>
                    <a:pt x="573" y="490"/>
                    <a:pt x="583" y="490"/>
                    <a:pt x="583" y="499"/>
                  </a:cubicBezTo>
                  <a:cubicBezTo>
                    <a:pt x="592" y="518"/>
                    <a:pt x="592" y="518"/>
                    <a:pt x="592" y="518"/>
                  </a:cubicBezTo>
                  <a:cubicBezTo>
                    <a:pt x="610" y="527"/>
                    <a:pt x="610" y="546"/>
                    <a:pt x="620" y="555"/>
                  </a:cubicBezTo>
                  <a:lnTo>
                    <a:pt x="620" y="62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 sz="3200"/>
            </a:p>
          </p:txBody>
        </p:sp>
        <p:sp>
          <p:nvSpPr>
            <p:cNvPr id="109" name="Freeform 437">
              <a:extLst>
                <a:ext uri="{FF2B5EF4-FFF2-40B4-BE49-F238E27FC236}">
                  <a16:creationId xmlns:a16="http://schemas.microsoft.com/office/drawing/2014/main" id="{68299F17-BB76-EC42-B7BC-32DA4980F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6073" y="9582060"/>
              <a:ext cx="348529" cy="229709"/>
            </a:xfrm>
            <a:custGeom>
              <a:avLst/>
              <a:gdLst>
                <a:gd name="T0" fmla="*/ 18 w 195"/>
                <a:gd name="T1" fmla="*/ 129 h 130"/>
                <a:gd name="T2" fmla="*/ 18 w 195"/>
                <a:gd name="T3" fmla="*/ 129 h 130"/>
                <a:gd name="T4" fmla="*/ 9 w 195"/>
                <a:gd name="T5" fmla="*/ 120 h 130"/>
                <a:gd name="T6" fmla="*/ 18 w 195"/>
                <a:gd name="T7" fmla="*/ 102 h 130"/>
                <a:gd name="T8" fmla="*/ 18 w 195"/>
                <a:gd name="T9" fmla="*/ 102 h 130"/>
                <a:gd name="T10" fmla="*/ 64 w 195"/>
                <a:gd name="T11" fmla="*/ 83 h 130"/>
                <a:gd name="T12" fmla="*/ 55 w 195"/>
                <a:gd name="T13" fmla="*/ 74 h 130"/>
                <a:gd name="T14" fmla="*/ 46 w 195"/>
                <a:gd name="T15" fmla="*/ 28 h 130"/>
                <a:gd name="T16" fmla="*/ 92 w 195"/>
                <a:gd name="T17" fmla="*/ 0 h 130"/>
                <a:gd name="T18" fmla="*/ 129 w 195"/>
                <a:gd name="T19" fmla="*/ 28 h 130"/>
                <a:gd name="T20" fmla="*/ 129 w 195"/>
                <a:gd name="T21" fmla="*/ 65 h 130"/>
                <a:gd name="T22" fmla="*/ 175 w 195"/>
                <a:gd name="T23" fmla="*/ 55 h 130"/>
                <a:gd name="T24" fmla="*/ 194 w 195"/>
                <a:gd name="T25" fmla="*/ 65 h 130"/>
                <a:gd name="T26" fmla="*/ 175 w 195"/>
                <a:gd name="T27" fmla="*/ 83 h 130"/>
                <a:gd name="T28" fmla="*/ 129 w 195"/>
                <a:gd name="T29" fmla="*/ 92 h 130"/>
                <a:gd name="T30" fmla="*/ 101 w 195"/>
                <a:gd name="T31" fmla="*/ 92 h 130"/>
                <a:gd name="T32" fmla="*/ 64 w 195"/>
                <a:gd name="T33" fmla="*/ 111 h 130"/>
                <a:gd name="T34" fmla="*/ 27 w 195"/>
                <a:gd name="T35" fmla="*/ 129 h 130"/>
                <a:gd name="T36" fmla="*/ 18 w 195"/>
                <a:gd name="T37" fmla="*/ 129 h 130"/>
                <a:gd name="T38" fmla="*/ 92 w 195"/>
                <a:gd name="T39" fmla="*/ 28 h 130"/>
                <a:gd name="T40" fmla="*/ 92 w 195"/>
                <a:gd name="T41" fmla="*/ 28 h 130"/>
                <a:gd name="T42" fmla="*/ 83 w 195"/>
                <a:gd name="T43" fmla="*/ 28 h 130"/>
                <a:gd name="T44" fmla="*/ 74 w 195"/>
                <a:gd name="T45" fmla="*/ 37 h 130"/>
                <a:gd name="T46" fmla="*/ 74 w 195"/>
                <a:gd name="T47" fmla="*/ 55 h 130"/>
                <a:gd name="T48" fmla="*/ 92 w 195"/>
                <a:gd name="T49" fmla="*/ 65 h 130"/>
                <a:gd name="T50" fmla="*/ 101 w 195"/>
                <a:gd name="T51" fmla="*/ 55 h 130"/>
                <a:gd name="T52" fmla="*/ 101 w 195"/>
                <a:gd name="T53" fmla="*/ 37 h 130"/>
                <a:gd name="T54" fmla="*/ 92 w 195"/>
                <a:gd name="T55" fmla="*/ 28 h 130"/>
                <a:gd name="T56" fmla="*/ 101 w 195"/>
                <a:gd name="T57" fmla="*/ 37 h 130"/>
                <a:gd name="T58" fmla="*/ 101 w 195"/>
                <a:gd name="T59" fmla="*/ 3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5" h="130">
                  <a:moveTo>
                    <a:pt x="18" y="129"/>
                  </a:moveTo>
                  <a:lnTo>
                    <a:pt x="18" y="129"/>
                  </a:lnTo>
                  <a:cubicBezTo>
                    <a:pt x="9" y="129"/>
                    <a:pt x="9" y="129"/>
                    <a:pt x="9" y="120"/>
                  </a:cubicBezTo>
                  <a:cubicBezTo>
                    <a:pt x="0" y="111"/>
                    <a:pt x="9" y="102"/>
                    <a:pt x="18" y="102"/>
                  </a:cubicBezTo>
                  <a:lnTo>
                    <a:pt x="18" y="102"/>
                  </a:lnTo>
                  <a:cubicBezTo>
                    <a:pt x="27" y="102"/>
                    <a:pt x="46" y="92"/>
                    <a:pt x="64" y="83"/>
                  </a:cubicBezTo>
                  <a:lnTo>
                    <a:pt x="55" y="74"/>
                  </a:lnTo>
                  <a:cubicBezTo>
                    <a:pt x="46" y="65"/>
                    <a:pt x="37" y="46"/>
                    <a:pt x="46" y="28"/>
                  </a:cubicBezTo>
                  <a:cubicBezTo>
                    <a:pt x="55" y="9"/>
                    <a:pt x="74" y="0"/>
                    <a:pt x="92" y="0"/>
                  </a:cubicBezTo>
                  <a:cubicBezTo>
                    <a:pt x="111" y="0"/>
                    <a:pt x="129" y="18"/>
                    <a:pt x="129" y="28"/>
                  </a:cubicBezTo>
                  <a:cubicBezTo>
                    <a:pt x="129" y="37"/>
                    <a:pt x="129" y="46"/>
                    <a:pt x="129" y="65"/>
                  </a:cubicBezTo>
                  <a:cubicBezTo>
                    <a:pt x="138" y="65"/>
                    <a:pt x="157" y="55"/>
                    <a:pt x="175" y="55"/>
                  </a:cubicBezTo>
                  <a:cubicBezTo>
                    <a:pt x="185" y="55"/>
                    <a:pt x="185" y="65"/>
                    <a:pt x="194" y="65"/>
                  </a:cubicBezTo>
                  <a:cubicBezTo>
                    <a:pt x="194" y="74"/>
                    <a:pt x="185" y="83"/>
                    <a:pt x="175" y="83"/>
                  </a:cubicBezTo>
                  <a:cubicBezTo>
                    <a:pt x="175" y="83"/>
                    <a:pt x="157" y="92"/>
                    <a:pt x="129" y="92"/>
                  </a:cubicBezTo>
                  <a:cubicBezTo>
                    <a:pt x="120" y="92"/>
                    <a:pt x="111" y="92"/>
                    <a:pt x="101" y="92"/>
                  </a:cubicBezTo>
                  <a:cubicBezTo>
                    <a:pt x="92" y="102"/>
                    <a:pt x="83" y="111"/>
                    <a:pt x="64" y="111"/>
                  </a:cubicBezTo>
                  <a:cubicBezTo>
                    <a:pt x="46" y="129"/>
                    <a:pt x="27" y="129"/>
                    <a:pt x="27" y="129"/>
                  </a:cubicBezTo>
                  <a:cubicBezTo>
                    <a:pt x="18" y="129"/>
                    <a:pt x="18" y="129"/>
                    <a:pt x="18" y="129"/>
                  </a:cubicBezTo>
                  <a:close/>
                  <a:moveTo>
                    <a:pt x="92" y="28"/>
                  </a:moveTo>
                  <a:lnTo>
                    <a:pt x="92" y="28"/>
                  </a:lnTo>
                  <a:lnTo>
                    <a:pt x="83" y="28"/>
                  </a:lnTo>
                  <a:cubicBezTo>
                    <a:pt x="83" y="28"/>
                    <a:pt x="83" y="37"/>
                    <a:pt x="74" y="37"/>
                  </a:cubicBezTo>
                  <a:cubicBezTo>
                    <a:pt x="74" y="46"/>
                    <a:pt x="74" y="46"/>
                    <a:pt x="74" y="55"/>
                  </a:cubicBezTo>
                  <a:cubicBezTo>
                    <a:pt x="83" y="55"/>
                    <a:pt x="83" y="55"/>
                    <a:pt x="92" y="65"/>
                  </a:cubicBezTo>
                  <a:cubicBezTo>
                    <a:pt x="92" y="55"/>
                    <a:pt x="101" y="55"/>
                    <a:pt x="101" y="55"/>
                  </a:cubicBezTo>
                  <a:cubicBezTo>
                    <a:pt x="101" y="46"/>
                    <a:pt x="101" y="46"/>
                    <a:pt x="101" y="37"/>
                  </a:cubicBezTo>
                  <a:lnTo>
                    <a:pt x="92" y="28"/>
                  </a:lnTo>
                  <a:close/>
                  <a:moveTo>
                    <a:pt x="101" y="37"/>
                  </a:moveTo>
                  <a:lnTo>
                    <a:pt x="101" y="3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 sz="3200"/>
            </a:p>
          </p:txBody>
        </p:sp>
        <p:sp>
          <p:nvSpPr>
            <p:cNvPr id="110" name="Freeform 438">
              <a:extLst>
                <a:ext uri="{FF2B5EF4-FFF2-40B4-BE49-F238E27FC236}">
                  <a16:creationId xmlns:a16="http://schemas.microsoft.com/office/drawing/2014/main" id="{C75467FF-5649-0D45-86FE-43BFE4365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4645" y="9772167"/>
              <a:ext cx="87134" cy="102972"/>
            </a:xfrm>
            <a:custGeom>
              <a:avLst/>
              <a:gdLst>
                <a:gd name="T0" fmla="*/ 0 w 47"/>
                <a:gd name="T1" fmla="*/ 27 h 56"/>
                <a:gd name="T2" fmla="*/ 0 w 47"/>
                <a:gd name="T3" fmla="*/ 27 h 56"/>
                <a:gd name="T4" fmla="*/ 18 w 47"/>
                <a:gd name="T5" fmla="*/ 0 h 56"/>
                <a:gd name="T6" fmla="*/ 46 w 47"/>
                <a:gd name="T7" fmla="*/ 27 h 56"/>
                <a:gd name="T8" fmla="*/ 18 w 47"/>
                <a:gd name="T9" fmla="*/ 55 h 56"/>
                <a:gd name="T10" fmla="*/ 0 w 47"/>
                <a:gd name="T11" fmla="*/ 2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56">
                  <a:moveTo>
                    <a:pt x="0" y="27"/>
                  </a:moveTo>
                  <a:lnTo>
                    <a:pt x="0" y="27"/>
                  </a:lnTo>
                  <a:cubicBezTo>
                    <a:pt x="0" y="18"/>
                    <a:pt x="9" y="0"/>
                    <a:pt x="18" y="0"/>
                  </a:cubicBezTo>
                  <a:cubicBezTo>
                    <a:pt x="37" y="0"/>
                    <a:pt x="46" y="18"/>
                    <a:pt x="46" y="27"/>
                  </a:cubicBezTo>
                  <a:cubicBezTo>
                    <a:pt x="46" y="37"/>
                    <a:pt x="37" y="55"/>
                    <a:pt x="18" y="55"/>
                  </a:cubicBezTo>
                  <a:cubicBezTo>
                    <a:pt x="9" y="55"/>
                    <a:pt x="0" y="37"/>
                    <a:pt x="0" y="2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 sz="3200"/>
            </a:p>
          </p:txBody>
        </p:sp>
        <p:sp>
          <p:nvSpPr>
            <p:cNvPr id="111" name="Freeform 439">
              <a:extLst>
                <a:ext uri="{FF2B5EF4-FFF2-40B4-BE49-F238E27FC236}">
                  <a16:creationId xmlns:a16="http://schemas.microsoft.com/office/drawing/2014/main" id="{AF505E67-0EF5-DE4A-8A80-A53047B31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9016" y="9621663"/>
              <a:ext cx="364371" cy="118819"/>
            </a:xfrm>
            <a:custGeom>
              <a:avLst/>
              <a:gdLst>
                <a:gd name="T0" fmla="*/ 185 w 205"/>
                <a:gd name="T1" fmla="*/ 65 h 66"/>
                <a:gd name="T2" fmla="*/ 185 w 205"/>
                <a:gd name="T3" fmla="*/ 65 h 66"/>
                <a:gd name="T4" fmla="*/ 176 w 205"/>
                <a:gd name="T5" fmla="*/ 65 h 66"/>
                <a:gd name="T6" fmla="*/ 93 w 205"/>
                <a:gd name="T7" fmla="*/ 47 h 66"/>
                <a:gd name="T8" fmla="*/ 28 w 205"/>
                <a:gd name="T9" fmla="*/ 47 h 66"/>
                <a:gd name="T10" fmla="*/ 0 w 205"/>
                <a:gd name="T11" fmla="*/ 28 h 66"/>
                <a:gd name="T12" fmla="*/ 19 w 205"/>
                <a:gd name="T13" fmla="*/ 0 h 66"/>
                <a:gd name="T14" fmla="*/ 102 w 205"/>
                <a:gd name="T15" fmla="*/ 0 h 66"/>
                <a:gd name="T16" fmla="*/ 185 w 205"/>
                <a:gd name="T17" fmla="*/ 19 h 66"/>
                <a:gd name="T18" fmla="*/ 204 w 205"/>
                <a:gd name="T19" fmla="*/ 47 h 66"/>
                <a:gd name="T20" fmla="*/ 185 w 205"/>
                <a:gd name="T21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" h="66">
                  <a:moveTo>
                    <a:pt x="185" y="65"/>
                  </a:moveTo>
                  <a:lnTo>
                    <a:pt x="185" y="65"/>
                  </a:lnTo>
                  <a:lnTo>
                    <a:pt x="176" y="65"/>
                  </a:lnTo>
                  <a:cubicBezTo>
                    <a:pt x="148" y="56"/>
                    <a:pt x="130" y="47"/>
                    <a:pt x="93" y="47"/>
                  </a:cubicBezTo>
                  <a:cubicBezTo>
                    <a:pt x="83" y="37"/>
                    <a:pt x="46" y="47"/>
                    <a:pt x="28" y="47"/>
                  </a:cubicBezTo>
                  <a:cubicBezTo>
                    <a:pt x="19" y="47"/>
                    <a:pt x="0" y="37"/>
                    <a:pt x="0" y="28"/>
                  </a:cubicBezTo>
                  <a:cubicBezTo>
                    <a:pt x="0" y="19"/>
                    <a:pt x="9" y="0"/>
                    <a:pt x="19" y="0"/>
                  </a:cubicBezTo>
                  <a:cubicBezTo>
                    <a:pt x="37" y="0"/>
                    <a:pt x="83" y="0"/>
                    <a:pt x="102" y="0"/>
                  </a:cubicBezTo>
                  <a:cubicBezTo>
                    <a:pt x="139" y="0"/>
                    <a:pt x="157" y="10"/>
                    <a:pt x="185" y="19"/>
                  </a:cubicBezTo>
                  <a:cubicBezTo>
                    <a:pt x="204" y="19"/>
                    <a:pt x="204" y="37"/>
                    <a:pt x="204" y="47"/>
                  </a:cubicBezTo>
                  <a:cubicBezTo>
                    <a:pt x="204" y="56"/>
                    <a:pt x="194" y="65"/>
                    <a:pt x="185" y="6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 sz="3200"/>
            </a:p>
          </p:txBody>
        </p: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6DCC2948-FDA8-C14F-9EC5-D564A2AE462A}"/>
              </a:ext>
            </a:extLst>
          </p:cNvPr>
          <p:cNvGrpSpPr/>
          <p:nvPr/>
        </p:nvGrpSpPr>
        <p:grpSpPr>
          <a:xfrm>
            <a:off x="8924916" y="8087321"/>
            <a:ext cx="824297" cy="1087069"/>
            <a:chOff x="22640488" y="12726736"/>
            <a:chExt cx="1061428" cy="1710959"/>
          </a:xfrm>
          <a:solidFill>
            <a:schemeClr val="bg2"/>
          </a:solidFill>
        </p:grpSpPr>
        <p:sp>
          <p:nvSpPr>
            <p:cNvPr id="113" name="Freeform 443">
              <a:extLst>
                <a:ext uri="{FF2B5EF4-FFF2-40B4-BE49-F238E27FC236}">
                  <a16:creationId xmlns:a16="http://schemas.microsoft.com/office/drawing/2014/main" id="{0099B911-99C0-464D-B7D1-79FE05E3A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0488" y="13154476"/>
              <a:ext cx="1061428" cy="1283219"/>
            </a:xfrm>
            <a:custGeom>
              <a:avLst/>
              <a:gdLst>
                <a:gd name="T0" fmla="*/ 296 w 593"/>
                <a:gd name="T1" fmla="*/ 713 h 714"/>
                <a:gd name="T2" fmla="*/ 296 w 593"/>
                <a:gd name="T3" fmla="*/ 713 h 714"/>
                <a:gd name="T4" fmla="*/ 0 w 593"/>
                <a:gd name="T5" fmla="*/ 417 h 714"/>
                <a:gd name="T6" fmla="*/ 37 w 593"/>
                <a:gd name="T7" fmla="*/ 232 h 714"/>
                <a:gd name="T8" fmla="*/ 139 w 593"/>
                <a:gd name="T9" fmla="*/ 37 h 714"/>
                <a:gd name="T10" fmla="*/ 157 w 593"/>
                <a:gd name="T11" fmla="*/ 10 h 714"/>
                <a:gd name="T12" fmla="*/ 194 w 593"/>
                <a:gd name="T13" fmla="*/ 10 h 714"/>
                <a:gd name="T14" fmla="*/ 194 w 593"/>
                <a:gd name="T15" fmla="*/ 37 h 714"/>
                <a:gd name="T16" fmla="*/ 176 w 593"/>
                <a:gd name="T17" fmla="*/ 65 h 714"/>
                <a:gd name="T18" fmla="*/ 83 w 593"/>
                <a:gd name="T19" fmla="*/ 241 h 714"/>
                <a:gd name="T20" fmla="*/ 46 w 593"/>
                <a:gd name="T21" fmla="*/ 417 h 714"/>
                <a:gd name="T22" fmla="*/ 296 w 593"/>
                <a:gd name="T23" fmla="*/ 667 h 714"/>
                <a:gd name="T24" fmla="*/ 546 w 593"/>
                <a:gd name="T25" fmla="*/ 417 h 714"/>
                <a:gd name="T26" fmla="*/ 509 w 593"/>
                <a:gd name="T27" fmla="*/ 241 h 714"/>
                <a:gd name="T28" fmla="*/ 416 w 593"/>
                <a:gd name="T29" fmla="*/ 65 h 714"/>
                <a:gd name="T30" fmla="*/ 398 w 593"/>
                <a:gd name="T31" fmla="*/ 37 h 714"/>
                <a:gd name="T32" fmla="*/ 398 w 593"/>
                <a:gd name="T33" fmla="*/ 10 h 714"/>
                <a:gd name="T34" fmla="*/ 435 w 593"/>
                <a:gd name="T35" fmla="*/ 10 h 714"/>
                <a:gd name="T36" fmla="*/ 453 w 593"/>
                <a:gd name="T37" fmla="*/ 37 h 714"/>
                <a:gd name="T38" fmla="*/ 555 w 593"/>
                <a:gd name="T39" fmla="*/ 232 h 714"/>
                <a:gd name="T40" fmla="*/ 592 w 593"/>
                <a:gd name="T41" fmla="*/ 417 h 714"/>
                <a:gd name="T42" fmla="*/ 296 w 593"/>
                <a:gd name="T43" fmla="*/ 713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3" h="714">
                  <a:moveTo>
                    <a:pt x="296" y="713"/>
                  </a:moveTo>
                  <a:lnTo>
                    <a:pt x="296" y="713"/>
                  </a:lnTo>
                  <a:cubicBezTo>
                    <a:pt x="129" y="713"/>
                    <a:pt x="0" y="583"/>
                    <a:pt x="0" y="417"/>
                  </a:cubicBezTo>
                  <a:cubicBezTo>
                    <a:pt x="0" y="370"/>
                    <a:pt x="18" y="296"/>
                    <a:pt x="37" y="232"/>
                  </a:cubicBezTo>
                  <a:cubicBezTo>
                    <a:pt x="65" y="158"/>
                    <a:pt x="102" y="84"/>
                    <a:pt x="139" y="37"/>
                  </a:cubicBezTo>
                  <a:cubicBezTo>
                    <a:pt x="148" y="28"/>
                    <a:pt x="148" y="19"/>
                    <a:pt x="157" y="10"/>
                  </a:cubicBezTo>
                  <a:cubicBezTo>
                    <a:pt x="166" y="0"/>
                    <a:pt x="185" y="0"/>
                    <a:pt x="194" y="10"/>
                  </a:cubicBezTo>
                  <a:cubicBezTo>
                    <a:pt x="203" y="19"/>
                    <a:pt x="203" y="28"/>
                    <a:pt x="194" y="37"/>
                  </a:cubicBezTo>
                  <a:cubicBezTo>
                    <a:pt x="185" y="47"/>
                    <a:pt x="176" y="56"/>
                    <a:pt x="176" y="65"/>
                  </a:cubicBezTo>
                  <a:cubicBezTo>
                    <a:pt x="139" y="111"/>
                    <a:pt x="102" y="176"/>
                    <a:pt x="83" y="241"/>
                  </a:cubicBezTo>
                  <a:cubicBezTo>
                    <a:pt x="55" y="306"/>
                    <a:pt x="46" y="370"/>
                    <a:pt x="46" y="417"/>
                  </a:cubicBezTo>
                  <a:cubicBezTo>
                    <a:pt x="46" y="555"/>
                    <a:pt x="157" y="667"/>
                    <a:pt x="296" y="667"/>
                  </a:cubicBezTo>
                  <a:cubicBezTo>
                    <a:pt x="435" y="667"/>
                    <a:pt x="546" y="555"/>
                    <a:pt x="546" y="417"/>
                  </a:cubicBezTo>
                  <a:cubicBezTo>
                    <a:pt x="546" y="370"/>
                    <a:pt x="536" y="306"/>
                    <a:pt x="509" y="241"/>
                  </a:cubicBezTo>
                  <a:cubicBezTo>
                    <a:pt x="490" y="176"/>
                    <a:pt x="453" y="111"/>
                    <a:pt x="416" y="65"/>
                  </a:cubicBezTo>
                  <a:cubicBezTo>
                    <a:pt x="416" y="56"/>
                    <a:pt x="407" y="47"/>
                    <a:pt x="398" y="37"/>
                  </a:cubicBezTo>
                  <a:cubicBezTo>
                    <a:pt x="388" y="28"/>
                    <a:pt x="388" y="19"/>
                    <a:pt x="398" y="10"/>
                  </a:cubicBezTo>
                  <a:cubicBezTo>
                    <a:pt x="407" y="0"/>
                    <a:pt x="425" y="0"/>
                    <a:pt x="435" y="10"/>
                  </a:cubicBezTo>
                  <a:cubicBezTo>
                    <a:pt x="444" y="19"/>
                    <a:pt x="444" y="28"/>
                    <a:pt x="453" y="37"/>
                  </a:cubicBezTo>
                  <a:cubicBezTo>
                    <a:pt x="490" y="84"/>
                    <a:pt x="527" y="158"/>
                    <a:pt x="555" y="232"/>
                  </a:cubicBezTo>
                  <a:cubicBezTo>
                    <a:pt x="573" y="296"/>
                    <a:pt x="592" y="370"/>
                    <a:pt x="592" y="417"/>
                  </a:cubicBezTo>
                  <a:cubicBezTo>
                    <a:pt x="592" y="583"/>
                    <a:pt x="462" y="713"/>
                    <a:pt x="296" y="71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444">
              <a:extLst>
                <a:ext uri="{FF2B5EF4-FFF2-40B4-BE49-F238E27FC236}">
                  <a16:creationId xmlns:a16="http://schemas.microsoft.com/office/drawing/2014/main" id="{DC21919A-8E82-874F-AC16-F89F5C73B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38518" y="12726736"/>
              <a:ext cx="665373" cy="316843"/>
            </a:xfrm>
            <a:custGeom>
              <a:avLst/>
              <a:gdLst>
                <a:gd name="T0" fmla="*/ 296 w 371"/>
                <a:gd name="T1" fmla="*/ 176 h 177"/>
                <a:gd name="T2" fmla="*/ 296 w 371"/>
                <a:gd name="T3" fmla="*/ 176 h 177"/>
                <a:gd name="T4" fmla="*/ 287 w 371"/>
                <a:gd name="T5" fmla="*/ 176 h 177"/>
                <a:gd name="T6" fmla="*/ 277 w 371"/>
                <a:gd name="T7" fmla="*/ 148 h 177"/>
                <a:gd name="T8" fmla="*/ 314 w 371"/>
                <a:gd name="T9" fmla="*/ 55 h 177"/>
                <a:gd name="T10" fmla="*/ 314 w 371"/>
                <a:gd name="T11" fmla="*/ 46 h 177"/>
                <a:gd name="T12" fmla="*/ 305 w 371"/>
                <a:gd name="T13" fmla="*/ 37 h 177"/>
                <a:gd name="T14" fmla="*/ 65 w 371"/>
                <a:gd name="T15" fmla="*/ 37 h 177"/>
                <a:gd name="T16" fmla="*/ 55 w 371"/>
                <a:gd name="T17" fmla="*/ 46 h 177"/>
                <a:gd name="T18" fmla="*/ 55 w 371"/>
                <a:gd name="T19" fmla="*/ 55 h 177"/>
                <a:gd name="T20" fmla="*/ 92 w 371"/>
                <a:gd name="T21" fmla="*/ 148 h 177"/>
                <a:gd name="T22" fmla="*/ 83 w 371"/>
                <a:gd name="T23" fmla="*/ 176 h 177"/>
                <a:gd name="T24" fmla="*/ 55 w 371"/>
                <a:gd name="T25" fmla="*/ 166 h 177"/>
                <a:gd name="T26" fmla="*/ 9 w 371"/>
                <a:gd name="T27" fmla="*/ 83 h 177"/>
                <a:gd name="T28" fmla="*/ 18 w 371"/>
                <a:gd name="T29" fmla="*/ 27 h 177"/>
                <a:gd name="T30" fmla="*/ 65 w 371"/>
                <a:gd name="T31" fmla="*/ 0 h 177"/>
                <a:gd name="T32" fmla="*/ 305 w 371"/>
                <a:gd name="T33" fmla="*/ 0 h 177"/>
                <a:gd name="T34" fmla="*/ 351 w 371"/>
                <a:gd name="T35" fmla="*/ 27 h 177"/>
                <a:gd name="T36" fmla="*/ 361 w 371"/>
                <a:gd name="T37" fmla="*/ 83 h 177"/>
                <a:gd name="T38" fmla="*/ 314 w 371"/>
                <a:gd name="T39" fmla="*/ 166 h 177"/>
                <a:gd name="T40" fmla="*/ 296 w 371"/>
                <a:gd name="T41" fmla="*/ 1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1" h="177">
                  <a:moveTo>
                    <a:pt x="296" y="176"/>
                  </a:moveTo>
                  <a:lnTo>
                    <a:pt x="296" y="176"/>
                  </a:lnTo>
                  <a:lnTo>
                    <a:pt x="287" y="176"/>
                  </a:lnTo>
                  <a:cubicBezTo>
                    <a:pt x="277" y="166"/>
                    <a:pt x="268" y="157"/>
                    <a:pt x="277" y="148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324" y="55"/>
                    <a:pt x="314" y="46"/>
                    <a:pt x="314" y="46"/>
                  </a:cubicBezTo>
                  <a:cubicBezTo>
                    <a:pt x="314" y="46"/>
                    <a:pt x="314" y="37"/>
                    <a:pt x="30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55" y="37"/>
                    <a:pt x="55" y="46"/>
                    <a:pt x="55" y="46"/>
                  </a:cubicBezTo>
                  <a:cubicBezTo>
                    <a:pt x="55" y="46"/>
                    <a:pt x="46" y="55"/>
                    <a:pt x="55" y="55"/>
                  </a:cubicBezTo>
                  <a:cubicBezTo>
                    <a:pt x="92" y="148"/>
                    <a:pt x="92" y="148"/>
                    <a:pt x="92" y="148"/>
                  </a:cubicBezTo>
                  <a:cubicBezTo>
                    <a:pt x="102" y="157"/>
                    <a:pt x="92" y="166"/>
                    <a:pt x="83" y="176"/>
                  </a:cubicBezTo>
                  <a:cubicBezTo>
                    <a:pt x="74" y="176"/>
                    <a:pt x="55" y="176"/>
                    <a:pt x="55" y="166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0" y="64"/>
                    <a:pt x="9" y="37"/>
                    <a:pt x="18" y="27"/>
                  </a:cubicBezTo>
                  <a:cubicBezTo>
                    <a:pt x="28" y="9"/>
                    <a:pt x="46" y="0"/>
                    <a:pt x="65" y="0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324" y="0"/>
                    <a:pt x="342" y="9"/>
                    <a:pt x="351" y="27"/>
                  </a:cubicBezTo>
                  <a:cubicBezTo>
                    <a:pt x="361" y="37"/>
                    <a:pt x="370" y="64"/>
                    <a:pt x="361" y="83"/>
                  </a:cubicBezTo>
                  <a:cubicBezTo>
                    <a:pt x="314" y="166"/>
                    <a:pt x="314" y="166"/>
                    <a:pt x="314" y="166"/>
                  </a:cubicBezTo>
                  <a:cubicBezTo>
                    <a:pt x="314" y="176"/>
                    <a:pt x="305" y="176"/>
                    <a:pt x="296" y="17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Freeform 445">
              <a:extLst>
                <a:ext uri="{FF2B5EF4-FFF2-40B4-BE49-F238E27FC236}">
                  <a16:creationId xmlns:a16="http://schemas.microsoft.com/office/drawing/2014/main" id="{8CCC27CB-1653-694E-BFFF-BBF430906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73174" y="13091106"/>
              <a:ext cx="403980" cy="87134"/>
            </a:xfrm>
            <a:custGeom>
              <a:avLst/>
              <a:gdLst>
                <a:gd name="T0" fmla="*/ 203 w 223"/>
                <a:gd name="T1" fmla="*/ 47 h 48"/>
                <a:gd name="T2" fmla="*/ 203 w 223"/>
                <a:gd name="T3" fmla="*/ 47 h 48"/>
                <a:gd name="T4" fmla="*/ 18 w 223"/>
                <a:gd name="T5" fmla="*/ 47 h 48"/>
                <a:gd name="T6" fmla="*/ 0 w 223"/>
                <a:gd name="T7" fmla="*/ 19 h 48"/>
                <a:gd name="T8" fmla="*/ 18 w 223"/>
                <a:gd name="T9" fmla="*/ 0 h 48"/>
                <a:gd name="T10" fmla="*/ 203 w 223"/>
                <a:gd name="T11" fmla="*/ 0 h 48"/>
                <a:gd name="T12" fmla="*/ 222 w 223"/>
                <a:gd name="T13" fmla="*/ 19 h 48"/>
                <a:gd name="T14" fmla="*/ 203 w 223"/>
                <a:gd name="T1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3" h="48">
                  <a:moveTo>
                    <a:pt x="203" y="47"/>
                  </a:moveTo>
                  <a:lnTo>
                    <a:pt x="203" y="47"/>
                  </a:lnTo>
                  <a:cubicBezTo>
                    <a:pt x="18" y="47"/>
                    <a:pt x="18" y="47"/>
                    <a:pt x="18" y="47"/>
                  </a:cubicBezTo>
                  <a:cubicBezTo>
                    <a:pt x="9" y="47"/>
                    <a:pt x="0" y="28"/>
                    <a:pt x="0" y="19"/>
                  </a:cubicBezTo>
                  <a:cubicBezTo>
                    <a:pt x="0" y="10"/>
                    <a:pt x="9" y="0"/>
                    <a:pt x="18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13" y="0"/>
                    <a:pt x="222" y="10"/>
                    <a:pt x="222" y="19"/>
                  </a:cubicBezTo>
                  <a:cubicBezTo>
                    <a:pt x="222" y="28"/>
                    <a:pt x="213" y="47"/>
                    <a:pt x="203" y="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Freeform 446">
              <a:extLst>
                <a:ext uri="{FF2B5EF4-FFF2-40B4-BE49-F238E27FC236}">
                  <a16:creationId xmlns:a16="http://schemas.microsoft.com/office/drawing/2014/main" id="{8428C650-B04A-FE40-817C-DF59CCED2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6543" y="13574297"/>
              <a:ext cx="269318" cy="435659"/>
            </a:xfrm>
            <a:custGeom>
              <a:avLst/>
              <a:gdLst>
                <a:gd name="T0" fmla="*/ 65 w 149"/>
                <a:gd name="T1" fmla="*/ 240 h 241"/>
                <a:gd name="T2" fmla="*/ 65 w 149"/>
                <a:gd name="T3" fmla="*/ 240 h 241"/>
                <a:gd name="T4" fmla="*/ 9 w 149"/>
                <a:gd name="T5" fmla="*/ 231 h 241"/>
                <a:gd name="T6" fmla="*/ 0 w 149"/>
                <a:gd name="T7" fmla="*/ 213 h 241"/>
                <a:gd name="T8" fmla="*/ 28 w 149"/>
                <a:gd name="T9" fmla="*/ 203 h 241"/>
                <a:gd name="T10" fmla="*/ 102 w 149"/>
                <a:gd name="T11" fmla="*/ 203 h 241"/>
                <a:gd name="T12" fmla="*/ 120 w 149"/>
                <a:gd name="T13" fmla="*/ 175 h 241"/>
                <a:gd name="T14" fmla="*/ 65 w 149"/>
                <a:gd name="T15" fmla="*/ 138 h 241"/>
                <a:gd name="T16" fmla="*/ 28 w 149"/>
                <a:gd name="T17" fmla="*/ 120 h 241"/>
                <a:gd name="T18" fmla="*/ 0 w 149"/>
                <a:gd name="T19" fmla="*/ 74 h 241"/>
                <a:gd name="T20" fmla="*/ 28 w 149"/>
                <a:gd name="T21" fmla="*/ 18 h 241"/>
                <a:gd name="T22" fmla="*/ 139 w 149"/>
                <a:gd name="T23" fmla="*/ 18 h 241"/>
                <a:gd name="T24" fmla="*/ 148 w 149"/>
                <a:gd name="T25" fmla="*/ 37 h 241"/>
                <a:gd name="T26" fmla="*/ 129 w 149"/>
                <a:gd name="T27" fmla="*/ 46 h 241"/>
                <a:gd name="T28" fmla="*/ 46 w 149"/>
                <a:gd name="T29" fmla="*/ 46 h 241"/>
                <a:gd name="T30" fmla="*/ 37 w 149"/>
                <a:gd name="T31" fmla="*/ 74 h 241"/>
                <a:gd name="T32" fmla="*/ 83 w 149"/>
                <a:gd name="T33" fmla="*/ 111 h 241"/>
                <a:gd name="T34" fmla="*/ 120 w 149"/>
                <a:gd name="T35" fmla="*/ 138 h 241"/>
                <a:gd name="T36" fmla="*/ 148 w 149"/>
                <a:gd name="T37" fmla="*/ 175 h 241"/>
                <a:gd name="T38" fmla="*/ 120 w 149"/>
                <a:gd name="T39" fmla="*/ 231 h 241"/>
                <a:gd name="T40" fmla="*/ 65 w 149"/>
                <a:gd name="T41" fmla="*/ 24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9" h="241">
                  <a:moveTo>
                    <a:pt x="65" y="240"/>
                  </a:moveTo>
                  <a:lnTo>
                    <a:pt x="65" y="240"/>
                  </a:lnTo>
                  <a:cubicBezTo>
                    <a:pt x="46" y="240"/>
                    <a:pt x="28" y="240"/>
                    <a:pt x="9" y="231"/>
                  </a:cubicBezTo>
                  <a:cubicBezTo>
                    <a:pt x="0" y="231"/>
                    <a:pt x="0" y="222"/>
                    <a:pt x="0" y="213"/>
                  </a:cubicBezTo>
                  <a:cubicBezTo>
                    <a:pt x="9" y="203"/>
                    <a:pt x="18" y="203"/>
                    <a:pt x="28" y="203"/>
                  </a:cubicBezTo>
                  <a:cubicBezTo>
                    <a:pt x="55" y="222"/>
                    <a:pt x="83" y="222"/>
                    <a:pt x="102" y="203"/>
                  </a:cubicBezTo>
                  <a:cubicBezTo>
                    <a:pt x="111" y="203"/>
                    <a:pt x="120" y="194"/>
                    <a:pt x="120" y="175"/>
                  </a:cubicBezTo>
                  <a:cubicBezTo>
                    <a:pt x="120" y="166"/>
                    <a:pt x="92" y="148"/>
                    <a:pt x="65" y="138"/>
                  </a:cubicBezTo>
                  <a:cubicBezTo>
                    <a:pt x="55" y="129"/>
                    <a:pt x="37" y="129"/>
                    <a:pt x="28" y="120"/>
                  </a:cubicBezTo>
                  <a:cubicBezTo>
                    <a:pt x="9" y="101"/>
                    <a:pt x="0" y="92"/>
                    <a:pt x="0" y="74"/>
                  </a:cubicBezTo>
                  <a:cubicBezTo>
                    <a:pt x="0" y="55"/>
                    <a:pt x="9" y="37"/>
                    <a:pt x="28" y="18"/>
                  </a:cubicBezTo>
                  <a:cubicBezTo>
                    <a:pt x="55" y="9"/>
                    <a:pt x="102" y="0"/>
                    <a:pt x="139" y="18"/>
                  </a:cubicBezTo>
                  <a:cubicBezTo>
                    <a:pt x="148" y="27"/>
                    <a:pt x="148" y="37"/>
                    <a:pt x="148" y="37"/>
                  </a:cubicBezTo>
                  <a:cubicBezTo>
                    <a:pt x="139" y="46"/>
                    <a:pt x="129" y="55"/>
                    <a:pt x="129" y="46"/>
                  </a:cubicBezTo>
                  <a:cubicBezTo>
                    <a:pt x="92" y="37"/>
                    <a:pt x="65" y="37"/>
                    <a:pt x="46" y="46"/>
                  </a:cubicBezTo>
                  <a:cubicBezTo>
                    <a:pt x="37" y="55"/>
                    <a:pt x="37" y="64"/>
                    <a:pt x="37" y="74"/>
                  </a:cubicBezTo>
                  <a:cubicBezTo>
                    <a:pt x="37" y="92"/>
                    <a:pt x="55" y="101"/>
                    <a:pt x="83" y="111"/>
                  </a:cubicBezTo>
                  <a:cubicBezTo>
                    <a:pt x="92" y="120"/>
                    <a:pt x="111" y="129"/>
                    <a:pt x="120" y="138"/>
                  </a:cubicBezTo>
                  <a:cubicBezTo>
                    <a:pt x="139" y="148"/>
                    <a:pt x="148" y="166"/>
                    <a:pt x="148" y="175"/>
                  </a:cubicBezTo>
                  <a:cubicBezTo>
                    <a:pt x="148" y="203"/>
                    <a:pt x="139" y="222"/>
                    <a:pt x="120" y="231"/>
                  </a:cubicBezTo>
                  <a:cubicBezTo>
                    <a:pt x="102" y="240"/>
                    <a:pt x="83" y="240"/>
                    <a:pt x="65" y="24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447">
              <a:extLst>
                <a:ext uri="{FF2B5EF4-FFF2-40B4-BE49-F238E27FC236}">
                  <a16:creationId xmlns:a16="http://schemas.microsoft.com/office/drawing/2014/main" id="{A8879029-6AF0-544E-85D6-07D6C6C05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1595" y="13487163"/>
              <a:ext cx="71293" cy="87134"/>
            </a:xfrm>
            <a:custGeom>
              <a:avLst/>
              <a:gdLst>
                <a:gd name="T0" fmla="*/ 19 w 38"/>
                <a:gd name="T1" fmla="*/ 47 h 48"/>
                <a:gd name="T2" fmla="*/ 19 w 38"/>
                <a:gd name="T3" fmla="*/ 47 h 48"/>
                <a:gd name="T4" fmla="*/ 0 w 38"/>
                <a:gd name="T5" fmla="*/ 37 h 48"/>
                <a:gd name="T6" fmla="*/ 0 w 38"/>
                <a:gd name="T7" fmla="*/ 10 h 48"/>
                <a:gd name="T8" fmla="*/ 19 w 38"/>
                <a:gd name="T9" fmla="*/ 0 h 48"/>
                <a:gd name="T10" fmla="*/ 37 w 38"/>
                <a:gd name="T11" fmla="*/ 10 h 48"/>
                <a:gd name="T12" fmla="*/ 37 w 38"/>
                <a:gd name="T13" fmla="*/ 37 h 48"/>
                <a:gd name="T14" fmla="*/ 19 w 38"/>
                <a:gd name="T1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8">
                  <a:moveTo>
                    <a:pt x="19" y="47"/>
                  </a:moveTo>
                  <a:lnTo>
                    <a:pt x="19" y="47"/>
                  </a:lnTo>
                  <a:cubicBezTo>
                    <a:pt x="10" y="47"/>
                    <a:pt x="0" y="47"/>
                    <a:pt x="0" y="3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10" y="0"/>
                    <a:pt x="19" y="0"/>
                  </a:cubicBezTo>
                  <a:cubicBezTo>
                    <a:pt x="28" y="0"/>
                    <a:pt x="37" y="0"/>
                    <a:pt x="37" y="10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47"/>
                    <a:pt x="28" y="47"/>
                    <a:pt x="19" y="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448">
              <a:extLst>
                <a:ext uri="{FF2B5EF4-FFF2-40B4-BE49-F238E27FC236}">
                  <a16:creationId xmlns:a16="http://schemas.microsoft.com/office/drawing/2014/main" id="{3A48DC73-8229-5948-9892-75D315490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1595" y="14025797"/>
              <a:ext cx="71293" cy="102977"/>
            </a:xfrm>
            <a:custGeom>
              <a:avLst/>
              <a:gdLst>
                <a:gd name="T0" fmla="*/ 19 w 38"/>
                <a:gd name="T1" fmla="*/ 55 h 56"/>
                <a:gd name="T2" fmla="*/ 19 w 38"/>
                <a:gd name="T3" fmla="*/ 55 h 56"/>
                <a:gd name="T4" fmla="*/ 0 w 38"/>
                <a:gd name="T5" fmla="*/ 37 h 56"/>
                <a:gd name="T6" fmla="*/ 0 w 38"/>
                <a:gd name="T7" fmla="*/ 18 h 56"/>
                <a:gd name="T8" fmla="*/ 19 w 38"/>
                <a:gd name="T9" fmla="*/ 0 h 56"/>
                <a:gd name="T10" fmla="*/ 37 w 38"/>
                <a:gd name="T11" fmla="*/ 18 h 56"/>
                <a:gd name="T12" fmla="*/ 37 w 38"/>
                <a:gd name="T13" fmla="*/ 37 h 56"/>
                <a:gd name="T14" fmla="*/ 19 w 38"/>
                <a:gd name="T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56">
                  <a:moveTo>
                    <a:pt x="19" y="55"/>
                  </a:moveTo>
                  <a:lnTo>
                    <a:pt x="19" y="55"/>
                  </a:lnTo>
                  <a:cubicBezTo>
                    <a:pt x="10" y="55"/>
                    <a:pt x="0" y="46"/>
                    <a:pt x="0" y="3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10" y="0"/>
                    <a:pt x="19" y="0"/>
                  </a:cubicBezTo>
                  <a:cubicBezTo>
                    <a:pt x="28" y="0"/>
                    <a:pt x="37" y="9"/>
                    <a:pt x="37" y="18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46"/>
                    <a:pt x="28" y="55"/>
                    <a:pt x="19" y="5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E4EA441D-F192-984A-9C92-8AA1FFCC2C86}"/>
              </a:ext>
            </a:extLst>
          </p:cNvPr>
          <p:cNvSpPr txBox="1"/>
          <p:nvPr/>
        </p:nvSpPr>
        <p:spPr>
          <a:xfrm>
            <a:off x="7702262" y="9257752"/>
            <a:ext cx="2616282" cy="651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Operations</a:t>
            </a:r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A3E91988-A045-2341-AAB9-CBBE93811877}"/>
              </a:ext>
            </a:extLst>
          </p:cNvPr>
          <p:cNvSpPr/>
          <p:nvPr/>
        </p:nvSpPr>
        <p:spPr>
          <a:xfrm>
            <a:off x="7014499" y="9857336"/>
            <a:ext cx="4001576" cy="1264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service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being offered</a:t>
            </a:r>
          </a:p>
        </p:txBody>
      </p: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1A3F4140-2113-5947-B075-93354D5D8006}"/>
              </a:ext>
            </a:extLst>
          </p:cNvPr>
          <p:cNvGrpSpPr/>
          <p:nvPr/>
        </p:nvGrpSpPr>
        <p:grpSpPr>
          <a:xfrm>
            <a:off x="11997138" y="8126210"/>
            <a:ext cx="1042540" cy="995091"/>
            <a:chOff x="12168785" y="9233531"/>
            <a:chExt cx="1283219" cy="1497086"/>
          </a:xfrm>
          <a:solidFill>
            <a:schemeClr val="bg2"/>
          </a:solidFill>
        </p:grpSpPr>
        <p:sp>
          <p:nvSpPr>
            <p:cNvPr id="122" name="Freeform 440">
              <a:extLst>
                <a:ext uri="{FF2B5EF4-FFF2-40B4-BE49-F238E27FC236}">
                  <a16:creationId xmlns:a16="http://schemas.microsoft.com/office/drawing/2014/main" id="{9B6D9A78-8A7D-7045-A09D-BBF75E4AE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8785" y="9233531"/>
              <a:ext cx="1283219" cy="1497086"/>
            </a:xfrm>
            <a:custGeom>
              <a:avLst/>
              <a:gdLst>
                <a:gd name="T0" fmla="*/ 360 w 713"/>
                <a:gd name="T1" fmla="*/ 832 h 833"/>
                <a:gd name="T2" fmla="*/ 360 w 713"/>
                <a:gd name="T3" fmla="*/ 832 h 833"/>
                <a:gd name="T4" fmla="*/ 351 w 713"/>
                <a:gd name="T5" fmla="*/ 832 h 833"/>
                <a:gd name="T6" fmla="*/ 147 w 713"/>
                <a:gd name="T7" fmla="*/ 675 h 833"/>
                <a:gd name="T8" fmla="*/ 0 w 713"/>
                <a:gd name="T9" fmla="*/ 185 h 833"/>
                <a:gd name="T10" fmla="*/ 9 w 713"/>
                <a:gd name="T11" fmla="*/ 138 h 833"/>
                <a:gd name="T12" fmla="*/ 56 w 713"/>
                <a:gd name="T13" fmla="*/ 111 h 833"/>
                <a:gd name="T14" fmla="*/ 314 w 713"/>
                <a:gd name="T15" fmla="*/ 18 h 833"/>
                <a:gd name="T16" fmla="*/ 397 w 713"/>
                <a:gd name="T17" fmla="*/ 18 h 833"/>
                <a:gd name="T18" fmla="*/ 656 w 713"/>
                <a:gd name="T19" fmla="*/ 111 h 833"/>
                <a:gd name="T20" fmla="*/ 702 w 713"/>
                <a:gd name="T21" fmla="*/ 129 h 833"/>
                <a:gd name="T22" fmla="*/ 712 w 713"/>
                <a:gd name="T23" fmla="*/ 185 h 833"/>
                <a:gd name="T24" fmla="*/ 564 w 713"/>
                <a:gd name="T25" fmla="*/ 675 h 833"/>
                <a:gd name="T26" fmla="*/ 369 w 713"/>
                <a:gd name="T27" fmla="*/ 832 h 833"/>
                <a:gd name="T28" fmla="*/ 360 w 713"/>
                <a:gd name="T29" fmla="*/ 832 h 833"/>
                <a:gd name="T30" fmla="*/ 351 w 713"/>
                <a:gd name="T31" fmla="*/ 795 h 833"/>
                <a:gd name="T32" fmla="*/ 351 w 713"/>
                <a:gd name="T33" fmla="*/ 795 h 833"/>
                <a:gd name="T34" fmla="*/ 360 w 713"/>
                <a:gd name="T35" fmla="*/ 55 h 833"/>
                <a:gd name="T36" fmla="*/ 360 w 713"/>
                <a:gd name="T37" fmla="*/ 55 h 833"/>
                <a:gd name="T38" fmla="*/ 341 w 713"/>
                <a:gd name="T39" fmla="*/ 55 h 833"/>
                <a:gd name="T40" fmla="*/ 65 w 713"/>
                <a:gd name="T41" fmla="*/ 157 h 833"/>
                <a:gd name="T42" fmla="*/ 46 w 713"/>
                <a:gd name="T43" fmla="*/ 166 h 833"/>
                <a:gd name="T44" fmla="*/ 37 w 713"/>
                <a:gd name="T45" fmla="*/ 175 h 833"/>
                <a:gd name="T46" fmla="*/ 184 w 713"/>
                <a:gd name="T47" fmla="*/ 656 h 833"/>
                <a:gd name="T48" fmla="*/ 360 w 713"/>
                <a:gd name="T49" fmla="*/ 786 h 833"/>
                <a:gd name="T50" fmla="*/ 527 w 713"/>
                <a:gd name="T51" fmla="*/ 656 h 833"/>
                <a:gd name="T52" fmla="*/ 675 w 713"/>
                <a:gd name="T53" fmla="*/ 175 h 833"/>
                <a:gd name="T54" fmla="*/ 665 w 713"/>
                <a:gd name="T55" fmla="*/ 157 h 833"/>
                <a:gd name="T56" fmla="*/ 647 w 713"/>
                <a:gd name="T57" fmla="*/ 157 h 833"/>
                <a:gd name="T58" fmla="*/ 369 w 713"/>
                <a:gd name="T59" fmla="*/ 55 h 833"/>
                <a:gd name="T60" fmla="*/ 360 w 713"/>
                <a:gd name="T61" fmla="*/ 55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3" h="833">
                  <a:moveTo>
                    <a:pt x="360" y="832"/>
                  </a:moveTo>
                  <a:lnTo>
                    <a:pt x="360" y="832"/>
                  </a:lnTo>
                  <a:cubicBezTo>
                    <a:pt x="351" y="832"/>
                    <a:pt x="351" y="832"/>
                    <a:pt x="351" y="832"/>
                  </a:cubicBezTo>
                  <a:cubicBezTo>
                    <a:pt x="341" y="832"/>
                    <a:pt x="203" y="767"/>
                    <a:pt x="147" y="675"/>
                  </a:cubicBezTo>
                  <a:cubicBezTo>
                    <a:pt x="37" y="527"/>
                    <a:pt x="9" y="277"/>
                    <a:pt x="0" y="185"/>
                  </a:cubicBezTo>
                  <a:cubicBezTo>
                    <a:pt x="0" y="166"/>
                    <a:pt x="0" y="148"/>
                    <a:pt x="9" y="138"/>
                  </a:cubicBezTo>
                  <a:cubicBezTo>
                    <a:pt x="28" y="120"/>
                    <a:pt x="37" y="111"/>
                    <a:pt x="56" y="111"/>
                  </a:cubicBezTo>
                  <a:cubicBezTo>
                    <a:pt x="193" y="101"/>
                    <a:pt x="277" y="46"/>
                    <a:pt x="314" y="18"/>
                  </a:cubicBezTo>
                  <a:cubicBezTo>
                    <a:pt x="341" y="0"/>
                    <a:pt x="369" y="0"/>
                    <a:pt x="397" y="18"/>
                  </a:cubicBezTo>
                  <a:cubicBezTo>
                    <a:pt x="434" y="46"/>
                    <a:pt x="517" y="101"/>
                    <a:pt x="656" y="111"/>
                  </a:cubicBezTo>
                  <a:cubicBezTo>
                    <a:pt x="675" y="111"/>
                    <a:pt x="684" y="120"/>
                    <a:pt x="702" y="129"/>
                  </a:cubicBezTo>
                  <a:cubicBezTo>
                    <a:pt x="712" y="148"/>
                    <a:pt x="712" y="166"/>
                    <a:pt x="712" y="185"/>
                  </a:cubicBezTo>
                  <a:cubicBezTo>
                    <a:pt x="702" y="277"/>
                    <a:pt x="675" y="527"/>
                    <a:pt x="564" y="675"/>
                  </a:cubicBezTo>
                  <a:cubicBezTo>
                    <a:pt x="508" y="767"/>
                    <a:pt x="369" y="832"/>
                    <a:pt x="369" y="832"/>
                  </a:cubicBezTo>
                  <a:cubicBezTo>
                    <a:pt x="360" y="832"/>
                    <a:pt x="360" y="832"/>
                    <a:pt x="360" y="832"/>
                  </a:cubicBezTo>
                  <a:close/>
                  <a:moveTo>
                    <a:pt x="351" y="795"/>
                  </a:moveTo>
                  <a:lnTo>
                    <a:pt x="351" y="795"/>
                  </a:lnTo>
                  <a:close/>
                  <a:moveTo>
                    <a:pt x="360" y="55"/>
                  </a:moveTo>
                  <a:lnTo>
                    <a:pt x="360" y="55"/>
                  </a:lnTo>
                  <a:cubicBezTo>
                    <a:pt x="351" y="55"/>
                    <a:pt x="351" y="55"/>
                    <a:pt x="341" y="55"/>
                  </a:cubicBezTo>
                  <a:cubicBezTo>
                    <a:pt x="295" y="92"/>
                    <a:pt x="203" y="148"/>
                    <a:pt x="65" y="157"/>
                  </a:cubicBezTo>
                  <a:cubicBezTo>
                    <a:pt x="56" y="157"/>
                    <a:pt x="46" y="157"/>
                    <a:pt x="46" y="166"/>
                  </a:cubicBezTo>
                  <a:lnTo>
                    <a:pt x="37" y="175"/>
                  </a:lnTo>
                  <a:cubicBezTo>
                    <a:pt x="56" y="277"/>
                    <a:pt x="83" y="508"/>
                    <a:pt x="184" y="656"/>
                  </a:cubicBezTo>
                  <a:cubicBezTo>
                    <a:pt x="230" y="721"/>
                    <a:pt x="323" y="777"/>
                    <a:pt x="360" y="786"/>
                  </a:cubicBezTo>
                  <a:cubicBezTo>
                    <a:pt x="388" y="777"/>
                    <a:pt x="480" y="721"/>
                    <a:pt x="527" y="656"/>
                  </a:cubicBezTo>
                  <a:cubicBezTo>
                    <a:pt x="628" y="508"/>
                    <a:pt x="656" y="268"/>
                    <a:pt x="675" y="175"/>
                  </a:cubicBezTo>
                  <a:cubicBezTo>
                    <a:pt x="675" y="175"/>
                    <a:pt x="665" y="166"/>
                    <a:pt x="665" y="157"/>
                  </a:cubicBezTo>
                  <a:cubicBezTo>
                    <a:pt x="665" y="157"/>
                    <a:pt x="656" y="157"/>
                    <a:pt x="647" y="157"/>
                  </a:cubicBezTo>
                  <a:cubicBezTo>
                    <a:pt x="508" y="148"/>
                    <a:pt x="416" y="92"/>
                    <a:pt x="369" y="55"/>
                  </a:cubicBezTo>
                  <a:lnTo>
                    <a:pt x="360" y="5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441">
              <a:extLst>
                <a:ext uri="{FF2B5EF4-FFF2-40B4-BE49-F238E27FC236}">
                  <a16:creationId xmlns:a16="http://schemas.microsoft.com/office/drawing/2014/main" id="{32D89479-203E-9448-A880-4AB7D5368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4840" y="9946431"/>
              <a:ext cx="483189" cy="348529"/>
            </a:xfrm>
            <a:custGeom>
              <a:avLst/>
              <a:gdLst>
                <a:gd name="T0" fmla="*/ 232 w 270"/>
                <a:gd name="T1" fmla="*/ 195 h 196"/>
                <a:gd name="T2" fmla="*/ 232 w 270"/>
                <a:gd name="T3" fmla="*/ 195 h 196"/>
                <a:gd name="T4" fmla="*/ 37 w 270"/>
                <a:gd name="T5" fmla="*/ 195 h 196"/>
                <a:gd name="T6" fmla="*/ 0 w 270"/>
                <a:gd name="T7" fmla="*/ 167 h 196"/>
                <a:gd name="T8" fmla="*/ 0 w 270"/>
                <a:gd name="T9" fmla="*/ 37 h 196"/>
                <a:gd name="T10" fmla="*/ 37 w 270"/>
                <a:gd name="T11" fmla="*/ 0 h 196"/>
                <a:gd name="T12" fmla="*/ 232 w 270"/>
                <a:gd name="T13" fmla="*/ 0 h 196"/>
                <a:gd name="T14" fmla="*/ 269 w 270"/>
                <a:gd name="T15" fmla="*/ 37 h 196"/>
                <a:gd name="T16" fmla="*/ 269 w 270"/>
                <a:gd name="T17" fmla="*/ 167 h 196"/>
                <a:gd name="T18" fmla="*/ 232 w 270"/>
                <a:gd name="T19" fmla="*/ 195 h 196"/>
                <a:gd name="T20" fmla="*/ 46 w 270"/>
                <a:gd name="T21" fmla="*/ 158 h 196"/>
                <a:gd name="T22" fmla="*/ 46 w 270"/>
                <a:gd name="T23" fmla="*/ 158 h 196"/>
                <a:gd name="T24" fmla="*/ 222 w 270"/>
                <a:gd name="T25" fmla="*/ 158 h 196"/>
                <a:gd name="T26" fmla="*/ 222 w 270"/>
                <a:gd name="T27" fmla="*/ 47 h 196"/>
                <a:gd name="T28" fmla="*/ 46 w 270"/>
                <a:gd name="T29" fmla="*/ 47 h 196"/>
                <a:gd name="T30" fmla="*/ 46 w 270"/>
                <a:gd name="T31" fmla="*/ 15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0" h="196">
                  <a:moveTo>
                    <a:pt x="232" y="195"/>
                  </a:moveTo>
                  <a:lnTo>
                    <a:pt x="232" y="195"/>
                  </a:lnTo>
                  <a:cubicBezTo>
                    <a:pt x="37" y="195"/>
                    <a:pt x="37" y="195"/>
                    <a:pt x="37" y="195"/>
                  </a:cubicBezTo>
                  <a:cubicBezTo>
                    <a:pt x="19" y="195"/>
                    <a:pt x="0" y="185"/>
                    <a:pt x="0" y="16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9"/>
                    <a:pt x="19" y="0"/>
                    <a:pt x="37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50" y="0"/>
                    <a:pt x="269" y="19"/>
                    <a:pt x="269" y="37"/>
                  </a:cubicBezTo>
                  <a:cubicBezTo>
                    <a:pt x="269" y="167"/>
                    <a:pt x="269" y="167"/>
                    <a:pt x="269" y="167"/>
                  </a:cubicBezTo>
                  <a:cubicBezTo>
                    <a:pt x="269" y="185"/>
                    <a:pt x="250" y="195"/>
                    <a:pt x="232" y="195"/>
                  </a:cubicBezTo>
                  <a:close/>
                  <a:moveTo>
                    <a:pt x="46" y="158"/>
                  </a:moveTo>
                  <a:lnTo>
                    <a:pt x="46" y="158"/>
                  </a:lnTo>
                  <a:cubicBezTo>
                    <a:pt x="222" y="158"/>
                    <a:pt x="222" y="158"/>
                    <a:pt x="222" y="158"/>
                  </a:cubicBezTo>
                  <a:cubicBezTo>
                    <a:pt x="222" y="47"/>
                    <a:pt x="222" y="47"/>
                    <a:pt x="222" y="47"/>
                  </a:cubicBezTo>
                  <a:cubicBezTo>
                    <a:pt x="46" y="47"/>
                    <a:pt x="46" y="47"/>
                    <a:pt x="46" y="47"/>
                  </a:cubicBezTo>
                  <a:lnTo>
                    <a:pt x="46" y="15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442">
              <a:extLst>
                <a:ext uri="{FF2B5EF4-FFF2-40B4-BE49-F238E27FC236}">
                  <a16:creationId xmlns:a16="http://schemas.microsoft.com/office/drawing/2014/main" id="{C04453B4-A83C-4F43-8A6D-15ABCA362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6526" y="9685031"/>
              <a:ext cx="419821" cy="348529"/>
            </a:xfrm>
            <a:custGeom>
              <a:avLst/>
              <a:gdLst>
                <a:gd name="T0" fmla="*/ 203 w 232"/>
                <a:gd name="T1" fmla="*/ 195 h 196"/>
                <a:gd name="T2" fmla="*/ 203 w 232"/>
                <a:gd name="T3" fmla="*/ 195 h 196"/>
                <a:gd name="T4" fmla="*/ 185 w 232"/>
                <a:gd name="T5" fmla="*/ 176 h 196"/>
                <a:gd name="T6" fmla="*/ 185 w 232"/>
                <a:gd name="T7" fmla="*/ 111 h 196"/>
                <a:gd name="T8" fmla="*/ 111 w 232"/>
                <a:gd name="T9" fmla="*/ 47 h 196"/>
                <a:gd name="T10" fmla="*/ 46 w 232"/>
                <a:gd name="T11" fmla="*/ 111 h 196"/>
                <a:gd name="T12" fmla="*/ 46 w 232"/>
                <a:gd name="T13" fmla="*/ 176 h 196"/>
                <a:gd name="T14" fmla="*/ 27 w 232"/>
                <a:gd name="T15" fmla="*/ 195 h 196"/>
                <a:gd name="T16" fmla="*/ 27 w 232"/>
                <a:gd name="T17" fmla="*/ 195 h 196"/>
                <a:gd name="T18" fmla="*/ 0 w 232"/>
                <a:gd name="T19" fmla="*/ 176 h 196"/>
                <a:gd name="T20" fmla="*/ 0 w 232"/>
                <a:gd name="T21" fmla="*/ 111 h 196"/>
                <a:gd name="T22" fmla="*/ 111 w 232"/>
                <a:gd name="T23" fmla="*/ 0 h 196"/>
                <a:gd name="T24" fmla="*/ 231 w 232"/>
                <a:gd name="T25" fmla="*/ 111 h 196"/>
                <a:gd name="T26" fmla="*/ 231 w 232"/>
                <a:gd name="T27" fmla="*/ 176 h 196"/>
                <a:gd name="T28" fmla="*/ 203 w 232"/>
                <a:gd name="T29" fmla="*/ 19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2" h="196">
                  <a:moveTo>
                    <a:pt x="203" y="195"/>
                  </a:moveTo>
                  <a:lnTo>
                    <a:pt x="203" y="195"/>
                  </a:lnTo>
                  <a:cubicBezTo>
                    <a:pt x="194" y="195"/>
                    <a:pt x="185" y="185"/>
                    <a:pt x="185" y="176"/>
                  </a:cubicBezTo>
                  <a:cubicBezTo>
                    <a:pt x="185" y="111"/>
                    <a:pt x="185" y="111"/>
                    <a:pt x="185" y="111"/>
                  </a:cubicBezTo>
                  <a:cubicBezTo>
                    <a:pt x="185" y="74"/>
                    <a:pt x="157" y="47"/>
                    <a:pt x="111" y="47"/>
                  </a:cubicBezTo>
                  <a:cubicBezTo>
                    <a:pt x="74" y="47"/>
                    <a:pt x="46" y="74"/>
                    <a:pt x="46" y="111"/>
                  </a:cubicBezTo>
                  <a:cubicBezTo>
                    <a:pt x="46" y="176"/>
                    <a:pt x="46" y="176"/>
                    <a:pt x="46" y="176"/>
                  </a:cubicBezTo>
                  <a:cubicBezTo>
                    <a:pt x="46" y="185"/>
                    <a:pt x="37" y="195"/>
                    <a:pt x="27" y="195"/>
                  </a:cubicBezTo>
                  <a:lnTo>
                    <a:pt x="27" y="195"/>
                  </a:lnTo>
                  <a:cubicBezTo>
                    <a:pt x="9" y="195"/>
                    <a:pt x="0" y="185"/>
                    <a:pt x="0" y="17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47"/>
                    <a:pt x="55" y="0"/>
                    <a:pt x="111" y="0"/>
                  </a:cubicBezTo>
                  <a:cubicBezTo>
                    <a:pt x="176" y="0"/>
                    <a:pt x="231" y="47"/>
                    <a:pt x="231" y="111"/>
                  </a:cubicBezTo>
                  <a:cubicBezTo>
                    <a:pt x="231" y="176"/>
                    <a:pt x="231" y="176"/>
                    <a:pt x="231" y="176"/>
                  </a:cubicBezTo>
                  <a:cubicBezTo>
                    <a:pt x="231" y="185"/>
                    <a:pt x="222" y="195"/>
                    <a:pt x="203" y="19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89925D73-BFB1-8649-8ABC-D089E306D53C}"/>
              </a:ext>
            </a:extLst>
          </p:cNvPr>
          <p:cNvSpPr txBox="1"/>
          <p:nvPr/>
        </p:nvSpPr>
        <p:spPr>
          <a:xfrm>
            <a:off x="10872327" y="9261158"/>
            <a:ext cx="2616282" cy="651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Marketing</a:t>
            </a:r>
          </a:p>
        </p:txBody>
      </p: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9B9000BD-9A98-5443-8821-3040AD84F6FF}"/>
              </a:ext>
            </a:extLst>
          </p:cNvPr>
          <p:cNvSpPr/>
          <p:nvPr/>
        </p:nvSpPr>
        <p:spPr>
          <a:xfrm>
            <a:off x="10158094" y="9860742"/>
            <a:ext cx="4001576" cy="1264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service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being offered</a:t>
            </a:r>
          </a:p>
        </p:txBody>
      </p: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C8C3E2E4-D52F-6D44-B737-31FA4148214F}"/>
              </a:ext>
            </a:extLst>
          </p:cNvPr>
          <p:cNvGrpSpPr/>
          <p:nvPr/>
        </p:nvGrpSpPr>
        <p:grpSpPr>
          <a:xfrm>
            <a:off x="15018332" y="8249910"/>
            <a:ext cx="1498244" cy="754316"/>
            <a:chOff x="11986603" y="13075265"/>
            <a:chExt cx="1647591" cy="1013902"/>
          </a:xfrm>
          <a:solidFill>
            <a:schemeClr val="bg2"/>
          </a:solidFill>
        </p:grpSpPr>
        <p:sp>
          <p:nvSpPr>
            <p:cNvPr id="128" name="Freeform 427">
              <a:extLst>
                <a:ext uri="{FF2B5EF4-FFF2-40B4-BE49-F238E27FC236}">
                  <a16:creationId xmlns:a16="http://schemas.microsoft.com/office/drawing/2014/main" id="{C536994C-3967-6A4E-8E38-E7B936F0D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6603" y="13075265"/>
              <a:ext cx="1647591" cy="1013902"/>
            </a:xfrm>
            <a:custGeom>
              <a:avLst/>
              <a:gdLst>
                <a:gd name="T0" fmla="*/ 888 w 916"/>
                <a:gd name="T1" fmla="*/ 565 h 566"/>
                <a:gd name="T2" fmla="*/ 888 w 916"/>
                <a:gd name="T3" fmla="*/ 565 h 566"/>
                <a:gd name="T4" fmla="*/ 28 w 916"/>
                <a:gd name="T5" fmla="*/ 565 h 566"/>
                <a:gd name="T6" fmla="*/ 0 w 916"/>
                <a:gd name="T7" fmla="*/ 537 h 566"/>
                <a:gd name="T8" fmla="*/ 0 w 916"/>
                <a:gd name="T9" fmla="*/ 28 h 566"/>
                <a:gd name="T10" fmla="*/ 28 w 916"/>
                <a:gd name="T11" fmla="*/ 0 h 566"/>
                <a:gd name="T12" fmla="*/ 888 w 916"/>
                <a:gd name="T13" fmla="*/ 0 h 566"/>
                <a:gd name="T14" fmla="*/ 915 w 916"/>
                <a:gd name="T15" fmla="*/ 28 h 566"/>
                <a:gd name="T16" fmla="*/ 915 w 916"/>
                <a:gd name="T17" fmla="*/ 537 h 566"/>
                <a:gd name="T18" fmla="*/ 888 w 916"/>
                <a:gd name="T19" fmla="*/ 565 h 566"/>
                <a:gd name="T20" fmla="*/ 37 w 916"/>
                <a:gd name="T21" fmla="*/ 528 h 566"/>
                <a:gd name="T22" fmla="*/ 37 w 916"/>
                <a:gd name="T23" fmla="*/ 528 h 566"/>
                <a:gd name="T24" fmla="*/ 878 w 916"/>
                <a:gd name="T25" fmla="*/ 528 h 566"/>
                <a:gd name="T26" fmla="*/ 878 w 916"/>
                <a:gd name="T27" fmla="*/ 37 h 566"/>
                <a:gd name="T28" fmla="*/ 37 w 916"/>
                <a:gd name="T29" fmla="*/ 37 h 566"/>
                <a:gd name="T30" fmla="*/ 37 w 916"/>
                <a:gd name="T31" fmla="*/ 528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6" h="566">
                  <a:moveTo>
                    <a:pt x="888" y="565"/>
                  </a:moveTo>
                  <a:lnTo>
                    <a:pt x="888" y="565"/>
                  </a:lnTo>
                  <a:cubicBezTo>
                    <a:pt x="28" y="565"/>
                    <a:pt x="28" y="565"/>
                    <a:pt x="28" y="565"/>
                  </a:cubicBezTo>
                  <a:cubicBezTo>
                    <a:pt x="10" y="565"/>
                    <a:pt x="0" y="546"/>
                    <a:pt x="0" y="53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9"/>
                    <a:pt x="10" y="0"/>
                    <a:pt x="28" y="0"/>
                  </a:cubicBezTo>
                  <a:cubicBezTo>
                    <a:pt x="888" y="0"/>
                    <a:pt x="888" y="0"/>
                    <a:pt x="888" y="0"/>
                  </a:cubicBezTo>
                  <a:cubicBezTo>
                    <a:pt x="906" y="0"/>
                    <a:pt x="915" y="9"/>
                    <a:pt x="915" y="28"/>
                  </a:cubicBezTo>
                  <a:cubicBezTo>
                    <a:pt x="915" y="537"/>
                    <a:pt x="915" y="537"/>
                    <a:pt x="915" y="537"/>
                  </a:cubicBezTo>
                  <a:cubicBezTo>
                    <a:pt x="915" y="546"/>
                    <a:pt x="906" y="565"/>
                    <a:pt x="888" y="565"/>
                  </a:cubicBezTo>
                  <a:close/>
                  <a:moveTo>
                    <a:pt x="37" y="528"/>
                  </a:moveTo>
                  <a:lnTo>
                    <a:pt x="37" y="528"/>
                  </a:lnTo>
                  <a:cubicBezTo>
                    <a:pt x="878" y="528"/>
                    <a:pt x="878" y="528"/>
                    <a:pt x="878" y="528"/>
                  </a:cubicBezTo>
                  <a:cubicBezTo>
                    <a:pt x="878" y="37"/>
                    <a:pt x="878" y="37"/>
                    <a:pt x="878" y="37"/>
                  </a:cubicBezTo>
                  <a:cubicBezTo>
                    <a:pt x="37" y="37"/>
                    <a:pt x="37" y="37"/>
                    <a:pt x="37" y="37"/>
                  </a:cubicBezTo>
                  <a:lnTo>
                    <a:pt x="37" y="52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Freeform 428">
              <a:extLst>
                <a:ext uri="{FF2B5EF4-FFF2-40B4-BE49-F238E27FC236}">
                  <a16:creationId xmlns:a16="http://schemas.microsoft.com/office/drawing/2014/main" id="{2DAC2D43-11B4-7C44-A16B-F166BFF04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2944" y="13225768"/>
              <a:ext cx="681216" cy="71288"/>
            </a:xfrm>
            <a:custGeom>
              <a:avLst/>
              <a:gdLst>
                <a:gd name="T0" fmla="*/ 369 w 379"/>
                <a:gd name="T1" fmla="*/ 37 h 38"/>
                <a:gd name="T2" fmla="*/ 369 w 379"/>
                <a:gd name="T3" fmla="*/ 37 h 38"/>
                <a:gd name="T4" fmla="*/ 9 w 379"/>
                <a:gd name="T5" fmla="*/ 37 h 38"/>
                <a:gd name="T6" fmla="*/ 0 w 379"/>
                <a:gd name="T7" fmla="*/ 19 h 38"/>
                <a:gd name="T8" fmla="*/ 9 w 379"/>
                <a:gd name="T9" fmla="*/ 0 h 38"/>
                <a:gd name="T10" fmla="*/ 369 w 379"/>
                <a:gd name="T11" fmla="*/ 0 h 38"/>
                <a:gd name="T12" fmla="*/ 378 w 379"/>
                <a:gd name="T13" fmla="*/ 19 h 38"/>
                <a:gd name="T14" fmla="*/ 369 w 379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9" h="38">
                  <a:moveTo>
                    <a:pt x="369" y="37"/>
                  </a:moveTo>
                  <a:lnTo>
                    <a:pt x="369" y="37"/>
                  </a:lnTo>
                  <a:cubicBezTo>
                    <a:pt x="9" y="37"/>
                    <a:pt x="9" y="37"/>
                    <a:pt x="9" y="37"/>
                  </a:cubicBezTo>
                  <a:cubicBezTo>
                    <a:pt x="0" y="37"/>
                    <a:pt x="0" y="28"/>
                    <a:pt x="0" y="19"/>
                  </a:cubicBezTo>
                  <a:cubicBezTo>
                    <a:pt x="0" y="10"/>
                    <a:pt x="0" y="0"/>
                    <a:pt x="9" y="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378" y="0"/>
                    <a:pt x="378" y="10"/>
                    <a:pt x="378" y="19"/>
                  </a:cubicBezTo>
                  <a:cubicBezTo>
                    <a:pt x="378" y="28"/>
                    <a:pt x="378" y="37"/>
                    <a:pt x="369" y="3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0" name="Freeform 429">
              <a:extLst>
                <a:ext uri="{FF2B5EF4-FFF2-40B4-BE49-F238E27FC236}">
                  <a16:creationId xmlns:a16="http://schemas.microsoft.com/office/drawing/2014/main" id="{FE4BADB9-A9DC-B244-BDA1-6A588B2CB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2944" y="13392109"/>
              <a:ext cx="530716" cy="71293"/>
            </a:xfrm>
            <a:custGeom>
              <a:avLst/>
              <a:gdLst>
                <a:gd name="T0" fmla="*/ 276 w 296"/>
                <a:gd name="T1" fmla="*/ 37 h 38"/>
                <a:gd name="T2" fmla="*/ 276 w 296"/>
                <a:gd name="T3" fmla="*/ 37 h 38"/>
                <a:gd name="T4" fmla="*/ 9 w 296"/>
                <a:gd name="T5" fmla="*/ 37 h 38"/>
                <a:gd name="T6" fmla="*/ 0 w 296"/>
                <a:gd name="T7" fmla="*/ 18 h 38"/>
                <a:gd name="T8" fmla="*/ 9 w 296"/>
                <a:gd name="T9" fmla="*/ 0 h 38"/>
                <a:gd name="T10" fmla="*/ 276 w 296"/>
                <a:gd name="T11" fmla="*/ 0 h 38"/>
                <a:gd name="T12" fmla="*/ 295 w 296"/>
                <a:gd name="T13" fmla="*/ 18 h 38"/>
                <a:gd name="T14" fmla="*/ 276 w 296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38">
                  <a:moveTo>
                    <a:pt x="276" y="37"/>
                  </a:moveTo>
                  <a:lnTo>
                    <a:pt x="276" y="37"/>
                  </a:lnTo>
                  <a:cubicBezTo>
                    <a:pt x="9" y="37"/>
                    <a:pt x="9" y="37"/>
                    <a:pt x="9" y="37"/>
                  </a:cubicBezTo>
                  <a:cubicBezTo>
                    <a:pt x="0" y="37"/>
                    <a:pt x="0" y="28"/>
                    <a:pt x="0" y="18"/>
                  </a:cubicBezTo>
                  <a:cubicBezTo>
                    <a:pt x="0" y="9"/>
                    <a:pt x="0" y="0"/>
                    <a:pt x="9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86" y="0"/>
                    <a:pt x="295" y="9"/>
                    <a:pt x="295" y="18"/>
                  </a:cubicBezTo>
                  <a:cubicBezTo>
                    <a:pt x="295" y="28"/>
                    <a:pt x="286" y="37"/>
                    <a:pt x="276" y="3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Freeform 430">
              <a:extLst>
                <a:ext uri="{FF2B5EF4-FFF2-40B4-BE49-F238E27FC236}">
                  <a16:creationId xmlns:a16="http://schemas.microsoft.com/office/drawing/2014/main" id="{07A3D552-1E06-9743-BC5D-52DD53FC9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2401" y="13875300"/>
              <a:ext cx="71288" cy="55445"/>
            </a:xfrm>
            <a:custGeom>
              <a:avLst/>
              <a:gdLst>
                <a:gd name="T0" fmla="*/ 19 w 38"/>
                <a:gd name="T1" fmla="*/ 28 h 29"/>
                <a:gd name="T2" fmla="*/ 19 w 38"/>
                <a:gd name="T3" fmla="*/ 28 h 29"/>
                <a:gd name="T4" fmla="*/ 19 w 38"/>
                <a:gd name="T5" fmla="*/ 28 h 29"/>
                <a:gd name="T6" fmla="*/ 0 w 38"/>
                <a:gd name="T7" fmla="*/ 9 h 29"/>
                <a:gd name="T8" fmla="*/ 19 w 38"/>
                <a:gd name="T9" fmla="*/ 0 h 29"/>
                <a:gd name="T10" fmla="*/ 19 w 38"/>
                <a:gd name="T11" fmla="*/ 0 h 29"/>
                <a:gd name="T12" fmla="*/ 37 w 38"/>
                <a:gd name="T13" fmla="*/ 9 h 29"/>
                <a:gd name="T14" fmla="*/ 19 w 38"/>
                <a:gd name="T1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9">
                  <a:moveTo>
                    <a:pt x="19" y="28"/>
                  </a:moveTo>
                  <a:lnTo>
                    <a:pt x="19" y="28"/>
                  </a:lnTo>
                  <a:lnTo>
                    <a:pt x="19" y="28"/>
                  </a:lnTo>
                  <a:cubicBezTo>
                    <a:pt x="9" y="28"/>
                    <a:pt x="0" y="19"/>
                    <a:pt x="0" y="9"/>
                  </a:cubicBezTo>
                  <a:cubicBezTo>
                    <a:pt x="0" y="0"/>
                    <a:pt x="9" y="0"/>
                    <a:pt x="19" y="0"/>
                  </a:cubicBezTo>
                  <a:lnTo>
                    <a:pt x="19" y="0"/>
                  </a:lnTo>
                  <a:cubicBezTo>
                    <a:pt x="28" y="0"/>
                    <a:pt x="37" y="0"/>
                    <a:pt x="37" y="9"/>
                  </a:cubicBezTo>
                  <a:cubicBezTo>
                    <a:pt x="37" y="19"/>
                    <a:pt x="28" y="28"/>
                    <a:pt x="19" y="2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" name="Freeform 431">
              <a:extLst>
                <a:ext uri="{FF2B5EF4-FFF2-40B4-BE49-F238E27FC236}">
                  <a16:creationId xmlns:a16="http://schemas.microsoft.com/office/drawing/2014/main" id="{44288981-C8E4-1A45-83D6-11A93259A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2188" y="13875300"/>
              <a:ext cx="348529" cy="55445"/>
            </a:xfrm>
            <a:custGeom>
              <a:avLst/>
              <a:gdLst>
                <a:gd name="T0" fmla="*/ 176 w 196"/>
                <a:gd name="T1" fmla="*/ 28 h 29"/>
                <a:gd name="T2" fmla="*/ 176 w 196"/>
                <a:gd name="T3" fmla="*/ 28 h 29"/>
                <a:gd name="T4" fmla="*/ 176 w 196"/>
                <a:gd name="T5" fmla="*/ 28 h 29"/>
                <a:gd name="T6" fmla="*/ 158 w 196"/>
                <a:gd name="T7" fmla="*/ 9 h 29"/>
                <a:gd name="T8" fmla="*/ 176 w 196"/>
                <a:gd name="T9" fmla="*/ 0 h 29"/>
                <a:gd name="T10" fmla="*/ 176 w 196"/>
                <a:gd name="T11" fmla="*/ 0 h 29"/>
                <a:gd name="T12" fmla="*/ 195 w 196"/>
                <a:gd name="T13" fmla="*/ 9 h 29"/>
                <a:gd name="T14" fmla="*/ 176 w 196"/>
                <a:gd name="T15" fmla="*/ 28 h 29"/>
                <a:gd name="T16" fmla="*/ 130 w 196"/>
                <a:gd name="T17" fmla="*/ 28 h 29"/>
                <a:gd name="T18" fmla="*/ 130 w 196"/>
                <a:gd name="T19" fmla="*/ 28 h 29"/>
                <a:gd name="T20" fmla="*/ 121 w 196"/>
                <a:gd name="T21" fmla="*/ 28 h 29"/>
                <a:gd name="T22" fmla="*/ 111 w 196"/>
                <a:gd name="T23" fmla="*/ 9 h 29"/>
                <a:gd name="T24" fmla="*/ 121 w 196"/>
                <a:gd name="T25" fmla="*/ 0 h 29"/>
                <a:gd name="T26" fmla="*/ 130 w 196"/>
                <a:gd name="T27" fmla="*/ 0 h 29"/>
                <a:gd name="T28" fmla="*/ 139 w 196"/>
                <a:gd name="T29" fmla="*/ 9 h 29"/>
                <a:gd name="T30" fmla="*/ 130 w 196"/>
                <a:gd name="T31" fmla="*/ 28 h 29"/>
                <a:gd name="T32" fmla="*/ 74 w 196"/>
                <a:gd name="T33" fmla="*/ 28 h 29"/>
                <a:gd name="T34" fmla="*/ 74 w 196"/>
                <a:gd name="T35" fmla="*/ 28 h 29"/>
                <a:gd name="T36" fmla="*/ 74 w 196"/>
                <a:gd name="T37" fmla="*/ 28 h 29"/>
                <a:gd name="T38" fmla="*/ 56 w 196"/>
                <a:gd name="T39" fmla="*/ 9 h 29"/>
                <a:gd name="T40" fmla="*/ 74 w 196"/>
                <a:gd name="T41" fmla="*/ 0 h 29"/>
                <a:gd name="T42" fmla="*/ 74 w 196"/>
                <a:gd name="T43" fmla="*/ 0 h 29"/>
                <a:gd name="T44" fmla="*/ 93 w 196"/>
                <a:gd name="T45" fmla="*/ 9 h 29"/>
                <a:gd name="T46" fmla="*/ 74 w 196"/>
                <a:gd name="T47" fmla="*/ 28 h 29"/>
                <a:gd name="T48" fmla="*/ 19 w 196"/>
                <a:gd name="T49" fmla="*/ 28 h 29"/>
                <a:gd name="T50" fmla="*/ 19 w 196"/>
                <a:gd name="T51" fmla="*/ 28 h 29"/>
                <a:gd name="T52" fmla="*/ 19 w 196"/>
                <a:gd name="T53" fmla="*/ 28 h 29"/>
                <a:gd name="T54" fmla="*/ 0 w 196"/>
                <a:gd name="T55" fmla="*/ 9 h 29"/>
                <a:gd name="T56" fmla="*/ 19 w 196"/>
                <a:gd name="T57" fmla="*/ 0 h 29"/>
                <a:gd name="T58" fmla="*/ 19 w 196"/>
                <a:gd name="T59" fmla="*/ 0 h 29"/>
                <a:gd name="T60" fmla="*/ 37 w 196"/>
                <a:gd name="T61" fmla="*/ 9 h 29"/>
                <a:gd name="T62" fmla="*/ 19 w 196"/>
                <a:gd name="T63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6" h="29">
                  <a:moveTo>
                    <a:pt x="176" y="28"/>
                  </a:moveTo>
                  <a:lnTo>
                    <a:pt x="176" y="28"/>
                  </a:lnTo>
                  <a:lnTo>
                    <a:pt x="176" y="28"/>
                  </a:lnTo>
                  <a:cubicBezTo>
                    <a:pt x="167" y="28"/>
                    <a:pt x="158" y="19"/>
                    <a:pt x="158" y="9"/>
                  </a:cubicBezTo>
                  <a:cubicBezTo>
                    <a:pt x="158" y="0"/>
                    <a:pt x="167" y="0"/>
                    <a:pt x="176" y="0"/>
                  </a:cubicBezTo>
                  <a:lnTo>
                    <a:pt x="176" y="0"/>
                  </a:lnTo>
                  <a:cubicBezTo>
                    <a:pt x="185" y="0"/>
                    <a:pt x="195" y="0"/>
                    <a:pt x="195" y="9"/>
                  </a:cubicBezTo>
                  <a:cubicBezTo>
                    <a:pt x="195" y="19"/>
                    <a:pt x="185" y="28"/>
                    <a:pt x="176" y="28"/>
                  </a:cubicBezTo>
                  <a:close/>
                  <a:moveTo>
                    <a:pt x="130" y="28"/>
                  </a:moveTo>
                  <a:lnTo>
                    <a:pt x="130" y="28"/>
                  </a:lnTo>
                  <a:cubicBezTo>
                    <a:pt x="121" y="28"/>
                    <a:pt x="121" y="28"/>
                    <a:pt x="121" y="28"/>
                  </a:cubicBezTo>
                  <a:cubicBezTo>
                    <a:pt x="111" y="28"/>
                    <a:pt x="111" y="19"/>
                    <a:pt x="111" y="9"/>
                  </a:cubicBezTo>
                  <a:cubicBezTo>
                    <a:pt x="111" y="0"/>
                    <a:pt x="111" y="0"/>
                    <a:pt x="12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9" y="0"/>
                    <a:pt x="139" y="0"/>
                    <a:pt x="139" y="9"/>
                  </a:cubicBezTo>
                  <a:cubicBezTo>
                    <a:pt x="139" y="19"/>
                    <a:pt x="139" y="28"/>
                    <a:pt x="130" y="28"/>
                  </a:cubicBezTo>
                  <a:close/>
                  <a:moveTo>
                    <a:pt x="74" y="28"/>
                  </a:moveTo>
                  <a:lnTo>
                    <a:pt x="74" y="28"/>
                  </a:lnTo>
                  <a:lnTo>
                    <a:pt x="74" y="28"/>
                  </a:lnTo>
                  <a:cubicBezTo>
                    <a:pt x="65" y="28"/>
                    <a:pt x="56" y="19"/>
                    <a:pt x="56" y="9"/>
                  </a:cubicBezTo>
                  <a:cubicBezTo>
                    <a:pt x="56" y="0"/>
                    <a:pt x="65" y="0"/>
                    <a:pt x="74" y="0"/>
                  </a:cubicBezTo>
                  <a:lnTo>
                    <a:pt x="74" y="0"/>
                  </a:lnTo>
                  <a:cubicBezTo>
                    <a:pt x="84" y="0"/>
                    <a:pt x="93" y="0"/>
                    <a:pt x="93" y="9"/>
                  </a:cubicBezTo>
                  <a:cubicBezTo>
                    <a:pt x="93" y="19"/>
                    <a:pt x="84" y="28"/>
                    <a:pt x="74" y="28"/>
                  </a:cubicBezTo>
                  <a:close/>
                  <a:moveTo>
                    <a:pt x="19" y="28"/>
                  </a:moveTo>
                  <a:lnTo>
                    <a:pt x="19" y="28"/>
                  </a:lnTo>
                  <a:lnTo>
                    <a:pt x="19" y="28"/>
                  </a:lnTo>
                  <a:cubicBezTo>
                    <a:pt x="10" y="28"/>
                    <a:pt x="0" y="19"/>
                    <a:pt x="0" y="9"/>
                  </a:cubicBezTo>
                  <a:cubicBezTo>
                    <a:pt x="0" y="0"/>
                    <a:pt x="10" y="0"/>
                    <a:pt x="19" y="0"/>
                  </a:cubicBezTo>
                  <a:lnTo>
                    <a:pt x="19" y="0"/>
                  </a:lnTo>
                  <a:cubicBezTo>
                    <a:pt x="28" y="0"/>
                    <a:pt x="37" y="0"/>
                    <a:pt x="37" y="9"/>
                  </a:cubicBezTo>
                  <a:cubicBezTo>
                    <a:pt x="37" y="19"/>
                    <a:pt x="28" y="28"/>
                    <a:pt x="19" y="2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Freeform 432">
              <a:extLst>
                <a:ext uri="{FF2B5EF4-FFF2-40B4-BE49-F238E27FC236}">
                  <a16:creationId xmlns:a16="http://schemas.microsoft.com/office/drawing/2014/main" id="{FB04FCD1-0DF4-3843-A8E1-2FBF2173D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5053" y="13875300"/>
              <a:ext cx="55450" cy="55445"/>
            </a:xfrm>
            <a:custGeom>
              <a:avLst/>
              <a:gdLst>
                <a:gd name="T0" fmla="*/ 9 w 29"/>
                <a:gd name="T1" fmla="*/ 28 h 29"/>
                <a:gd name="T2" fmla="*/ 9 w 29"/>
                <a:gd name="T3" fmla="*/ 28 h 29"/>
                <a:gd name="T4" fmla="*/ 9 w 29"/>
                <a:gd name="T5" fmla="*/ 28 h 29"/>
                <a:gd name="T6" fmla="*/ 0 w 29"/>
                <a:gd name="T7" fmla="*/ 9 h 29"/>
                <a:gd name="T8" fmla="*/ 9 w 29"/>
                <a:gd name="T9" fmla="*/ 0 h 29"/>
                <a:gd name="T10" fmla="*/ 9 w 29"/>
                <a:gd name="T11" fmla="*/ 0 h 29"/>
                <a:gd name="T12" fmla="*/ 28 w 29"/>
                <a:gd name="T13" fmla="*/ 9 h 29"/>
                <a:gd name="T14" fmla="*/ 9 w 29"/>
                <a:gd name="T1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9">
                  <a:moveTo>
                    <a:pt x="9" y="28"/>
                  </a:moveTo>
                  <a:lnTo>
                    <a:pt x="9" y="28"/>
                  </a:lnTo>
                  <a:lnTo>
                    <a:pt x="9" y="28"/>
                  </a:lnTo>
                  <a:cubicBezTo>
                    <a:pt x="0" y="28"/>
                    <a:pt x="0" y="19"/>
                    <a:pt x="0" y="9"/>
                  </a:cubicBezTo>
                  <a:cubicBezTo>
                    <a:pt x="0" y="0"/>
                    <a:pt x="0" y="0"/>
                    <a:pt x="9" y="0"/>
                  </a:cubicBezTo>
                  <a:lnTo>
                    <a:pt x="9" y="0"/>
                  </a:lnTo>
                  <a:cubicBezTo>
                    <a:pt x="19" y="0"/>
                    <a:pt x="28" y="0"/>
                    <a:pt x="28" y="9"/>
                  </a:cubicBezTo>
                  <a:cubicBezTo>
                    <a:pt x="28" y="19"/>
                    <a:pt x="19" y="28"/>
                    <a:pt x="9" y="2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Freeform 433">
              <a:extLst>
                <a:ext uri="{FF2B5EF4-FFF2-40B4-BE49-F238E27FC236}">
                  <a16:creationId xmlns:a16="http://schemas.microsoft.com/office/drawing/2014/main" id="{7035D4AE-46EB-D54E-BAD3-3BE6E94E5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9212" y="13708954"/>
              <a:ext cx="546559" cy="47527"/>
            </a:xfrm>
            <a:custGeom>
              <a:avLst/>
              <a:gdLst>
                <a:gd name="T0" fmla="*/ 287 w 306"/>
                <a:gd name="T1" fmla="*/ 27 h 28"/>
                <a:gd name="T2" fmla="*/ 287 w 306"/>
                <a:gd name="T3" fmla="*/ 27 h 28"/>
                <a:gd name="T4" fmla="*/ 18 w 306"/>
                <a:gd name="T5" fmla="*/ 27 h 28"/>
                <a:gd name="T6" fmla="*/ 0 w 306"/>
                <a:gd name="T7" fmla="*/ 18 h 28"/>
                <a:gd name="T8" fmla="*/ 18 w 306"/>
                <a:gd name="T9" fmla="*/ 0 h 28"/>
                <a:gd name="T10" fmla="*/ 287 w 306"/>
                <a:gd name="T11" fmla="*/ 0 h 28"/>
                <a:gd name="T12" fmla="*/ 305 w 306"/>
                <a:gd name="T13" fmla="*/ 18 h 28"/>
                <a:gd name="T14" fmla="*/ 287 w 306"/>
                <a:gd name="T1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6" h="28">
                  <a:moveTo>
                    <a:pt x="287" y="27"/>
                  </a:moveTo>
                  <a:lnTo>
                    <a:pt x="287" y="27"/>
                  </a:lnTo>
                  <a:cubicBezTo>
                    <a:pt x="18" y="27"/>
                    <a:pt x="18" y="27"/>
                    <a:pt x="18" y="27"/>
                  </a:cubicBezTo>
                  <a:cubicBezTo>
                    <a:pt x="9" y="27"/>
                    <a:pt x="0" y="27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87" y="0"/>
                    <a:pt x="287" y="0"/>
                    <a:pt x="287" y="0"/>
                  </a:cubicBezTo>
                  <a:cubicBezTo>
                    <a:pt x="296" y="0"/>
                    <a:pt x="305" y="9"/>
                    <a:pt x="305" y="18"/>
                  </a:cubicBezTo>
                  <a:cubicBezTo>
                    <a:pt x="305" y="27"/>
                    <a:pt x="296" y="27"/>
                    <a:pt x="287" y="2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Freeform 434">
              <a:extLst>
                <a:ext uri="{FF2B5EF4-FFF2-40B4-BE49-F238E27FC236}">
                  <a16:creationId xmlns:a16="http://schemas.microsoft.com/office/drawing/2014/main" id="{ED0876EC-99A7-B142-953D-7DA9997FA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2944" y="13708954"/>
              <a:ext cx="301002" cy="213873"/>
            </a:xfrm>
            <a:custGeom>
              <a:avLst/>
              <a:gdLst>
                <a:gd name="T0" fmla="*/ 147 w 166"/>
                <a:gd name="T1" fmla="*/ 120 h 121"/>
                <a:gd name="T2" fmla="*/ 147 w 166"/>
                <a:gd name="T3" fmla="*/ 120 h 121"/>
                <a:gd name="T4" fmla="*/ 9 w 166"/>
                <a:gd name="T5" fmla="*/ 120 h 121"/>
                <a:gd name="T6" fmla="*/ 0 w 166"/>
                <a:gd name="T7" fmla="*/ 101 h 121"/>
                <a:gd name="T8" fmla="*/ 0 w 166"/>
                <a:gd name="T9" fmla="*/ 18 h 121"/>
                <a:gd name="T10" fmla="*/ 9 w 166"/>
                <a:gd name="T11" fmla="*/ 0 h 121"/>
                <a:gd name="T12" fmla="*/ 147 w 166"/>
                <a:gd name="T13" fmla="*/ 0 h 121"/>
                <a:gd name="T14" fmla="*/ 165 w 166"/>
                <a:gd name="T15" fmla="*/ 18 h 121"/>
                <a:gd name="T16" fmla="*/ 165 w 166"/>
                <a:gd name="T17" fmla="*/ 101 h 121"/>
                <a:gd name="T18" fmla="*/ 147 w 166"/>
                <a:gd name="T19" fmla="*/ 120 h 121"/>
                <a:gd name="T20" fmla="*/ 28 w 166"/>
                <a:gd name="T21" fmla="*/ 83 h 121"/>
                <a:gd name="T22" fmla="*/ 28 w 166"/>
                <a:gd name="T23" fmla="*/ 83 h 121"/>
                <a:gd name="T24" fmla="*/ 129 w 166"/>
                <a:gd name="T25" fmla="*/ 83 h 121"/>
                <a:gd name="T26" fmla="*/ 129 w 166"/>
                <a:gd name="T27" fmla="*/ 27 h 121"/>
                <a:gd name="T28" fmla="*/ 28 w 166"/>
                <a:gd name="T29" fmla="*/ 27 h 121"/>
                <a:gd name="T30" fmla="*/ 28 w 166"/>
                <a:gd name="T31" fmla="*/ 8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6" h="121">
                  <a:moveTo>
                    <a:pt x="147" y="120"/>
                  </a:moveTo>
                  <a:lnTo>
                    <a:pt x="147" y="120"/>
                  </a:lnTo>
                  <a:cubicBezTo>
                    <a:pt x="9" y="120"/>
                    <a:pt x="9" y="120"/>
                    <a:pt x="9" y="120"/>
                  </a:cubicBezTo>
                  <a:cubicBezTo>
                    <a:pt x="0" y="120"/>
                    <a:pt x="0" y="111"/>
                    <a:pt x="0" y="10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0" y="0"/>
                    <a:pt x="9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56" y="0"/>
                    <a:pt x="165" y="9"/>
                    <a:pt x="165" y="18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65" y="111"/>
                    <a:pt x="156" y="120"/>
                    <a:pt x="147" y="120"/>
                  </a:cubicBezTo>
                  <a:close/>
                  <a:moveTo>
                    <a:pt x="28" y="83"/>
                  </a:moveTo>
                  <a:lnTo>
                    <a:pt x="28" y="83"/>
                  </a:lnTo>
                  <a:cubicBezTo>
                    <a:pt x="129" y="83"/>
                    <a:pt x="129" y="83"/>
                    <a:pt x="129" y="83"/>
                  </a:cubicBezTo>
                  <a:cubicBezTo>
                    <a:pt x="129" y="27"/>
                    <a:pt x="129" y="27"/>
                    <a:pt x="129" y="27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28" y="8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6" name="Freeform 435">
              <a:extLst>
                <a:ext uri="{FF2B5EF4-FFF2-40B4-BE49-F238E27FC236}">
                  <a16:creationId xmlns:a16="http://schemas.microsoft.com/office/drawing/2014/main" id="{99AA0EFF-E06D-1945-AB88-2E41EBE67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6055" y="13225768"/>
              <a:ext cx="229714" cy="71288"/>
            </a:xfrm>
            <a:custGeom>
              <a:avLst/>
              <a:gdLst>
                <a:gd name="T0" fmla="*/ 111 w 130"/>
                <a:gd name="T1" fmla="*/ 37 h 38"/>
                <a:gd name="T2" fmla="*/ 111 w 130"/>
                <a:gd name="T3" fmla="*/ 37 h 38"/>
                <a:gd name="T4" fmla="*/ 18 w 130"/>
                <a:gd name="T5" fmla="*/ 37 h 38"/>
                <a:gd name="T6" fmla="*/ 0 w 130"/>
                <a:gd name="T7" fmla="*/ 19 h 38"/>
                <a:gd name="T8" fmla="*/ 18 w 130"/>
                <a:gd name="T9" fmla="*/ 0 h 38"/>
                <a:gd name="T10" fmla="*/ 111 w 130"/>
                <a:gd name="T11" fmla="*/ 0 h 38"/>
                <a:gd name="T12" fmla="*/ 129 w 130"/>
                <a:gd name="T13" fmla="*/ 19 h 38"/>
                <a:gd name="T14" fmla="*/ 111 w 130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38">
                  <a:moveTo>
                    <a:pt x="111" y="37"/>
                  </a:moveTo>
                  <a:lnTo>
                    <a:pt x="111" y="37"/>
                  </a:lnTo>
                  <a:cubicBezTo>
                    <a:pt x="18" y="37"/>
                    <a:pt x="18" y="37"/>
                    <a:pt x="18" y="37"/>
                  </a:cubicBezTo>
                  <a:cubicBezTo>
                    <a:pt x="9" y="37"/>
                    <a:pt x="0" y="28"/>
                    <a:pt x="0" y="19"/>
                  </a:cubicBezTo>
                  <a:cubicBezTo>
                    <a:pt x="0" y="10"/>
                    <a:pt x="9" y="0"/>
                    <a:pt x="1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0" y="0"/>
                    <a:pt x="129" y="10"/>
                    <a:pt x="129" y="19"/>
                  </a:cubicBezTo>
                  <a:cubicBezTo>
                    <a:pt x="129" y="28"/>
                    <a:pt x="120" y="37"/>
                    <a:pt x="111" y="3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7D83F860-A259-234F-A734-856FAF94A694}"/>
              </a:ext>
            </a:extLst>
          </p:cNvPr>
          <p:cNvSpPr txBox="1"/>
          <p:nvPr/>
        </p:nvSpPr>
        <p:spPr>
          <a:xfrm>
            <a:off x="14052838" y="9255569"/>
            <a:ext cx="2616282" cy="651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</a:t>
            </a:r>
          </a:p>
        </p:txBody>
      </p:sp>
      <p:sp>
        <p:nvSpPr>
          <p:cNvPr id="138" name="Rectángulo 137">
            <a:extLst>
              <a:ext uri="{FF2B5EF4-FFF2-40B4-BE49-F238E27FC236}">
                <a16:creationId xmlns:a16="http://schemas.microsoft.com/office/drawing/2014/main" id="{4AAF01A5-DBC1-4C47-8545-F91EAEDC5986}"/>
              </a:ext>
            </a:extLst>
          </p:cNvPr>
          <p:cNvSpPr/>
          <p:nvPr/>
        </p:nvSpPr>
        <p:spPr>
          <a:xfrm>
            <a:off x="13338604" y="9855153"/>
            <a:ext cx="4001576" cy="1264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service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being offered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22B1A8C4-A7CF-C546-8133-AC0C1E8D43F2}"/>
              </a:ext>
            </a:extLst>
          </p:cNvPr>
          <p:cNvSpPr txBox="1"/>
          <p:nvPr/>
        </p:nvSpPr>
        <p:spPr>
          <a:xfrm>
            <a:off x="8563115" y="4140941"/>
            <a:ext cx="5110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Firm Infrastructure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CBC65FCB-A5B1-4446-90DB-2E6E6780C63C}"/>
              </a:ext>
            </a:extLst>
          </p:cNvPr>
          <p:cNvSpPr txBox="1"/>
          <p:nvPr/>
        </p:nvSpPr>
        <p:spPr>
          <a:xfrm>
            <a:off x="8530323" y="5016144"/>
            <a:ext cx="5176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Human Resource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CCE613A6-E326-8D4F-8451-855346CF640F}"/>
              </a:ext>
            </a:extLst>
          </p:cNvPr>
          <p:cNvSpPr txBox="1"/>
          <p:nvPr/>
        </p:nvSpPr>
        <p:spPr>
          <a:xfrm>
            <a:off x="7565897" y="5939085"/>
            <a:ext cx="6687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Technology Development 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FFFD961B-2EB9-6246-A6AC-4870EABAFD5C}"/>
              </a:ext>
            </a:extLst>
          </p:cNvPr>
          <p:cNvSpPr txBox="1"/>
          <p:nvPr/>
        </p:nvSpPr>
        <p:spPr>
          <a:xfrm>
            <a:off x="8750378" y="6816920"/>
            <a:ext cx="4318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Procurement</a:t>
            </a:r>
          </a:p>
        </p:txBody>
      </p:sp>
    </p:spTree>
    <p:extLst>
      <p:ext uri="{BB962C8B-B14F-4D97-AF65-F5344CB8AC3E}">
        <p14:creationId xmlns:p14="http://schemas.microsoft.com/office/powerpoint/2010/main" val="15855124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ágono 1">
            <a:extLst>
              <a:ext uri="{FF2B5EF4-FFF2-40B4-BE49-F238E27FC236}">
                <a16:creationId xmlns:a16="http://schemas.microsoft.com/office/drawing/2014/main" id="{63B990C0-B2D0-8342-99B6-138E4EA154D9}"/>
              </a:ext>
            </a:extLst>
          </p:cNvPr>
          <p:cNvSpPr/>
          <p:nvPr/>
        </p:nvSpPr>
        <p:spPr>
          <a:xfrm>
            <a:off x="1494321" y="5247861"/>
            <a:ext cx="21389009" cy="7275443"/>
          </a:xfrm>
          <a:prstGeom prst="homePlat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Pentágono 60">
            <a:extLst>
              <a:ext uri="{FF2B5EF4-FFF2-40B4-BE49-F238E27FC236}">
                <a16:creationId xmlns:a16="http://schemas.microsoft.com/office/drawing/2014/main" id="{0E8F0ECC-ED3E-5249-AA89-59EA7BBD0C0D}"/>
              </a:ext>
            </a:extLst>
          </p:cNvPr>
          <p:cNvSpPr/>
          <p:nvPr/>
        </p:nvSpPr>
        <p:spPr>
          <a:xfrm>
            <a:off x="1494321" y="5247860"/>
            <a:ext cx="18672387" cy="1818861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Pentágono 62">
            <a:extLst>
              <a:ext uri="{FF2B5EF4-FFF2-40B4-BE49-F238E27FC236}">
                <a16:creationId xmlns:a16="http://schemas.microsoft.com/office/drawing/2014/main" id="{5BE07592-C084-174F-9DE7-B1F8ADFBCCE7}"/>
              </a:ext>
            </a:extLst>
          </p:cNvPr>
          <p:cNvSpPr/>
          <p:nvPr/>
        </p:nvSpPr>
        <p:spPr>
          <a:xfrm>
            <a:off x="1494321" y="7066721"/>
            <a:ext cx="18672387" cy="1818861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Pentágono 63">
            <a:extLst>
              <a:ext uri="{FF2B5EF4-FFF2-40B4-BE49-F238E27FC236}">
                <a16:creationId xmlns:a16="http://schemas.microsoft.com/office/drawing/2014/main" id="{0A599459-F9DA-DA40-A85C-0E59995A4045}"/>
              </a:ext>
            </a:extLst>
          </p:cNvPr>
          <p:cNvSpPr/>
          <p:nvPr/>
        </p:nvSpPr>
        <p:spPr>
          <a:xfrm>
            <a:off x="1494321" y="8885582"/>
            <a:ext cx="18672387" cy="1818861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Pentágono 64">
            <a:extLst>
              <a:ext uri="{FF2B5EF4-FFF2-40B4-BE49-F238E27FC236}">
                <a16:creationId xmlns:a16="http://schemas.microsoft.com/office/drawing/2014/main" id="{C42A2295-6365-474F-9A70-41847F109B3C}"/>
              </a:ext>
            </a:extLst>
          </p:cNvPr>
          <p:cNvSpPr/>
          <p:nvPr/>
        </p:nvSpPr>
        <p:spPr>
          <a:xfrm>
            <a:off x="1494321" y="10704443"/>
            <a:ext cx="18672387" cy="1818861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68A4354-1A73-A54B-BE15-1CD1F9CD5AD8}"/>
              </a:ext>
            </a:extLst>
          </p:cNvPr>
          <p:cNvSpPr/>
          <p:nvPr/>
        </p:nvSpPr>
        <p:spPr>
          <a:xfrm>
            <a:off x="1494321" y="5247860"/>
            <a:ext cx="3698165" cy="3637722"/>
          </a:xfrm>
          <a:prstGeom prst="rect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71ACF6B4-4A0B-2C46-B543-A05A02300FB8}"/>
              </a:ext>
            </a:extLst>
          </p:cNvPr>
          <p:cNvSpPr/>
          <p:nvPr/>
        </p:nvSpPr>
        <p:spPr>
          <a:xfrm>
            <a:off x="5192486" y="5247860"/>
            <a:ext cx="3698165" cy="3637722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6D1C09EE-5BC6-174D-A829-83F66A38089F}"/>
              </a:ext>
            </a:extLst>
          </p:cNvPr>
          <p:cNvSpPr/>
          <p:nvPr/>
        </p:nvSpPr>
        <p:spPr>
          <a:xfrm>
            <a:off x="1494321" y="8885582"/>
            <a:ext cx="3698165" cy="3637722"/>
          </a:xfrm>
          <a:prstGeom prst="rect">
            <a:avLst/>
          </a:prstGeom>
          <a:solidFill>
            <a:schemeClr val="accent5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A1A691EE-F9FA-3540-902E-587164F470F2}"/>
              </a:ext>
            </a:extLst>
          </p:cNvPr>
          <p:cNvSpPr/>
          <p:nvPr/>
        </p:nvSpPr>
        <p:spPr>
          <a:xfrm>
            <a:off x="5192486" y="8885582"/>
            <a:ext cx="3698165" cy="3637722"/>
          </a:xfrm>
          <a:prstGeom prst="rect">
            <a:avLst/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2" name="Group 108">
            <a:extLst>
              <a:ext uri="{FF2B5EF4-FFF2-40B4-BE49-F238E27FC236}">
                <a16:creationId xmlns:a16="http://schemas.microsoft.com/office/drawing/2014/main" id="{3A288F70-FFE1-3245-B9FA-85C6B9EA1549}"/>
              </a:ext>
            </a:extLst>
          </p:cNvPr>
          <p:cNvGrpSpPr/>
          <p:nvPr/>
        </p:nvGrpSpPr>
        <p:grpSpPr>
          <a:xfrm>
            <a:off x="7074388" y="1733090"/>
            <a:ext cx="10228874" cy="1772392"/>
            <a:chOff x="7074388" y="1029709"/>
            <a:chExt cx="10228874" cy="1772392"/>
          </a:xfrm>
        </p:grpSpPr>
        <p:sp>
          <p:nvSpPr>
            <p:cNvPr id="73" name="TextBox 109">
              <a:extLst>
                <a:ext uri="{FF2B5EF4-FFF2-40B4-BE49-F238E27FC236}">
                  <a16:creationId xmlns:a16="http://schemas.microsoft.com/office/drawing/2014/main" id="{DA833447-E42C-6F4C-8672-DFBB46D8CA63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Value Chain Analysis</a:t>
              </a:r>
            </a:p>
          </p:txBody>
        </p:sp>
        <p:sp>
          <p:nvSpPr>
            <p:cNvPr id="74" name="TextBox 110">
              <a:extLst>
                <a:ext uri="{FF2B5EF4-FFF2-40B4-BE49-F238E27FC236}">
                  <a16:creationId xmlns:a16="http://schemas.microsoft.com/office/drawing/2014/main" id="{00561F79-B4C8-F94C-94A0-86F5246DFF5D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75" name="Rectangle 111">
              <a:extLst>
                <a:ext uri="{FF2B5EF4-FFF2-40B4-BE49-F238E27FC236}">
                  <a16:creationId xmlns:a16="http://schemas.microsoft.com/office/drawing/2014/main" id="{123B3D3C-681A-BB4A-8C82-38F80CCFB13C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CuadroTexto 75">
            <a:extLst>
              <a:ext uri="{FF2B5EF4-FFF2-40B4-BE49-F238E27FC236}">
                <a16:creationId xmlns:a16="http://schemas.microsoft.com/office/drawing/2014/main" id="{41889FEC-419B-0A4F-96C4-1493A995BBF6}"/>
              </a:ext>
            </a:extLst>
          </p:cNvPr>
          <p:cNvSpPr txBox="1"/>
          <p:nvPr/>
        </p:nvSpPr>
        <p:spPr>
          <a:xfrm>
            <a:off x="11969116" y="5754475"/>
            <a:ext cx="51106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Firm Infrastructure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5CA55BB2-3AE5-764A-B3EF-2723D2F40543}"/>
              </a:ext>
            </a:extLst>
          </p:cNvPr>
          <p:cNvSpPr txBox="1"/>
          <p:nvPr/>
        </p:nvSpPr>
        <p:spPr>
          <a:xfrm>
            <a:off x="11903533" y="7407979"/>
            <a:ext cx="51762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Human Resource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DAA5CCA6-3A23-FC4A-8CDF-9C31FF95BF32}"/>
              </a:ext>
            </a:extLst>
          </p:cNvPr>
          <p:cNvSpPr txBox="1"/>
          <p:nvPr/>
        </p:nvSpPr>
        <p:spPr>
          <a:xfrm>
            <a:off x="11148114" y="9410291"/>
            <a:ext cx="66870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Technology Development 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48BA207E-85A8-A246-9883-510731097FB0}"/>
              </a:ext>
            </a:extLst>
          </p:cNvPr>
          <p:cNvSpPr txBox="1"/>
          <p:nvPr/>
        </p:nvSpPr>
        <p:spPr>
          <a:xfrm>
            <a:off x="12332595" y="11229152"/>
            <a:ext cx="4318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Procurement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200CA8C-5A3A-BF44-8D18-2E650A9DBE0F}"/>
              </a:ext>
            </a:extLst>
          </p:cNvPr>
          <p:cNvGrpSpPr/>
          <p:nvPr/>
        </p:nvGrpSpPr>
        <p:grpSpPr>
          <a:xfrm>
            <a:off x="2848039" y="5929360"/>
            <a:ext cx="990729" cy="995756"/>
            <a:chOff x="11834275" y="1441691"/>
            <a:chExt cx="990729" cy="995756"/>
          </a:xfrm>
        </p:grpSpPr>
        <p:sp>
          <p:nvSpPr>
            <p:cNvPr id="80" name="Freeform 367">
              <a:extLst>
                <a:ext uri="{FF2B5EF4-FFF2-40B4-BE49-F238E27FC236}">
                  <a16:creationId xmlns:a16="http://schemas.microsoft.com/office/drawing/2014/main" id="{5A228D96-895A-B348-9A5A-5FE61A458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4275" y="1688114"/>
              <a:ext cx="990729" cy="749333"/>
            </a:xfrm>
            <a:custGeom>
              <a:avLst/>
              <a:gdLst>
                <a:gd name="T0" fmla="*/ 803 w 869"/>
                <a:gd name="T1" fmla="*/ 657 h 658"/>
                <a:gd name="T2" fmla="*/ 803 w 869"/>
                <a:gd name="T3" fmla="*/ 657 h 658"/>
                <a:gd name="T4" fmla="*/ 65 w 869"/>
                <a:gd name="T5" fmla="*/ 657 h 658"/>
                <a:gd name="T6" fmla="*/ 0 w 869"/>
                <a:gd name="T7" fmla="*/ 592 h 658"/>
                <a:gd name="T8" fmla="*/ 0 w 869"/>
                <a:gd name="T9" fmla="*/ 56 h 658"/>
                <a:gd name="T10" fmla="*/ 65 w 869"/>
                <a:gd name="T11" fmla="*/ 0 h 658"/>
                <a:gd name="T12" fmla="*/ 803 w 869"/>
                <a:gd name="T13" fmla="*/ 0 h 658"/>
                <a:gd name="T14" fmla="*/ 868 w 869"/>
                <a:gd name="T15" fmla="*/ 56 h 658"/>
                <a:gd name="T16" fmla="*/ 868 w 869"/>
                <a:gd name="T17" fmla="*/ 592 h 658"/>
                <a:gd name="T18" fmla="*/ 803 w 869"/>
                <a:gd name="T19" fmla="*/ 657 h 658"/>
                <a:gd name="T20" fmla="*/ 65 w 869"/>
                <a:gd name="T21" fmla="*/ 40 h 658"/>
                <a:gd name="T22" fmla="*/ 65 w 869"/>
                <a:gd name="T23" fmla="*/ 40 h 658"/>
                <a:gd name="T24" fmla="*/ 41 w 869"/>
                <a:gd name="T25" fmla="*/ 56 h 658"/>
                <a:gd name="T26" fmla="*/ 41 w 869"/>
                <a:gd name="T27" fmla="*/ 592 h 658"/>
                <a:gd name="T28" fmla="*/ 65 w 869"/>
                <a:gd name="T29" fmla="*/ 617 h 658"/>
                <a:gd name="T30" fmla="*/ 803 w 869"/>
                <a:gd name="T31" fmla="*/ 617 h 658"/>
                <a:gd name="T32" fmla="*/ 827 w 869"/>
                <a:gd name="T33" fmla="*/ 592 h 658"/>
                <a:gd name="T34" fmla="*/ 827 w 869"/>
                <a:gd name="T35" fmla="*/ 56 h 658"/>
                <a:gd name="T36" fmla="*/ 803 w 869"/>
                <a:gd name="T37" fmla="*/ 40 h 658"/>
                <a:gd name="T38" fmla="*/ 65 w 869"/>
                <a:gd name="T39" fmla="*/ 4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9" h="658">
                  <a:moveTo>
                    <a:pt x="803" y="657"/>
                  </a:moveTo>
                  <a:lnTo>
                    <a:pt x="803" y="657"/>
                  </a:lnTo>
                  <a:cubicBezTo>
                    <a:pt x="65" y="657"/>
                    <a:pt x="65" y="657"/>
                    <a:pt x="65" y="657"/>
                  </a:cubicBezTo>
                  <a:cubicBezTo>
                    <a:pt x="32" y="657"/>
                    <a:pt x="0" y="633"/>
                    <a:pt x="0" y="59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4"/>
                    <a:pt x="32" y="0"/>
                    <a:pt x="65" y="0"/>
                  </a:cubicBezTo>
                  <a:cubicBezTo>
                    <a:pt x="803" y="0"/>
                    <a:pt x="803" y="0"/>
                    <a:pt x="803" y="0"/>
                  </a:cubicBezTo>
                  <a:cubicBezTo>
                    <a:pt x="835" y="0"/>
                    <a:pt x="868" y="24"/>
                    <a:pt x="868" y="56"/>
                  </a:cubicBezTo>
                  <a:cubicBezTo>
                    <a:pt x="868" y="592"/>
                    <a:pt x="868" y="592"/>
                    <a:pt x="868" y="592"/>
                  </a:cubicBezTo>
                  <a:cubicBezTo>
                    <a:pt x="868" y="633"/>
                    <a:pt x="835" y="657"/>
                    <a:pt x="803" y="657"/>
                  </a:cubicBezTo>
                  <a:close/>
                  <a:moveTo>
                    <a:pt x="65" y="40"/>
                  </a:moveTo>
                  <a:lnTo>
                    <a:pt x="65" y="40"/>
                  </a:lnTo>
                  <a:cubicBezTo>
                    <a:pt x="49" y="40"/>
                    <a:pt x="41" y="48"/>
                    <a:pt x="41" y="56"/>
                  </a:cubicBezTo>
                  <a:cubicBezTo>
                    <a:pt x="41" y="592"/>
                    <a:pt x="41" y="592"/>
                    <a:pt x="41" y="592"/>
                  </a:cubicBezTo>
                  <a:cubicBezTo>
                    <a:pt x="41" y="609"/>
                    <a:pt x="49" y="617"/>
                    <a:pt x="65" y="617"/>
                  </a:cubicBezTo>
                  <a:cubicBezTo>
                    <a:pt x="803" y="617"/>
                    <a:pt x="803" y="617"/>
                    <a:pt x="803" y="617"/>
                  </a:cubicBezTo>
                  <a:cubicBezTo>
                    <a:pt x="819" y="617"/>
                    <a:pt x="827" y="609"/>
                    <a:pt x="827" y="592"/>
                  </a:cubicBezTo>
                  <a:cubicBezTo>
                    <a:pt x="827" y="56"/>
                    <a:pt x="827" y="56"/>
                    <a:pt x="827" y="56"/>
                  </a:cubicBezTo>
                  <a:cubicBezTo>
                    <a:pt x="827" y="48"/>
                    <a:pt x="819" y="40"/>
                    <a:pt x="803" y="40"/>
                  </a:cubicBezTo>
                  <a:lnTo>
                    <a:pt x="65" y="4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" name="Freeform 368">
              <a:extLst>
                <a:ext uri="{FF2B5EF4-FFF2-40B4-BE49-F238E27FC236}">
                  <a16:creationId xmlns:a16="http://schemas.microsoft.com/office/drawing/2014/main" id="{07BAE02B-39C1-7E45-9508-364CDE18E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3027" y="2155819"/>
              <a:ext cx="221279" cy="160930"/>
            </a:xfrm>
            <a:custGeom>
              <a:avLst/>
              <a:gdLst>
                <a:gd name="T0" fmla="*/ 170 w 195"/>
                <a:gd name="T1" fmla="*/ 138 h 139"/>
                <a:gd name="T2" fmla="*/ 170 w 195"/>
                <a:gd name="T3" fmla="*/ 138 h 139"/>
                <a:gd name="T4" fmla="*/ 16 w 195"/>
                <a:gd name="T5" fmla="*/ 138 h 139"/>
                <a:gd name="T6" fmla="*/ 0 w 195"/>
                <a:gd name="T7" fmla="*/ 122 h 139"/>
                <a:gd name="T8" fmla="*/ 0 w 195"/>
                <a:gd name="T9" fmla="*/ 16 h 139"/>
                <a:gd name="T10" fmla="*/ 16 w 195"/>
                <a:gd name="T11" fmla="*/ 0 h 139"/>
                <a:gd name="T12" fmla="*/ 170 w 195"/>
                <a:gd name="T13" fmla="*/ 0 h 139"/>
                <a:gd name="T14" fmla="*/ 194 w 195"/>
                <a:gd name="T15" fmla="*/ 16 h 139"/>
                <a:gd name="T16" fmla="*/ 194 w 195"/>
                <a:gd name="T17" fmla="*/ 122 h 139"/>
                <a:gd name="T18" fmla="*/ 170 w 195"/>
                <a:gd name="T19" fmla="*/ 138 h 139"/>
                <a:gd name="T20" fmla="*/ 40 w 195"/>
                <a:gd name="T21" fmla="*/ 97 h 139"/>
                <a:gd name="T22" fmla="*/ 40 w 195"/>
                <a:gd name="T23" fmla="*/ 97 h 139"/>
                <a:gd name="T24" fmla="*/ 154 w 195"/>
                <a:gd name="T25" fmla="*/ 97 h 139"/>
                <a:gd name="T26" fmla="*/ 154 w 195"/>
                <a:gd name="T27" fmla="*/ 40 h 139"/>
                <a:gd name="T28" fmla="*/ 40 w 195"/>
                <a:gd name="T29" fmla="*/ 40 h 139"/>
                <a:gd name="T30" fmla="*/ 40 w 195"/>
                <a:gd name="T31" fmla="*/ 9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5" h="139">
                  <a:moveTo>
                    <a:pt x="170" y="138"/>
                  </a:moveTo>
                  <a:lnTo>
                    <a:pt x="170" y="138"/>
                  </a:lnTo>
                  <a:cubicBezTo>
                    <a:pt x="16" y="138"/>
                    <a:pt x="16" y="138"/>
                    <a:pt x="16" y="138"/>
                  </a:cubicBezTo>
                  <a:cubicBezTo>
                    <a:pt x="8" y="138"/>
                    <a:pt x="0" y="130"/>
                    <a:pt x="0" y="12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86" y="0"/>
                    <a:pt x="194" y="8"/>
                    <a:pt x="194" y="16"/>
                  </a:cubicBezTo>
                  <a:cubicBezTo>
                    <a:pt x="194" y="122"/>
                    <a:pt x="194" y="122"/>
                    <a:pt x="194" y="122"/>
                  </a:cubicBezTo>
                  <a:cubicBezTo>
                    <a:pt x="194" y="130"/>
                    <a:pt x="186" y="138"/>
                    <a:pt x="170" y="138"/>
                  </a:cubicBezTo>
                  <a:close/>
                  <a:moveTo>
                    <a:pt x="40" y="97"/>
                  </a:moveTo>
                  <a:lnTo>
                    <a:pt x="40" y="97"/>
                  </a:lnTo>
                  <a:cubicBezTo>
                    <a:pt x="154" y="97"/>
                    <a:pt x="154" y="97"/>
                    <a:pt x="154" y="97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40" y="40"/>
                    <a:pt x="40" y="40"/>
                    <a:pt x="40" y="40"/>
                  </a:cubicBezTo>
                  <a:lnTo>
                    <a:pt x="40" y="9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" name="Freeform 369">
              <a:extLst>
                <a:ext uri="{FF2B5EF4-FFF2-40B4-BE49-F238E27FC236}">
                  <a16:creationId xmlns:a16="http://schemas.microsoft.com/office/drawing/2014/main" id="{780EE607-FE5A-9647-A4D1-3BF06F393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4972" y="1441691"/>
              <a:ext cx="779508" cy="231337"/>
            </a:xfrm>
            <a:custGeom>
              <a:avLst/>
              <a:gdLst>
                <a:gd name="T0" fmla="*/ 24 w 682"/>
                <a:gd name="T1" fmla="*/ 203 h 204"/>
                <a:gd name="T2" fmla="*/ 24 w 682"/>
                <a:gd name="T3" fmla="*/ 203 h 204"/>
                <a:gd name="T4" fmla="*/ 0 w 682"/>
                <a:gd name="T5" fmla="*/ 187 h 204"/>
                <a:gd name="T6" fmla="*/ 16 w 682"/>
                <a:gd name="T7" fmla="*/ 163 h 204"/>
                <a:gd name="T8" fmla="*/ 600 w 682"/>
                <a:gd name="T9" fmla="*/ 8 h 204"/>
                <a:gd name="T10" fmla="*/ 632 w 682"/>
                <a:gd name="T11" fmla="*/ 25 h 204"/>
                <a:gd name="T12" fmla="*/ 673 w 682"/>
                <a:gd name="T13" fmla="*/ 179 h 204"/>
                <a:gd name="T14" fmla="*/ 665 w 682"/>
                <a:gd name="T15" fmla="*/ 203 h 204"/>
                <a:gd name="T16" fmla="*/ 640 w 682"/>
                <a:gd name="T17" fmla="*/ 187 h 204"/>
                <a:gd name="T18" fmla="*/ 600 w 682"/>
                <a:gd name="T19" fmla="*/ 49 h 204"/>
                <a:gd name="T20" fmla="*/ 24 w 682"/>
                <a:gd name="T21" fmla="*/ 20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2" h="204">
                  <a:moveTo>
                    <a:pt x="24" y="203"/>
                  </a:moveTo>
                  <a:lnTo>
                    <a:pt x="24" y="203"/>
                  </a:lnTo>
                  <a:cubicBezTo>
                    <a:pt x="16" y="203"/>
                    <a:pt x="8" y="195"/>
                    <a:pt x="0" y="187"/>
                  </a:cubicBezTo>
                  <a:cubicBezTo>
                    <a:pt x="0" y="179"/>
                    <a:pt x="8" y="163"/>
                    <a:pt x="16" y="163"/>
                  </a:cubicBezTo>
                  <a:cubicBezTo>
                    <a:pt x="600" y="8"/>
                    <a:pt x="600" y="8"/>
                    <a:pt x="600" y="8"/>
                  </a:cubicBezTo>
                  <a:cubicBezTo>
                    <a:pt x="616" y="0"/>
                    <a:pt x="632" y="8"/>
                    <a:pt x="632" y="25"/>
                  </a:cubicBezTo>
                  <a:cubicBezTo>
                    <a:pt x="673" y="179"/>
                    <a:pt x="673" y="179"/>
                    <a:pt x="673" y="179"/>
                  </a:cubicBezTo>
                  <a:cubicBezTo>
                    <a:pt x="681" y="187"/>
                    <a:pt x="673" y="195"/>
                    <a:pt x="665" y="203"/>
                  </a:cubicBezTo>
                  <a:cubicBezTo>
                    <a:pt x="648" y="203"/>
                    <a:pt x="640" y="195"/>
                    <a:pt x="640" y="187"/>
                  </a:cubicBezTo>
                  <a:cubicBezTo>
                    <a:pt x="600" y="49"/>
                    <a:pt x="600" y="49"/>
                    <a:pt x="600" y="49"/>
                  </a:cubicBezTo>
                  <a:cubicBezTo>
                    <a:pt x="24" y="203"/>
                    <a:pt x="24" y="203"/>
                    <a:pt x="24" y="20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Freeform 370">
              <a:extLst>
                <a:ext uri="{FF2B5EF4-FFF2-40B4-BE49-F238E27FC236}">
                  <a16:creationId xmlns:a16="http://schemas.microsoft.com/office/drawing/2014/main" id="{6DEC0E2B-D6D1-E748-A179-0E1CD3E0D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6775" y="1557358"/>
              <a:ext cx="372151" cy="120698"/>
            </a:xfrm>
            <a:custGeom>
              <a:avLst/>
              <a:gdLst>
                <a:gd name="T0" fmla="*/ 24 w 326"/>
                <a:gd name="T1" fmla="*/ 105 h 106"/>
                <a:gd name="T2" fmla="*/ 24 w 326"/>
                <a:gd name="T3" fmla="*/ 105 h 106"/>
                <a:gd name="T4" fmla="*/ 0 w 326"/>
                <a:gd name="T5" fmla="*/ 89 h 106"/>
                <a:gd name="T6" fmla="*/ 16 w 326"/>
                <a:gd name="T7" fmla="*/ 65 h 106"/>
                <a:gd name="T8" fmla="*/ 243 w 326"/>
                <a:gd name="T9" fmla="*/ 8 h 106"/>
                <a:gd name="T10" fmla="*/ 260 w 326"/>
                <a:gd name="T11" fmla="*/ 8 h 106"/>
                <a:gd name="T12" fmla="*/ 268 w 326"/>
                <a:gd name="T13" fmla="*/ 16 h 106"/>
                <a:gd name="T14" fmla="*/ 292 w 326"/>
                <a:gd name="T15" fmla="*/ 32 h 106"/>
                <a:gd name="T16" fmla="*/ 316 w 326"/>
                <a:gd name="T17" fmla="*/ 49 h 106"/>
                <a:gd name="T18" fmla="*/ 325 w 326"/>
                <a:gd name="T19" fmla="*/ 81 h 106"/>
                <a:gd name="T20" fmla="*/ 308 w 326"/>
                <a:gd name="T21" fmla="*/ 105 h 106"/>
                <a:gd name="T22" fmla="*/ 284 w 326"/>
                <a:gd name="T23" fmla="*/ 89 h 106"/>
                <a:gd name="T24" fmla="*/ 276 w 326"/>
                <a:gd name="T25" fmla="*/ 73 h 106"/>
                <a:gd name="T26" fmla="*/ 235 w 326"/>
                <a:gd name="T27" fmla="*/ 49 h 106"/>
                <a:gd name="T28" fmla="*/ 24 w 326"/>
                <a:gd name="T29" fmla="*/ 10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6" h="106">
                  <a:moveTo>
                    <a:pt x="24" y="105"/>
                  </a:moveTo>
                  <a:lnTo>
                    <a:pt x="24" y="105"/>
                  </a:lnTo>
                  <a:cubicBezTo>
                    <a:pt x="8" y="105"/>
                    <a:pt x="0" y="97"/>
                    <a:pt x="0" y="89"/>
                  </a:cubicBezTo>
                  <a:cubicBezTo>
                    <a:pt x="0" y="81"/>
                    <a:pt x="8" y="65"/>
                    <a:pt x="16" y="65"/>
                  </a:cubicBezTo>
                  <a:cubicBezTo>
                    <a:pt x="243" y="8"/>
                    <a:pt x="243" y="8"/>
                    <a:pt x="243" y="8"/>
                  </a:cubicBezTo>
                  <a:cubicBezTo>
                    <a:pt x="251" y="0"/>
                    <a:pt x="251" y="8"/>
                    <a:pt x="260" y="8"/>
                  </a:cubicBezTo>
                  <a:lnTo>
                    <a:pt x="268" y="16"/>
                  </a:lnTo>
                  <a:cubicBezTo>
                    <a:pt x="268" y="24"/>
                    <a:pt x="276" y="32"/>
                    <a:pt x="292" y="32"/>
                  </a:cubicBezTo>
                  <a:cubicBezTo>
                    <a:pt x="300" y="24"/>
                    <a:pt x="308" y="32"/>
                    <a:pt x="316" y="49"/>
                  </a:cubicBezTo>
                  <a:cubicBezTo>
                    <a:pt x="325" y="81"/>
                    <a:pt x="325" y="81"/>
                    <a:pt x="325" y="81"/>
                  </a:cubicBezTo>
                  <a:cubicBezTo>
                    <a:pt x="325" y="89"/>
                    <a:pt x="316" y="97"/>
                    <a:pt x="308" y="105"/>
                  </a:cubicBezTo>
                  <a:cubicBezTo>
                    <a:pt x="300" y="105"/>
                    <a:pt x="284" y="97"/>
                    <a:pt x="284" y="89"/>
                  </a:cubicBezTo>
                  <a:cubicBezTo>
                    <a:pt x="276" y="73"/>
                    <a:pt x="276" y="73"/>
                    <a:pt x="276" y="73"/>
                  </a:cubicBezTo>
                  <a:cubicBezTo>
                    <a:pt x="260" y="73"/>
                    <a:pt x="243" y="65"/>
                    <a:pt x="235" y="49"/>
                  </a:cubicBezTo>
                  <a:cubicBezTo>
                    <a:pt x="24" y="105"/>
                    <a:pt x="24" y="105"/>
                    <a:pt x="24" y="10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4" name="Freeform 371">
              <a:extLst>
                <a:ext uri="{FF2B5EF4-FFF2-40B4-BE49-F238E27FC236}">
                  <a16:creationId xmlns:a16="http://schemas.microsoft.com/office/drawing/2014/main" id="{D958F746-E169-B042-8928-C764CFABD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5030" y="1688114"/>
              <a:ext cx="5031" cy="503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372">
              <a:extLst>
                <a:ext uri="{FF2B5EF4-FFF2-40B4-BE49-F238E27FC236}">
                  <a16:creationId xmlns:a16="http://schemas.microsoft.com/office/drawing/2014/main" id="{854396D6-443D-BC41-BA34-C70CCBB6D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5030" y="1688114"/>
              <a:ext cx="5031" cy="503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Freeform 373">
              <a:extLst>
                <a:ext uri="{FF2B5EF4-FFF2-40B4-BE49-F238E27FC236}">
                  <a16:creationId xmlns:a16="http://schemas.microsoft.com/office/drawing/2014/main" id="{141C891B-FFC1-2E4C-8CE9-EA0B05EAE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9042" y="1688114"/>
              <a:ext cx="5031" cy="503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7" name="Freeform 374">
              <a:extLst>
                <a:ext uri="{FF2B5EF4-FFF2-40B4-BE49-F238E27FC236}">
                  <a16:creationId xmlns:a16="http://schemas.microsoft.com/office/drawing/2014/main" id="{AE37C3DF-B015-ED43-835E-BC3EF0AE8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9042" y="1688114"/>
              <a:ext cx="5031" cy="503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EE2AB509-D8FB-304E-8553-D449DF693CCC}"/>
              </a:ext>
            </a:extLst>
          </p:cNvPr>
          <p:cNvGrpSpPr/>
          <p:nvPr/>
        </p:nvGrpSpPr>
        <p:grpSpPr>
          <a:xfrm>
            <a:off x="6488370" y="6068058"/>
            <a:ext cx="1106396" cy="618574"/>
            <a:chOff x="11778956" y="5827042"/>
            <a:chExt cx="1106396" cy="618574"/>
          </a:xfrm>
        </p:grpSpPr>
        <p:sp>
          <p:nvSpPr>
            <p:cNvPr id="89" name="Freeform 375">
              <a:extLst>
                <a:ext uri="{FF2B5EF4-FFF2-40B4-BE49-F238E27FC236}">
                  <a16:creationId xmlns:a16="http://schemas.microsoft.com/office/drawing/2014/main" id="{CCAA43C7-B3D0-684D-8924-820DC506C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2387" y="6068437"/>
              <a:ext cx="512965" cy="186074"/>
            </a:xfrm>
            <a:custGeom>
              <a:avLst/>
              <a:gdLst>
                <a:gd name="T0" fmla="*/ 219 w 448"/>
                <a:gd name="T1" fmla="*/ 162 h 163"/>
                <a:gd name="T2" fmla="*/ 219 w 448"/>
                <a:gd name="T3" fmla="*/ 162 h 163"/>
                <a:gd name="T4" fmla="*/ 73 w 448"/>
                <a:gd name="T5" fmla="*/ 154 h 163"/>
                <a:gd name="T6" fmla="*/ 24 w 448"/>
                <a:gd name="T7" fmla="*/ 138 h 163"/>
                <a:gd name="T8" fmla="*/ 0 w 448"/>
                <a:gd name="T9" fmla="*/ 105 h 163"/>
                <a:gd name="T10" fmla="*/ 0 w 448"/>
                <a:gd name="T11" fmla="*/ 16 h 163"/>
                <a:gd name="T12" fmla="*/ 16 w 448"/>
                <a:gd name="T13" fmla="*/ 0 h 163"/>
                <a:gd name="T14" fmla="*/ 16 w 448"/>
                <a:gd name="T15" fmla="*/ 0 h 163"/>
                <a:gd name="T16" fmla="*/ 41 w 448"/>
                <a:gd name="T17" fmla="*/ 16 h 163"/>
                <a:gd name="T18" fmla="*/ 89 w 448"/>
                <a:gd name="T19" fmla="*/ 32 h 163"/>
                <a:gd name="T20" fmla="*/ 211 w 448"/>
                <a:gd name="T21" fmla="*/ 41 h 163"/>
                <a:gd name="T22" fmla="*/ 236 w 448"/>
                <a:gd name="T23" fmla="*/ 41 h 163"/>
                <a:gd name="T24" fmla="*/ 357 w 448"/>
                <a:gd name="T25" fmla="*/ 32 h 163"/>
                <a:gd name="T26" fmla="*/ 406 w 448"/>
                <a:gd name="T27" fmla="*/ 16 h 163"/>
                <a:gd name="T28" fmla="*/ 422 w 448"/>
                <a:gd name="T29" fmla="*/ 0 h 163"/>
                <a:gd name="T30" fmla="*/ 422 w 448"/>
                <a:gd name="T31" fmla="*/ 0 h 163"/>
                <a:gd name="T32" fmla="*/ 447 w 448"/>
                <a:gd name="T33" fmla="*/ 16 h 163"/>
                <a:gd name="T34" fmla="*/ 447 w 448"/>
                <a:gd name="T35" fmla="*/ 16 h 163"/>
                <a:gd name="T36" fmla="*/ 447 w 448"/>
                <a:gd name="T37" fmla="*/ 16 h 163"/>
                <a:gd name="T38" fmla="*/ 447 w 448"/>
                <a:gd name="T39" fmla="*/ 16 h 163"/>
                <a:gd name="T40" fmla="*/ 447 w 448"/>
                <a:gd name="T41" fmla="*/ 105 h 163"/>
                <a:gd name="T42" fmla="*/ 374 w 448"/>
                <a:gd name="T43" fmla="*/ 154 h 163"/>
                <a:gd name="T44" fmla="*/ 219 w 448"/>
                <a:gd name="T45" fmla="*/ 162 h 163"/>
                <a:gd name="T46" fmla="*/ 41 w 448"/>
                <a:gd name="T47" fmla="*/ 97 h 163"/>
                <a:gd name="T48" fmla="*/ 41 w 448"/>
                <a:gd name="T49" fmla="*/ 97 h 163"/>
                <a:gd name="T50" fmla="*/ 98 w 448"/>
                <a:gd name="T51" fmla="*/ 114 h 163"/>
                <a:gd name="T52" fmla="*/ 219 w 448"/>
                <a:gd name="T53" fmla="*/ 122 h 163"/>
                <a:gd name="T54" fmla="*/ 349 w 448"/>
                <a:gd name="T55" fmla="*/ 114 h 163"/>
                <a:gd name="T56" fmla="*/ 406 w 448"/>
                <a:gd name="T57" fmla="*/ 97 h 163"/>
                <a:gd name="T58" fmla="*/ 406 w 448"/>
                <a:gd name="T59" fmla="*/ 57 h 163"/>
                <a:gd name="T60" fmla="*/ 374 w 448"/>
                <a:gd name="T61" fmla="*/ 65 h 163"/>
                <a:gd name="T62" fmla="*/ 236 w 448"/>
                <a:gd name="T63" fmla="*/ 81 h 163"/>
                <a:gd name="T64" fmla="*/ 203 w 448"/>
                <a:gd name="T65" fmla="*/ 81 h 163"/>
                <a:gd name="T66" fmla="*/ 65 w 448"/>
                <a:gd name="T67" fmla="*/ 65 h 163"/>
                <a:gd name="T68" fmla="*/ 41 w 448"/>
                <a:gd name="T69" fmla="*/ 57 h 163"/>
                <a:gd name="T70" fmla="*/ 41 w 448"/>
                <a:gd name="T71" fmla="*/ 97 h 163"/>
                <a:gd name="T72" fmla="*/ 406 w 448"/>
                <a:gd name="T73" fmla="*/ 105 h 163"/>
                <a:gd name="T74" fmla="*/ 406 w 448"/>
                <a:gd name="T75" fmla="*/ 105 h 163"/>
                <a:gd name="T76" fmla="*/ 41 w 448"/>
                <a:gd name="T77" fmla="*/ 16 h 163"/>
                <a:gd name="T78" fmla="*/ 41 w 448"/>
                <a:gd name="T79" fmla="*/ 1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8" h="163">
                  <a:moveTo>
                    <a:pt x="219" y="162"/>
                  </a:moveTo>
                  <a:lnTo>
                    <a:pt x="219" y="162"/>
                  </a:lnTo>
                  <a:cubicBezTo>
                    <a:pt x="162" y="162"/>
                    <a:pt x="114" y="162"/>
                    <a:pt x="73" y="154"/>
                  </a:cubicBezTo>
                  <a:cubicBezTo>
                    <a:pt x="49" y="146"/>
                    <a:pt x="33" y="146"/>
                    <a:pt x="24" y="138"/>
                  </a:cubicBezTo>
                  <a:cubicBezTo>
                    <a:pt x="8" y="130"/>
                    <a:pt x="0" y="114"/>
                    <a:pt x="0" y="10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lnTo>
                    <a:pt x="16" y="0"/>
                  </a:lnTo>
                  <a:cubicBezTo>
                    <a:pt x="24" y="0"/>
                    <a:pt x="33" y="8"/>
                    <a:pt x="41" y="16"/>
                  </a:cubicBezTo>
                  <a:cubicBezTo>
                    <a:pt x="41" y="16"/>
                    <a:pt x="57" y="24"/>
                    <a:pt x="89" y="32"/>
                  </a:cubicBezTo>
                  <a:cubicBezTo>
                    <a:pt x="122" y="41"/>
                    <a:pt x="162" y="41"/>
                    <a:pt x="211" y="41"/>
                  </a:cubicBezTo>
                  <a:cubicBezTo>
                    <a:pt x="219" y="41"/>
                    <a:pt x="227" y="41"/>
                    <a:pt x="236" y="41"/>
                  </a:cubicBezTo>
                  <a:cubicBezTo>
                    <a:pt x="276" y="41"/>
                    <a:pt x="325" y="41"/>
                    <a:pt x="357" y="32"/>
                  </a:cubicBezTo>
                  <a:cubicBezTo>
                    <a:pt x="390" y="24"/>
                    <a:pt x="406" y="16"/>
                    <a:pt x="406" y="16"/>
                  </a:cubicBezTo>
                  <a:cubicBezTo>
                    <a:pt x="406" y="8"/>
                    <a:pt x="414" y="0"/>
                    <a:pt x="422" y="0"/>
                  </a:cubicBezTo>
                  <a:lnTo>
                    <a:pt x="422" y="0"/>
                  </a:lnTo>
                  <a:cubicBezTo>
                    <a:pt x="439" y="0"/>
                    <a:pt x="447" y="8"/>
                    <a:pt x="447" y="16"/>
                  </a:cubicBezTo>
                  <a:lnTo>
                    <a:pt x="447" y="16"/>
                  </a:lnTo>
                  <a:lnTo>
                    <a:pt x="447" y="16"/>
                  </a:lnTo>
                  <a:lnTo>
                    <a:pt x="447" y="16"/>
                  </a:lnTo>
                  <a:cubicBezTo>
                    <a:pt x="447" y="105"/>
                    <a:pt x="447" y="105"/>
                    <a:pt x="447" y="105"/>
                  </a:cubicBezTo>
                  <a:cubicBezTo>
                    <a:pt x="447" y="130"/>
                    <a:pt x="406" y="146"/>
                    <a:pt x="374" y="154"/>
                  </a:cubicBezTo>
                  <a:cubicBezTo>
                    <a:pt x="333" y="162"/>
                    <a:pt x="276" y="162"/>
                    <a:pt x="219" y="162"/>
                  </a:cubicBezTo>
                  <a:close/>
                  <a:moveTo>
                    <a:pt x="41" y="97"/>
                  </a:moveTo>
                  <a:lnTo>
                    <a:pt x="41" y="97"/>
                  </a:lnTo>
                  <a:cubicBezTo>
                    <a:pt x="41" y="105"/>
                    <a:pt x="57" y="105"/>
                    <a:pt x="98" y="114"/>
                  </a:cubicBezTo>
                  <a:cubicBezTo>
                    <a:pt x="130" y="122"/>
                    <a:pt x="171" y="122"/>
                    <a:pt x="219" y="122"/>
                  </a:cubicBezTo>
                  <a:cubicBezTo>
                    <a:pt x="268" y="122"/>
                    <a:pt x="317" y="122"/>
                    <a:pt x="349" y="114"/>
                  </a:cubicBezTo>
                  <a:cubicBezTo>
                    <a:pt x="390" y="105"/>
                    <a:pt x="398" y="105"/>
                    <a:pt x="406" y="97"/>
                  </a:cubicBezTo>
                  <a:cubicBezTo>
                    <a:pt x="406" y="57"/>
                    <a:pt x="406" y="57"/>
                    <a:pt x="406" y="57"/>
                  </a:cubicBezTo>
                  <a:cubicBezTo>
                    <a:pt x="398" y="65"/>
                    <a:pt x="382" y="65"/>
                    <a:pt x="374" y="65"/>
                  </a:cubicBezTo>
                  <a:cubicBezTo>
                    <a:pt x="341" y="73"/>
                    <a:pt x="292" y="81"/>
                    <a:pt x="236" y="81"/>
                  </a:cubicBezTo>
                  <a:cubicBezTo>
                    <a:pt x="227" y="81"/>
                    <a:pt x="219" y="81"/>
                    <a:pt x="203" y="81"/>
                  </a:cubicBezTo>
                  <a:cubicBezTo>
                    <a:pt x="154" y="81"/>
                    <a:pt x="106" y="73"/>
                    <a:pt x="65" y="65"/>
                  </a:cubicBezTo>
                  <a:cubicBezTo>
                    <a:pt x="57" y="65"/>
                    <a:pt x="49" y="65"/>
                    <a:pt x="41" y="57"/>
                  </a:cubicBezTo>
                  <a:lnTo>
                    <a:pt x="41" y="97"/>
                  </a:lnTo>
                  <a:close/>
                  <a:moveTo>
                    <a:pt x="406" y="105"/>
                  </a:moveTo>
                  <a:lnTo>
                    <a:pt x="406" y="105"/>
                  </a:lnTo>
                  <a:close/>
                  <a:moveTo>
                    <a:pt x="41" y="16"/>
                  </a:moveTo>
                  <a:lnTo>
                    <a:pt x="41" y="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Freeform 376">
              <a:extLst>
                <a:ext uri="{FF2B5EF4-FFF2-40B4-BE49-F238E27FC236}">
                  <a16:creationId xmlns:a16="http://schemas.microsoft.com/office/drawing/2014/main" id="{4C4B9C0C-24E5-6641-BADC-D761F4215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2387" y="6158961"/>
              <a:ext cx="512965" cy="196132"/>
            </a:xfrm>
            <a:custGeom>
              <a:avLst/>
              <a:gdLst>
                <a:gd name="T0" fmla="*/ 219 w 448"/>
                <a:gd name="T1" fmla="*/ 171 h 172"/>
                <a:gd name="T2" fmla="*/ 219 w 448"/>
                <a:gd name="T3" fmla="*/ 171 h 172"/>
                <a:gd name="T4" fmla="*/ 73 w 448"/>
                <a:gd name="T5" fmla="*/ 154 h 172"/>
                <a:gd name="T6" fmla="*/ 24 w 448"/>
                <a:gd name="T7" fmla="*/ 138 h 172"/>
                <a:gd name="T8" fmla="*/ 0 w 448"/>
                <a:gd name="T9" fmla="*/ 106 h 172"/>
                <a:gd name="T10" fmla="*/ 0 w 448"/>
                <a:gd name="T11" fmla="*/ 24 h 172"/>
                <a:gd name="T12" fmla="*/ 16 w 448"/>
                <a:gd name="T13" fmla="*/ 0 h 172"/>
                <a:gd name="T14" fmla="*/ 16 w 448"/>
                <a:gd name="T15" fmla="*/ 0 h 172"/>
                <a:gd name="T16" fmla="*/ 41 w 448"/>
                <a:gd name="T17" fmla="*/ 16 h 172"/>
                <a:gd name="T18" fmla="*/ 89 w 448"/>
                <a:gd name="T19" fmla="*/ 33 h 172"/>
                <a:gd name="T20" fmla="*/ 211 w 448"/>
                <a:gd name="T21" fmla="*/ 41 h 172"/>
                <a:gd name="T22" fmla="*/ 236 w 448"/>
                <a:gd name="T23" fmla="*/ 41 h 172"/>
                <a:gd name="T24" fmla="*/ 357 w 448"/>
                <a:gd name="T25" fmla="*/ 33 h 172"/>
                <a:gd name="T26" fmla="*/ 406 w 448"/>
                <a:gd name="T27" fmla="*/ 16 h 172"/>
                <a:gd name="T28" fmla="*/ 422 w 448"/>
                <a:gd name="T29" fmla="*/ 0 h 172"/>
                <a:gd name="T30" fmla="*/ 422 w 448"/>
                <a:gd name="T31" fmla="*/ 0 h 172"/>
                <a:gd name="T32" fmla="*/ 447 w 448"/>
                <a:gd name="T33" fmla="*/ 24 h 172"/>
                <a:gd name="T34" fmla="*/ 447 w 448"/>
                <a:gd name="T35" fmla="*/ 24 h 172"/>
                <a:gd name="T36" fmla="*/ 447 w 448"/>
                <a:gd name="T37" fmla="*/ 24 h 172"/>
                <a:gd name="T38" fmla="*/ 447 w 448"/>
                <a:gd name="T39" fmla="*/ 24 h 172"/>
                <a:gd name="T40" fmla="*/ 447 w 448"/>
                <a:gd name="T41" fmla="*/ 106 h 172"/>
                <a:gd name="T42" fmla="*/ 374 w 448"/>
                <a:gd name="T43" fmla="*/ 154 h 172"/>
                <a:gd name="T44" fmla="*/ 219 w 448"/>
                <a:gd name="T45" fmla="*/ 171 h 172"/>
                <a:gd name="T46" fmla="*/ 41 w 448"/>
                <a:gd name="T47" fmla="*/ 106 h 172"/>
                <a:gd name="T48" fmla="*/ 41 w 448"/>
                <a:gd name="T49" fmla="*/ 106 h 172"/>
                <a:gd name="T50" fmla="*/ 98 w 448"/>
                <a:gd name="T51" fmla="*/ 122 h 172"/>
                <a:gd name="T52" fmla="*/ 219 w 448"/>
                <a:gd name="T53" fmla="*/ 130 h 172"/>
                <a:gd name="T54" fmla="*/ 349 w 448"/>
                <a:gd name="T55" fmla="*/ 122 h 172"/>
                <a:gd name="T56" fmla="*/ 406 w 448"/>
                <a:gd name="T57" fmla="*/ 106 h 172"/>
                <a:gd name="T58" fmla="*/ 406 w 448"/>
                <a:gd name="T59" fmla="*/ 65 h 172"/>
                <a:gd name="T60" fmla="*/ 374 w 448"/>
                <a:gd name="T61" fmla="*/ 73 h 172"/>
                <a:gd name="T62" fmla="*/ 236 w 448"/>
                <a:gd name="T63" fmla="*/ 81 h 172"/>
                <a:gd name="T64" fmla="*/ 203 w 448"/>
                <a:gd name="T65" fmla="*/ 81 h 172"/>
                <a:gd name="T66" fmla="*/ 65 w 448"/>
                <a:gd name="T67" fmla="*/ 73 h 172"/>
                <a:gd name="T68" fmla="*/ 41 w 448"/>
                <a:gd name="T69" fmla="*/ 65 h 172"/>
                <a:gd name="T70" fmla="*/ 41 w 448"/>
                <a:gd name="T71" fmla="*/ 106 h 172"/>
                <a:gd name="T72" fmla="*/ 406 w 448"/>
                <a:gd name="T73" fmla="*/ 106 h 172"/>
                <a:gd name="T74" fmla="*/ 406 w 448"/>
                <a:gd name="T75" fmla="*/ 106 h 172"/>
                <a:gd name="T76" fmla="*/ 41 w 448"/>
                <a:gd name="T77" fmla="*/ 24 h 172"/>
                <a:gd name="T78" fmla="*/ 41 w 448"/>
                <a:gd name="T79" fmla="*/ 2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8" h="172">
                  <a:moveTo>
                    <a:pt x="219" y="171"/>
                  </a:moveTo>
                  <a:lnTo>
                    <a:pt x="219" y="171"/>
                  </a:lnTo>
                  <a:cubicBezTo>
                    <a:pt x="162" y="171"/>
                    <a:pt x="114" y="162"/>
                    <a:pt x="73" y="154"/>
                  </a:cubicBezTo>
                  <a:cubicBezTo>
                    <a:pt x="49" y="154"/>
                    <a:pt x="33" y="146"/>
                    <a:pt x="24" y="138"/>
                  </a:cubicBezTo>
                  <a:cubicBezTo>
                    <a:pt x="8" y="130"/>
                    <a:pt x="0" y="122"/>
                    <a:pt x="0" y="10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8"/>
                    <a:pt x="8" y="0"/>
                    <a:pt x="16" y="0"/>
                  </a:cubicBezTo>
                  <a:lnTo>
                    <a:pt x="16" y="0"/>
                  </a:lnTo>
                  <a:cubicBezTo>
                    <a:pt x="24" y="0"/>
                    <a:pt x="33" y="8"/>
                    <a:pt x="41" y="16"/>
                  </a:cubicBezTo>
                  <a:cubicBezTo>
                    <a:pt x="41" y="24"/>
                    <a:pt x="57" y="24"/>
                    <a:pt x="89" y="33"/>
                  </a:cubicBezTo>
                  <a:cubicBezTo>
                    <a:pt x="122" y="41"/>
                    <a:pt x="162" y="41"/>
                    <a:pt x="211" y="41"/>
                  </a:cubicBezTo>
                  <a:cubicBezTo>
                    <a:pt x="219" y="49"/>
                    <a:pt x="227" y="49"/>
                    <a:pt x="236" y="41"/>
                  </a:cubicBezTo>
                  <a:cubicBezTo>
                    <a:pt x="276" y="41"/>
                    <a:pt x="325" y="41"/>
                    <a:pt x="357" y="33"/>
                  </a:cubicBezTo>
                  <a:cubicBezTo>
                    <a:pt x="390" y="24"/>
                    <a:pt x="406" y="24"/>
                    <a:pt x="406" y="16"/>
                  </a:cubicBezTo>
                  <a:cubicBezTo>
                    <a:pt x="406" y="8"/>
                    <a:pt x="414" y="0"/>
                    <a:pt x="422" y="0"/>
                  </a:cubicBezTo>
                  <a:lnTo>
                    <a:pt x="422" y="0"/>
                  </a:lnTo>
                  <a:cubicBezTo>
                    <a:pt x="439" y="0"/>
                    <a:pt x="447" y="8"/>
                    <a:pt x="447" y="24"/>
                  </a:cubicBezTo>
                  <a:lnTo>
                    <a:pt x="447" y="24"/>
                  </a:lnTo>
                  <a:lnTo>
                    <a:pt x="447" y="24"/>
                  </a:lnTo>
                  <a:lnTo>
                    <a:pt x="447" y="24"/>
                  </a:lnTo>
                  <a:cubicBezTo>
                    <a:pt x="447" y="106"/>
                    <a:pt x="447" y="106"/>
                    <a:pt x="447" y="106"/>
                  </a:cubicBezTo>
                  <a:cubicBezTo>
                    <a:pt x="447" y="138"/>
                    <a:pt x="406" y="146"/>
                    <a:pt x="374" y="154"/>
                  </a:cubicBezTo>
                  <a:cubicBezTo>
                    <a:pt x="333" y="162"/>
                    <a:pt x="276" y="171"/>
                    <a:pt x="219" y="171"/>
                  </a:cubicBezTo>
                  <a:close/>
                  <a:moveTo>
                    <a:pt x="41" y="106"/>
                  </a:moveTo>
                  <a:lnTo>
                    <a:pt x="41" y="106"/>
                  </a:lnTo>
                  <a:cubicBezTo>
                    <a:pt x="41" y="106"/>
                    <a:pt x="57" y="114"/>
                    <a:pt x="98" y="122"/>
                  </a:cubicBezTo>
                  <a:cubicBezTo>
                    <a:pt x="130" y="122"/>
                    <a:pt x="171" y="130"/>
                    <a:pt x="219" y="130"/>
                  </a:cubicBezTo>
                  <a:cubicBezTo>
                    <a:pt x="268" y="130"/>
                    <a:pt x="317" y="122"/>
                    <a:pt x="349" y="122"/>
                  </a:cubicBezTo>
                  <a:cubicBezTo>
                    <a:pt x="390" y="114"/>
                    <a:pt x="398" y="106"/>
                    <a:pt x="406" y="106"/>
                  </a:cubicBezTo>
                  <a:cubicBezTo>
                    <a:pt x="406" y="65"/>
                    <a:pt x="406" y="65"/>
                    <a:pt x="406" y="65"/>
                  </a:cubicBezTo>
                  <a:cubicBezTo>
                    <a:pt x="398" y="65"/>
                    <a:pt x="382" y="65"/>
                    <a:pt x="374" y="73"/>
                  </a:cubicBezTo>
                  <a:cubicBezTo>
                    <a:pt x="341" y="81"/>
                    <a:pt x="292" y="81"/>
                    <a:pt x="236" y="81"/>
                  </a:cubicBezTo>
                  <a:cubicBezTo>
                    <a:pt x="227" y="81"/>
                    <a:pt x="219" y="81"/>
                    <a:pt x="203" y="81"/>
                  </a:cubicBezTo>
                  <a:cubicBezTo>
                    <a:pt x="154" y="81"/>
                    <a:pt x="106" y="81"/>
                    <a:pt x="65" y="73"/>
                  </a:cubicBezTo>
                  <a:cubicBezTo>
                    <a:pt x="57" y="65"/>
                    <a:pt x="49" y="65"/>
                    <a:pt x="41" y="65"/>
                  </a:cubicBezTo>
                  <a:lnTo>
                    <a:pt x="41" y="106"/>
                  </a:lnTo>
                  <a:close/>
                  <a:moveTo>
                    <a:pt x="406" y="106"/>
                  </a:moveTo>
                  <a:lnTo>
                    <a:pt x="406" y="106"/>
                  </a:lnTo>
                  <a:close/>
                  <a:moveTo>
                    <a:pt x="41" y="24"/>
                  </a:moveTo>
                  <a:lnTo>
                    <a:pt x="41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377">
              <a:extLst>
                <a:ext uri="{FF2B5EF4-FFF2-40B4-BE49-F238E27FC236}">
                  <a16:creationId xmlns:a16="http://schemas.microsoft.com/office/drawing/2014/main" id="{869846E1-82C8-8946-AD6F-A0C7AC602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2387" y="6259542"/>
              <a:ext cx="512965" cy="186074"/>
            </a:xfrm>
            <a:custGeom>
              <a:avLst/>
              <a:gdLst>
                <a:gd name="T0" fmla="*/ 219 w 448"/>
                <a:gd name="T1" fmla="*/ 163 h 164"/>
                <a:gd name="T2" fmla="*/ 219 w 448"/>
                <a:gd name="T3" fmla="*/ 163 h 164"/>
                <a:gd name="T4" fmla="*/ 73 w 448"/>
                <a:gd name="T5" fmla="*/ 155 h 164"/>
                <a:gd name="T6" fmla="*/ 24 w 448"/>
                <a:gd name="T7" fmla="*/ 138 h 164"/>
                <a:gd name="T8" fmla="*/ 0 w 448"/>
                <a:gd name="T9" fmla="*/ 106 h 164"/>
                <a:gd name="T10" fmla="*/ 0 w 448"/>
                <a:gd name="T11" fmla="*/ 17 h 164"/>
                <a:gd name="T12" fmla="*/ 16 w 448"/>
                <a:gd name="T13" fmla="*/ 0 h 164"/>
                <a:gd name="T14" fmla="*/ 16 w 448"/>
                <a:gd name="T15" fmla="*/ 0 h 164"/>
                <a:gd name="T16" fmla="*/ 41 w 448"/>
                <a:gd name="T17" fmla="*/ 17 h 164"/>
                <a:gd name="T18" fmla="*/ 89 w 448"/>
                <a:gd name="T19" fmla="*/ 33 h 164"/>
                <a:gd name="T20" fmla="*/ 211 w 448"/>
                <a:gd name="T21" fmla="*/ 41 h 164"/>
                <a:gd name="T22" fmla="*/ 236 w 448"/>
                <a:gd name="T23" fmla="*/ 41 h 164"/>
                <a:gd name="T24" fmla="*/ 357 w 448"/>
                <a:gd name="T25" fmla="*/ 33 h 164"/>
                <a:gd name="T26" fmla="*/ 406 w 448"/>
                <a:gd name="T27" fmla="*/ 17 h 164"/>
                <a:gd name="T28" fmla="*/ 422 w 448"/>
                <a:gd name="T29" fmla="*/ 0 h 164"/>
                <a:gd name="T30" fmla="*/ 422 w 448"/>
                <a:gd name="T31" fmla="*/ 0 h 164"/>
                <a:gd name="T32" fmla="*/ 447 w 448"/>
                <a:gd name="T33" fmla="*/ 17 h 164"/>
                <a:gd name="T34" fmla="*/ 447 w 448"/>
                <a:gd name="T35" fmla="*/ 17 h 164"/>
                <a:gd name="T36" fmla="*/ 447 w 448"/>
                <a:gd name="T37" fmla="*/ 17 h 164"/>
                <a:gd name="T38" fmla="*/ 447 w 448"/>
                <a:gd name="T39" fmla="*/ 17 h 164"/>
                <a:gd name="T40" fmla="*/ 447 w 448"/>
                <a:gd name="T41" fmla="*/ 106 h 164"/>
                <a:gd name="T42" fmla="*/ 374 w 448"/>
                <a:gd name="T43" fmla="*/ 155 h 164"/>
                <a:gd name="T44" fmla="*/ 219 w 448"/>
                <a:gd name="T45" fmla="*/ 163 h 164"/>
                <a:gd name="T46" fmla="*/ 41 w 448"/>
                <a:gd name="T47" fmla="*/ 98 h 164"/>
                <a:gd name="T48" fmla="*/ 41 w 448"/>
                <a:gd name="T49" fmla="*/ 98 h 164"/>
                <a:gd name="T50" fmla="*/ 98 w 448"/>
                <a:gd name="T51" fmla="*/ 114 h 164"/>
                <a:gd name="T52" fmla="*/ 219 w 448"/>
                <a:gd name="T53" fmla="*/ 122 h 164"/>
                <a:gd name="T54" fmla="*/ 349 w 448"/>
                <a:gd name="T55" fmla="*/ 114 h 164"/>
                <a:gd name="T56" fmla="*/ 406 w 448"/>
                <a:gd name="T57" fmla="*/ 98 h 164"/>
                <a:gd name="T58" fmla="*/ 406 w 448"/>
                <a:gd name="T59" fmla="*/ 57 h 164"/>
                <a:gd name="T60" fmla="*/ 374 w 448"/>
                <a:gd name="T61" fmla="*/ 65 h 164"/>
                <a:gd name="T62" fmla="*/ 236 w 448"/>
                <a:gd name="T63" fmla="*/ 82 h 164"/>
                <a:gd name="T64" fmla="*/ 203 w 448"/>
                <a:gd name="T65" fmla="*/ 82 h 164"/>
                <a:gd name="T66" fmla="*/ 65 w 448"/>
                <a:gd name="T67" fmla="*/ 65 h 164"/>
                <a:gd name="T68" fmla="*/ 41 w 448"/>
                <a:gd name="T69" fmla="*/ 57 h 164"/>
                <a:gd name="T70" fmla="*/ 41 w 448"/>
                <a:gd name="T71" fmla="*/ 98 h 164"/>
                <a:gd name="T72" fmla="*/ 406 w 448"/>
                <a:gd name="T73" fmla="*/ 106 h 164"/>
                <a:gd name="T74" fmla="*/ 406 w 448"/>
                <a:gd name="T75" fmla="*/ 106 h 164"/>
                <a:gd name="T76" fmla="*/ 41 w 448"/>
                <a:gd name="T77" fmla="*/ 17 h 164"/>
                <a:gd name="T78" fmla="*/ 41 w 448"/>
                <a:gd name="T79" fmla="*/ 1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8" h="164">
                  <a:moveTo>
                    <a:pt x="219" y="163"/>
                  </a:moveTo>
                  <a:lnTo>
                    <a:pt x="219" y="163"/>
                  </a:lnTo>
                  <a:cubicBezTo>
                    <a:pt x="162" y="163"/>
                    <a:pt x="114" y="163"/>
                    <a:pt x="73" y="155"/>
                  </a:cubicBezTo>
                  <a:cubicBezTo>
                    <a:pt x="49" y="147"/>
                    <a:pt x="33" y="147"/>
                    <a:pt x="24" y="138"/>
                  </a:cubicBezTo>
                  <a:cubicBezTo>
                    <a:pt x="8" y="130"/>
                    <a:pt x="0" y="114"/>
                    <a:pt x="0" y="10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8" y="0"/>
                    <a:pt x="16" y="0"/>
                  </a:cubicBezTo>
                  <a:lnTo>
                    <a:pt x="16" y="0"/>
                  </a:lnTo>
                  <a:cubicBezTo>
                    <a:pt x="24" y="0"/>
                    <a:pt x="33" y="9"/>
                    <a:pt x="41" y="17"/>
                  </a:cubicBezTo>
                  <a:cubicBezTo>
                    <a:pt x="41" y="17"/>
                    <a:pt x="57" y="25"/>
                    <a:pt x="89" y="33"/>
                  </a:cubicBezTo>
                  <a:cubicBezTo>
                    <a:pt x="122" y="33"/>
                    <a:pt x="162" y="41"/>
                    <a:pt x="211" y="41"/>
                  </a:cubicBezTo>
                  <a:cubicBezTo>
                    <a:pt x="219" y="41"/>
                    <a:pt x="227" y="41"/>
                    <a:pt x="236" y="41"/>
                  </a:cubicBezTo>
                  <a:cubicBezTo>
                    <a:pt x="276" y="41"/>
                    <a:pt x="325" y="33"/>
                    <a:pt x="357" y="33"/>
                  </a:cubicBezTo>
                  <a:cubicBezTo>
                    <a:pt x="390" y="25"/>
                    <a:pt x="406" y="17"/>
                    <a:pt x="406" y="17"/>
                  </a:cubicBezTo>
                  <a:cubicBezTo>
                    <a:pt x="406" y="9"/>
                    <a:pt x="414" y="0"/>
                    <a:pt x="422" y="0"/>
                  </a:cubicBezTo>
                  <a:lnTo>
                    <a:pt x="422" y="0"/>
                  </a:lnTo>
                  <a:cubicBezTo>
                    <a:pt x="439" y="0"/>
                    <a:pt x="447" y="9"/>
                    <a:pt x="447" y="17"/>
                  </a:cubicBezTo>
                  <a:lnTo>
                    <a:pt x="447" y="17"/>
                  </a:lnTo>
                  <a:lnTo>
                    <a:pt x="447" y="17"/>
                  </a:lnTo>
                  <a:lnTo>
                    <a:pt x="447" y="17"/>
                  </a:lnTo>
                  <a:cubicBezTo>
                    <a:pt x="447" y="106"/>
                    <a:pt x="447" y="106"/>
                    <a:pt x="447" y="106"/>
                  </a:cubicBezTo>
                  <a:cubicBezTo>
                    <a:pt x="447" y="130"/>
                    <a:pt x="406" y="147"/>
                    <a:pt x="374" y="155"/>
                  </a:cubicBezTo>
                  <a:cubicBezTo>
                    <a:pt x="333" y="163"/>
                    <a:pt x="276" y="163"/>
                    <a:pt x="219" y="163"/>
                  </a:cubicBezTo>
                  <a:close/>
                  <a:moveTo>
                    <a:pt x="41" y="98"/>
                  </a:moveTo>
                  <a:lnTo>
                    <a:pt x="41" y="98"/>
                  </a:lnTo>
                  <a:cubicBezTo>
                    <a:pt x="41" y="98"/>
                    <a:pt x="57" y="106"/>
                    <a:pt x="98" y="114"/>
                  </a:cubicBezTo>
                  <a:cubicBezTo>
                    <a:pt x="130" y="122"/>
                    <a:pt x="171" y="122"/>
                    <a:pt x="219" y="122"/>
                  </a:cubicBezTo>
                  <a:cubicBezTo>
                    <a:pt x="268" y="122"/>
                    <a:pt x="317" y="122"/>
                    <a:pt x="349" y="114"/>
                  </a:cubicBezTo>
                  <a:cubicBezTo>
                    <a:pt x="390" y="106"/>
                    <a:pt x="398" y="98"/>
                    <a:pt x="406" y="98"/>
                  </a:cubicBezTo>
                  <a:cubicBezTo>
                    <a:pt x="406" y="57"/>
                    <a:pt x="406" y="57"/>
                    <a:pt x="406" y="57"/>
                  </a:cubicBezTo>
                  <a:cubicBezTo>
                    <a:pt x="398" y="65"/>
                    <a:pt x="382" y="65"/>
                    <a:pt x="374" y="65"/>
                  </a:cubicBezTo>
                  <a:cubicBezTo>
                    <a:pt x="341" y="73"/>
                    <a:pt x="292" y="82"/>
                    <a:pt x="236" y="82"/>
                  </a:cubicBezTo>
                  <a:cubicBezTo>
                    <a:pt x="227" y="82"/>
                    <a:pt x="219" y="82"/>
                    <a:pt x="203" y="82"/>
                  </a:cubicBezTo>
                  <a:cubicBezTo>
                    <a:pt x="154" y="82"/>
                    <a:pt x="106" y="73"/>
                    <a:pt x="65" y="65"/>
                  </a:cubicBezTo>
                  <a:cubicBezTo>
                    <a:pt x="57" y="65"/>
                    <a:pt x="49" y="65"/>
                    <a:pt x="41" y="57"/>
                  </a:cubicBezTo>
                  <a:lnTo>
                    <a:pt x="41" y="98"/>
                  </a:lnTo>
                  <a:close/>
                  <a:moveTo>
                    <a:pt x="406" y="106"/>
                  </a:moveTo>
                  <a:lnTo>
                    <a:pt x="406" y="106"/>
                  </a:lnTo>
                  <a:close/>
                  <a:moveTo>
                    <a:pt x="41" y="17"/>
                  </a:moveTo>
                  <a:lnTo>
                    <a:pt x="41" y="1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" name="Freeform 378">
              <a:extLst>
                <a:ext uri="{FF2B5EF4-FFF2-40B4-BE49-F238E27FC236}">
                  <a16:creationId xmlns:a16="http://schemas.microsoft.com/office/drawing/2014/main" id="{8846C29B-A5C1-5B47-BC8A-24563A2B3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2387" y="5962825"/>
              <a:ext cx="512965" cy="196135"/>
            </a:xfrm>
            <a:custGeom>
              <a:avLst/>
              <a:gdLst>
                <a:gd name="T0" fmla="*/ 219 w 448"/>
                <a:gd name="T1" fmla="*/ 170 h 171"/>
                <a:gd name="T2" fmla="*/ 219 w 448"/>
                <a:gd name="T3" fmla="*/ 170 h 171"/>
                <a:gd name="T4" fmla="*/ 73 w 448"/>
                <a:gd name="T5" fmla="*/ 154 h 171"/>
                <a:gd name="T6" fmla="*/ 24 w 448"/>
                <a:gd name="T7" fmla="*/ 146 h 171"/>
                <a:gd name="T8" fmla="*/ 0 w 448"/>
                <a:gd name="T9" fmla="*/ 105 h 171"/>
                <a:gd name="T10" fmla="*/ 0 w 448"/>
                <a:gd name="T11" fmla="*/ 24 h 171"/>
                <a:gd name="T12" fmla="*/ 16 w 448"/>
                <a:gd name="T13" fmla="*/ 0 h 171"/>
                <a:gd name="T14" fmla="*/ 16 w 448"/>
                <a:gd name="T15" fmla="*/ 0 h 171"/>
                <a:gd name="T16" fmla="*/ 41 w 448"/>
                <a:gd name="T17" fmla="*/ 16 h 171"/>
                <a:gd name="T18" fmla="*/ 89 w 448"/>
                <a:gd name="T19" fmla="*/ 32 h 171"/>
                <a:gd name="T20" fmla="*/ 211 w 448"/>
                <a:gd name="T21" fmla="*/ 48 h 171"/>
                <a:gd name="T22" fmla="*/ 236 w 448"/>
                <a:gd name="T23" fmla="*/ 48 h 171"/>
                <a:gd name="T24" fmla="*/ 357 w 448"/>
                <a:gd name="T25" fmla="*/ 32 h 171"/>
                <a:gd name="T26" fmla="*/ 406 w 448"/>
                <a:gd name="T27" fmla="*/ 16 h 171"/>
                <a:gd name="T28" fmla="*/ 422 w 448"/>
                <a:gd name="T29" fmla="*/ 0 h 171"/>
                <a:gd name="T30" fmla="*/ 422 w 448"/>
                <a:gd name="T31" fmla="*/ 0 h 171"/>
                <a:gd name="T32" fmla="*/ 447 w 448"/>
                <a:gd name="T33" fmla="*/ 24 h 171"/>
                <a:gd name="T34" fmla="*/ 447 w 448"/>
                <a:gd name="T35" fmla="*/ 24 h 171"/>
                <a:gd name="T36" fmla="*/ 447 w 448"/>
                <a:gd name="T37" fmla="*/ 24 h 171"/>
                <a:gd name="T38" fmla="*/ 447 w 448"/>
                <a:gd name="T39" fmla="*/ 24 h 171"/>
                <a:gd name="T40" fmla="*/ 447 w 448"/>
                <a:gd name="T41" fmla="*/ 105 h 171"/>
                <a:gd name="T42" fmla="*/ 374 w 448"/>
                <a:gd name="T43" fmla="*/ 154 h 171"/>
                <a:gd name="T44" fmla="*/ 219 w 448"/>
                <a:gd name="T45" fmla="*/ 170 h 171"/>
                <a:gd name="T46" fmla="*/ 41 w 448"/>
                <a:gd name="T47" fmla="*/ 105 h 171"/>
                <a:gd name="T48" fmla="*/ 41 w 448"/>
                <a:gd name="T49" fmla="*/ 105 h 171"/>
                <a:gd name="T50" fmla="*/ 98 w 448"/>
                <a:gd name="T51" fmla="*/ 121 h 171"/>
                <a:gd name="T52" fmla="*/ 219 w 448"/>
                <a:gd name="T53" fmla="*/ 130 h 171"/>
                <a:gd name="T54" fmla="*/ 349 w 448"/>
                <a:gd name="T55" fmla="*/ 121 h 171"/>
                <a:gd name="T56" fmla="*/ 406 w 448"/>
                <a:gd name="T57" fmla="*/ 105 h 171"/>
                <a:gd name="T58" fmla="*/ 406 w 448"/>
                <a:gd name="T59" fmla="*/ 65 h 171"/>
                <a:gd name="T60" fmla="*/ 374 w 448"/>
                <a:gd name="T61" fmla="*/ 73 h 171"/>
                <a:gd name="T62" fmla="*/ 236 w 448"/>
                <a:gd name="T63" fmla="*/ 89 h 171"/>
                <a:gd name="T64" fmla="*/ 203 w 448"/>
                <a:gd name="T65" fmla="*/ 89 h 171"/>
                <a:gd name="T66" fmla="*/ 65 w 448"/>
                <a:gd name="T67" fmla="*/ 73 h 171"/>
                <a:gd name="T68" fmla="*/ 41 w 448"/>
                <a:gd name="T69" fmla="*/ 65 h 171"/>
                <a:gd name="T70" fmla="*/ 41 w 448"/>
                <a:gd name="T71" fmla="*/ 105 h 171"/>
                <a:gd name="T72" fmla="*/ 406 w 448"/>
                <a:gd name="T73" fmla="*/ 105 h 171"/>
                <a:gd name="T74" fmla="*/ 406 w 448"/>
                <a:gd name="T75" fmla="*/ 105 h 171"/>
                <a:gd name="T76" fmla="*/ 41 w 448"/>
                <a:gd name="T77" fmla="*/ 24 h 171"/>
                <a:gd name="T78" fmla="*/ 41 w 448"/>
                <a:gd name="T79" fmla="*/ 2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8" h="171">
                  <a:moveTo>
                    <a:pt x="219" y="170"/>
                  </a:moveTo>
                  <a:lnTo>
                    <a:pt x="219" y="170"/>
                  </a:lnTo>
                  <a:cubicBezTo>
                    <a:pt x="162" y="170"/>
                    <a:pt x="114" y="162"/>
                    <a:pt x="73" y="154"/>
                  </a:cubicBezTo>
                  <a:cubicBezTo>
                    <a:pt x="49" y="154"/>
                    <a:pt x="33" y="146"/>
                    <a:pt x="24" y="146"/>
                  </a:cubicBezTo>
                  <a:cubicBezTo>
                    <a:pt x="8" y="130"/>
                    <a:pt x="0" y="121"/>
                    <a:pt x="0" y="10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6"/>
                    <a:pt x="8" y="0"/>
                    <a:pt x="16" y="0"/>
                  </a:cubicBezTo>
                  <a:lnTo>
                    <a:pt x="16" y="0"/>
                  </a:lnTo>
                  <a:cubicBezTo>
                    <a:pt x="24" y="0"/>
                    <a:pt x="33" y="8"/>
                    <a:pt x="41" y="16"/>
                  </a:cubicBezTo>
                  <a:cubicBezTo>
                    <a:pt x="41" y="24"/>
                    <a:pt x="57" y="32"/>
                    <a:pt x="89" y="32"/>
                  </a:cubicBezTo>
                  <a:cubicBezTo>
                    <a:pt x="122" y="40"/>
                    <a:pt x="162" y="48"/>
                    <a:pt x="211" y="48"/>
                  </a:cubicBezTo>
                  <a:cubicBezTo>
                    <a:pt x="219" y="48"/>
                    <a:pt x="227" y="48"/>
                    <a:pt x="236" y="48"/>
                  </a:cubicBezTo>
                  <a:cubicBezTo>
                    <a:pt x="276" y="48"/>
                    <a:pt x="325" y="40"/>
                    <a:pt x="357" y="32"/>
                  </a:cubicBezTo>
                  <a:cubicBezTo>
                    <a:pt x="390" y="32"/>
                    <a:pt x="406" y="24"/>
                    <a:pt x="406" y="16"/>
                  </a:cubicBezTo>
                  <a:cubicBezTo>
                    <a:pt x="406" y="8"/>
                    <a:pt x="414" y="0"/>
                    <a:pt x="422" y="0"/>
                  </a:cubicBezTo>
                  <a:lnTo>
                    <a:pt x="422" y="0"/>
                  </a:lnTo>
                  <a:cubicBezTo>
                    <a:pt x="439" y="0"/>
                    <a:pt x="447" y="16"/>
                    <a:pt x="447" y="24"/>
                  </a:cubicBezTo>
                  <a:lnTo>
                    <a:pt x="447" y="24"/>
                  </a:lnTo>
                  <a:lnTo>
                    <a:pt x="447" y="24"/>
                  </a:lnTo>
                  <a:lnTo>
                    <a:pt x="447" y="24"/>
                  </a:lnTo>
                  <a:cubicBezTo>
                    <a:pt x="447" y="105"/>
                    <a:pt x="447" y="105"/>
                    <a:pt x="447" y="105"/>
                  </a:cubicBezTo>
                  <a:cubicBezTo>
                    <a:pt x="447" y="138"/>
                    <a:pt x="406" y="154"/>
                    <a:pt x="374" y="154"/>
                  </a:cubicBezTo>
                  <a:cubicBezTo>
                    <a:pt x="333" y="162"/>
                    <a:pt x="276" y="170"/>
                    <a:pt x="219" y="170"/>
                  </a:cubicBezTo>
                  <a:close/>
                  <a:moveTo>
                    <a:pt x="41" y="105"/>
                  </a:moveTo>
                  <a:lnTo>
                    <a:pt x="41" y="105"/>
                  </a:lnTo>
                  <a:cubicBezTo>
                    <a:pt x="41" y="105"/>
                    <a:pt x="57" y="113"/>
                    <a:pt x="98" y="121"/>
                  </a:cubicBezTo>
                  <a:cubicBezTo>
                    <a:pt x="130" y="130"/>
                    <a:pt x="171" y="130"/>
                    <a:pt x="219" y="130"/>
                  </a:cubicBezTo>
                  <a:cubicBezTo>
                    <a:pt x="268" y="130"/>
                    <a:pt x="317" y="130"/>
                    <a:pt x="349" y="121"/>
                  </a:cubicBezTo>
                  <a:cubicBezTo>
                    <a:pt x="390" y="113"/>
                    <a:pt x="398" y="105"/>
                    <a:pt x="406" y="105"/>
                  </a:cubicBezTo>
                  <a:cubicBezTo>
                    <a:pt x="406" y="65"/>
                    <a:pt x="406" y="65"/>
                    <a:pt x="406" y="65"/>
                  </a:cubicBezTo>
                  <a:cubicBezTo>
                    <a:pt x="398" y="65"/>
                    <a:pt x="382" y="73"/>
                    <a:pt x="374" y="73"/>
                  </a:cubicBezTo>
                  <a:cubicBezTo>
                    <a:pt x="341" y="81"/>
                    <a:pt x="292" y="81"/>
                    <a:pt x="236" y="89"/>
                  </a:cubicBezTo>
                  <a:cubicBezTo>
                    <a:pt x="227" y="89"/>
                    <a:pt x="219" y="89"/>
                    <a:pt x="203" y="89"/>
                  </a:cubicBezTo>
                  <a:cubicBezTo>
                    <a:pt x="154" y="81"/>
                    <a:pt x="106" y="81"/>
                    <a:pt x="65" y="73"/>
                  </a:cubicBezTo>
                  <a:cubicBezTo>
                    <a:pt x="57" y="73"/>
                    <a:pt x="49" y="65"/>
                    <a:pt x="41" y="65"/>
                  </a:cubicBezTo>
                  <a:lnTo>
                    <a:pt x="41" y="105"/>
                  </a:lnTo>
                  <a:close/>
                  <a:moveTo>
                    <a:pt x="406" y="105"/>
                  </a:moveTo>
                  <a:lnTo>
                    <a:pt x="406" y="105"/>
                  </a:lnTo>
                  <a:close/>
                  <a:moveTo>
                    <a:pt x="41" y="24"/>
                  </a:moveTo>
                  <a:lnTo>
                    <a:pt x="41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4" name="Freeform 379">
              <a:extLst>
                <a:ext uri="{FF2B5EF4-FFF2-40B4-BE49-F238E27FC236}">
                  <a16:creationId xmlns:a16="http://schemas.microsoft.com/office/drawing/2014/main" id="{4BD4AD49-4721-4F42-9429-A3831224E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2387" y="5827042"/>
              <a:ext cx="512965" cy="140814"/>
            </a:xfrm>
            <a:custGeom>
              <a:avLst/>
              <a:gdLst>
                <a:gd name="T0" fmla="*/ 219 w 448"/>
                <a:gd name="T1" fmla="*/ 122 h 123"/>
                <a:gd name="T2" fmla="*/ 219 w 448"/>
                <a:gd name="T3" fmla="*/ 122 h 123"/>
                <a:gd name="T4" fmla="*/ 203 w 448"/>
                <a:gd name="T5" fmla="*/ 122 h 123"/>
                <a:gd name="T6" fmla="*/ 65 w 448"/>
                <a:gd name="T7" fmla="*/ 105 h 123"/>
                <a:gd name="T8" fmla="*/ 0 w 448"/>
                <a:gd name="T9" fmla="*/ 65 h 123"/>
                <a:gd name="T10" fmla="*/ 73 w 448"/>
                <a:gd name="T11" fmla="*/ 8 h 123"/>
                <a:gd name="T12" fmla="*/ 219 w 448"/>
                <a:gd name="T13" fmla="*/ 0 h 123"/>
                <a:gd name="T14" fmla="*/ 374 w 448"/>
                <a:gd name="T15" fmla="*/ 8 h 123"/>
                <a:gd name="T16" fmla="*/ 422 w 448"/>
                <a:gd name="T17" fmla="*/ 24 h 123"/>
                <a:gd name="T18" fmla="*/ 447 w 448"/>
                <a:gd name="T19" fmla="*/ 65 h 123"/>
                <a:gd name="T20" fmla="*/ 374 w 448"/>
                <a:gd name="T21" fmla="*/ 105 h 123"/>
                <a:gd name="T22" fmla="*/ 236 w 448"/>
                <a:gd name="T23" fmla="*/ 122 h 123"/>
                <a:gd name="T24" fmla="*/ 219 w 448"/>
                <a:gd name="T25" fmla="*/ 122 h 123"/>
                <a:gd name="T26" fmla="*/ 49 w 448"/>
                <a:gd name="T27" fmla="*/ 65 h 123"/>
                <a:gd name="T28" fmla="*/ 49 w 448"/>
                <a:gd name="T29" fmla="*/ 65 h 123"/>
                <a:gd name="T30" fmla="*/ 89 w 448"/>
                <a:gd name="T31" fmla="*/ 73 h 123"/>
                <a:gd name="T32" fmla="*/ 211 w 448"/>
                <a:gd name="T33" fmla="*/ 81 h 123"/>
                <a:gd name="T34" fmla="*/ 236 w 448"/>
                <a:gd name="T35" fmla="*/ 81 h 123"/>
                <a:gd name="T36" fmla="*/ 357 w 448"/>
                <a:gd name="T37" fmla="*/ 73 h 123"/>
                <a:gd name="T38" fmla="*/ 398 w 448"/>
                <a:gd name="T39" fmla="*/ 65 h 123"/>
                <a:gd name="T40" fmla="*/ 349 w 448"/>
                <a:gd name="T41" fmla="*/ 49 h 123"/>
                <a:gd name="T42" fmla="*/ 219 w 448"/>
                <a:gd name="T43" fmla="*/ 41 h 123"/>
                <a:gd name="T44" fmla="*/ 98 w 448"/>
                <a:gd name="T45" fmla="*/ 49 h 123"/>
                <a:gd name="T46" fmla="*/ 49 w 448"/>
                <a:gd name="T47" fmla="*/ 65 h 123"/>
                <a:gd name="T48" fmla="*/ 406 w 448"/>
                <a:gd name="T49" fmla="*/ 65 h 123"/>
                <a:gd name="T50" fmla="*/ 406 w 448"/>
                <a:gd name="T51" fmla="*/ 6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48" h="123">
                  <a:moveTo>
                    <a:pt x="219" y="122"/>
                  </a:moveTo>
                  <a:lnTo>
                    <a:pt x="219" y="122"/>
                  </a:lnTo>
                  <a:cubicBezTo>
                    <a:pt x="219" y="122"/>
                    <a:pt x="211" y="122"/>
                    <a:pt x="203" y="122"/>
                  </a:cubicBezTo>
                  <a:cubicBezTo>
                    <a:pt x="154" y="122"/>
                    <a:pt x="106" y="114"/>
                    <a:pt x="65" y="105"/>
                  </a:cubicBezTo>
                  <a:cubicBezTo>
                    <a:pt x="41" y="105"/>
                    <a:pt x="0" y="89"/>
                    <a:pt x="0" y="65"/>
                  </a:cubicBezTo>
                  <a:cubicBezTo>
                    <a:pt x="0" y="32"/>
                    <a:pt x="41" y="16"/>
                    <a:pt x="73" y="8"/>
                  </a:cubicBezTo>
                  <a:cubicBezTo>
                    <a:pt x="114" y="0"/>
                    <a:pt x="162" y="0"/>
                    <a:pt x="219" y="0"/>
                  </a:cubicBezTo>
                  <a:cubicBezTo>
                    <a:pt x="276" y="0"/>
                    <a:pt x="333" y="0"/>
                    <a:pt x="374" y="8"/>
                  </a:cubicBezTo>
                  <a:cubicBezTo>
                    <a:pt x="390" y="16"/>
                    <a:pt x="406" y="24"/>
                    <a:pt x="422" y="24"/>
                  </a:cubicBezTo>
                  <a:cubicBezTo>
                    <a:pt x="439" y="32"/>
                    <a:pt x="447" y="49"/>
                    <a:pt x="447" y="65"/>
                  </a:cubicBezTo>
                  <a:cubicBezTo>
                    <a:pt x="447" y="89"/>
                    <a:pt x="406" y="105"/>
                    <a:pt x="374" y="105"/>
                  </a:cubicBezTo>
                  <a:cubicBezTo>
                    <a:pt x="341" y="114"/>
                    <a:pt x="292" y="122"/>
                    <a:pt x="236" y="122"/>
                  </a:cubicBezTo>
                  <a:cubicBezTo>
                    <a:pt x="236" y="122"/>
                    <a:pt x="227" y="122"/>
                    <a:pt x="219" y="122"/>
                  </a:cubicBezTo>
                  <a:close/>
                  <a:moveTo>
                    <a:pt x="49" y="65"/>
                  </a:moveTo>
                  <a:lnTo>
                    <a:pt x="49" y="65"/>
                  </a:lnTo>
                  <a:cubicBezTo>
                    <a:pt x="57" y="65"/>
                    <a:pt x="65" y="65"/>
                    <a:pt x="89" y="73"/>
                  </a:cubicBezTo>
                  <a:cubicBezTo>
                    <a:pt x="122" y="81"/>
                    <a:pt x="162" y="81"/>
                    <a:pt x="211" y="81"/>
                  </a:cubicBezTo>
                  <a:cubicBezTo>
                    <a:pt x="219" y="81"/>
                    <a:pt x="227" y="81"/>
                    <a:pt x="236" y="81"/>
                  </a:cubicBezTo>
                  <a:cubicBezTo>
                    <a:pt x="276" y="81"/>
                    <a:pt x="325" y="81"/>
                    <a:pt x="357" y="73"/>
                  </a:cubicBezTo>
                  <a:cubicBezTo>
                    <a:pt x="374" y="65"/>
                    <a:pt x="390" y="65"/>
                    <a:pt x="398" y="65"/>
                  </a:cubicBezTo>
                  <a:cubicBezTo>
                    <a:pt x="390" y="57"/>
                    <a:pt x="374" y="57"/>
                    <a:pt x="349" y="49"/>
                  </a:cubicBezTo>
                  <a:cubicBezTo>
                    <a:pt x="317" y="41"/>
                    <a:pt x="268" y="41"/>
                    <a:pt x="219" y="41"/>
                  </a:cubicBezTo>
                  <a:cubicBezTo>
                    <a:pt x="179" y="41"/>
                    <a:pt x="130" y="41"/>
                    <a:pt x="98" y="49"/>
                  </a:cubicBezTo>
                  <a:cubicBezTo>
                    <a:pt x="65" y="57"/>
                    <a:pt x="57" y="57"/>
                    <a:pt x="49" y="65"/>
                  </a:cubicBezTo>
                  <a:close/>
                  <a:moveTo>
                    <a:pt x="406" y="65"/>
                  </a:moveTo>
                  <a:lnTo>
                    <a:pt x="406" y="6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5" name="Freeform 380">
              <a:extLst>
                <a:ext uri="{FF2B5EF4-FFF2-40B4-BE49-F238E27FC236}">
                  <a16:creationId xmlns:a16="http://schemas.microsoft.com/office/drawing/2014/main" id="{5DDC896C-9E94-CF41-B846-DF3C83453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2387" y="5872302"/>
              <a:ext cx="512965" cy="196135"/>
            </a:xfrm>
            <a:custGeom>
              <a:avLst/>
              <a:gdLst>
                <a:gd name="T0" fmla="*/ 219 w 448"/>
                <a:gd name="T1" fmla="*/ 170 h 171"/>
                <a:gd name="T2" fmla="*/ 219 w 448"/>
                <a:gd name="T3" fmla="*/ 170 h 171"/>
                <a:gd name="T4" fmla="*/ 73 w 448"/>
                <a:gd name="T5" fmla="*/ 154 h 171"/>
                <a:gd name="T6" fmla="*/ 24 w 448"/>
                <a:gd name="T7" fmla="*/ 138 h 171"/>
                <a:gd name="T8" fmla="*/ 0 w 448"/>
                <a:gd name="T9" fmla="*/ 105 h 171"/>
                <a:gd name="T10" fmla="*/ 0 w 448"/>
                <a:gd name="T11" fmla="*/ 24 h 171"/>
                <a:gd name="T12" fmla="*/ 16 w 448"/>
                <a:gd name="T13" fmla="*/ 0 h 171"/>
                <a:gd name="T14" fmla="*/ 16 w 448"/>
                <a:gd name="T15" fmla="*/ 0 h 171"/>
                <a:gd name="T16" fmla="*/ 41 w 448"/>
                <a:gd name="T17" fmla="*/ 16 h 171"/>
                <a:gd name="T18" fmla="*/ 89 w 448"/>
                <a:gd name="T19" fmla="*/ 32 h 171"/>
                <a:gd name="T20" fmla="*/ 211 w 448"/>
                <a:gd name="T21" fmla="*/ 40 h 171"/>
                <a:gd name="T22" fmla="*/ 236 w 448"/>
                <a:gd name="T23" fmla="*/ 40 h 171"/>
                <a:gd name="T24" fmla="*/ 357 w 448"/>
                <a:gd name="T25" fmla="*/ 32 h 171"/>
                <a:gd name="T26" fmla="*/ 406 w 448"/>
                <a:gd name="T27" fmla="*/ 16 h 171"/>
                <a:gd name="T28" fmla="*/ 422 w 448"/>
                <a:gd name="T29" fmla="*/ 0 h 171"/>
                <a:gd name="T30" fmla="*/ 422 w 448"/>
                <a:gd name="T31" fmla="*/ 0 h 171"/>
                <a:gd name="T32" fmla="*/ 447 w 448"/>
                <a:gd name="T33" fmla="*/ 24 h 171"/>
                <a:gd name="T34" fmla="*/ 447 w 448"/>
                <a:gd name="T35" fmla="*/ 24 h 171"/>
                <a:gd name="T36" fmla="*/ 447 w 448"/>
                <a:gd name="T37" fmla="*/ 24 h 171"/>
                <a:gd name="T38" fmla="*/ 447 w 448"/>
                <a:gd name="T39" fmla="*/ 24 h 171"/>
                <a:gd name="T40" fmla="*/ 447 w 448"/>
                <a:gd name="T41" fmla="*/ 105 h 171"/>
                <a:gd name="T42" fmla="*/ 374 w 448"/>
                <a:gd name="T43" fmla="*/ 154 h 171"/>
                <a:gd name="T44" fmla="*/ 219 w 448"/>
                <a:gd name="T45" fmla="*/ 170 h 171"/>
                <a:gd name="T46" fmla="*/ 41 w 448"/>
                <a:gd name="T47" fmla="*/ 97 h 171"/>
                <a:gd name="T48" fmla="*/ 41 w 448"/>
                <a:gd name="T49" fmla="*/ 97 h 171"/>
                <a:gd name="T50" fmla="*/ 98 w 448"/>
                <a:gd name="T51" fmla="*/ 113 h 171"/>
                <a:gd name="T52" fmla="*/ 219 w 448"/>
                <a:gd name="T53" fmla="*/ 129 h 171"/>
                <a:gd name="T54" fmla="*/ 349 w 448"/>
                <a:gd name="T55" fmla="*/ 113 h 171"/>
                <a:gd name="T56" fmla="*/ 406 w 448"/>
                <a:gd name="T57" fmla="*/ 97 h 171"/>
                <a:gd name="T58" fmla="*/ 406 w 448"/>
                <a:gd name="T59" fmla="*/ 56 h 171"/>
                <a:gd name="T60" fmla="*/ 374 w 448"/>
                <a:gd name="T61" fmla="*/ 64 h 171"/>
                <a:gd name="T62" fmla="*/ 236 w 448"/>
                <a:gd name="T63" fmla="*/ 81 h 171"/>
                <a:gd name="T64" fmla="*/ 203 w 448"/>
                <a:gd name="T65" fmla="*/ 81 h 171"/>
                <a:gd name="T66" fmla="*/ 65 w 448"/>
                <a:gd name="T67" fmla="*/ 64 h 171"/>
                <a:gd name="T68" fmla="*/ 41 w 448"/>
                <a:gd name="T69" fmla="*/ 56 h 171"/>
                <a:gd name="T70" fmla="*/ 41 w 448"/>
                <a:gd name="T71" fmla="*/ 97 h 171"/>
                <a:gd name="T72" fmla="*/ 406 w 448"/>
                <a:gd name="T73" fmla="*/ 105 h 171"/>
                <a:gd name="T74" fmla="*/ 406 w 448"/>
                <a:gd name="T75" fmla="*/ 105 h 171"/>
                <a:gd name="T76" fmla="*/ 41 w 448"/>
                <a:gd name="T77" fmla="*/ 24 h 171"/>
                <a:gd name="T78" fmla="*/ 41 w 448"/>
                <a:gd name="T79" fmla="*/ 2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8" h="171">
                  <a:moveTo>
                    <a:pt x="219" y="170"/>
                  </a:moveTo>
                  <a:lnTo>
                    <a:pt x="219" y="170"/>
                  </a:lnTo>
                  <a:cubicBezTo>
                    <a:pt x="162" y="170"/>
                    <a:pt x="114" y="162"/>
                    <a:pt x="73" y="154"/>
                  </a:cubicBezTo>
                  <a:cubicBezTo>
                    <a:pt x="49" y="146"/>
                    <a:pt x="33" y="146"/>
                    <a:pt x="24" y="138"/>
                  </a:cubicBezTo>
                  <a:cubicBezTo>
                    <a:pt x="8" y="129"/>
                    <a:pt x="0" y="121"/>
                    <a:pt x="0" y="10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8"/>
                    <a:pt x="8" y="0"/>
                    <a:pt x="16" y="0"/>
                  </a:cubicBezTo>
                  <a:lnTo>
                    <a:pt x="16" y="0"/>
                  </a:lnTo>
                  <a:cubicBezTo>
                    <a:pt x="24" y="0"/>
                    <a:pt x="33" y="8"/>
                    <a:pt x="41" y="16"/>
                  </a:cubicBezTo>
                  <a:cubicBezTo>
                    <a:pt x="41" y="16"/>
                    <a:pt x="57" y="24"/>
                    <a:pt x="89" y="32"/>
                  </a:cubicBezTo>
                  <a:cubicBezTo>
                    <a:pt x="122" y="40"/>
                    <a:pt x="162" y="40"/>
                    <a:pt x="211" y="40"/>
                  </a:cubicBezTo>
                  <a:cubicBezTo>
                    <a:pt x="219" y="40"/>
                    <a:pt x="227" y="40"/>
                    <a:pt x="236" y="40"/>
                  </a:cubicBezTo>
                  <a:cubicBezTo>
                    <a:pt x="276" y="40"/>
                    <a:pt x="325" y="40"/>
                    <a:pt x="357" y="32"/>
                  </a:cubicBezTo>
                  <a:cubicBezTo>
                    <a:pt x="390" y="24"/>
                    <a:pt x="406" y="16"/>
                    <a:pt x="406" y="16"/>
                  </a:cubicBezTo>
                  <a:cubicBezTo>
                    <a:pt x="406" y="8"/>
                    <a:pt x="414" y="0"/>
                    <a:pt x="422" y="0"/>
                  </a:cubicBezTo>
                  <a:lnTo>
                    <a:pt x="422" y="0"/>
                  </a:lnTo>
                  <a:cubicBezTo>
                    <a:pt x="439" y="0"/>
                    <a:pt x="447" y="8"/>
                    <a:pt x="447" y="24"/>
                  </a:cubicBezTo>
                  <a:lnTo>
                    <a:pt x="447" y="24"/>
                  </a:lnTo>
                  <a:lnTo>
                    <a:pt x="447" y="24"/>
                  </a:lnTo>
                  <a:lnTo>
                    <a:pt x="447" y="24"/>
                  </a:lnTo>
                  <a:cubicBezTo>
                    <a:pt x="447" y="105"/>
                    <a:pt x="447" y="105"/>
                    <a:pt x="447" y="105"/>
                  </a:cubicBezTo>
                  <a:cubicBezTo>
                    <a:pt x="447" y="138"/>
                    <a:pt x="406" y="146"/>
                    <a:pt x="374" y="154"/>
                  </a:cubicBezTo>
                  <a:cubicBezTo>
                    <a:pt x="333" y="162"/>
                    <a:pt x="276" y="170"/>
                    <a:pt x="219" y="170"/>
                  </a:cubicBezTo>
                  <a:close/>
                  <a:moveTo>
                    <a:pt x="41" y="97"/>
                  </a:moveTo>
                  <a:lnTo>
                    <a:pt x="41" y="97"/>
                  </a:lnTo>
                  <a:cubicBezTo>
                    <a:pt x="41" y="105"/>
                    <a:pt x="57" y="113"/>
                    <a:pt x="98" y="113"/>
                  </a:cubicBezTo>
                  <a:cubicBezTo>
                    <a:pt x="130" y="121"/>
                    <a:pt x="171" y="129"/>
                    <a:pt x="219" y="129"/>
                  </a:cubicBezTo>
                  <a:cubicBezTo>
                    <a:pt x="268" y="129"/>
                    <a:pt x="317" y="121"/>
                    <a:pt x="349" y="113"/>
                  </a:cubicBezTo>
                  <a:cubicBezTo>
                    <a:pt x="390" y="113"/>
                    <a:pt x="398" y="105"/>
                    <a:pt x="406" y="97"/>
                  </a:cubicBezTo>
                  <a:cubicBezTo>
                    <a:pt x="406" y="56"/>
                    <a:pt x="406" y="56"/>
                    <a:pt x="406" y="56"/>
                  </a:cubicBezTo>
                  <a:cubicBezTo>
                    <a:pt x="398" y="64"/>
                    <a:pt x="382" y="64"/>
                    <a:pt x="374" y="64"/>
                  </a:cubicBezTo>
                  <a:cubicBezTo>
                    <a:pt x="341" y="73"/>
                    <a:pt x="292" y="81"/>
                    <a:pt x="236" y="81"/>
                  </a:cubicBezTo>
                  <a:cubicBezTo>
                    <a:pt x="227" y="81"/>
                    <a:pt x="219" y="81"/>
                    <a:pt x="203" y="81"/>
                  </a:cubicBezTo>
                  <a:cubicBezTo>
                    <a:pt x="154" y="81"/>
                    <a:pt x="106" y="73"/>
                    <a:pt x="65" y="64"/>
                  </a:cubicBezTo>
                  <a:cubicBezTo>
                    <a:pt x="57" y="64"/>
                    <a:pt x="49" y="64"/>
                    <a:pt x="41" y="56"/>
                  </a:cubicBezTo>
                  <a:lnTo>
                    <a:pt x="41" y="97"/>
                  </a:lnTo>
                  <a:close/>
                  <a:moveTo>
                    <a:pt x="406" y="105"/>
                  </a:moveTo>
                  <a:lnTo>
                    <a:pt x="406" y="105"/>
                  </a:lnTo>
                  <a:close/>
                  <a:moveTo>
                    <a:pt x="41" y="24"/>
                  </a:moveTo>
                  <a:lnTo>
                    <a:pt x="41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6" name="Freeform 381">
              <a:extLst>
                <a:ext uri="{FF2B5EF4-FFF2-40B4-BE49-F238E27FC236}">
                  <a16:creationId xmlns:a16="http://schemas.microsoft.com/office/drawing/2014/main" id="{9982DE38-9C6F-EA4A-A75C-338B1C108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8956" y="6259542"/>
              <a:ext cx="507935" cy="186074"/>
            </a:xfrm>
            <a:custGeom>
              <a:avLst/>
              <a:gdLst>
                <a:gd name="T0" fmla="*/ 228 w 447"/>
                <a:gd name="T1" fmla="*/ 163 h 164"/>
                <a:gd name="T2" fmla="*/ 228 w 447"/>
                <a:gd name="T3" fmla="*/ 163 h 164"/>
                <a:gd name="T4" fmla="*/ 73 w 447"/>
                <a:gd name="T5" fmla="*/ 155 h 164"/>
                <a:gd name="T6" fmla="*/ 25 w 447"/>
                <a:gd name="T7" fmla="*/ 138 h 164"/>
                <a:gd name="T8" fmla="*/ 0 w 447"/>
                <a:gd name="T9" fmla="*/ 98 h 164"/>
                <a:gd name="T10" fmla="*/ 0 w 447"/>
                <a:gd name="T11" fmla="*/ 17 h 164"/>
                <a:gd name="T12" fmla="*/ 25 w 447"/>
                <a:gd name="T13" fmla="*/ 0 h 164"/>
                <a:gd name="T14" fmla="*/ 25 w 447"/>
                <a:gd name="T15" fmla="*/ 0 h 164"/>
                <a:gd name="T16" fmla="*/ 41 w 447"/>
                <a:gd name="T17" fmla="*/ 17 h 164"/>
                <a:gd name="T18" fmla="*/ 90 w 447"/>
                <a:gd name="T19" fmla="*/ 33 h 164"/>
                <a:gd name="T20" fmla="*/ 211 w 447"/>
                <a:gd name="T21" fmla="*/ 41 h 164"/>
                <a:gd name="T22" fmla="*/ 236 w 447"/>
                <a:gd name="T23" fmla="*/ 41 h 164"/>
                <a:gd name="T24" fmla="*/ 358 w 447"/>
                <a:gd name="T25" fmla="*/ 33 h 164"/>
                <a:gd name="T26" fmla="*/ 405 w 447"/>
                <a:gd name="T27" fmla="*/ 17 h 164"/>
                <a:gd name="T28" fmla="*/ 430 w 447"/>
                <a:gd name="T29" fmla="*/ 0 h 164"/>
                <a:gd name="T30" fmla="*/ 430 w 447"/>
                <a:gd name="T31" fmla="*/ 0 h 164"/>
                <a:gd name="T32" fmla="*/ 446 w 447"/>
                <a:gd name="T33" fmla="*/ 17 h 164"/>
                <a:gd name="T34" fmla="*/ 446 w 447"/>
                <a:gd name="T35" fmla="*/ 17 h 164"/>
                <a:gd name="T36" fmla="*/ 446 w 447"/>
                <a:gd name="T37" fmla="*/ 17 h 164"/>
                <a:gd name="T38" fmla="*/ 446 w 447"/>
                <a:gd name="T39" fmla="*/ 17 h 164"/>
                <a:gd name="T40" fmla="*/ 446 w 447"/>
                <a:gd name="T41" fmla="*/ 106 h 164"/>
                <a:gd name="T42" fmla="*/ 374 w 447"/>
                <a:gd name="T43" fmla="*/ 155 h 164"/>
                <a:gd name="T44" fmla="*/ 228 w 447"/>
                <a:gd name="T45" fmla="*/ 163 h 164"/>
                <a:gd name="T46" fmla="*/ 41 w 447"/>
                <a:gd name="T47" fmla="*/ 98 h 164"/>
                <a:gd name="T48" fmla="*/ 41 w 447"/>
                <a:gd name="T49" fmla="*/ 98 h 164"/>
                <a:gd name="T50" fmla="*/ 98 w 447"/>
                <a:gd name="T51" fmla="*/ 114 h 164"/>
                <a:gd name="T52" fmla="*/ 228 w 447"/>
                <a:gd name="T53" fmla="*/ 122 h 164"/>
                <a:gd name="T54" fmla="*/ 350 w 447"/>
                <a:gd name="T55" fmla="*/ 114 h 164"/>
                <a:gd name="T56" fmla="*/ 405 w 447"/>
                <a:gd name="T57" fmla="*/ 98 h 164"/>
                <a:gd name="T58" fmla="*/ 405 w 447"/>
                <a:gd name="T59" fmla="*/ 57 h 164"/>
                <a:gd name="T60" fmla="*/ 381 w 447"/>
                <a:gd name="T61" fmla="*/ 65 h 164"/>
                <a:gd name="T62" fmla="*/ 244 w 447"/>
                <a:gd name="T63" fmla="*/ 82 h 164"/>
                <a:gd name="T64" fmla="*/ 211 w 447"/>
                <a:gd name="T65" fmla="*/ 82 h 164"/>
                <a:gd name="T66" fmla="*/ 73 w 447"/>
                <a:gd name="T67" fmla="*/ 65 h 164"/>
                <a:gd name="T68" fmla="*/ 41 w 447"/>
                <a:gd name="T69" fmla="*/ 57 h 164"/>
                <a:gd name="T70" fmla="*/ 41 w 447"/>
                <a:gd name="T71" fmla="*/ 98 h 164"/>
                <a:gd name="T72" fmla="*/ 405 w 447"/>
                <a:gd name="T73" fmla="*/ 98 h 164"/>
                <a:gd name="T74" fmla="*/ 405 w 447"/>
                <a:gd name="T75" fmla="*/ 98 h 164"/>
                <a:gd name="T76" fmla="*/ 41 w 447"/>
                <a:gd name="T77" fmla="*/ 17 h 164"/>
                <a:gd name="T78" fmla="*/ 41 w 447"/>
                <a:gd name="T79" fmla="*/ 1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7" h="164">
                  <a:moveTo>
                    <a:pt x="228" y="163"/>
                  </a:moveTo>
                  <a:lnTo>
                    <a:pt x="228" y="163"/>
                  </a:lnTo>
                  <a:cubicBezTo>
                    <a:pt x="171" y="163"/>
                    <a:pt x="114" y="163"/>
                    <a:pt x="73" y="155"/>
                  </a:cubicBezTo>
                  <a:cubicBezTo>
                    <a:pt x="57" y="147"/>
                    <a:pt x="41" y="138"/>
                    <a:pt x="25" y="138"/>
                  </a:cubicBezTo>
                  <a:cubicBezTo>
                    <a:pt x="8" y="130"/>
                    <a:pt x="0" y="114"/>
                    <a:pt x="0" y="9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8" y="0"/>
                    <a:pt x="25" y="0"/>
                  </a:cubicBezTo>
                  <a:lnTo>
                    <a:pt x="25" y="0"/>
                  </a:lnTo>
                  <a:cubicBezTo>
                    <a:pt x="33" y="0"/>
                    <a:pt x="41" y="0"/>
                    <a:pt x="41" y="17"/>
                  </a:cubicBezTo>
                  <a:cubicBezTo>
                    <a:pt x="41" y="17"/>
                    <a:pt x="57" y="25"/>
                    <a:pt x="90" y="33"/>
                  </a:cubicBezTo>
                  <a:cubicBezTo>
                    <a:pt x="122" y="33"/>
                    <a:pt x="171" y="41"/>
                    <a:pt x="211" y="41"/>
                  </a:cubicBezTo>
                  <a:cubicBezTo>
                    <a:pt x="220" y="41"/>
                    <a:pt x="228" y="41"/>
                    <a:pt x="236" y="41"/>
                  </a:cubicBezTo>
                  <a:cubicBezTo>
                    <a:pt x="285" y="41"/>
                    <a:pt x="325" y="33"/>
                    <a:pt x="358" y="33"/>
                  </a:cubicBezTo>
                  <a:cubicBezTo>
                    <a:pt x="397" y="25"/>
                    <a:pt x="405" y="17"/>
                    <a:pt x="405" y="17"/>
                  </a:cubicBezTo>
                  <a:cubicBezTo>
                    <a:pt x="414" y="0"/>
                    <a:pt x="422" y="0"/>
                    <a:pt x="430" y="0"/>
                  </a:cubicBezTo>
                  <a:lnTo>
                    <a:pt x="430" y="0"/>
                  </a:lnTo>
                  <a:cubicBezTo>
                    <a:pt x="438" y="0"/>
                    <a:pt x="446" y="9"/>
                    <a:pt x="446" y="17"/>
                  </a:cubicBezTo>
                  <a:lnTo>
                    <a:pt x="446" y="17"/>
                  </a:lnTo>
                  <a:lnTo>
                    <a:pt x="446" y="17"/>
                  </a:lnTo>
                  <a:lnTo>
                    <a:pt x="446" y="17"/>
                  </a:lnTo>
                  <a:cubicBezTo>
                    <a:pt x="446" y="106"/>
                    <a:pt x="446" y="106"/>
                    <a:pt x="446" y="106"/>
                  </a:cubicBezTo>
                  <a:cubicBezTo>
                    <a:pt x="446" y="130"/>
                    <a:pt x="405" y="147"/>
                    <a:pt x="374" y="155"/>
                  </a:cubicBezTo>
                  <a:cubicBezTo>
                    <a:pt x="333" y="163"/>
                    <a:pt x="285" y="163"/>
                    <a:pt x="228" y="163"/>
                  </a:cubicBezTo>
                  <a:close/>
                  <a:moveTo>
                    <a:pt x="41" y="98"/>
                  </a:moveTo>
                  <a:lnTo>
                    <a:pt x="41" y="98"/>
                  </a:lnTo>
                  <a:cubicBezTo>
                    <a:pt x="49" y="98"/>
                    <a:pt x="57" y="106"/>
                    <a:pt x="98" y="114"/>
                  </a:cubicBezTo>
                  <a:cubicBezTo>
                    <a:pt x="130" y="122"/>
                    <a:pt x="179" y="122"/>
                    <a:pt x="228" y="122"/>
                  </a:cubicBezTo>
                  <a:cubicBezTo>
                    <a:pt x="268" y="122"/>
                    <a:pt x="317" y="122"/>
                    <a:pt x="350" y="114"/>
                  </a:cubicBezTo>
                  <a:cubicBezTo>
                    <a:pt x="389" y="106"/>
                    <a:pt x="405" y="98"/>
                    <a:pt x="405" y="98"/>
                  </a:cubicBezTo>
                  <a:cubicBezTo>
                    <a:pt x="405" y="57"/>
                    <a:pt x="405" y="57"/>
                    <a:pt x="405" y="57"/>
                  </a:cubicBezTo>
                  <a:cubicBezTo>
                    <a:pt x="397" y="57"/>
                    <a:pt x="389" y="65"/>
                    <a:pt x="381" y="65"/>
                  </a:cubicBezTo>
                  <a:cubicBezTo>
                    <a:pt x="341" y="73"/>
                    <a:pt x="293" y="82"/>
                    <a:pt x="244" y="82"/>
                  </a:cubicBezTo>
                  <a:cubicBezTo>
                    <a:pt x="228" y="82"/>
                    <a:pt x="220" y="82"/>
                    <a:pt x="211" y="82"/>
                  </a:cubicBezTo>
                  <a:cubicBezTo>
                    <a:pt x="155" y="82"/>
                    <a:pt x="106" y="73"/>
                    <a:pt x="73" y="65"/>
                  </a:cubicBezTo>
                  <a:cubicBezTo>
                    <a:pt x="65" y="65"/>
                    <a:pt x="49" y="57"/>
                    <a:pt x="41" y="57"/>
                  </a:cubicBezTo>
                  <a:lnTo>
                    <a:pt x="41" y="98"/>
                  </a:lnTo>
                  <a:close/>
                  <a:moveTo>
                    <a:pt x="405" y="98"/>
                  </a:moveTo>
                  <a:lnTo>
                    <a:pt x="405" y="98"/>
                  </a:lnTo>
                  <a:close/>
                  <a:moveTo>
                    <a:pt x="41" y="17"/>
                  </a:moveTo>
                  <a:lnTo>
                    <a:pt x="41" y="1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7" name="Freeform 382">
              <a:extLst>
                <a:ext uri="{FF2B5EF4-FFF2-40B4-BE49-F238E27FC236}">
                  <a16:creationId xmlns:a16="http://schemas.microsoft.com/office/drawing/2014/main" id="{F05F51B0-2608-E44E-8F0A-D1EDE8FBB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8956" y="6158961"/>
              <a:ext cx="507935" cy="196132"/>
            </a:xfrm>
            <a:custGeom>
              <a:avLst/>
              <a:gdLst>
                <a:gd name="T0" fmla="*/ 228 w 447"/>
                <a:gd name="T1" fmla="*/ 171 h 172"/>
                <a:gd name="T2" fmla="*/ 228 w 447"/>
                <a:gd name="T3" fmla="*/ 171 h 172"/>
                <a:gd name="T4" fmla="*/ 73 w 447"/>
                <a:gd name="T5" fmla="*/ 154 h 172"/>
                <a:gd name="T6" fmla="*/ 25 w 447"/>
                <a:gd name="T7" fmla="*/ 138 h 172"/>
                <a:gd name="T8" fmla="*/ 0 w 447"/>
                <a:gd name="T9" fmla="*/ 106 h 172"/>
                <a:gd name="T10" fmla="*/ 0 w 447"/>
                <a:gd name="T11" fmla="*/ 24 h 172"/>
                <a:gd name="T12" fmla="*/ 25 w 447"/>
                <a:gd name="T13" fmla="*/ 0 h 172"/>
                <a:gd name="T14" fmla="*/ 25 w 447"/>
                <a:gd name="T15" fmla="*/ 0 h 172"/>
                <a:gd name="T16" fmla="*/ 41 w 447"/>
                <a:gd name="T17" fmla="*/ 16 h 172"/>
                <a:gd name="T18" fmla="*/ 90 w 447"/>
                <a:gd name="T19" fmla="*/ 33 h 172"/>
                <a:gd name="T20" fmla="*/ 211 w 447"/>
                <a:gd name="T21" fmla="*/ 41 h 172"/>
                <a:gd name="T22" fmla="*/ 236 w 447"/>
                <a:gd name="T23" fmla="*/ 41 h 172"/>
                <a:gd name="T24" fmla="*/ 358 w 447"/>
                <a:gd name="T25" fmla="*/ 33 h 172"/>
                <a:gd name="T26" fmla="*/ 405 w 447"/>
                <a:gd name="T27" fmla="*/ 16 h 172"/>
                <a:gd name="T28" fmla="*/ 430 w 447"/>
                <a:gd name="T29" fmla="*/ 0 h 172"/>
                <a:gd name="T30" fmla="*/ 430 w 447"/>
                <a:gd name="T31" fmla="*/ 0 h 172"/>
                <a:gd name="T32" fmla="*/ 446 w 447"/>
                <a:gd name="T33" fmla="*/ 24 h 172"/>
                <a:gd name="T34" fmla="*/ 446 w 447"/>
                <a:gd name="T35" fmla="*/ 24 h 172"/>
                <a:gd name="T36" fmla="*/ 446 w 447"/>
                <a:gd name="T37" fmla="*/ 24 h 172"/>
                <a:gd name="T38" fmla="*/ 446 w 447"/>
                <a:gd name="T39" fmla="*/ 24 h 172"/>
                <a:gd name="T40" fmla="*/ 446 w 447"/>
                <a:gd name="T41" fmla="*/ 106 h 172"/>
                <a:gd name="T42" fmla="*/ 374 w 447"/>
                <a:gd name="T43" fmla="*/ 154 h 172"/>
                <a:gd name="T44" fmla="*/ 228 w 447"/>
                <a:gd name="T45" fmla="*/ 171 h 172"/>
                <a:gd name="T46" fmla="*/ 41 w 447"/>
                <a:gd name="T47" fmla="*/ 106 h 172"/>
                <a:gd name="T48" fmla="*/ 41 w 447"/>
                <a:gd name="T49" fmla="*/ 106 h 172"/>
                <a:gd name="T50" fmla="*/ 98 w 447"/>
                <a:gd name="T51" fmla="*/ 122 h 172"/>
                <a:gd name="T52" fmla="*/ 228 w 447"/>
                <a:gd name="T53" fmla="*/ 130 h 172"/>
                <a:gd name="T54" fmla="*/ 350 w 447"/>
                <a:gd name="T55" fmla="*/ 122 h 172"/>
                <a:gd name="T56" fmla="*/ 405 w 447"/>
                <a:gd name="T57" fmla="*/ 106 h 172"/>
                <a:gd name="T58" fmla="*/ 405 w 447"/>
                <a:gd name="T59" fmla="*/ 65 h 172"/>
                <a:gd name="T60" fmla="*/ 381 w 447"/>
                <a:gd name="T61" fmla="*/ 73 h 172"/>
                <a:gd name="T62" fmla="*/ 244 w 447"/>
                <a:gd name="T63" fmla="*/ 81 h 172"/>
                <a:gd name="T64" fmla="*/ 211 w 447"/>
                <a:gd name="T65" fmla="*/ 81 h 172"/>
                <a:gd name="T66" fmla="*/ 73 w 447"/>
                <a:gd name="T67" fmla="*/ 73 h 172"/>
                <a:gd name="T68" fmla="*/ 41 w 447"/>
                <a:gd name="T69" fmla="*/ 65 h 172"/>
                <a:gd name="T70" fmla="*/ 41 w 447"/>
                <a:gd name="T71" fmla="*/ 106 h 172"/>
                <a:gd name="T72" fmla="*/ 405 w 447"/>
                <a:gd name="T73" fmla="*/ 106 h 172"/>
                <a:gd name="T74" fmla="*/ 405 w 447"/>
                <a:gd name="T75" fmla="*/ 106 h 172"/>
                <a:gd name="T76" fmla="*/ 41 w 447"/>
                <a:gd name="T77" fmla="*/ 24 h 172"/>
                <a:gd name="T78" fmla="*/ 41 w 447"/>
                <a:gd name="T79" fmla="*/ 2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7" h="172">
                  <a:moveTo>
                    <a:pt x="228" y="171"/>
                  </a:moveTo>
                  <a:lnTo>
                    <a:pt x="228" y="171"/>
                  </a:lnTo>
                  <a:cubicBezTo>
                    <a:pt x="171" y="171"/>
                    <a:pt x="114" y="162"/>
                    <a:pt x="73" y="154"/>
                  </a:cubicBezTo>
                  <a:cubicBezTo>
                    <a:pt x="57" y="154"/>
                    <a:pt x="41" y="146"/>
                    <a:pt x="25" y="138"/>
                  </a:cubicBezTo>
                  <a:cubicBezTo>
                    <a:pt x="8" y="130"/>
                    <a:pt x="0" y="122"/>
                    <a:pt x="0" y="10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8"/>
                    <a:pt x="8" y="0"/>
                    <a:pt x="25" y="0"/>
                  </a:cubicBezTo>
                  <a:lnTo>
                    <a:pt x="25" y="0"/>
                  </a:lnTo>
                  <a:cubicBezTo>
                    <a:pt x="33" y="0"/>
                    <a:pt x="41" y="8"/>
                    <a:pt x="41" y="16"/>
                  </a:cubicBezTo>
                  <a:cubicBezTo>
                    <a:pt x="41" y="16"/>
                    <a:pt x="57" y="24"/>
                    <a:pt x="90" y="33"/>
                  </a:cubicBezTo>
                  <a:cubicBezTo>
                    <a:pt x="122" y="41"/>
                    <a:pt x="171" y="41"/>
                    <a:pt x="211" y="41"/>
                  </a:cubicBezTo>
                  <a:cubicBezTo>
                    <a:pt x="220" y="41"/>
                    <a:pt x="228" y="41"/>
                    <a:pt x="236" y="41"/>
                  </a:cubicBezTo>
                  <a:cubicBezTo>
                    <a:pt x="285" y="41"/>
                    <a:pt x="325" y="41"/>
                    <a:pt x="358" y="33"/>
                  </a:cubicBezTo>
                  <a:cubicBezTo>
                    <a:pt x="397" y="24"/>
                    <a:pt x="405" y="16"/>
                    <a:pt x="405" y="16"/>
                  </a:cubicBezTo>
                  <a:cubicBezTo>
                    <a:pt x="414" y="8"/>
                    <a:pt x="422" y="0"/>
                    <a:pt x="430" y="0"/>
                  </a:cubicBezTo>
                  <a:lnTo>
                    <a:pt x="430" y="0"/>
                  </a:lnTo>
                  <a:cubicBezTo>
                    <a:pt x="438" y="0"/>
                    <a:pt x="446" y="8"/>
                    <a:pt x="446" y="24"/>
                  </a:cubicBezTo>
                  <a:lnTo>
                    <a:pt x="446" y="24"/>
                  </a:lnTo>
                  <a:lnTo>
                    <a:pt x="446" y="24"/>
                  </a:lnTo>
                  <a:lnTo>
                    <a:pt x="446" y="24"/>
                  </a:lnTo>
                  <a:cubicBezTo>
                    <a:pt x="446" y="106"/>
                    <a:pt x="446" y="106"/>
                    <a:pt x="446" y="106"/>
                  </a:cubicBezTo>
                  <a:cubicBezTo>
                    <a:pt x="446" y="138"/>
                    <a:pt x="405" y="146"/>
                    <a:pt x="374" y="154"/>
                  </a:cubicBezTo>
                  <a:cubicBezTo>
                    <a:pt x="333" y="162"/>
                    <a:pt x="285" y="171"/>
                    <a:pt x="228" y="171"/>
                  </a:cubicBezTo>
                  <a:close/>
                  <a:moveTo>
                    <a:pt x="41" y="106"/>
                  </a:moveTo>
                  <a:lnTo>
                    <a:pt x="41" y="106"/>
                  </a:lnTo>
                  <a:cubicBezTo>
                    <a:pt x="49" y="106"/>
                    <a:pt x="57" y="114"/>
                    <a:pt x="98" y="122"/>
                  </a:cubicBezTo>
                  <a:cubicBezTo>
                    <a:pt x="130" y="122"/>
                    <a:pt x="179" y="130"/>
                    <a:pt x="228" y="130"/>
                  </a:cubicBezTo>
                  <a:cubicBezTo>
                    <a:pt x="268" y="130"/>
                    <a:pt x="317" y="122"/>
                    <a:pt x="350" y="122"/>
                  </a:cubicBezTo>
                  <a:cubicBezTo>
                    <a:pt x="389" y="114"/>
                    <a:pt x="405" y="106"/>
                    <a:pt x="405" y="106"/>
                  </a:cubicBezTo>
                  <a:cubicBezTo>
                    <a:pt x="405" y="65"/>
                    <a:pt x="405" y="65"/>
                    <a:pt x="405" y="65"/>
                  </a:cubicBezTo>
                  <a:cubicBezTo>
                    <a:pt x="397" y="65"/>
                    <a:pt x="389" y="65"/>
                    <a:pt x="381" y="73"/>
                  </a:cubicBezTo>
                  <a:cubicBezTo>
                    <a:pt x="341" y="81"/>
                    <a:pt x="293" y="81"/>
                    <a:pt x="244" y="81"/>
                  </a:cubicBezTo>
                  <a:cubicBezTo>
                    <a:pt x="228" y="81"/>
                    <a:pt x="220" y="81"/>
                    <a:pt x="211" y="81"/>
                  </a:cubicBezTo>
                  <a:cubicBezTo>
                    <a:pt x="155" y="81"/>
                    <a:pt x="106" y="81"/>
                    <a:pt x="73" y="73"/>
                  </a:cubicBezTo>
                  <a:cubicBezTo>
                    <a:pt x="65" y="65"/>
                    <a:pt x="49" y="65"/>
                    <a:pt x="41" y="65"/>
                  </a:cubicBezTo>
                  <a:lnTo>
                    <a:pt x="41" y="106"/>
                  </a:lnTo>
                  <a:close/>
                  <a:moveTo>
                    <a:pt x="405" y="106"/>
                  </a:moveTo>
                  <a:lnTo>
                    <a:pt x="405" y="106"/>
                  </a:lnTo>
                  <a:close/>
                  <a:moveTo>
                    <a:pt x="41" y="24"/>
                  </a:moveTo>
                  <a:lnTo>
                    <a:pt x="41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8" name="Freeform 383">
              <a:extLst>
                <a:ext uri="{FF2B5EF4-FFF2-40B4-BE49-F238E27FC236}">
                  <a16:creationId xmlns:a16="http://schemas.microsoft.com/office/drawing/2014/main" id="{96AF4F6A-8D64-2E49-9D5F-F30E247D1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8956" y="6018147"/>
              <a:ext cx="507935" cy="140814"/>
            </a:xfrm>
            <a:custGeom>
              <a:avLst/>
              <a:gdLst>
                <a:gd name="T0" fmla="*/ 228 w 447"/>
                <a:gd name="T1" fmla="*/ 122 h 123"/>
                <a:gd name="T2" fmla="*/ 228 w 447"/>
                <a:gd name="T3" fmla="*/ 122 h 123"/>
                <a:gd name="T4" fmla="*/ 211 w 447"/>
                <a:gd name="T5" fmla="*/ 122 h 123"/>
                <a:gd name="T6" fmla="*/ 73 w 447"/>
                <a:gd name="T7" fmla="*/ 106 h 123"/>
                <a:gd name="T8" fmla="*/ 0 w 447"/>
                <a:gd name="T9" fmla="*/ 57 h 123"/>
                <a:gd name="T10" fmla="*/ 73 w 447"/>
                <a:gd name="T11" fmla="*/ 9 h 123"/>
                <a:gd name="T12" fmla="*/ 228 w 447"/>
                <a:gd name="T13" fmla="*/ 0 h 123"/>
                <a:gd name="T14" fmla="*/ 374 w 447"/>
                <a:gd name="T15" fmla="*/ 9 h 123"/>
                <a:gd name="T16" fmla="*/ 422 w 447"/>
                <a:gd name="T17" fmla="*/ 25 h 123"/>
                <a:gd name="T18" fmla="*/ 446 w 447"/>
                <a:gd name="T19" fmla="*/ 57 h 123"/>
                <a:gd name="T20" fmla="*/ 381 w 447"/>
                <a:gd name="T21" fmla="*/ 106 h 123"/>
                <a:gd name="T22" fmla="*/ 244 w 447"/>
                <a:gd name="T23" fmla="*/ 122 h 123"/>
                <a:gd name="T24" fmla="*/ 228 w 447"/>
                <a:gd name="T25" fmla="*/ 122 h 123"/>
                <a:gd name="T26" fmla="*/ 49 w 447"/>
                <a:gd name="T27" fmla="*/ 57 h 123"/>
                <a:gd name="T28" fmla="*/ 49 w 447"/>
                <a:gd name="T29" fmla="*/ 57 h 123"/>
                <a:gd name="T30" fmla="*/ 90 w 447"/>
                <a:gd name="T31" fmla="*/ 73 h 123"/>
                <a:gd name="T32" fmla="*/ 211 w 447"/>
                <a:gd name="T33" fmla="*/ 82 h 123"/>
                <a:gd name="T34" fmla="*/ 236 w 447"/>
                <a:gd name="T35" fmla="*/ 82 h 123"/>
                <a:gd name="T36" fmla="*/ 358 w 447"/>
                <a:gd name="T37" fmla="*/ 73 h 123"/>
                <a:gd name="T38" fmla="*/ 397 w 447"/>
                <a:gd name="T39" fmla="*/ 57 h 123"/>
                <a:gd name="T40" fmla="*/ 350 w 447"/>
                <a:gd name="T41" fmla="*/ 49 h 123"/>
                <a:gd name="T42" fmla="*/ 228 w 447"/>
                <a:gd name="T43" fmla="*/ 41 h 123"/>
                <a:gd name="T44" fmla="*/ 98 w 447"/>
                <a:gd name="T45" fmla="*/ 49 h 123"/>
                <a:gd name="T46" fmla="*/ 49 w 447"/>
                <a:gd name="T47" fmla="*/ 57 h 123"/>
                <a:gd name="T48" fmla="*/ 414 w 447"/>
                <a:gd name="T49" fmla="*/ 65 h 123"/>
                <a:gd name="T50" fmla="*/ 414 w 447"/>
                <a:gd name="T51" fmla="*/ 6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47" h="123">
                  <a:moveTo>
                    <a:pt x="228" y="122"/>
                  </a:moveTo>
                  <a:lnTo>
                    <a:pt x="228" y="122"/>
                  </a:lnTo>
                  <a:cubicBezTo>
                    <a:pt x="220" y="122"/>
                    <a:pt x="211" y="122"/>
                    <a:pt x="211" y="122"/>
                  </a:cubicBezTo>
                  <a:cubicBezTo>
                    <a:pt x="155" y="122"/>
                    <a:pt x="106" y="114"/>
                    <a:pt x="73" y="106"/>
                  </a:cubicBezTo>
                  <a:cubicBezTo>
                    <a:pt x="41" y="98"/>
                    <a:pt x="0" y="90"/>
                    <a:pt x="0" y="57"/>
                  </a:cubicBezTo>
                  <a:cubicBezTo>
                    <a:pt x="0" y="33"/>
                    <a:pt x="41" y="17"/>
                    <a:pt x="73" y="9"/>
                  </a:cubicBezTo>
                  <a:cubicBezTo>
                    <a:pt x="114" y="0"/>
                    <a:pt x="171" y="0"/>
                    <a:pt x="228" y="0"/>
                  </a:cubicBezTo>
                  <a:cubicBezTo>
                    <a:pt x="285" y="0"/>
                    <a:pt x="333" y="0"/>
                    <a:pt x="374" y="9"/>
                  </a:cubicBezTo>
                  <a:cubicBezTo>
                    <a:pt x="397" y="17"/>
                    <a:pt x="414" y="17"/>
                    <a:pt x="422" y="25"/>
                  </a:cubicBezTo>
                  <a:cubicBezTo>
                    <a:pt x="438" y="33"/>
                    <a:pt x="446" y="49"/>
                    <a:pt x="446" y="57"/>
                  </a:cubicBezTo>
                  <a:cubicBezTo>
                    <a:pt x="446" y="90"/>
                    <a:pt x="405" y="98"/>
                    <a:pt x="381" y="106"/>
                  </a:cubicBezTo>
                  <a:cubicBezTo>
                    <a:pt x="341" y="114"/>
                    <a:pt x="293" y="122"/>
                    <a:pt x="244" y="122"/>
                  </a:cubicBezTo>
                  <a:cubicBezTo>
                    <a:pt x="236" y="122"/>
                    <a:pt x="228" y="122"/>
                    <a:pt x="228" y="122"/>
                  </a:cubicBezTo>
                  <a:close/>
                  <a:moveTo>
                    <a:pt x="49" y="57"/>
                  </a:moveTo>
                  <a:lnTo>
                    <a:pt x="49" y="57"/>
                  </a:lnTo>
                  <a:cubicBezTo>
                    <a:pt x="57" y="65"/>
                    <a:pt x="73" y="65"/>
                    <a:pt x="90" y="73"/>
                  </a:cubicBezTo>
                  <a:cubicBezTo>
                    <a:pt x="122" y="82"/>
                    <a:pt x="171" y="82"/>
                    <a:pt x="211" y="82"/>
                  </a:cubicBezTo>
                  <a:cubicBezTo>
                    <a:pt x="220" y="82"/>
                    <a:pt x="228" y="82"/>
                    <a:pt x="236" y="82"/>
                  </a:cubicBezTo>
                  <a:cubicBezTo>
                    <a:pt x="285" y="82"/>
                    <a:pt x="325" y="82"/>
                    <a:pt x="358" y="73"/>
                  </a:cubicBezTo>
                  <a:cubicBezTo>
                    <a:pt x="381" y="65"/>
                    <a:pt x="389" y="65"/>
                    <a:pt x="397" y="57"/>
                  </a:cubicBezTo>
                  <a:cubicBezTo>
                    <a:pt x="389" y="57"/>
                    <a:pt x="381" y="49"/>
                    <a:pt x="350" y="49"/>
                  </a:cubicBezTo>
                  <a:cubicBezTo>
                    <a:pt x="317" y="41"/>
                    <a:pt x="268" y="41"/>
                    <a:pt x="228" y="41"/>
                  </a:cubicBezTo>
                  <a:cubicBezTo>
                    <a:pt x="179" y="41"/>
                    <a:pt x="130" y="41"/>
                    <a:pt x="98" y="49"/>
                  </a:cubicBezTo>
                  <a:cubicBezTo>
                    <a:pt x="73" y="49"/>
                    <a:pt x="57" y="57"/>
                    <a:pt x="49" y="57"/>
                  </a:cubicBezTo>
                  <a:close/>
                  <a:moveTo>
                    <a:pt x="414" y="65"/>
                  </a:moveTo>
                  <a:lnTo>
                    <a:pt x="414" y="6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9" name="Freeform 384">
              <a:extLst>
                <a:ext uri="{FF2B5EF4-FFF2-40B4-BE49-F238E27FC236}">
                  <a16:creationId xmlns:a16="http://schemas.microsoft.com/office/drawing/2014/main" id="{09EF12F5-31E3-1B49-9038-388826669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8956" y="6068437"/>
              <a:ext cx="507935" cy="186074"/>
            </a:xfrm>
            <a:custGeom>
              <a:avLst/>
              <a:gdLst>
                <a:gd name="T0" fmla="*/ 228 w 447"/>
                <a:gd name="T1" fmla="*/ 162 h 163"/>
                <a:gd name="T2" fmla="*/ 228 w 447"/>
                <a:gd name="T3" fmla="*/ 162 h 163"/>
                <a:gd name="T4" fmla="*/ 73 w 447"/>
                <a:gd name="T5" fmla="*/ 154 h 163"/>
                <a:gd name="T6" fmla="*/ 25 w 447"/>
                <a:gd name="T7" fmla="*/ 138 h 163"/>
                <a:gd name="T8" fmla="*/ 0 w 447"/>
                <a:gd name="T9" fmla="*/ 105 h 163"/>
                <a:gd name="T10" fmla="*/ 0 w 447"/>
                <a:gd name="T11" fmla="*/ 16 h 163"/>
                <a:gd name="T12" fmla="*/ 25 w 447"/>
                <a:gd name="T13" fmla="*/ 0 h 163"/>
                <a:gd name="T14" fmla="*/ 25 w 447"/>
                <a:gd name="T15" fmla="*/ 0 h 163"/>
                <a:gd name="T16" fmla="*/ 41 w 447"/>
                <a:gd name="T17" fmla="*/ 16 h 163"/>
                <a:gd name="T18" fmla="*/ 90 w 447"/>
                <a:gd name="T19" fmla="*/ 32 h 163"/>
                <a:gd name="T20" fmla="*/ 211 w 447"/>
                <a:gd name="T21" fmla="*/ 41 h 163"/>
                <a:gd name="T22" fmla="*/ 236 w 447"/>
                <a:gd name="T23" fmla="*/ 41 h 163"/>
                <a:gd name="T24" fmla="*/ 358 w 447"/>
                <a:gd name="T25" fmla="*/ 32 h 163"/>
                <a:gd name="T26" fmla="*/ 405 w 447"/>
                <a:gd name="T27" fmla="*/ 16 h 163"/>
                <a:gd name="T28" fmla="*/ 430 w 447"/>
                <a:gd name="T29" fmla="*/ 0 h 163"/>
                <a:gd name="T30" fmla="*/ 430 w 447"/>
                <a:gd name="T31" fmla="*/ 0 h 163"/>
                <a:gd name="T32" fmla="*/ 446 w 447"/>
                <a:gd name="T33" fmla="*/ 16 h 163"/>
                <a:gd name="T34" fmla="*/ 446 w 447"/>
                <a:gd name="T35" fmla="*/ 16 h 163"/>
                <a:gd name="T36" fmla="*/ 446 w 447"/>
                <a:gd name="T37" fmla="*/ 16 h 163"/>
                <a:gd name="T38" fmla="*/ 446 w 447"/>
                <a:gd name="T39" fmla="*/ 16 h 163"/>
                <a:gd name="T40" fmla="*/ 446 w 447"/>
                <a:gd name="T41" fmla="*/ 105 h 163"/>
                <a:gd name="T42" fmla="*/ 374 w 447"/>
                <a:gd name="T43" fmla="*/ 154 h 163"/>
                <a:gd name="T44" fmla="*/ 228 w 447"/>
                <a:gd name="T45" fmla="*/ 162 h 163"/>
                <a:gd name="T46" fmla="*/ 41 w 447"/>
                <a:gd name="T47" fmla="*/ 97 h 163"/>
                <a:gd name="T48" fmla="*/ 41 w 447"/>
                <a:gd name="T49" fmla="*/ 97 h 163"/>
                <a:gd name="T50" fmla="*/ 98 w 447"/>
                <a:gd name="T51" fmla="*/ 114 h 163"/>
                <a:gd name="T52" fmla="*/ 228 w 447"/>
                <a:gd name="T53" fmla="*/ 122 h 163"/>
                <a:gd name="T54" fmla="*/ 350 w 447"/>
                <a:gd name="T55" fmla="*/ 114 h 163"/>
                <a:gd name="T56" fmla="*/ 405 w 447"/>
                <a:gd name="T57" fmla="*/ 97 h 163"/>
                <a:gd name="T58" fmla="*/ 405 w 447"/>
                <a:gd name="T59" fmla="*/ 57 h 163"/>
                <a:gd name="T60" fmla="*/ 381 w 447"/>
                <a:gd name="T61" fmla="*/ 65 h 163"/>
                <a:gd name="T62" fmla="*/ 244 w 447"/>
                <a:gd name="T63" fmla="*/ 81 h 163"/>
                <a:gd name="T64" fmla="*/ 211 w 447"/>
                <a:gd name="T65" fmla="*/ 81 h 163"/>
                <a:gd name="T66" fmla="*/ 73 w 447"/>
                <a:gd name="T67" fmla="*/ 65 h 163"/>
                <a:gd name="T68" fmla="*/ 41 w 447"/>
                <a:gd name="T69" fmla="*/ 57 h 163"/>
                <a:gd name="T70" fmla="*/ 41 w 447"/>
                <a:gd name="T71" fmla="*/ 97 h 163"/>
                <a:gd name="T72" fmla="*/ 405 w 447"/>
                <a:gd name="T73" fmla="*/ 105 h 163"/>
                <a:gd name="T74" fmla="*/ 405 w 447"/>
                <a:gd name="T75" fmla="*/ 105 h 163"/>
                <a:gd name="T76" fmla="*/ 41 w 447"/>
                <a:gd name="T77" fmla="*/ 16 h 163"/>
                <a:gd name="T78" fmla="*/ 41 w 447"/>
                <a:gd name="T79" fmla="*/ 1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7" h="163">
                  <a:moveTo>
                    <a:pt x="228" y="162"/>
                  </a:moveTo>
                  <a:lnTo>
                    <a:pt x="228" y="162"/>
                  </a:lnTo>
                  <a:cubicBezTo>
                    <a:pt x="171" y="162"/>
                    <a:pt x="114" y="162"/>
                    <a:pt x="73" y="154"/>
                  </a:cubicBezTo>
                  <a:cubicBezTo>
                    <a:pt x="57" y="146"/>
                    <a:pt x="41" y="146"/>
                    <a:pt x="25" y="138"/>
                  </a:cubicBezTo>
                  <a:cubicBezTo>
                    <a:pt x="8" y="130"/>
                    <a:pt x="0" y="114"/>
                    <a:pt x="0" y="10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8" y="0"/>
                    <a:pt x="25" y="0"/>
                  </a:cubicBezTo>
                  <a:lnTo>
                    <a:pt x="25" y="0"/>
                  </a:lnTo>
                  <a:cubicBezTo>
                    <a:pt x="33" y="0"/>
                    <a:pt x="41" y="8"/>
                    <a:pt x="41" y="16"/>
                  </a:cubicBezTo>
                  <a:cubicBezTo>
                    <a:pt x="41" y="16"/>
                    <a:pt x="57" y="24"/>
                    <a:pt x="90" y="32"/>
                  </a:cubicBezTo>
                  <a:cubicBezTo>
                    <a:pt x="122" y="41"/>
                    <a:pt x="171" y="41"/>
                    <a:pt x="211" y="41"/>
                  </a:cubicBezTo>
                  <a:cubicBezTo>
                    <a:pt x="220" y="41"/>
                    <a:pt x="228" y="41"/>
                    <a:pt x="236" y="41"/>
                  </a:cubicBezTo>
                  <a:cubicBezTo>
                    <a:pt x="285" y="41"/>
                    <a:pt x="325" y="41"/>
                    <a:pt x="358" y="32"/>
                  </a:cubicBezTo>
                  <a:cubicBezTo>
                    <a:pt x="397" y="24"/>
                    <a:pt x="405" y="16"/>
                    <a:pt x="405" y="16"/>
                  </a:cubicBezTo>
                  <a:cubicBezTo>
                    <a:pt x="414" y="8"/>
                    <a:pt x="422" y="0"/>
                    <a:pt x="430" y="0"/>
                  </a:cubicBezTo>
                  <a:lnTo>
                    <a:pt x="430" y="0"/>
                  </a:lnTo>
                  <a:cubicBezTo>
                    <a:pt x="438" y="0"/>
                    <a:pt x="446" y="8"/>
                    <a:pt x="446" y="16"/>
                  </a:cubicBezTo>
                  <a:lnTo>
                    <a:pt x="446" y="16"/>
                  </a:lnTo>
                  <a:lnTo>
                    <a:pt x="446" y="16"/>
                  </a:lnTo>
                  <a:lnTo>
                    <a:pt x="446" y="16"/>
                  </a:lnTo>
                  <a:cubicBezTo>
                    <a:pt x="446" y="105"/>
                    <a:pt x="446" y="105"/>
                    <a:pt x="446" y="105"/>
                  </a:cubicBezTo>
                  <a:cubicBezTo>
                    <a:pt x="446" y="130"/>
                    <a:pt x="405" y="146"/>
                    <a:pt x="374" y="154"/>
                  </a:cubicBezTo>
                  <a:cubicBezTo>
                    <a:pt x="333" y="162"/>
                    <a:pt x="285" y="162"/>
                    <a:pt x="228" y="162"/>
                  </a:cubicBezTo>
                  <a:close/>
                  <a:moveTo>
                    <a:pt x="41" y="97"/>
                  </a:moveTo>
                  <a:lnTo>
                    <a:pt x="41" y="97"/>
                  </a:lnTo>
                  <a:cubicBezTo>
                    <a:pt x="49" y="105"/>
                    <a:pt x="57" y="105"/>
                    <a:pt x="98" y="114"/>
                  </a:cubicBezTo>
                  <a:cubicBezTo>
                    <a:pt x="130" y="122"/>
                    <a:pt x="179" y="122"/>
                    <a:pt x="228" y="122"/>
                  </a:cubicBezTo>
                  <a:cubicBezTo>
                    <a:pt x="268" y="122"/>
                    <a:pt x="317" y="122"/>
                    <a:pt x="350" y="114"/>
                  </a:cubicBezTo>
                  <a:cubicBezTo>
                    <a:pt x="389" y="105"/>
                    <a:pt x="405" y="105"/>
                    <a:pt x="405" y="97"/>
                  </a:cubicBezTo>
                  <a:cubicBezTo>
                    <a:pt x="405" y="57"/>
                    <a:pt x="405" y="57"/>
                    <a:pt x="405" y="57"/>
                  </a:cubicBezTo>
                  <a:cubicBezTo>
                    <a:pt x="397" y="65"/>
                    <a:pt x="389" y="65"/>
                    <a:pt x="381" y="65"/>
                  </a:cubicBezTo>
                  <a:cubicBezTo>
                    <a:pt x="341" y="73"/>
                    <a:pt x="293" y="81"/>
                    <a:pt x="244" y="81"/>
                  </a:cubicBezTo>
                  <a:cubicBezTo>
                    <a:pt x="228" y="81"/>
                    <a:pt x="220" y="81"/>
                    <a:pt x="211" y="81"/>
                  </a:cubicBezTo>
                  <a:cubicBezTo>
                    <a:pt x="155" y="81"/>
                    <a:pt x="106" y="73"/>
                    <a:pt x="73" y="65"/>
                  </a:cubicBezTo>
                  <a:cubicBezTo>
                    <a:pt x="65" y="65"/>
                    <a:pt x="49" y="65"/>
                    <a:pt x="41" y="57"/>
                  </a:cubicBezTo>
                  <a:lnTo>
                    <a:pt x="41" y="97"/>
                  </a:lnTo>
                  <a:close/>
                  <a:moveTo>
                    <a:pt x="405" y="105"/>
                  </a:moveTo>
                  <a:lnTo>
                    <a:pt x="405" y="105"/>
                  </a:lnTo>
                  <a:close/>
                  <a:moveTo>
                    <a:pt x="41" y="16"/>
                  </a:moveTo>
                  <a:lnTo>
                    <a:pt x="41" y="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566DB5C8-1A7B-DA45-9D8F-52325BF22EE9}"/>
              </a:ext>
            </a:extLst>
          </p:cNvPr>
          <p:cNvGrpSpPr/>
          <p:nvPr/>
        </p:nvGrpSpPr>
        <p:grpSpPr>
          <a:xfrm>
            <a:off x="2827922" y="9456776"/>
            <a:ext cx="1010846" cy="970613"/>
            <a:chOff x="11824216" y="9845269"/>
            <a:chExt cx="1010846" cy="970613"/>
          </a:xfrm>
        </p:grpSpPr>
        <p:sp>
          <p:nvSpPr>
            <p:cNvPr id="150" name="Freeform 360">
              <a:extLst>
                <a:ext uri="{FF2B5EF4-FFF2-40B4-BE49-F238E27FC236}">
                  <a16:creationId xmlns:a16="http://schemas.microsoft.com/office/drawing/2014/main" id="{40074F2F-EC43-0546-BA62-FF58C0CAD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4275" y="10750502"/>
              <a:ext cx="1000787" cy="65380"/>
            </a:xfrm>
            <a:custGeom>
              <a:avLst/>
              <a:gdLst>
                <a:gd name="T0" fmla="*/ 844 w 877"/>
                <a:gd name="T1" fmla="*/ 57 h 58"/>
                <a:gd name="T2" fmla="*/ 844 w 877"/>
                <a:gd name="T3" fmla="*/ 57 h 58"/>
                <a:gd name="T4" fmla="*/ 24 w 877"/>
                <a:gd name="T5" fmla="*/ 57 h 58"/>
                <a:gd name="T6" fmla="*/ 0 w 877"/>
                <a:gd name="T7" fmla="*/ 25 h 58"/>
                <a:gd name="T8" fmla="*/ 24 w 877"/>
                <a:gd name="T9" fmla="*/ 0 h 58"/>
                <a:gd name="T10" fmla="*/ 844 w 877"/>
                <a:gd name="T11" fmla="*/ 0 h 58"/>
                <a:gd name="T12" fmla="*/ 876 w 877"/>
                <a:gd name="T13" fmla="*/ 25 h 58"/>
                <a:gd name="T14" fmla="*/ 844 w 877"/>
                <a:gd name="T15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7" h="58">
                  <a:moveTo>
                    <a:pt x="844" y="57"/>
                  </a:moveTo>
                  <a:lnTo>
                    <a:pt x="844" y="57"/>
                  </a:lnTo>
                  <a:cubicBezTo>
                    <a:pt x="24" y="57"/>
                    <a:pt x="24" y="57"/>
                    <a:pt x="24" y="57"/>
                  </a:cubicBezTo>
                  <a:cubicBezTo>
                    <a:pt x="8" y="57"/>
                    <a:pt x="0" y="41"/>
                    <a:pt x="0" y="25"/>
                  </a:cubicBezTo>
                  <a:cubicBezTo>
                    <a:pt x="0" y="9"/>
                    <a:pt x="8" y="0"/>
                    <a:pt x="24" y="0"/>
                  </a:cubicBezTo>
                  <a:cubicBezTo>
                    <a:pt x="844" y="0"/>
                    <a:pt x="844" y="0"/>
                    <a:pt x="844" y="0"/>
                  </a:cubicBezTo>
                  <a:cubicBezTo>
                    <a:pt x="860" y="0"/>
                    <a:pt x="876" y="9"/>
                    <a:pt x="876" y="25"/>
                  </a:cubicBezTo>
                  <a:cubicBezTo>
                    <a:pt x="876" y="41"/>
                    <a:pt x="860" y="57"/>
                    <a:pt x="844" y="5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1" name="Freeform 361">
              <a:extLst>
                <a:ext uri="{FF2B5EF4-FFF2-40B4-BE49-F238E27FC236}">
                  <a16:creationId xmlns:a16="http://schemas.microsoft.com/office/drawing/2014/main" id="{78932BC1-226D-5448-974E-71ADCF294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4914" y="10629804"/>
              <a:ext cx="769450" cy="65380"/>
            </a:xfrm>
            <a:custGeom>
              <a:avLst/>
              <a:gdLst>
                <a:gd name="T0" fmla="*/ 641 w 675"/>
                <a:gd name="T1" fmla="*/ 57 h 58"/>
                <a:gd name="T2" fmla="*/ 641 w 675"/>
                <a:gd name="T3" fmla="*/ 57 h 58"/>
                <a:gd name="T4" fmla="*/ 25 w 675"/>
                <a:gd name="T5" fmla="*/ 57 h 58"/>
                <a:gd name="T6" fmla="*/ 0 w 675"/>
                <a:gd name="T7" fmla="*/ 24 h 58"/>
                <a:gd name="T8" fmla="*/ 25 w 675"/>
                <a:gd name="T9" fmla="*/ 0 h 58"/>
                <a:gd name="T10" fmla="*/ 641 w 675"/>
                <a:gd name="T11" fmla="*/ 0 h 58"/>
                <a:gd name="T12" fmla="*/ 674 w 675"/>
                <a:gd name="T13" fmla="*/ 24 h 58"/>
                <a:gd name="T14" fmla="*/ 641 w 675"/>
                <a:gd name="T15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5" h="58">
                  <a:moveTo>
                    <a:pt x="641" y="57"/>
                  </a:moveTo>
                  <a:lnTo>
                    <a:pt x="641" y="57"/>
                  </a:lnTo>
                  <a:cubicBezTo>
                    <a:pt x="25" y="57"/>
                    <a:pt x="25" y="57"/>
                    <a:pt x="25" y="57"/>
                  </a:cubicBezTo>
                  <a:cubicBezTo>
                    <a:pt x="9" y="57"/>
                    <a:pt x="0" y="40"/>
                    <a:pt x="0" y="24"/>
                  </a:cubicBezTo>
                  <a:cubicBezTo>
                    <a:pt x="0" y="16"/>
                    <a:pt x="9" y="0"/>
                    <a:pt x="25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57" y="0"/>
                    <a:pt x="674" y="16"/>
                    <a:pt x="674" y="24"/>
                  </a:cubicBezTo>
                  <a:cubicBezTo>
                    <a:pt x="674" y="40"/>
                    <a:pt x="657" y="57"/>
                    <a:pt x="641" y="5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2" name="Freeform 362">
              <a:extLst>
                <a:ext uri="{FF2B5EF4-FFF2-40B4-BE49-F238E27FC236}">
                  <a16:creationId xmlns:a16="http://schemas.microsoft.com/office/drawing/2014/main" id="{034852E2-5C20-8C48-ACFB-7289E9010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4914" y="10046432"/>
              <a:ext cx="769450" cy="65380"/>
            </a:xfrm>
            <a:custGeom>
              <a:avLst/>
              <a:gdLst>
                <a:gd name="T0" fmla="*/ 641 w 675"/>
                <a:gd name="T1" fmla="*/ 57 h 58"/>
                <a:gd name="T2" fmla="*/ 641 w 675"/>
                <a:gd name="T3" fmla="*/ 57 h 58"/>
                <a:gd name="T4" fmla="*/ 25 w 675"/>
                <a:gd name="T5" fmla="*/ 57 h 58"/>
                <a:gd name="T6" fmla="*/ 0 w 675"/>
                <a:gd name="T7" fmla="*/ 24 h 58"/>
                <a:gd name="T8" fmla="*/ 25 w 675"/>
                <a:gd name="T9" fmla="*/ 0 h 58"/>
                <a:gd name="T10" fmla="*/ 641 w 675"/>
                <a:gd name="T11" fmla="*/ 0 h 58"/>
                <a:gd name="T12" fmla="*/ 674 w 675"/>
                <a:gd name="T13" fmla="*/ 24 h 58"/>
                <a:gd name="T14" fmla="*/ 641 w 675"/>
                <a:gd name="T15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5" h="58">
                  <a:moveTo>
                    <a:pt x="641" y="57"/>
                  </a:moveTo>
                  <a:lnTo>
                    <a:pt x="641" y="57"/>
                  </a:lnTo>
                  <a:cubicBezTo>
                    <a:pt x="25" y="57"/>
                    <a:pt x="25" y="57"/>
                    <a:pt x="25" y="57"/>
                  </a:cubicBezTo>
                  <a:cubicBezTo>
                    <a:pt x="17" y="57"/>
                    <a:pt x="0" y="41"/>
                    <a:pt x="0" y="24"/>
                  </a:cubicBezTo>
                  <a:cubicBezTo>
                    <a:pt x="0" y="8"/>
                    <a:pt x="17" y="0"/>
                    <a:pt x="25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57" y="0"/>
                    <a:pt x="674" y="8"/>
                    <a:pt x="674" y="24"/>
                  </a:cubicBezTo>
                  <a:cubicBezTo>
                    <a:pt x="674" y="41"/>
                    <a:pt x="657" y="57"/>
                    <a:pt x="641" y="5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" name="Freeform 363">
              <a:extLst>
                <a:ext uri="{FF2B5EF4-FFF2-40B4-BE49-F238E27FC236}">
                  <a16:creationId xmlns:a16="http://schemas.microsoft.com/office/drawing/2014/main" id="{8024C650-233D-2448-AA54-5044E6837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5554" y="10157071"/>
              <a:ext cx="75438" cy="417415"/>
            </a:xfrm>
            <a:custGeom>
              <a:avLst/>
              <a:gdLst>
                <a:gd name="T0" fmla="*/ 32 w 66"/>
                <a:gd name="T1" fmla="*/ 365 h 366"/>
                <a:gd name="T2" fmla="*/ 32 w 66"/>
                <a:gd name="T3" fmla="*/ 365 h 366"/>
                <a:gd name="T4" fmla="*/ 32 w 66"/>
                <a:gd name="T5" fmla="*/ 365 h 366"/>
                <a:gd name="T6" fmla="*/ 0 w 66"/>
                <a:gd name="T7" fmla="*/ 341 h 366"/>
                <a:gd name="T8" fmla="*/ 8 w 66"/>
                <a:gd name="T9" fmla="*/ 32 h 366"/>
                <a:gd name="T10" fmla="*/ 32 w 66"/>
                <a:gd name="T11" fmla="*/ 0 h 366"/>
                <a:gd name="T12" fmla="*/ 32 w 66"/>
                <a:gd name="T13" fmla="*/ 0 h 366"/>
                <a:gd name="T14" fmla="*/ 65 w 66"/>
                <a:gd name="T15" fmla="*/ 32 h 366"/>
                <a:gd name="T16" fmla="*/ 65 w 66"/>
                <a:gd name="T17" fmla="*/ 341 h 366"/>
                <a:gd name="T18" fmla="*/ 32 w 66"/>
                <a:gd name="T19" fmla="*/ 365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366">
                  <a:moveTo>
                    <a:pt x="32" y="365"/>
                  </a:moveTo>
                  <a:lnTo>
                    <a:pt x="32" y="365"/>
                  </a:lnTo>
                  <a:lnTo>
                    <a:pt x="32" y="365"/>
                  </a:lnTo>
                  <a:cubicBezTo>
                    <a:pt x="16" y="365"/>
                    <a:pt x="0" y="357"/>
                    <a:pt x="0" y="341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16"/>
                    <a:pt x="16" y="0"/>
                    <a:pt x="32" y="0"/>
                  </a:cubicBezTo>
                  <a:lnTo>
                    <a:pt x="32" y="0"/>
                  </a:lnTo>
                  <a:cubicBezTo>
                    <a:pt x="49" y="0"/>
                    <a:pt x="65" y="16"/>
                    <a:pt x="65" y="32"/>
                  </a:cubicBezTo>
                  <a:cubicBezTo>
                    <a:pt x="65" y="341"/>
                    <a:pt x="65" y="341"/>
                    <a:pt x="65" y="341"/>
                  </a:cubicBezTo>
                  <a:cubicBezTo>
                    <a:pt x="57" y="357"/>
                    <a:pt x="49" y="365"/>
                    <a:pt x="32" y="36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" name="Freeform 364">
              <a:extLst>
                <a:ext uri="{FF2B5EF4-FFF2-40B4-BE49-F238E27FC236}">
                  <a16:creationId xmlns:a16="http://schemas.microsoft.com/office/drawing/2014/main" id="{23C39402-8C76-9C4D-AE69-A6E5C2F3A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6949" y="10157071"/>
              <a:ext cx="65380" cy="427473"/>
            </a:xfrm>
            <a:custGeom>
              <a:avLst/>
              <a:gdLst>
                <a:gd name="T0" fmla="*/ 25 w 58"/>
                <a:gd name="T1" fmla="*/ 373 h 374"/>
                <a:gd name="T2" fmla="*/ 25 w 58"/>
                <a:gd name="T3" fmla="*/ 373 h 374"/>
                <a:gd name="T4" fmla="*/ 25 w 58"/>
                <a:gd name="T5" fmla="*/ 373 h 374"/>
                <a:gd name="T6" fmla="*/ 0 w 58"/>
                <a:gd name="T7" fmla="*/ 341 h 374"/>
                <a:gd name="T8" fmla="*/ 0 w 58"/>
                <a:gd name="T9" fmla="*/ 32 h 374"/>
                <a:gd name="T10" fmla="*/ 25 w 58"/>
                <a:gd name="T11" fmla="*/ 0 h 374"/>
                <a:gd name="T12" fmla="*/ 25 w 58"/>
                <a:gd name="T13" fmla="*/ 0 h 374"/>
                <a:gd name="T14" fmla="*/ 57 w 58"/>
                <a:gd name="T15" fmla="*/ 32 h 374"/>
                <a:gd name="T16" fmla="*/ 57 w 58"/>
                <a:gd name="T17" fmla="*/ 341 h 374"/>
                <a:gd name="T18" fmla="*/ 25 w 58"/>
                <a:gd name="T19" fmla="*/ 3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374">
                  <a:moveTo>
                    <a:pt x="25" y="373"/>
                  </a:moveTo>
                  <a:lnTo>
                    <a:pt x="25" y="373"/>
                  </a:lnTo>
                  <a:lnTo>
                    <a:pt x="25" y="373"/>
                  </a:lnTo>
                  <a:cubicBezTo>
                    <a:pt x="8" y="373"/>
                    <a:pt x="0" y="357"/>
                    <a:pt x="0" y="34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6"/>
                    <a:pt x="8" y="0"/>
                    <a:pt x="25" y="0"/>
                  </a:cubicBezTo>
                  <a:lnTo>
                    <a:pt x="25" y="0"/>
                  </a:lnTo>
                  <a:cubicBezTo>
                    <a:pt x="41" y="0"/>
                    <a:pt x="57" y="16"/>
                    <a:pt x="57" y="32"/>
                  </a:cubicBezTo>
                  <a:cubicBezTo>
                    <a:pt x="57" y="341"/>
                    <a:pt x="57" y="341"/>
                    <a:pt x="57" y="341"/>
                  </a:cubicBezTo>
                  <a:cubicBezTo>
                    <a:pt x="57" y="357"/>
                    <a:pt x="41" y="373"/>
                    <a:pt x="25" y="37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5" name="Freeform 365">
              <a:extLst>
                <a:ext uri="{FF2B5EF4-FFF2-40B4-BE49-F238E27FC236}">
                  <a16:creationId xmlns:a16="http://schemas.microsoft.com/office/drawing/2014/main" id="{342EC381-928B-034C-80DA-7A057FB31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8287" y="10157071"/>
              <a:ext cx="65380" cy="427473"/>
            </a:xfrm>
            <a:custGeom>
              <a:avLst/>
              <a:gdLst>
                <a:gd name="T0" fmla="*/ 33 w 58"/>
                <a:gd name="T1" fmla="*/ 373 h 374"/>
                <a:gd name="T2" fmla="*/ 33 w 58"/>
                <a:gd name="T3" fmla="*/ 373 h 374"/>
                <a:gd name="T4" fmla="*/ 33 w 58"/>
                <a:gd name="T5" fmla="*/ 373 h 374"/>
                <a:gd name="T6" fmla="*/ 0 w 58"/>
                <a:gd name="T7" fmla="*/ 341 h 374"/>
                <a:gd name="T8" fmla="*/ 0 w 58"/>
                <a:gd name="T9" fmla="*/ 32 h 374"/>
                <a:gd name="T10" fmla="*/ 33 w 58"/>
                <a:gd name="T11" fmla="*/ 0 h 374"/>
                <a:gd name="T12" fmla="*/ 33 w 58"/>
                <a:gd name="T13" fmla="*/ 0 h 374"/>
                <a:gd name="T14" fmla="*/ 57 w 58"/>
                <a:gd name="T15" fmla="*/ 32 h 374"/>
                <a:gd name="T16" fmla="*/ 57 w 58"/>
                <a:gd name="T17" fmla="*/ 341 h 374"/>
                <a:gd name="T18" fmla="*/ 33 w 58"/>
                <a:gd name="T19" fmla="*/ 3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374">
                  <a:moveTo>
                    <a:pt x="33" y="373"/>
                  </a:moveTo>
                  <a:lnTo>
                    <a:pt x="33" y="373"/>
                  </a:lnTo>
                  <a:lnTo>
                    <a:pt x="33" y="373"/>
                  </a:lnTo>
                  <a:cubicBezTo>
                    <a:pt x="16" y="373"/>
                    <a:pt x="0" y="357"/>
                    <a:pt x="0" y="34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6"/>
                    <a:pt x="16" y="0"/>
                    <a:pt x="33" y="0"/>
                  </a:cubicBezTo>
                  <a:lnTo>
                    <a:pt x="33" y="0"/>
                  </a:lnTo>
                  <a:cubicBezTo>
                    <a:pt x="49" y="0"/>
                    <a:pt x="57" y="16"/>
                    <a:pt x="57" y="32"/>
                  </a:cubicBezTo>
                  <a:cubicBezTo>
                    <a:pt x="57" y="341"/>
                    <a:pt x="57" y="341"/>
                    <a:pt x="57" y="341"/>
                  </a:cubicBezTo>
                  <a:cubicBezTo>
                    <a:pt x="57" y="357"/>
                    <a:pt x="49" y="373"/>
                    <a:pt x="33" y="37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6" name="Freeform 366">
              <a:extLst>
                <a:ext uri="{FF2B5EF4-FFF2-40B4-BE49-F238E27FC236}">
                  <a16:creationId xmlns:a16="http://schemas.microsoft.com/office/drawing/2014/main" id="{69974C6B-227C-F748-AD59-82C74DE56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4216" y="9845269"/>
              <a:ext cx="1010845" cy="206194"/>
            </a:xfrm>
            <a:custGeom>
              <a:avLst/>
              <a:gdLst>
                <a:gd name="T0" fmla="*/ 32 w 885"/>
                <a:gd name="T1" fmla="*/ 178 h 179"/>
                <a:gd name="T2" fmla="*/ 32 w 885"/>
                <a:gd name="T3" fmla="*/ 178 h 179"/>
                <a:gd name="T4" fmla="*/ 0 w 885"/>
                <a:gd name="T5" fmla="*/ 162 h 179"/>
                <a:gd name="T6" fmla="*/ 24 w 885"/>
                <a:gd name="T7" fmla="*/ 121 h 179"/>
                <a:gd name="T8" fmla="*/ 438 w 885"/>
                <a:gd name="T9" fmla="*/ 0 h 179"/>
                <a:gd name="T10" fmla="*/ 454 w 885"/>
                <a:gd name="T11" fmla="*/ 0 h 179"/>
                <a:gd name="T12" fmla="*/ 860 w 885"/>
                <a:gd name="T13" fmla="*/ 121 h 179"/>
                <a:gd name="T14" fmla="*/ 876 w 885"/>
                <a:gd name="T15" fmla="*/ 154 h 179"/>
                <a:gd name="T16" fmla="*/ 843 w 885"/>
                <a:gd name="T17" fmla="*/ 178 h 179"/>
                <a:gd name="T18" fmla="*/ 446 w 885"/>
                <a:gd name="T19" fmla="*/ 56 h 179"/>
                <a:gd name="T20" fmla="*/ 40 w 885"/>
                <a:gd name="T21" fmla="*/ 178 h 179"/>
                <a:gd name="T22" fmla="*/ 32 w 885"/>
                <a:gd name="T23" fmla="*/ 17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85" h="179">
                  <a:moveTo>
                    <a:pt x="32" y="178"/>
                  </a:moveTo>
                  <a:lnTo>
                    <a:pt x="32" y="178"/>
                  </a:lnTo>
                  <a:cubicBezTo>
                    <a:pt x="16" y="178"/>
                    <a:pt x="8" y="170"/>
                    <a:pt x="0" y="162"/>
                  </a:cubicBezTo>
                  <a:cubicBezTo>
                    <a:pt x="0" y="146"/>
                    <a:pt x="8" y="129"/>
                    <a:pt x="24" y="121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438" y="0"/>
                    <a:pt x="446" y="0"/>
                    <a:pt x="454" y="0"/>
                  </a:cubicBezTo>
                  <a:cubicBezTo>
                    <a:pt x="860" y="121"/>
                    <a:pt x="860" y="121"/>
                    <a:pt x="860" y="121"/>
                  </a:cubicBezTo>
                  <a:cubicBezTo>
                    <a:pt x="876" y="129"/>
                    <a:pt x="884" y="146"/>
                    <a:pt x="876" y="154"/>
                  </a:cubicBezTo>
                  <a:cubicBezTo>
                    <a:pt x="876" y="170"/>
                    <a:pt x="860" y="178"/>
                    <a:pt x="843" y="178"/>
                  </a:cubicBezTo>
                  <a:cubicBezTo>
                    <a:pt x="446" y="56"/>
                    <a:pt x="446" y="56"/>
                    <a:pt x="446" y="56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32" y="178"/>
                    <a:pt x="32" y="178"/>
                    <a:pt x="32" y="17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F73DD21-7398-8B4F-B235-D1BF96FC6CC0}"/>
              </a:ext>
            </a:extLst>
          </p:cNvPr>
          <p:cNvGrpSpPr/>
          <p:nvPr/>
        </p:nvGrpSpPr>
        <p:grpSpPr>
          <a:xfrm>
            <a:off x="6664916" y="9456776"/>
            <a:ext cx="798567" cy="962975"/>
            <a:chOff x="8663674" y="7311093"/>
            <a:chExt cx="507861" cy="612419"/>
          </a:xfrm>
        </p:grpSpPr>
        <p:sp>
          <p:nvSpPr>
            <p:cNvPr id="157" name="Freeform 203">
              <a:extLst>
                <a:ext uri="{FF2B5EF4-FFF2-40B4-BE49-F238E27FC236}">
                  <a16:creationId xmlns:a16="http://schemas.microsoft.com/office/drawing/2014/main" id="{D4B15998-9B00-214F-AE5E-76E350F61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3674" y="7694476"/>
              <a:ext cx="134432" cy="224058"/>
            </a:xfrm>
            <a:custGeom>
              <a:avLst/>
              <a:gdLst>
                <a:gd name="T0" fmla="*/ 99 w 118"/>
                <a:gd name="T1" fmla="*/ 198 h 199"/>
                <a:gd name="T2" fmla="*/ 99 w 118"/>
                <a:gd name="T3" fmla="*/ 198 h 199"/>
                <a:gd name="T4" fmla="*/ 18 w 118"/>
                <a:gd name="T5" fmla="*/ 198 h 199"/>
                <a:gd name="T6" fmla="*/ 0 w 118"/>
                <a:gd name="T7" fmla="*/ 180 h 199"/>
                <a:gd name="T8" fmla="*/ 0 w 118"/>
                <a:gd name="T9" fmla="*/ 9 h 199"/>
                <a:gd name="T10" fmla="*/ 18 w 118"/>
                <a:gd name="T11" fmla="*/ 0 h 199"/>
                <a:gd name="T12" fmla="*/ 99 w 118"/>
                <a:gd name="T13" fmla="*/ 0 h 199"/>
                <a:gd name="T14" fmla="*/ 117 w 118"/>
                <a:gd name="T15" fmla="*/ 9 h 199"/>
                <a:gd name="T16" fmla="*/ 117 w 118"/>
                <a:gd name="T17" fmla="*/ 180 h 199"/>
                <a:gd name="T18" fmla="*/ 99 w 118"/>
                <a:gd name="T19" fmla="*/ 198 h 199"/>
                <a:gd name="T20" fmla="*/ 27 w 118"/>
                <a:gd name="T21" fmla="*/ 162 h 199"/>
                <a:gd name="T22" fmla="*/ 27 w 118"/>
                <a:gd name="T23" fmla="*/ 162 h 199"/>
                <a:gd name="T24" fmla="*/ 81 w 118"/>
                <a:gd name="T25" fmla="*/ 162 h 199"/>
                <a:gd name="T26" fmla="*/ 81 w 118"/>
                <a:gd name="T27" fmla="*/ 27 h 199"/>
                <a:gd name="T28" fmla="*/ 27 w 118"/>
                <a:gd name="T29" fmla="*/ 27 h 199"/>
                <a:gd name="T30" fmla="*/ 27 w 118"/>
                <a:gd name="T31" fmla="*/ 16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199">
                  <a:moveTo>
                    <a:pt x="99" y="198"/>
                  </a:moveTo>
                  <a:lnTo>
                    <a:pt x="99" y="198"/>
                  </a:lnTo>
                  <a:cubicBezTo>
                    <a:pt x="18" y="198"/>
                    <a:pt x="18" y="198"/>
                    <a:pt x="18" y="198"/>
                  </a:cubicBezTo>
                  <a:cubicBezTo>
                    <a:pt x="9" y="198"/>
                    <a:pt x="0" y="189"/>
                    <a:pt x="0" y="1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9" y="0"/>
                    <a:pt x="18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8" y="0"/>
                    <a:pt x="117" y="0"/>
                    <a:pt x="117" y="9"/>
                  </a:cubicBezTo>
                  <a:cubicBezTo>
                    <a:pt x="117" y="180"/>
                    <a:pt x="117" y="180"/>
                    <a:pt x="117" y="180"/>
                  </a:cubicBezTo>
                  <a:cubicBezTo>
                    <a:pt x="117" y="189"/>
                    <a:pt x="108" y="198"/>
                    <a:pt x="99" y="198"/>
                  </a:cubicBezTo>
                  <a:close/>
                  <a:moveTo>
                    <a:pt x="27" y="162"/>
                  </a:moveTo>
                  <a:lnTo>
                    <a:pt x="27" y="162"/>
                  </a:lnTo>
                  <a:cubicBezTo>
                    <a:pt x="81" y="162"/>
                    <a:pt x="81" y="162"/>
                    <a:pt x="81" y="162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27" y="27"/>
                    <a:pt x="27" y="27"/>
                    <a:pt x="27" y="27"/>
                  </a:cubicBezTo>
                  <a:lnTo>
                    <a:pt x="27" y="1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8" name="Freeform 204">
              <a:extLst>
                <a:ext uri="{FF2B5EF4-FFF2-40B4-BE49-F238E27FC236}">
                  <a16:creationId xmlns:a16="http://schemas.microsoft.com/office/drawing/2014/main" id="{C5E37982-42D5-1B45-BA24-E518E3D8C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7855" y="7500296"/>
              <a:ext cx="134435" cy="418238"/>
            </a:xfrm>
            <a:custGeom>
              <a:avLst/>
              <a:gdLst>
                <a:gd name="T0" fmla="*/ 99 w 118"/>
                <a:gd name="T1" fmla="*/ 369 h 370"/>
                <a:gd name="T2" fmla="*/ 99 w 118"/>
                <a:gd name="T3" fmla="*/ 369 h 370"/>
                <a:gd name="T4" fmla="*/ 9 w 118"/>
                <a:gd name="T5" fmla="*/ 369 h 370"/>
                <a:gd name="T6" fmla="*/ 0 w 118"/>
                <a:gd name="T7" fmla="*/ 351 h 370"/>
                <a:gd name="T8" fmla="*/ 0 w 118"/>
                <a:gd name="T9" fmla="*/ 9 h 370"/>
                <a:gd name="T10" fmla="*/ 9 w 118"/>
                <a:gd name="T11" fmla="*/ 0 h 370"/>
                <a:gd name="T12" fmla="*/ 99 w 118"/>
                <a:gd name="T13" fmla="*/ 0 h 370"/>
                <a:gd name="T14" fmla="*/ 117 w 118"/>
                <a:gd name="T15" fmla="*/ 9 h 370"/>
                <a:gd name="T16" fmla="*/ 117 w 118"/>
                <a:gd name="T17" fmla="*/ 351 h 370"/>
                <a:gd name="T18" fmla="*/ 99 w 118"/>
                <a:gd name="T19" fmla="*/ 369 h 370"/>
                <a:gd name="T20" fmla="*/ 27 w 118"/>
                <a:gd name="T21" fmla="*/ 333 h 370"/>
                <a:gd name="T22" fmla="*/ 27 w 118"/>
                <a:gd name="T23" fmla="*/ 333 h 370"/>
                <a:gd name="T24" fmla="*/ 81 w 118"/>
                <a:gd name="T25" fmla="*/ 333 h 370"/>
                <a:gd name="T26" fmla="*/ 81 w 118"/>
                <a:gd name="T27" fmla="*/ 27 h 370"/>
                <a:gd name="T28" fmla="*/ 27 w 118"/>
                <a:gd name="T29" fmla="*/ 27 h 370"/>
                <a:gd name="T30" fmla="*/ 27 w 118"/>
                <a:gd name="T31" fmla="*/ 33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370">
                  <a:moveTo>
                    <a:pt x="99" y="369"/>
                  </a:moveTo>
                  <a:lnTo>
                    <a:pt x="99" y="369"/>
                  </a:lnTo>
                  <a:cubicBezTo>
                    <a:pt x="9" y="369"/>
                    <a:pt x="9" y="369"/>
                    <a:pt x="9" y="369"/>
                  </a:cubicBezTo>
                  <a:cubicBezTo>
                    <a:pt x="0" y="369"/>
                    <a:pt x="0" y="360"/>
                    <a:pt x="0" y="35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0" y="0"/>
                    <a:pt x="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8" y="0"/>
                    <a:pt x="117" y="0"/>
                    <a:pt x="117" y="9"/>
                  </a:cubicBezTo>
                  <a:cubicBezTo>
                    <a:pt x="117" y="351"/>
                    <a:pt x="117" y="351"/>
                    <a:pt x="117" y="351"/>
                  </a:cubicBezTo>
                  <a:cubicBezTo>
                    <a:pt x="117" y="360"/>
                    <a:pt x="108" y="369"/>
                    <a:pt x="99" y="369"/>
                  </a:cubicBezTo>
                  <a:close/>
                  <a:moveTo>
                    <a:pt x="27" y="333"/>
                  </a:moveTo>
                  <a:lnTo>
                    <a:pt x="27" y="333"/>
                  </a:lnTo>
                  <a:cubicBezTo>
                    <a:pt x="81" y="333"/>
                    <a:pt x="81" y="333"/>
                    <a:pt x="81" y="333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27" y="27"/>
                    <a:pt x="27" y="27"/>
                    <a:pt x="27" y="27"/>
                  </a:cubicBezTo>
                  <a:lnTo>
                    <a:pt x="27" y="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9" name="Freeform 205">
              <a:extLst>
                <a:ext uri="{FF2B5EF4-FFF2-40B4-BE49-F238E27FC236}">
                  <a16:creationId xmlns:a16="http://schemas.microsoft.com/office/drawing/2014/main" id="{C411BAEF-B476-DB4D-97EE-8748745E6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7100" y="7311093"/>
              <a:ext cx="134435" cy="612419"/>
            </a:xfrm>
            <a:custGeom>
              <a:avLst/>
              <a:gdLst>
                <a:gd name="T0" fmla="*/ 108 w 118"/>
                <a:gd name="T1" fmla="*/ 540 h 541"/>
                <a:gd name="T2" fmla="*/ 108 w 118"/>
                <a:gd name="T3" fmla="*/ 540 h 541"/>
                <a:gd name="T4" fmla="*/ 18 w 118"/>
                <a:gd name="T5" fmla="*/ 540 h 541"/>
                <a:gd name="T6" fmla="*/ 0 w 118"/>
                <a:gd name="T7" fmla="*/ 522 h 541"/>
                <a:gd name="T8" fmla="*/ 0 w 118"/>
                <a:gd name="T9" fmla="*/ 18 h 541"/>
                <a:gd name="T10" fmla="*/ 18 w 118"/>
                <a:gd name="T11" fmla="*/ 0 h 541"/>
                <a:gd name="T12" fmla="*/ 108 w 118"/>
                <a:gd name="T13" fmla="*/ 0 h 541"/>
                <a:gd name="T14" fmla="*/ 117 w 118"/>
                <a:gd name="T15" fmla="*/ 18 h 541"/>
                <a:gd name="T16" fmla="*/ 117 w 118"/>
                <a:gd name="T17" fmla="*/ 522 h 541"/>
                <a:gd name="T18" fmla="*/ 108 w 118"/>
                <a:gd name="T19" fmla="*/ 540 h 541"/>
                <a:gd name="T20" fmla="*/ 36 w 118"/>
                <a:gd name="T21" fmla="*/ 504 h 541"/>
                <a:gd name="T22" fmla="*/ 36 w 118"/>
                <a:gd name="T23" fmla="*/ 504 h 541"/>
                <a:gd name="T24" fmla="*/ 90 w 118"/>
                <a:gd name="T25" fmla="*/ 504 h 541"/>
                <a:gd name="T26" fmla="*/ 90 w 118"/>
                <a:gd name="T27" fmla="*/ 27 h 541"/>
                <a:gd name="T28" fmla="*/ 36 w 118"/>
                <a:gd name="T29" fmla="*/ 27 h 541"/>
                <a:gd name="T30" fmla="*/ 36 w 118"/>
                <a:gd name="T31" fmla="*/ 504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541">
                  <a:moveTo>
                    <a:pt x="108" y="540"/>
                  </a:moveTo>
                  <a:lnTo>
                    <a:pt x="108" y="540"/>
                  </a:lnTo>
                  <a:cubicBezTo>
                    <a:pt x="18" y="540"/>
                    <a:pt x="18" y="540"/>
                    <a:pt x="18" y="540"/>
                  </a:cubicBezTo>
                  <a:cubicBezTo>
                    <a:pt x="9" y="540"/>
                    <a:pt x="0" y="531"/>
                    <a:pt x="0" y="52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7" y="0"/>
                    <a:pt x="117" y="9"/>
                    <a:pt x="117" y="18"/>
                  </a:cubicBezTo>
                  <a:cubicBezTo>
                    <a:pt x="117" y="522"/>
                    <a:pt x="117" y="522"/>
                    <a:pt x="117" y="522"/>
                  </a:cubicBezTo>
                  <a:cubicBezTo>
                    <a:pt x="117" y="531"/>
                    <a:pt x="117" y="540"/>
                    <a:pt x="108" y="540"/>
                  </a:cubicBezTo>
                  <a:close/>
                  <a:moveTo>
                    <a:pt x="36" y="504"/>
                  </a:moveTo>
                  <a:lnTo>
                    <a:pt x="36" y="504"/>
                  </a:lnTo>
                  <a:cubicBezTo>
                    <a:pt x="90" y="504"/>
                    <a:pt x="90" y="504"/>
                    <a:pt x="90" y="504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36" y="27"/>
                    <a:pt x="36" y="27"/>
                    <a:pt x="36" y="27"/>
                  </a:cubicBezTo>
                  <a:lnTo>
                    <a:pt x="36" y="5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B05227B5-682A-DC4D-88AC-694DB3796941}"/>
              </a:ext>
            </a:extLst>
          </p:cNvPr>
          <p:cNvSpPr txBox="1"/>
          <p:nvPr/>
        </p:nvSpPr>
        <p:spPr>
          <a:xfrm>
            <a:off x="2443873" y="7155626"/>
            <a:ext cx="1818253" cy="59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Logistics</a:t>
            </a:r>
          </a:p>
        </p:txBody>
      </p:sp>
      <p:sp>
        <p:nvSpPr>
          <p:cNvPr id="161" name="Rectángulo 160">
            <a:extLst>
              <a:ext uri="{FF2B5EF4-FFF2-40B4-BE49-F238E27FC236}">
                <a16:creationId xmlns:a16="http://schemas.microsoft.com/office/drawing/2014/main" id="{50864F66-B158-3A40-AF86-FA1EC7749055}"/>
              </a:ext>
            </a:extLst>
          </p:cNvPr>
          <p:cNvSpPr/>
          <p:nvPr/>
        </p:nvSpPr>
        <p:spPr>
          <a:xfrm>
            <a:off x="1743083" y="7695503"/>
            <a:ext cx="3156604" cy="806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8FD48F67-1261-5D46-A85C-1F0F07572FE3}"/>
              </a:ext>
            </a:extLst>
          </p:cNvPr>
          <p:cNvSpPr txBox="1"/>
          <p:nvPr/>
        </p:nvSpPr>
        <p:spPr>
          <a:xfrm>
            <a:off x="6099202" y="7156081"/>
            <a:ext cx="1818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</a:t>
            </a:r>
          </a:p>
        </p:txBody>
      </p:sp>
      <p:sp>
        <p:nvSpPr>
          <p:cNvPr id="163" name="Rectángulo 162">
            <a:extLst>
              <a:ext uri="{FF2B5EF4-FFF2-40B4-BE49-F238E27FC236}">
                <a16:creationId xmlns:a16="http://schemas.microsoft.com/office/drawing/2014/main" id="{74EFAB30-CC2E-0745-A7B7-A56256419B3D}"/>
              </a:ext>
            </a:extLst>
          </p:cNvPr>
          <p:cNvSpPr/>
          <p:nvPr/>
        </p:nvSpPr>
        <p:spPr>
          <a:xfrm>
            <a:off x="5398412" y="7695958"/>
            <a:ext cx="3156604" cy="806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AD491BCF-F172-6F41-8242-DC77247B59AA}"/>
              </a:ext>
            </a:extLst>
          </p:cNvPr>
          <p:cNvSpPr txBox="1"/>
          <p:nvPr/>
        </p:nvSpPr>
        <p:spPr>
          <a:xfrm>
            <a:off x="6036232" y="10757394"/>
            <a:ext cx="189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Marketing</a:t>
            </a:r>
          </a:p>
        </p:txBody>
      </p:sp>
      <p:sp>
        <p:nvSpPr>
          <p:cNvPr id="165" name="Rectángulo 164">
            <a:extLst>
              <a:ext uri="{FF2B5EF4-FFF2-40B4-BE49-F238E27FC236}">
                <a16:creationId xmlns:a16="http://schemas.microsoft.com/office/drawing/2014/main" id="{F253F8F4-4B58-4B49-863D-461AF85671C1}"/>
              </a:ext>
            </a:extLst>
          </p:cNvPr>
          <p:cNvSpPr/>
          <p:nvPr/>
        </p:nvSpPr>
        <p:spPr>
          <a:xfrm>
            <a:off x="5409714" y="11297271"/>
            <a:ext cx="3156604" cy="806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0E686430-0E58-684A-864E-2946B6325073}"/>
              </a:ext>
            </a:extLst>
          </p:cNvPr>
          <p:cNvSpPr txBox="1"/>
          <p:nvPr/>
        </p:nvSpPr>
        <p:spPr>
          <a:xfrm>
            <a:off x="2066698" y="10744120"/>
            <a:ext cx="2533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Organizational</a:t>
            </a:r>
          </a:p>
        </p:txBody>
      </p:sp>
      <p:sp>
        <p:nvSpPr>
          <p:cNvPr id="167" name="Rectángulo 166">
            <a:extLst>
              <a:ext uri="{FF2B5EF4-FFF2-40B4-BE49-F238E27FC236}">
                <a16:creationId xmlns:a16="http://schemas.microsoft.com/office/drawing/2014/main" id="{91EFF493-0E83-F94C-9387-E9A841EC2F7B}"/>
              </a:ext>
            </a:extLst>
          </p:cNvPr>
          <p:cNvSpPr/>
          <p:nvPr/>
        </p:nvSpPr>
        <p:spPr>
          <a:xfrm>
            <a:off x="1746721" y="11301884"/>
            <a:ext cx="31566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169" name="CuadroTexto 168">
            <a:extLst>
              <a:ext uri="{FF2B5EF4-FFF2-40B4-BE49-F238E27FC236}">
                <a16:creationId xmlns:a16="http://schemas.microsoft.com/office/drawing/2014/main" id="{02DB6C42-4F0E-7342-90DE-7B585AF2B29B}"/>
              </a:ext>
            </a:extLst>
          </p:cNvPr>
          <p:cNvSpPr txBox="1"/>
          <p:nvPr/>
        </p:nvSpPr>
        <p:spPr>
          <a:xfrm rot="5400000">
            <a:off x="19765282" y="8570942"/>
            <a:ext cx="261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24024614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37D8BD9B-2BD8-0244-8E19-FCFA56E6A90E}"/>
              </a:ext>
            </a:extLst>
          </p:cNvPr>
          <p:cNvGrpSpPr/>
          <p:nvPr/>
        </p:nvGrpSpPr>
        <p:grpSpPr>
          <a:xfrm>
            <a:off x="3094949" y="4434837"/>
            <a:ext cx="18187753" cy="8180089"/>
            <a:chOff x="1219200" y="4302125"/>
            <a:chExt cx="18187753" cy="8924098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1C4916BA-A95B-0B4B-9D1C-A33F47B63BA7}"/>
                </a:ext>
              </a:extLst>
            </p:cNvPr>
            <p:cNvSpPr/>
            <p:nvPr/>
          </p:nvSpPr>
          <p:spPr>
            <a:xfrm>
              <a:off x="1219200" y="4302125"/>
              <a:ext cx="15307733" cy="981075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B883C3B9-5DEA-E14F-AC85-4324FD7A66F0}"/>
                </a:ext>
              </a:extLst>
            </p:cNvPr>
            <p:cNvSpPr/>
            <p:nvPr/>
          </p:nvSpPr>
          <p:spPr>
            <a:xfrm>
              <a:off x="1219200" y="5572125"/>
              <a:ext cx="15307733" cy="981075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7A78A41E-AF9B-434B-B335-70FDAF837D0D}"/>
                </a:ext>
              </a:extLst>
            </p:cNvPr>
            <p:cNvSpPr/>
            <p:nvPr/>
          </p:nvSpPr>
          <p:spPr>
            <a:xfrm>
              <a:off x="1219200" y="6910917"/>
              <a:ext cx="15307733" cy="981075"/>
            </a:xfrm>
            <a:prstGeom prst="rect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BE9B2044-B43B-674C-AAFD-DDEF39F5295D}"/>
                </a:ext>
              </a:extLst>
            </p:cNvPr>
            <p:cNvSpPr/>
            <p:nvPr/>
          </p:nvSpPr>
          <p:spPr>
            <a:xfrm>
              <a:off x="1219200" y="8249709"/>
              <a:ext cx="15307733" cy="981075"/>
            </a:xfrm>
            <a:prstGeom prst="rect">
              <a:avLst/>
            </a:prstGeom>
            <a:noFill/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5573B74F-A502-4448-AB8E-1DC7CD9226B8}"/>
                </a:ext>
              </a:extLst>
            </p:cNvPr>
            <p:cNvSpPr/>
            <p:nvPr/>
          </p:nvSpPr>
          <p:spPr>
            <a:xfrm>
              <a:off x="1219200" y="9588501"/>
              <a:ext cx="3512597" cy="3637722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6" name="Rectángulo 135">
              <a:extLst>
                <a:ext uri="{FF2B5EF4-FFF2-40B4-BE49-F238E27FC236}">
                  <a16:creationId xmlns:a16="http://schemas.microsoft.com/office/drawing/2014/main" id="{F2B38F55-A5BF-A54C-96E8-C41B85900BE9}"/>
                </a:ext>
              </a:extLst>
            </p:cNvPr>
            <p:cNvSpPr/>
            <p:nvPr/>
          </p:nvSpPr>
          <p:spPr>
            <a:xfrm>
              <a:off x="5150912" y="9588501"/>
              <a:ext cx="3512597" cy="3637722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0987C2FC-6416-924A-8E99-BFED74039204}"/>
                </a:ext>
              </a:extLst>
            </p:cNvPr>
            <p:cNvSpPr/>
            <p:nvPr/>
          </p:nvSpPr>
          <p:spPr>
            <a:xfrm>
              <a:off x="9082624" y="9588501"/>
              <a:ext cx="3512597" cy="3637722"/>
            </a:xfrm>
            <a:prstGeom prst="rect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5B0B4159-16E1-4E46-8AE3-E32202CF6208}"/>
                </a:ext>
              </a:extLst>
            </p:cNvPr>
            <p:cNvSpPr/>
            <p:nvPr/>
          </p:nvSpPr>
          <p:spPr>
            <a:xfrm>
              <a:off x="13014336" y="9588501"/>
              <a:ext cx="3512597" cy="3637722"/>
            </a:xfrm>
            <a:prstGeom prst="rect">
              <a:avLst/>
            </a:prstGeom>
            <a:noFill/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9" name="Pentágono 138">
              <a:extLst>
                <a:ext uri="{FF2B5EF4-FFF2-40B4-BE49-F238E27FC236}">
                  <a16:creationId xmlns:a16="http://schemas.microsoft.com/office/drawing/2014/main" id="{477E9745-BB0C-FC43-B6A8-A3AB5946957A}"/>
                </a:ext>
              </a:extLst>
            </p:cNvPr>
            <p:cNvSpPr/>
            <p:nvPr/>
          </p:nvSpPr>
          <p:spPr>
            <a:xfrm>
              <a:off x="16946048" y="4302125"/>
              <a:ext cx="2460905" cy="8924098"/>
            </a:xfrm>
            <a:prstGeom prst="homePlate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40" name="Group 108">
            <a:extLst>
              <a:ext uri="{FF2B5EF4-FFF2-40B4-BE49-F238E27FC236}">
                <a16:creationId xmlns:a16="http://schemas.microsoft.com/office/drawing/2014/main" id="{6AF1E294-1963-C44D-9B33-44AFD1F69016}"/>
              </a:ext>
            </a:extLst>
          </p:cNvPr>
          <p:cNvGrpSpPr/>
          <p:nvPr/>
        </p:nvGrpSpPr>
        <p:grpSpPr>
          <a:xfrm>
            <a:off x="7074388" y="1428290"/>
            <a:ext cx="10228874" cy="1772392"/>
            <a:chOff x="7074388" y="1029709"/>
            <a:chExt cx="10228874" cy="1772392"/>
          </a:xfrm>
        </p:grpSpPr>
        <p:sp>
          <p:nvSpPr>
            <p:cNvPr id="141" name="TextBox 109">
              <a:extLst>
                <a:ext uri="{FF2B5EF4-FFF2-40B4-BE49-F238E27FC236}">
                  <a16:creationId xmlns:a16="http://schemas.microsoft.com/office/drawing/2014/main" id="{96172DE2-2DAD-C44C-8ACE-28CA0B8335AC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Value Chain Analysis</a:t>
              </a:r>
            </a:p>
          </p:txBody>
        </p:sp>
        <p:sp>
          <p:nvSpPr>
            <p:cNvPr id="142" name="TextBox 110">
              <a:extLst>
                <a:ext uri="{FF2B5EF4-FFF2-40B4-BE49-F238E27FC236}">
                  <a16:creationId xmlns:a16="http://schemas.microsoft.com/office/drawing/2014/main" id="{D752A8EC-D7CB-234E-B0BE-7CC0147FECC6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68" name="Rectangle 111">
              <a:extLst>
                <a:ext uri="{FF2B5EF4-FFF2-40B4-BE49-F238E27FC236}">
                  <a16:creationId xmlns:a16="http://schemas.microsoft.com/office/drawing/2014/main" id="{80F1C436-29E6-954B-BBF9-23BE93894D98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CuadroTexto 169">
            <a:extLst>
              <a:ext uri="{FF2B5EF4-FFF2-40B4-BE49-F238E27FC236}">
                <a16:creationId xmlns:a16="http://schemas.microsoft.com/office/drawing/2014/main" id="{DF19748D-8844-1D43-BA61-D1488D8E87B7}"/>
              </a:ext>
            </a:extLst>
          </p:cNvPr>
          <p:cNvSpPr txBox="1"/>
          <p:nvPr/>
        </p:nvSpPr>
        <p:spPr>
          <a:xfrm rot="5400000">
            <a:off x="18720044" y="7981518"/>
            <a:ext cx="2616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Lato" charset="0"/>
                <a:ea typeface="Lato" charset="0"/>
                <a:cs typeface="Lato" charset="0"/>
              </a:rPr>
              <a:t>Margin</a:t>
            </a:r>
          </a:p>
        </p:txBody>
      </p:sp>
      <p:sp>
        <p:nvSpPr>
          <p:cNvPr id="171" name="CuadroTexto 170">
            <a:extLst>
              <a:ext uri="{FF2B5EF4-FFF2-40B4-BE49-F238E27FC236}">
                <a16:creationId xmlns:a16="http://schemas.microsoft.com/office/drawing/2014/main" id="{9C1ECDE8-B229-1A48-99E0-B7664252E293}"/>
              </a:ext>
            </a:extLst>
          </p:cNvPr>
          <p:cNvSpPr txBox="1"/>
          <p:nvPr/>
        </p:nvSpPr>
        <p:spPr>
          <a:xfrm>
            <a:off x="8193484" y="4530535"/>
            <a:ext cx="5110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Lato" charset="0"/>
                <a:ea typeface="Lato" charset="0"/>
                <a:cs typeface="Lato" charset="0"/>
              </a:rPr>
              <a:t>Firm Infrastructure</a:t>
            </a:r>
          </a:p>
        </p:txBody>
      </p:sp>
      <p:sp>
        <p:nvSpPr>
          <p:cNvPr id="172" name="CuadroTexto 171">
            <a:extLst>
              <a:ext uri="{FF2B5EF4-FFF2-40B4-BE49-F238E27FC236}">
                <a16:creationId xmlns:a16="http://schemas.microsoft.com/office/drawing/2014/main" id="{4078F287-5E06-6D4B-BB60-A39662F9D308}"/>
              </a:ext>
            </a:extLst>
          </p:cNvPr>
          <p:cNvSpPr txBox="1"/>
          <p:nvPr/>
        </p:nvSpPr>
        <p:spPr>
          <a:xfrm>
            <a:off x="8127901" y="5679620"/>
            <a:ext cx="5176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Lato" charset="0"/>
                <a:ea typeface="Lato" charset="0"/>
                <a:cs typeface="Lato" charset="0"/>
              </a:rPr>
              <a:t>Human Resource</a:t>
            </a:r>
          </a:p>
        </p:txBody>
      </p: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56C6817A-320B-F245-814C-5C5270252EDA}"/>
              </a:ext>
            </a:extLst>
          </p:cNvPr>
          <p:cNvSpPr txBox="1"/>
          <p:nvPr/>
        </p:nvSpPr>
        <p:spPr>
          <a:xfrm>
            <a:off x="7405274" y="6860053"/>
            <a:ext cx="6687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Lato" charset="0"/>
                <a:ea typeface="Lato" charset="0"/>
                <a:cs typeface="Lato" charset="0"/>
              </a:rPr>
              <a:t>Technology Development </a:t>
            </a:r>
          </a:p>
        </p:txBody>
      </p:sp>
      <p:sp>
        <p:nvSpPr>
          <p:cNvPr id="174" name="CuadroTexto 173">
            <a:extLst>
              <a:ext uri="{FF2B5EF4-FFF2-40B4-BE49-F238E27FC236}">
                <a16:creationId xmlns:a16="http://schemas.microsoft.com/office/drawing/2014/main" id="{C1F9C001-A837-EC4F-8C96-DB36DBE61869}"/>
              </a:ext>
            </a:extLst>
          </p:cNvPr>
          <p:cNvSpPr txBox="1"/>
          <p:nvPr/>
        </p:nvSpPr>
        <p:spPr>
          <a:xfrm>
            <a:off x="8589755" y="8089239"/>
            <a:ext cx="4318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Lato" charset="0"/>
                <a:ea typeface="Lato" charset="0"/>
                <a:cs typeface="Lato" charset="0"/>
              </a:rPr>
              <a:t>Procurement</a:t>
            </a:r>
          </a:p>
        </p:txBody>
      </p:sp>
      <p:grpSp>
        <p:nvGrpSpPr>
          <p:cNvPr id="175" name="Grupo 174">
            <a:extLst>
              <a:ext uri="{FF2B5EF4-FFF2-40B4-BE49-F238E27FC236}">
                <a16:creationId xmlns:a16="http://schemas.microsoft.com/office/drawing/2014/main" id="{8BFF5496-3AD6-E34F-B46B-5C5FB50A3AB9}"/>
              </a:ext>
            </a:extLst>
          </p:cNvPr>
          <p:cNvGrpSpPr/>
          <p:nvPr/>
        </p:nvGrpSpPr>
        <p:grpSpPr>
          <a:xfrm>
            <a:off x="4355882" y="9751324"/>
            <a:ext cx="990729" cy="995756"/>
            <a:chOff x="11834275" y="1441691"/>
            <a:chExt cx="990729" cy="995756"/>
          </a:xfrm>
          <a:solidFill>
            <a:schemeClr val="tx1"/>
          </a:solidFill>
        </p:grpSpPr>
        <p:sp>
          <p:nvSpPr>
            <p:cNvPr id="176" name="Freeform 367">
              <a:extLst>
                <a:ext uri="{FF2B5EF4-FFF2-40B4-BE49-F238E27FC236}">
                  <a16:creationId xmlns:a16="http://schemas.microsoft.com/office/drawing/2014/main" id="{E36EA702-B5F2-EB4E-AFA6-6BDE3F787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4275" y="1688114"/>
              <a:ext cx="990729" cy="749333"/>
            </a:xfrm>
            <a:custGeom>
              <a:avLst/>
              <a:gdLst>
                <a:gd name="T0" fmla="*/ 803 w 869"/>
                <a:gd name="T1" fmla="*/ 657 h 658"/>
                <a:gd name="T2" fmla="*/ 803 w 869"/>
                <a:gd name="T3" fmla="*/ 657 h 658"/>
                <a:gd name="T4" fmla="*/ 65 w 869"/>
                <a:gd name="T5" fmla="*/ 657 h 658"/>
                <a:gd name="T6" fmla="*/ 0 w 869"/>
                <a:gd name="T7" fmla="*/ 592 h 658"/>
                <a:gd name="T8" fmla="*/ 0 w 869"/>
                <a:gd name="T9" fmla="*/ 56 h 658"/>
                <a:gd name="T10" fmla="*/ 65 w 869"/>
                <a:gd name="T11" fmla="*/ 0 h 658"/>
                <a:gd name="T12" fmla="*/ 803 w 869"/>
                <a:gd name="T13" fmla="*/ 0 h 658"/>
                <a:gd name="T14" fmla="*/ 868 w 869"/>
                <a:gd name="T15" fmla="*/ 56 h 658"/>
                <a:gd name="T16" fmla="*/ 868 w 869"/>
                <a:gd name="T17" fmla="*/ 592 h 658"/>
                <a:gd name="T18" fmla="*/ 803 w 869"/>
                <a:gd name="T19" fmla="*/ 657 h 658"/>
                <a:gd name="T20" fmla="*/ 65 w 869"/>
                <a:gd name="T21" fmla="*/ 40 h 658"/>
                <a:gd name="T22" fmla="*/ 65 w 869"/>
                <a:gd name="T23" fmla="*/ 40 h 658"/>
                <a:gd name="T24" fmla="*/ 41 w 869"/>
                <a:gd name="T25" fmla="*/ 56 h 658"/>
                <a:gd name="T26" fmla="*/ 41 w 869"/>
                <a:gd name="T27" fmla="*/ 592 h 658"/>
                <a:gd name="T28" fmla="*/ 65 w 869"/>
                <a:gd name="T29" fmla="*/ 617 h 658"/>
                <a:gd name="T30" fmla="*/ 803 w 869"/>
                <a:gd name="T31" fmla="*/ 617 h 658"/>
                <a:gd name="T32" fmla="*/ 827 w 869"/>
                <a:gd name="T33" fmla="*/ 592 h 658"/>
                <a:gd name="T34" fmla="*/ 827 w 869"/>
                <a:gd name="T35" fmla="*/ 56 h 658"/>
                <a:gd name="T36" fmla="*/ 803 w 869"/>
                <a:gd name="T37" fmla="*/ 40 h 658"/>
                <a:gd name="T38" fmla="*/ 65 w 869"/>
                <a:gd name="T39" fmla="*/ 4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9" h="658">
                  <a:moveTo>
                    <a:pt x="803" y="657"/>
                  </a:moveTo>
                  <a:lnTo>
                    <a:pt x="803" y="657"/>
                  </a:lnTo>
                  <a:cubicBezTo>
                    <a:pt x="65" y="657"/>
                    <a:pt x="65" y="657"/>
                    <a:pt x="65" y="657"/>
                  </a:cubicBezTo>
                  <a:cubicBezTo>
                    <a:pt x="32" y="657"/>
                    <a:pt x="0" y="633"/>
                    <a:pt x="0" y="59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4"/>
                    <a:pt x="32" y="0"/>
                    <a:pt x="65" y="0"/>
                  </a:cubicBezTo>
                  <a:cubicBezTo>
                    <a:pt x="803" y="0"/>
                    <a:pt x="803" y="0"/>
                    <a:pt x="803" y="0"/>
                  </a:cubicBezTo>
                  <a:cubicBezTo>
                    <a:pt x="835" y="0"/>
                    <a:pt x="868" y="24"/>
                    <a:pt x="868" y="56"/>
                  </a:cubicBezTo>
                  <a:cubicBezTo>
                    <a:pt x="868" y="592"/>
                    <a:pt x="868" y="592"/>
                    <a:pt x="868" y="592"/>
                  </a:cubicBezTo>
                  <a:cubicBezTo>
                    <a:pt x="868" y="633"/>
                    <a:pt x="835" y="657"/>
                    <a:pt x="803" y="657"/>
                  </a:cubicBezTo>
                  <a:close/>
                  <a:moveTo>
                    <a:pt x="65" y="40"/>
                  </a:moveTo>
                  <a:lnTo>
                    <a:pt x="65" y="40"/>
                  </a:lnTo>
                  <a:cubicBezTo>
                    <a:pt x="49" y="40"/>
                    <a:pt x="41" y="48"/>
                    <a:pt x="41" y="56"/>
                  </a:cubicBezTo>
                  <a:cubicBezTo>
                    <a:pt x="41" y="592"/>
                    <a:pt x="41" y="592"/>
                    <a:pt x="41" y="592"/>
                  </a:cubicBezTo>
                  <a:cubicBezTo>
                    <a:pt x="41" y="609"/>
                    <a:pt x="49" y="617"/>
                    <a:pt x="65" y="617"/>
                  </a:cubicBezTo>
                  <a:cubicBezTo>
                    <a:pt x="803" y="617"/>
                    <a:pt x="803" y="617"/>
                    <a:pt x="803" y="617"/>
                  </a:cubicBezTo>
                  <a:cubicBezTo>
                    <a:pt x="819" y="617"/>
                    <a:pt x="827" y="609"/>
                    <a:pt x="827" y="592"/>
                  </a:cubicBezTo>
                  <a:cubicBezTo>
                    <a:pt x="827" y="56"/>
                    <a:pt x="827" y="56"/>
                    <a:pt x="827" y="56"/>
                  </a:cubicBezTo>
                  <a:cubicBezTo>
                    <a:pt x="827" y="48"/>
                    <a:pt x="819" y="40"/>
                    <a:pt x="803" y="40"/>
                  </a:cubicBezTo>
                  <a:lnTo>
                    <a:pt x="65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7" name="Freeform 368">
              <a:extLst>
                <a:ext uri="{FF2B5EF4-FFF2-40B4-BE49-F238E27FC236}">
                  <a16:creationId xmlns:a16="http://schemas.microsoft.com/office/drawing/2014/main" id="{7B2ECE82-FFEA-1942-812B-39995BD4C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3027" y="2155819"/>
              <a:ext cx="221279" cy="160930"/>
            </a:xfrm>
            <a:custGeom>
              <a:avLst/>
              <a:gdLst>
                <a:gd name="T0" fmla="*/ 170 w 195"/>
                <a:gd name="T1" fmla="*/ 138 h 139"/>
                <a:gd name="T2" fmla="*/ 170 w 195"/>
                <a:gd name="T3" fmla="*/ 138 h 139"/>
                <a:gd name="T4" fmla="*/ 16 w 195"/>
                <a:gd name="T5" fmla="*/ 138 h 139"/>
                <a:gd name="T6" fmla="*/ 0 w 195"/>
                <a:gd name="T7" fmla="*/ 122 h 139"/>
                <a:gd name="T8" fmla="*/ 0 w 195"/>
                <a:gd name="T9" fmla="*/ 16 h 139"/>
                <a:gd name="T10" fmla="*/ 16 w 195"/>
                <a:gd name="T11" fmla="*/ 0 h 139"/>
                <a:gd name="T12" fmla="*/ 170 w 195"/>
                <a:gd name="T13" fmla="*/ 0 h 139"/>
                <a:gd name="T14" fmla="*/ 194 w 195"/>
                <a:gd name="T15" fmla="*/ 16 h 139"/>
                <a:gd name="T16" fmla="*/ 194 w 195"/>
                <a:gd name="T17" fmla="*/ 122 h 139"/>
                <a:gd name="T18" fmla="*/ 170 w 195"/>
                <a:gd name="T19" fmla="*/ 138 h 139"/>
                <a:gd name="T20" fmla="*/ 40 w 195"/>
                <a:gd name="T21" fmla="*/ 97 h 139"/>
                <a:gd name="T22" fmla="*/ 40 w 195"/>
                <a:gd name="T23" fmla="*/ 97 h 139"/>
                <a:gd name="T24" fmla="*/ 154 w 195"/>
                <a:gd name="T25" fmla="*/ 97 h 139"/>
                <a:gd name="T26" fmla="*/ 154 w 195"/>
                <a:gd name="T27" fmla="*/ 40 h 139"/>
                <a:gd name="T28" fmla="*/ 40 w 195"/>
                <a:gd name="T29" fmla="*/ 40 h 139"/>
                <a:gd name="T30" fmla="*/ 40 w 195"/>
                <a:gd name="T31" fmla="*/ 9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5" h="139">
                  <a:moveTo>
                    <a:pt x="170" y="138"/>
                  </a:moveTo>
                  <a:lnTo>
                    <a:pt x="170" y="138"/>
                  </a:lnTo>
                  <a:cubicBezTo>
                    <a:pt x="16" y="138"/>
                    <a:pt x="16" y="138"/>
                    <a:pt x="16" y="138"/>
                  </a:cubicBezTo>
                  <a:cubicBezTo>
                    <a:pt x="8" y="138"/>
                    <a:pt x="0" y="130"/>
                    <a:pt x="0" y="12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86" y="0"/>
                    <a:pt x="194" y="8"/>
                    <a:pt x="194" y="16"/>
                  </a:cubicBezTo>
                  <a:cubicBezTo>
                    <a:pt x="194" y="122"/>
                    <a:pt x="194" y="122"/>
                    <a:pt x="194" y="122"/>
                  </a:cubicBezTo>
                  <a:cubicBezTo>
                    <a:pt x="194" y="130"/>
                    <a:pt x="186" y="138"/>
                    <a:pt x="170" y="138"/>
                  </a:cubicBezTo>
                  <a:close/>
                  <a:moveTo>
                    <a:pt x="40" y="97"/>
                  </a:moveTo>
                  <a:lnTo>
                    <a:pt x="40" y="97"/>
                  </a:lnTo>
                  <a:cubicBezTo>
                    <a:pt x="154" y="97"/>
                    <a:pt x="154" y="97"/>
                    <a:pt x="154" y="97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40" y="40"/>
                    <a:pt x="40" y="40"/>
                    <a:pt x="40" y="40"/>
                  </a:cubicBezTo>
                  <a:lnTo>
                    <a:pt x="40" y="9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8" name="Freeform 369">
              <a:extLst>
                <a:ext uri="{FF2B5EF4-FFF2-40B4-BE49-F238E27FC236}">
                  <a16:creationId xmlns:a16="http://schemas.microsoft.com/office/drawing/2014/main" id="{9185014D-129C-724A-8E86-C782DDA52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4972" y="1441691"/>
              <a:ext cx="779508" cy="231337"/>
            </a:xfrm>
            <a:custGeom>
              <a:avLst/>
              <a:gdLst>
                <a:gd name="T0" fmla="*/ 24 w 682"/>
                <a:gd name="T1" fmla="*/ 203 h 204"/>
                <a:gd name="T2" fmla="*/ 24 w 682"/>
                <a:gd name="T3" fmla="*/ 203 h 204"/>
                <a:gd name="T4" fmla="*/ 0 w 682"/>
                <a:gd name="T5" fmla="*/ 187 h 204"/>
                <a:gd name="T6" fmla="*/ 16 w 682"/>
                <a:gd name="T7" fmla="*/ 163 h 204"/>
                <a:gd name="T8" fmla="*/ 600 w 682"/>
                <a:gd name="T9" fmla="*/ 8 h 204"/>
                <a:gd name="T10" fmla="*/ 632 w 682"/>
                <a:gd name="T11" fmla="*/ 25 h 204"/>
                <a:gd name="T12" fmla="*/ 673 w 682"/>
                <a:gd name="T13" fmla="*/ 179 h 204"/>
                <a:gd name="T14" fmla="*/ 665 w 682"/>
                <a:gd name="T15" fmla="*/ 203 h 204"/>
                <a:gd name="T16" fmla="*/ 640 w 682"/>
                <a:gd name="T17" fmla="*/ 187 h 204"/>
                <a:gd name="T18" fmla="*/ 600 w 682"/>
                <a:gd name="T19" fmla="*/ 49 h 204"/>
                <a:gd name="T20" fmla="*/ 24 w 682"/>
                <a:gd name="T21" fmla="*/ 20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2" h="204">
                  <a:moveTo>
                    <a:pt x="24" y="203"/>
                  </a:moveTo>
                  <a:lnTo>
                    <a:pt x="24" y="203"/>
                  </a:lnTo>
                  <a:cubicBezTo>
                    <a:pt x="16" y="203"/>
                    <a:pt x="8" y="195"/>
                    <a:pt x="0" y="187"/>
                  </a:cubicBezTo>
                  <a:cubicBezTo>
                    <a:pt x="0" y="179"/>
                    <a:pt x="8" y="163"/>
                    <a:pt x="16" y="163"/>
                  </a:cubicBezTo>
                  <a:cubicBezTo>
                    <a:pt x="600" y="8"/>
                    <a:pt x="600" y="8"/>
                    <a:pt x="600" y="8"/>
                  </a:cubicBezTo>
                  <a:cubicBezTo>
                    <a:pt x="616" y="0"/>
                    <a:pt x="632" y="8"/>
                    <a:pt x="632" y="25"/>
                  </a:cubicBezTo>
                  <a:cubicBezTo>
                    <a:pt x="673" y="179"/>
                    <a:pt x="673" y="179"/>
                    <a:pt x="673" y="179"/>
                  </a:cubicBezTo>
                  <a:cubicBezTo>
                    <a:pt x="681" y="187"/>
                    <a:pt x="673" y="195"/>
                    <a:pt x="665" y="203"/>
                  </a:cubicBezTo>
                  <a:cubicBezTo>
                    <a:pt x="648" y="203"/>
                    <a:pt x="640" y="195"/>
                    <a:pt x="640" y="187"/>
                  </a:cubicBezTo>
                  <a:cubicBezTo>
                    <a:pt x="600" y="49"/>
                    <a:pt x="600" y="49"/>
                    <a:pt x="600" y="49"/>
                  </a:cubicBezTo>
                  <a:cubicBezTo>
                    <a:pt x="24" y="203"/>
                    <a:pt x="24" y="203"/>
                    <a:pt x="24" y="20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9" name="Freeform 370">
              <a:extLst>
                <a:ext uri="{FF2B5EF4-FFF2-40B4-BE49-F238E27FC236}">
                  <a16:creationId xmlns:a16="http://schemas.microsoft.com/office/drawing/2014/main" id="{3744BBAC-9B58-8645-8AB1-973A63864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6775" y="1557358"/>
              <a:ext cx="372151" cy="120698"/>
            </a:xfrm>
            <a:custGeom>
              <a:avLst/>
              <a:gdLst>
                <a:gd name="T0" fmla="*/ 24 w 326"/>
                <a:gd name="T1" fmla="*/ 105 h 106"/>
                <a:gd name="T2" fmla="*/ 24 w 326"/>
                <a:gd name="T3" fmla="*/ 105 h 106"/>
                <a:gd name="T4" fmla="*/ 0 w 326"/>
                <a:gd name="T5" fmla="*/ 89 h 106"/>
                <a:gd name="T6" fmla="*/ 16 w 326"/>
                <a:gd name="T7" fmla="*/ 65 h 106"/>
                <a:gd name="T8" fmla="*/ 243 w 326"/>
                <a:gd name="T9" fmla="*/ 8 h 106"/>
                <a:gd name="T10" fmla="*/ 260 w 326"/>
                <a:gd name="T11" fmla="*/ 8 h 106"/>
                <a:gd name="T12" fmla="*/ 268 w 326"/>
                <a:gd name="T13" fmla="*/ 16 h 106"/>
                <a:gd name="T14" fmla="*/ 292 w 326"/>
                <a:gd name="T15" fmla="*/ 32 h 106"/>
                <a:gd name="T16" fmla="*/ 316 w 326"/>
                <a:gd name="T17" fmla="*/ 49 h 106"/>
                <a:gd name="T18" fmla="*/ 325 w 326"/>
                <a:gd name="T19" fmla="*/ 81 h 106"/>
                <a:gd name="T20" fmla="*/ 308 w 326"/>
                <a:gd name="T21" fmla="*/ 105 h 106"/>
                <a:gd name="T22" fmla="*/ 284 w 326"/>
                <a:gd name="T23" fmla="*/ 89 h 106"/>
                <a:gd name="T24" fmla="*/ 276 w 326"/>
                <a:gd name="T25" fmla="*/ 73 h 106"/>
                <a:gd name="T26" fmla="*/ 235 w 326"/>
                <a:gd name="T27" fmla="*/ 49 h 106"/>
                <a:gd name="T28" fmla="*/ 24 w 326"/>
                <a:gd name="T29" fmla="*/ 10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6" h="106">
                  <a:moveTo>
                    <a:pt x="24" y="105"/>
                  </a:moveTo>
                  <a:lnTo>
                    <a:pt x="24" y="105"/>
                  </a:lnTo>
                  <a:cubicBezTo>
                    <a:pt x="8" y="105"/>
                    <a:pt x="0" y="97"/>
                    <a:pt x="0" y="89"/>
                  </a:cubicBezTo>
                  <a:cubicBezTo>
                    <a:pt x="0" y="81"/>
                    <a:pt x="8" y="65"/>
                    <a:pt x="16" y="65"/>
                  </a:cubicBezTo>
                  <a:cubicBezTo>
                    <a:pt x="243" y="8"/>
                    <a:pt x="243" y="8"/>
                    <a:pt x="243" y="8"/>
                  </a:cubicBezTo>
                  <a:cubicBezTo>
                    <a:pt x="251" y="0"/>
                    <a:pt x="251" y="8"/>
                    <a:pt x="260" y="8"/>
                  </a:cubicBezTo>
                  <a:lnTo>
                    <a:pt x="268" y="16"/>
                  </a:lnTo>
                  <a:cubicBezTo>
                    <a:pt x="268" y="24"/>
                    <a:pt x="276" y="32"/>
                    <a:pt x="292" y="32"/>
                  </a:cubicBezTo>
                  <a:cubicBezTo>
                    <a:pt x="300" y="24"/>
                    <a:pt x="308" y="32"/>
                    <a:pt x="316" y="49"/>
                  </a:cubicBezTo>
                  <a:cubicBezTo>
                    <a:pt x="325" y="81"/>
                    <a:pt x="325" y="81"/>
                    <a:pt x="325" y="81"/>
                  </a:cubicBezTo>
                  <a:cubicBezTo>
                    <a:pt x="325" y="89"/>
                    <a:pt x="316" y="97"/>
                    <a:pt x="308" y="105"/>
                  </a:cubicBezTo>
                  <a:cubicBezTo>
                    <a:pt x="300" y="105"/>
                    <a:pt x="284" y="97"/>
                    <a:pt x="284" y="89"/>
                  </a:cubicBezTo>
                  <a:cubicBezTo>
                    <a:pt x="276" y="73"/>
                    <a:pt x="276" y="73"/>
                    <a:pt x="276" y="73"/>
                  </a:cubicBezTo>
                  <a:cubicBezTo>
                    <a:pt x="260" y="73"/>
                    <a:pt x="243" y="65"/>
                    <a:pt x="235" y="49"/>
                  </a:cubicBezTo>
                  <a:cubicBezTo>
                    <a:pt x="24" y="105"/>
                    <a:pt x="24" y="105"/>
                    <a:pt x="24" y="10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0" name="Freeform 371">
              <a:extLst>
                <a:ext uri="{FF2B5EF4-FFF2-40B4-BE49-F238E27FC236}">
                  <a16:creationId xmlns:a16="http://schemas.microsoft.com/office/drawing/2014/main" id="{B70A3A7A-F386-624E-93F6-38E30BECA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5030" y="1688114"/>
              <a:ext cx="5031" cy="503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1" name="Freeform 372">
              <a:extLst>
                <a:ext uri="{FF2B5EF4-FFF2-40B4-BE49-F238E27FC236}">
                  <a16:creationId xmlns:a16="http://schemas.microsoft.com/office/drawing/2014/main" id="{110DFF6D-018A-2F40-A789-0D6079176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5030" y="1688114"/>
              <a:ext cx="5031" cy="503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2" name="Freeform 373">
              <a:extLst>
                <a:ext uri="{FF2B5EF4-FFF2-40B4-BE49-F238E27FC236}">
                  <a16:creationId xmlns:a16="http://schemas.microsoft.com/office/drawing/2014/main" id="{62104ED9-6A0E-6E4B-A731-A06269CED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9042" y="1688114"/>
              <a:ext cx="5031" cy="503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3" name="Freeform 374">
              <a:extLst>
                <a:ext uri="{FF2B5EF4-FFF2-40B4-BE49-F238E27FC236}">
                  <a16:creationId xmlns:a16="http://schemas.microsoft.com/office/drawing/2014/main" id="{705AB336-8212-E84C-A8A1-6605B7FF3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9042" y="1688114"/>
              <a:ext cx="5031" cy="503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84" name="Grupo 183">
            <a:extLst>
              <a:ext uri="{FF2B5EF4-FFF2-40B4-BE49-F238E27FC236}">
                <a16:creationId xmlns:a16="http://schemas.microsoft.com/office/drawing/2014/main" id="{DF31F144-4D48-B546-86A9-6EE091BFDE56}"/>
              </a:ext>
            </a:extLst>
          </p:cNvPr>
          <p:cNvGrpSpPr/>
          <p:nvPr/>
        </p:nvGrpSpPr>
        <p:grpSpPr>
          <a:xfrm>
            <a:off x="8191235" y="9760678"/>
            <a:ext cx="1106396" cy="618574"/>
            <a:chOff x="11778956" y="5827042"/>
            <a:chExt cx="1106396" cy="618574"/>
          </a:xfrm>
          <a:solidFill>
            <a:schemeClr val="tx1"/>
          </a:solidFill>
        </p:grpSpPr>
        <p:sp>
          <p:nvSpPr>
            <p:cNvPr id="185" name="Freeform 375">
              <a:extLst>
                <a:ext uri="{FF2B5EF4-FFF2-40B4-BE49-F238E27FC236}">
                  <a16:creationId xmlns:a16="http://schemas.microsoft.com/office/drawing/2014/main" id="{5ACA2104-1D66-FC44-8753-6A503DC94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2387" y="6068437"/>
              <a:ext cx="512965" cy="186074"/>
            </a:xfrm>
            <a:custGeom>
              <a:avLst/>
              <a:gdLst>
                <a:gd name="T0" fmla="*/ 219 w 448"/>
                <a:gd name="T1" fmla="*/ 162 h 163"/>
                <a:gd name="T2" fmla="*/ 219 w 448"/>
                <a:gd name="T3" fmla="*/ 162 h 163"/>
                <a:gd name="T4" fmla="*/ 73 w 448"/>
                <a:gd name="T5" fmla="*/ 154 h 163"/>
                <a:gd name="T6" fmla="*/ 24 w 448"/>
                <a:gd name="T7" fmla="*/ 138 h 163"/>
                <a:gd name="T8" fmla="*/ 0 w 448"/>
                <a:gd name="T9" fmla="*/ 105 h 163"/>
                <a:gd name="T10" fmla="*/ 0 w 448"/>
                <a:gd name="T11" fmla="*/ 16 h 163"/>
                <a:gd name="T12" fmla="*/ 16 w 448"/>
                <a:gd name="T13" fmla="*/ 0 h 163"/>
                <a:gd name="T14" fmla="*/ 16 w 448"/>
                <a:gd name="T15" fmla="*/ 0 h 163"/>
                <a:gd name="T16" fmla="*/ 41 w 448"/>
                <a:gd name="T17" fmla="*/ 16 h 163"/>
                <a:gd name="T18" fmla="*/ 89 w 448"/>
                <a:gd name="T19" fmla="*/ 32 h 163"/>
                <a:gd name="T20" fmla="*/ 211 w 448"/>
                <a:gd name="T21" fmla="*/ 41 h 163"/>
                <a:gd name="T22" fmla="*/ 236 w 448"/>
                <a:gd name="T23" fmla="*/ 41 h 163"/>
                <a:gd name="T24" fmla="*/ 357 w 448"/>
                <a:gd name="T25" fmla="*/ 32 h 163"/>
                <a:gd name="T26" fmla="*/ 406 w 448"/>
                <a:gd name="T27" fmla="*/ 16 h 163"/>
                <a:gd name="T28" fmla="*/ 422 w 448"/>
                <a:gd name="T29" fmla="*/ 0 h 163"/>
                <a:gd name="T30" fmla="*/ 422 w 448"/>
                <a:gd name="T31" fmla="*/ 0 h 163"/>
                <a:gd name="T32" fmla="*/ 447 w 448"/>
                <a:gd name="T33" fmla="*/ 16 h 163"/>
                <a:gd name="T34" fmla="*/ 447 w 448"/>
                <a:gd name="T35" fmla="*/ 16 h 163"/>
                <a:gd name="T36" fmla="*/ 447 w 448"/>
                <a:gd name="T37" fmla="*/ 16 h 163"/>
                <a:gd name="T38" fmla="*/ 447 w 448"/>
                <a:gd name="T39" fmla="*/ 16 h 163"/>
                <a:gd name="T40" fmla="*/ 447 w 448"/>
                <a:gd name="T41" fmla="*/ 105 h 163"/>
                <a:gd name="T42" fmla="*/ 374 w 448"/>
                <a:gd name="T43" fmla="*/ 154 h 163"/>
                <a:gd name="T44" fmla="*/ 219 w 448"/>
                <a:gd name="T45" fmla="*/ 162 h 163"/>
                <a:gd name="T46" fmla="*/ 41 w 448"/>
                <a:gd name="T47" fmla="*/ 97 h 163"/>
                <a:gd name="T48" fmla="*/ 41 w 448"/>
                <a:gd name="T49" fmla="*/ 97 h 163"/>
                <a:gd name="T50" fmla="*/ 98 w 448"/>
                <a:gd name="T51" fmla="*/ 114 h 163"/>
                <a:gd name="T52" fmla="*/ 219 w 448"/>
                <a:gd name="T53" fmla="*/ 122 h 163"/>
                <a:gd name="T54" fmla="*/ 349 w 448"/>
                <a:gd name="T55" fmla="*/ 114 h 163"/>
                <a:gd name="T56" fmla="*/ 406 w 448"/>
                <a:gd name="T57" fmla="*/ 97 h 163"/>
                <a:gd name="T58" fmla="*/ 406 w 448"/>
                <a:gd name="T59" fmla="*/ 57 h 163"/>
                <a:gd name="T60" fmla="*/ 374 w 448"/>
                <a:gd name="T61" fmla="*/ 65 h 163"/>
                <a:gd name="T62" fmla="*/ 236 w 448"/>
                <a:gd name="T63" fmla="*/ 81 h 163"/>
                <a:gd name="T64" fmla="*/ 203 w 448"/>
                <a:gd name="T65" fmla="*/ 81 h 163"/>
                <a:gd name="T66" fmla="*/ 65 w 448"/>
                <a:gd name="T67" fmla="*/ 65 h 163"/>
                <a:gd name="T68" fmla="*/ 41 w 448"/>
                <a:gd name="T69" fmla="*/ 57 h 163"/>
                <a:gd name="T70" fmla="*/ 41 w 448"/>
                <a:gd name="T71" fmla="*/ 97 h 163"/>
                <a:gd name="T72" fmla="*/ 406 w 448"/>
                <a:gd name="T73" fmla="*/ 105 h 163"/>
                <a:gd name="T74" fmla="*/ 406 w 448"/>
                <a:gd name="T75" fmla="*/ 105 h 163"/>
                <a:gd name="T76" fmla="*/ 41 w 448"/>
                <a:gd name="T77" fmla="*/ 16 h 163"/>
                <a:gd name="T78" fmla="*/ 41 w 448"/>
                <a:gd name="T79" fmla="*/ 1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8" h="163">
                  <a:moveTo>
                    <a:pt x="219" y="162"/>
                  </a:moveTo>
                  <a:lnTo>
                    <a:pt x="219" y="162"/>
                  </a:lnTo>
                  <a:cubicBezTo>
                    <a:pt x="162" y="162"/>
                    <a:pt x="114" y="162"/>
                    <a:pt x="73" y="154"/>
                  </a:cubicBezTo>
                  <a:cubicBezTo>
                    <a:pt x="49" y="146"/>
                    <a:pt x="33" y="146"/>
                    <a:pt x="24" y="138"/>
                  </a:cubicBezTo>
                  <a:cubicBezTo>
                    <a:pt x="8" y="130"/>
                    <a:pt x="0" y="114"/>
                    <a:pt x="0" y="10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lnTo>
                    <a:pt x="16" y="0"/>
                  </a:lnTo>
                  <a:cubicBezTo>
                    <a:pt x="24" y="0"/>
                    <a:pt x="33" y="8"/>
                    <a:pt x="41" y="16"/>
                  </a:cubicBezTo>
                  <a:cubicBezTo>
                    <a:pt x="41" y="16"/>
                    <a:pt x="57" y="24"/>
                    <a:pt x="89" y="32"/>
                  </a:cubicBezTo>
                  <a:cubicBezTo>
                    <a:pt x="122" y="41"/>
                    <a:pt x="162" y="41"/>
                    <a:pt x="211" y="41"/>
                  </a:cubicBezTo>
                  <a:cubicBezTo>
                    <a:pt x="219" y="41"/>
                    <a:pt x="227" y="41"/>
                    <a:pt x="236" y="41"/>
                  </a:cubicBezTo>
                  <a:cubicBezTo>
                    <a:pt x="276" y="41"/>
                    <a:pt x="325" y="41"/>
                    <a:pt x="357" y="32"/>
                  </a:cubicBezTo>
                  <a:cubicBezTo>
                    <a:pt x="390" y="24"/>
                    <a:pt x="406" y="16"/>
                    <a:pt x="406" y="16"/>
                  </a:cubicBezTo>
                  <a:cubicBezTo>
                    <a:pt x="406" y="8"/>
                    <a:pt x="414" y="0"/>
                    <a:pt x="422" y="0"/>
                  </a:cubicBezTo>
                  <a:lnTo>
                    <a:pt x="422" y="0"/>
                  </a:lnTo>
                  <a:cubicBezTo>
                    <a:pt x="439" y="0"/>
                    <a:pt x="447" y="8"/>
                    <a:pt x="447" y="16"/>
                  </a:cubicBezTo>
                  <a:lnTo>
                    <a:pt x="447" y="16"/>
                  </a:lnTo>
                  <a:lnTo>
                    <a:pt x="447" y="16"/>
                  </a:lnTo>
                  <a:lnTo>
                    <a:pt x="447" y="16"/>
                  </a:lnTo>
                  <a:cubicBezTo>
                    <a:pt x="447" y="105"/>
                    <a:pt x="447" y="105"/>
                    <a:pt x="447" y="105"/>
                  </a:cubicBezTo>
                  <a:cubicBezTo>
                    <a:pt x="447" y="130"/>
                    <a:pt x="406" y="146"/>
                    <a:pt x="374" y="154"/>
                  </a:cubicBezTo>
                  <a:cubicBezTo>
                    <a:pt x="333" y="162"/>
                    <a:pt x="276" y="162"/>
                    <a:pt x="219" y="162"/>
                  </a:cubicBezTo>
                  <a:close/>
                  <a:moveTo>
                    <a:pt x="41" y="97"/>
                  </a:moveTo>
                  <a:lnTo>
                    <a:pt x="41" y="97"/>
                  </a:lnTo>
                  <a:cubicBezTo>
                    <a:pt x="41" y="105"/>
                    <a:pt x="57" y="105"/>
                    <a:pt x="98" y="114"/>
                  </a:cubicBezTo>
                  <a:cubicBezTo>
                    <a:pt x="130" y="122"/>
                    <a:pt x="171" y="122"/>
                    <a:pt x="219" y="122"/>
                  </a:cubicBezTo>
                  <a:cubicBezTo>
                    <a:pt x="268" y="122"/>
                    <a:pt x="317" y="122"/>
                    <a:pt x="349" y="114"/>
                  </a:cubicBezTo>
                  <a:cubicBezTo>
                    <a:pt x="390" y="105"/>
                    <a:pt x="398" y="105"/>
                    <a:pt x="406" y="97"/>
                  </a:cubicBezTo>
                  <a:cubicBezTo>
                    <a:pt x="406" y="57"/>
                    <a:pt x="406" y="57"/>
                    <a:pt x="406" y="57"/>
                  </a:cubicBezTo>
                  <a:cubicBezTo>
                    <a:pt x="398" y="65"/>
                    <a:pt x="382" y="65"/>
                    <a:pt x="374" y="65"/>
                  </a:cubicBezTo>
                  <a:cubicBezTo>
                    <a:pt x="341" y="73"/>
                    <a:pt x="292" y="81"/>
                    <a:pt x="236" y="81"/>
                  </a:cubicBezTo>
                  <a:cubicBezTo>
                    <a:pt x="227" y="81"/>
                    <a:pt x="219" y="81"/>
                    <a:pt x="203" y="81"/>
                  </a:cubicBezTo>
                  <a:cubicBezTo>
                    <a:pt x="154" y="81"/>
                    <a:pt x="106" y="73"/>
                    <a:pt x="65" y="65"/>
                  </a:cubicBezTo>
                  <a:cubicBezTo>
                    <a:pt x="57" y="65"/>
                    <a:pt x="49" y="65"/>
                    <a:pt x="41" y="57"/>
                  </a:cubicBezTo>
                  <a:lnTo>
                    <a:pt x="41" y="97"/>
                  </a:lnTo>
                  <a:close/>
                  <a:moveTo>
                    <a:pt x="406" y="105"/>
                  </a:moveTo>
                  <a:lnTo>
                    <a:pt x="406" y="105"/>
                  </a:lnTo>
                  <a:close/>
                  <a:moveTo>
                    <a:pt x="41" y="16"/>
                  </a:moveTo>
                  <a:lnTo>
                    <a:pt x="41" y="1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6" name="Freeform 376">
              <a:extLst>
                <a:ext uri="{FF2B5EF4-FFF2-40B4-BE49-F238E27FC236}">
                  <a16:creationId xmlns:a16="http://schemas.microsoft.com/office/drawing/2014/main" id="{8E9596EA-E359-E44B-8277-349938C00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2387" y="6158961"/>
              <a:ext cx="512965" cy="196132"/>
            </a:xfrm>
            <a:custGeom>
              <a:avLst/>
              <a:gdLst>
                <a:gd name="T0" fmla="*/ 219 w 448"/>
                <a:gd name="T1" fmla="*/ 171 h 172"/>
                <a:gd name="T2" fmla="*/ 219 w 448"/>
                <a:gd name="T3" fmla="*/ 171 h 172"/>
                <a:gd name="T4" fmla="*/ 73 w 448"/>
                <a:gd name="T5" fmla="*/ 154 h 172"/>
                <a:gd name="T6" fmla="*/ 24 w 448"/>
                <a:gd name="T7" fmla="*/ 138 h 172"/>
                <a:gd name="T8" fmla="*/ 0 w 448"/>
                <a:gd name="T9" fmla="*/ 106 h 172"/>
                <a:gd name="T10" fmla="*/ 0 w 448"/>
                <a:gd name="T11" fmla="*/ 24 h 172"/>
                <a:gd name="T12" fmla="*/ 16 w 448"/>
                <a:gd name="T13" fmla="*/ 0 h 172"/>
                <a:gd name="T14" fmla="*/ 16 w 448"/>
                <a:gd name="T15" fmla="*/ 0 h 172"/>
                <a:gd name="T16" fmla="*/ 41 w 448"/>
                <a:gd name="T17" fmla="*/ 16 h 172"/>
                <a:gd name="T18" fmla="*/ 89 w 448"/>
                <a:gd name="T19" fmla="*/ 33 h 172"/>
                <a:gd name="T20" fmla="*/ 211 w 448"/>
                <a:gd name="T21" fmla="*/ 41 h 172"/>
                <a:gd name="T22" fmla="*/ 236 w 448"/>
                <a:gd name="T23" fmla="*/ 41 h 172"/>
                <a:gd name="T24" fmla="*/ 357 w 448"/>
                <a:gd name="T25" fmla="*/ 33 h 172"/>
                <a:gd name="T26" fmla="*/ 406 w 448"/>
                <a:gd name="T27" fmla="*/ 16 h 172"/>
                <a:gd name="T28" fmla="*/ 422 w 448"/>
                <a:gd name="T29" fmla="*/ 0 h 172"/>
                <a:gd name="T30" fmla="*/ 422 w 448"/>
                <a:gd name="T31" fmla="*/ 0 h 172"/>
                <a:gd name="T32" fmla="*/ 447 w 448"/>
                <a:gd name="T33" fmla="*/ 24 h 172"/>
                <a:gd name="T34" fmla="*/ 447 w 448"/>
                <a:gd name="T35" fmla="*/ 24 h 172"/>
                <a:gd name="T36" fmla="*/ 447 w 448"/>
                <a:gd name="T37" fmla="*/ 24 h 172"/>
                <a:gd name="T38" fmla="*/ 447 w 448"/>
                <a:gd name="T39" fmla="*/ 24 h 172"/>
                <a:gd name="T40" fmla="*/ 447 w 448"/>
                <a:gd name="T41" fmla="*/ 106 h 172"/>
                <a:gd name="T42" fmla="*/ 374 w 448"/>
                <a:gd name="T43" fmla="*/ 154 h 172"/>
                <a:gd name="T44" fmla="*/ 219 w 448"/>
                <a:gd name="T45" fmla="*/ 171 h 172"/>
                <a:gd name="T46" fmla="*/ 41 w 448"/>
                <a:gd name="T47" fmla="*/ 106 h 172"/>
                <a:gd name="T48" fmla="*/ 41 w 448"/>
                <a:gd name="T49" fmla="*/ 106 h 172"/>
                <a:gd name="T50" fmla="*/ 98 w 448"/>
                <a:gd name="T51" fmla="*/ 122 h 172"/>
                <a:gd name="T52" fmla="*/ 219 w 448"/>
                <a:gd name="T53" fmla="*/ 130 h 172"/>
                <a:gd name="T54" fmla="*/ 349 w 448"/>
                <a:gd name="T55" fmla="*/ 122 h 172"/>
                <a:gd name="T56" fmla="*/ 406 w 448"/>
                <a:gd name="T57" fmla="*/ 106 h 172"/>
                <a:gd name="T58" fmla="*/ 406 w 448"/>
                <a:gd name="T59" fmla="*/ 65 h 172"/>
                <a:gd name="T60" fmla="*/ 374 w 448"/>
                <a:gd name="T61" fmla="*/ 73 h 172"/>
                <a:gd name="T62" fmla="*/ 236 w 448"/>
                <a:gd name="T63" fmla="*/ 81 h 172"/>
                <a:gd name="T64" fmla="*/ 203 w 448"/>
                <a:gd name="T65" fmla="*/ 81 h 172"/>
                <a:gd name="T66" fmla="*/ 65 w 448"/>
                <a:gd name="T67" fmla="*/ 73 h 172"/>
                <a:gd name="T68" fmla="*/ 41 w 448"/>
                <a:gd name="T69" fmla="*/ 65 h 172"/>
                <a:gd name="T70" fmla="*/ 41 w 448"/>
                <a:gd name="T71" fmla="*/ 106 h 172"/>
                <a:gd name="T72" fmla="*/ 406 w 448"/>
                <a:gd name="T73" fmla="*/ 106 h 172"/>
                <a:gd name="T74" fmla="*/ 406 w 448"/>
                <a:gd name="T75" fmla="*/ 106 h 172"/>
                <a:gd name="T76" fmla="*/ 41 w 448"/>
                <a:gd name="T77" fmla="*/ 24 h 172"/>
                <a:gd name="T78" fmla="*/ 41 w 448"/>
                <a:gd name="T79" fmla="*/ 2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8" h="172">
                  <a:moveTo>
                    <a:pt x="219" y="171"/>
                  </a:moveTo>
                  <a:lnTo>
                    <a:pt x="219" y="171"/>
                  </a:lnTo>
                  <a:cubicBezTo>
                    <a:pt x="162" y="171"/>
                    <a:pt x="114" y="162"/>
                    <a:pt x="73" y="154"/>
                  </a:cubicBezTo>
                  <a:cubicBezTo>
                    <a:pt x="49" y="154"/>
                    <a:pt x="33" y="146"/>
                    <a:pt x="24" y="138"/>
                  </a:cubicBezTo>
                  <a:cubicBezTo>
                    <a:pt x="8" y="130"/>
                    <a:pt x="0" y="122"/>
                    <a:pt x="0" y="10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8"/>
                    <a:pt x="8" y="0"/>
                    <a:pt x="16" y="0"/>
                  </a:cubicBezTo>
                  <a:lnTo>
                    <a:pt x="16" y="0"/>
                  </a:lnTo>
                  <a:cubicBezTo>
                    <a:pt x="24" y="0"/>
                    <a:pt x="33" y="8"/>
                    <a:pt x="41" y="16"/>
                  </a:cubicBezTo>
                  <a:cubicBezTo>
                    <a:pt x="41" y="24"/>
                    <a:pt x="57" y="24"/>
                    <a:pt x="89" y="33"/>
                  </a:cubicBezTo>
                  <a:cubicBezTo>
                    <a:pt x="122" y="41"/>
                    <a:pt x="162" y="41"/>
                    <a:pt x="211" y="41"/>
                  </a:cubicBezTo>
                  <a:cubicBezTo>
                    <a:pt x="219" y="49"/>
                    <a:pt x="227" y="49"/>
                    <a:pt x="236" y="41"/>
                  </a:cubicBezTo>
                  <a:cubicBezTo>
                    <a:pt x="276" y="41"/>
                    <a:pt x="325" y="41"/>
                    <a:pt x="357" y="33"/>
                  </a:cubicBezTo>
                  <a:cubicBezTo>
                    <a:pt x="390" y="24"/>
                    <a:pt x="406" y="24"/>
                    <a:pt x="406" y="16"/>
                  </a:cubicBezTo>
                  <a:cubicBezTo>
                    <a:pt x="406" y="8"/>
                    <a:pt x="414" y="0"/>
                    <a:pt x="422" y="0"/>
                  </a:cubicBezTo>
                  <a:lnTo>
                    <a:pt x="422" y="0"/>
                  </a:lnTo>
                  <a:cubicBezTo>
                    <a:pt x="439" y="0"/>
                    <a:pt x="447" y="8"/>
                    <a:pt x="447" y="24"/>
                  </a:cubicBezTo>
                  <a:lnTo>
                    <a:pt x="447" y="24"/>
                  </a:lnTo>
                  <a:lnTo>
                    <a:pt x="447" y="24"/>
                  </a:lnTo>
                  <a:lnTo>
                    <a:pt x="447" y="24"/>
                  </a:lnTo>
                  <a:cubicBezTo>
                    <a:pt x="447" y="106"/>
                    <a:pt x="447" y="106"/>
                    <a:pt x="447" y="106"/>
                  </a:cubicBezTo>
                  <a:cubicBezTo>
                    <a:pt x="447" y="138"/>
                    <a:pt x="406" y="146"/>
                    <a:pt x="374" y="154"/>
                  </a:cubicBezTo>
                  <a:cubicBezTo>
                    <a:pt x="333" y="162"/>
                    <a:pt x="276" y="171"/>
                    <a:pt x="219" y="171"/>
                  </a:cubicBezTo>
                  <a:close/>
                  <a:moveTo>
                    <a:pt x="41" y="106"/>
                  </a:moveTo>
                  <a:lnTo>
                    <a:pt x="41" y="106"/>
                  </a:lnTo>
                  <a:cubicBezTo>
                    <a:pt x="41" y="106"/>
                    <a:pt x="57" y="114"/>
                    <a:pt x="98" y="122"/>
                  </a:cubicBezTo>
                  <a:cubicBezTo>
                    <a:pt x="130" y="122"/>
                    <a:pt x="171" y="130"/>
                    <a:pt x="219" y="130"/>
                  </a:cubicBezTo>
                  <a:cubicBezTo>
                    <a:pt x="268" y="130"/>
                    <a:pt x="317" y="122"/>
                    <a:pt x="349" y="122"/>
                  </a:cubicBezTo>
                  <a:cubicBezTo>
                    <a:pt x="390" y="114"/>
                    <a:pt x="398" y="106"/>
                    <a:pt x="406" y="106"/>
                  </a:cubicBezTo>
                  <a:cubicBezTo>
                    <a:pt x="406" y="65"/>
                    <a:pt x="406" y="65"/>
                    <a:pt x="406" y="65"/>
                  </a:cubicBezTo>
                  <a:cubicBezTo>
                    <a:pt x="398" y="65"/>
                    <a:pt x="382" y="65"/>
                    <a:pt x="374" y="73"/>
                  </a:cubicBezTo>
                  <a:cubicBezTo>
                    <a:pt x="341" y="81"/>
                    <a:pt x="292" y="81"/>
                    <a:pt x="236" y="81"/>
                  </a:cubicBezTo>
                  <a:cubicBezTo>
                    <a:pt x="227" y="81"/>
                    <a:pt x="219" y="81"/>
                    <a:pt x="203" y="81"/>
                  </a:cubicBezTo>
                  <a:cubicBezTo>
                    <a:pt x="154" y="81"/>
                    <a:pt x="106" y="81"/>
                    <a:pt x="65" y="73"/>
                  </a:cubicBezTo>
                  <a:cubicBezTo>
                    <a:pt x="57" y="65"/>
                    <a:pt x="49" y="65"/>
                    <a:pt x="41" y="65"/>
                  </a:cubicBezTo>
                  <a:lnTo>
                    <a:pt x="41" y="106"/>
                  </a:lnTo>
                  <a:close/>
                  <a:moveTo>
                    <a:pt x="406" y="106"/>
                  </a:moveTo>
                  <a:lnTo>
                    <a:pt x="406" y="106"/>
                  </a:lnTo>
                  <a:close/>
                  <a:moveTo>
                    <a:pt x="41" y="24"/>
                  </a:move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7" name="Freeform 377">
              <a:extLst>
                <a:ext uri="{FF2B5EF4-FFF2-40B4-BE49-F238E27FC236}">
                  <a16:creationId xmlns:a16="http://schemas.microsoft.com/office/drawing/2014/main" id="{4ADA3B80-8093-D742-868E-58213D256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2387" y="6259542"/>
              <a:ext cx="512965" cy="186074"/>
            </a:xfrm>
            <a:custGeom>
              <a:avLst/>
              <a:gdLst>
                <a:gd name="T0" fmla="*/ 219 w 448"/>
                <a:gd name="T1" fmla="*/ 163 h 164"/>
                <a:gd name="T2" fmla="*/ 219 w 448"/>
                <a:gd name="T3" fmla="*/ 163 h 164"/>
                <a:gd name="T4" fmla="*/ 73 w 448"/>
                <a:gd name="T5" fmla="*/ 155 h 164"/>
                <a:gd name="T6" fmla="*/ 24 w 448"/>
                <a:gd name="T7" fmla="*/ 138 h 164"/>
                <a:gd name="T8" fmla="*/ 0 w 448"/>
                <a:gd name="T9" fmla="*/ 106 h 164"/>
                <a:gd name="T10" fmla="*/ 0 w 448"/>
                <a:gd name="T11" fmla="*/ 17 h 164"/>
                <a:gd name="T12" fmla="*/ 16 w 448"/>
                <a:gd name="T13" fmla="*/ 0 h 164"/>
                <a:gd name="T14" fmla="*/ 16 w 448"/>
                <a:gd name="T15" fmla="*/ 0 h 164"/>
                <a:gd name="T16" fmla="*/ 41 w 448"/>
                <a:gd name="T17" fmla="*/ 17 h 164"/>
                <a:gd name="T18" fmla="*/ 89 w 448"/>
                <a:gd name="T19" fmla="*/ 33 h 164"/>
                <a:gd name="T20" fmla="*/ 211 w 448"/>
                <a:gd name="T21" fmla="*/ 41 h 164"/>
                <a:gd name="T22" fmla="*/ 236 w 448"/>
                <a:gd name="T23" fmla="*/ 41 h 164"/>
                <a:gd name="T24" fmla="*/ 357 w 448"/>
                <a:gd name="T25" fmla="*/ 33 h 164"/>
                <a:gd name="T26" fmla="*/ 406 w 448"/>
                <a:gd name="T27" fmla="*/ 17 h 164"/>
                <a:gd name="T28" fmla="*/ 422 w 448"/>
                <a:gd name="T29" fmla="*/ 0 h 164"/>
                <a:gd name="T30" fmla="*/ 422 w 448"/>
                <a:gd name="T31" fmla="*/ 0 h 164"/>
                <a:gd name="T32" fmla="*/ 447 w 448"/>
                <a:gd name="T33" fmla="*/ 17 h 164"/>
                <a:gd name="T34" fmla="*/ 447 w 448"/>
                <a:gd name="T35" fmla="*/ 17 h 164"/>
                <a:gd name="T36" fmla="*/ 447 w 448"/>
                <a:gd name="T37" fmla="*/ 17 h 164"/>
                <a:gd name="T38" fmla="*/ 447 w 448"/>
                <a:gd name="T39" fmla="*/ 17 h 164"/>
                <a:gd name="T40" fmla="*/ 447 w 448"/>
                <a:gd name="T41" fmla="*/ 106 h 164"/>
                <a:gd name="T42" fmla="*/ 374 w 448"/>
                <a:gd name="T43" fmla="*/ 155 h 164"/>
                <a:gd name="T44" fmla="*/ 219 w 448"/>
                <a:gd name="T45" fmla="*/ 163 h 164"/>
                <a:gd name="T46" fmla="*/ 41 w 448"/>
                <a:gd name="T47" fmla="*/ 98 h 164"/>
                <a:gd name="T48" fmla="*/ 41 w 448"/>
                <a:gd name="T49" fmla="*/ 98 h 164"/>
                <a:gd name="T50" fmla="*/ 98 w 448"/>
                <a:gd name="T51" fmla="*/ 114 h 164"/>
                <a:gd name="T52" fmla="*/ 219 w 448"/>
                <a:gd name="T53" fmla="*/ 122 h 164"/>
                <a:gd name="T54" fmla="*/ 349 w 448"/>
                <a:gd name="T55" fmla="*/ 114 h 164"/>
                <a:gd name="T56" fmla="*/ 406 w 448"/>
                <a:gd name="T57" fmla="*/ 98 h 164"/>
                <a:gd name="T58" fmla="*/ 406 w 448"/>
                <a:gd name="T59" fmla="*/ 57 h 164"/>
                <a:gd name="T60" fmla="*/ 374 w 448"/>
                <a:gd name="T61" fmla="*/ 65 h 164"/>
                <a:gd name="T62" fmla="*/ 236 w 448"/>
                <a:gd name="T63" fmla="*/ 82 h 164"/>
                <a:gd name="T64" fmla="*/ 203 w 448"/>
                <a:gd name="T65" fmla="*/ 82 h 164"/>
                <a:gd name="T66" fmla="*/ 65 w 448"/>
                <a:gd name="T67" fmla="*/ 65 h 164"/>
                <a:gd name="T68" fmla="*/ 41 w 448"/>
                <a:gd name="T69" fmla="*/ 57 h 164"/>
                <a:gd name="T70" fmla="*/ 41 w 448"/>
                <a:gd name="T71" fmla="*/ 98 h 164"/>
                <a:gd name="T72" fmla="*/ 406 w 448"/>
                <a:gd name="T73" fmla="*/ 106 h 164"/>
                <a:gd name="T74" fmla="*/ 406 w 448"/>
                <a:gd name="T75" fmla="*/ 106 h 164"/>
                <a:gd name="T76" fmla="*/ 41 w 448"/>
                <a:gd name="T77" fmla="*/ 17 h 164"/>
                <a:gd name="T78" fmla="*/ 41 w 448"/>
                <a:gd name="T79" fmla="*/ 1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8" h="164">
                  <a:moveTo>
                    <a:pt x="219" y="163"/>
                  </a:moveTo>
                  <a:lnTo>
                    <a:pt x="219" y="163"/>
                  </a:lnTo>
                  <a:cubicBezTo>
                    <a:pt x="162" y="163"/>
                    <a:pt x="114" y="163"/>
                    <a:pt x="73" y="155"/>
                  </a:cubicBezTo>
                  <a:cubicBezTo>
                    <a:pt x="49" y="147"/>
                    <a:pt x="33" y="147"/>
                    <a:pt x="24" y="138"/>
                  </a:cubicBezTo>
                  <a:cubicBezTo>
                    <a:pt x="8" y="130"/>
                    <a:pt x="0" y="114"/>
                    <a:pt x="0" y="10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8" y="0"/>
                    <a:pt x="16" y="0"/>
                  </a:cubicBezTo>
                  <a:lnTo>
                    <a:pt x="16" y="0"/>
                  </a:lnTo>
                  <a:cubicBezTo>
                    <a:pt x="24" y="0"/>
                    <a:pt x="33" y="9"/>
                    <a:pt x="41" y="17"/>
                  </a:cubicBezTo>
                  <a:cubicBezTo>
                    <a:pt x="41" y="17"/>
                    <a:pt x="57" y="25"/>
                    <a:pt x="89" y="33"/>
                  </a:cubicBezTo>
                  <a:cubicBezTo>
                    <a:pt x="122" y="33"/>
                    <a:pt x="162" y="41"/>
                    <a:pt x="211" y="41"/>
                  </a:cubicBezTo>
                  <a:cubicBezTo>
                    <a:pt x="219" y="41"/>
                    <a:pt x="227" y="41"/>
                    <a:pt x="236" y="41"/>
                  </a:cubicBezTo>
                  <a:cubicBezTo>
                    <a:pt x="276" y="41"/>
                    <a:pt x="325" y="33"/>
                    <a:pt x="357" y="33"/>
                  </a:cubicBezTo>
                  <a:cubicBezTo>
                    <a:pt x="390" y="25"/>
                    <a:pt x="406" y="17"/>
                    <a:pt x="406" y="17"/>
                  </a:cubicBezTo>
                  <a:cubicBezTo>
                    <a:pt x="406" y="9"/>
                    <a:pt x="414" y="0"/>
                    <a:pt x="422" y="0"/>
                  </a:cubicBezTo>
                  <a:lnTo>
                    <a:pt x="422" y="0"/>
                  </a:lnTo>
                  <a:cubicBezTo>
                    <a:pt x="439" y="0"/>
                    <a:pt x="447" y="9"/>
                    <a:pt x="447" y="17"/>
                  </a:cubicBezTo>
                  <a:lnTo>
                    <a:pt x="447" y="17"/>
                  </a:lnTo>
                  <a:lnTo>
                    <a:pt x="447" y="17"/>
                  </a:lnTo>
                  <a:lnTo>
                    <a:pt x="447" y="17"/>
                  </a:lnTo>
                  <a:cubicBezTo>
                    <a:pt x="447" y="106"/>
                    <a:pt x="447" y="106"/>
                    <a:pt x="447" y="106"/>
                  </a:cubicBezTo>
                  <a:cubicBezTo>
                    <a:pt x="447" y="130"/>
                    <a:pt x="406" y="147"/>
                    <a:pt x="374" y="155"/>
                  </a:cubicBezTo>
                  <a:cubicBezTo>
                    <a:pt x="333" y="163"/>
                    <a:pt x="276" y="163"/>
                    <a:pt x="219" y="163"/>
                  </a:cubicBezTo>
                  <a:close/>
                  <a:moveTo>
                    <a:pt x="41" y="98"/>
                  </a:moveTo>
                  <a:lnTo>
                    <a:pt x="41" y="98"/>
                  </a:lnTo>
                  <a:cubicBezTo>
                    <a:pt x="41" y="98"/>
                    <a:pt x="57" y="106"/>
                    <a:pt x="98" y="114"/>
                  </a:cubicBezTo>
                  <a:cubicBezTo>
                    <a:pt x="130" y="122"/>
                    <a:pt x="171" y="122"/>
                    <a:pt x="219" y="122"/>
                  </a:cubicBezTo>
                  <a:cubicBezTo>
                    <a:pt x="268" y="122"/>
                    <a:pt x="317" y="122"/>
                    <a:pt x="349" y="114"/>
                  </a:cubicBezTo>
                  <a:cubicBezTo>
                    <a:pt x="390" y="106"/>
                    <a:pt x="398" y="98"/>
                    <a:pt x="406" y="98"/>
                  </a:cubicBezTo>
                  <a:cubicBezTo>
                    <a:pt x="406" y="57"/>
                    <a:pt x="406" y="57"/>
                    <a:pt x="406" y="57"/>
                  </a:cubicBezTo>
                  <a:cubicBezTo>
                    <a:pt x="398" y="65"/>
                    <a:pt x="382" y="65"/>
                    <a:pt x="374" y="65"/>
                  </a:cubicBezTo>
                  <a:cubicBezTo>
                    <a:pt x="341" y="73"/>
                    <a:pt x="292" y="82"/>
                    <a:pt x="236" y="82"/>
                  </a:cubicBezTo>
                  <a:cubicBezTo>
                    <a:pt x="227" y="82"/>
                    <a:pt x="219" y="82"/>
                    <a:pt x="203" y="82"/>
                  </a:cubicBezTo>
                  <a:cubicBezTo>
                    <a:pt x="154" y="82"/>
                    <a:pt x="106" y="73"/>
                    <a:pt x="65" y="65"/>
                  </a:cubicBezTo>
                  <a:cubicBezTo>
                    <a:pt x="57" y="65"/>
                    <a:pt x="49" y="65"/>
                    <a:pt x="41" y="57"/>
                  </a:cubicBezTo>
                  <a:lnTo>
                    <a:pt x="41" y="98"/>
                  </a:lnTo>
                  <a:close/>
                  <a:moveTo>
                    <a:pt x="406" y="106"/>
                  </a:moveTo>
                  <a:lnTo>
                    <a:pt x="406" y="106"/>
                  </a:lnTo>
                  <a:close/>
                  <a:moveTo>
                    <a:pt x="41" y="17"/>
                  </a:moveTo>
                  <a:lnTo>
                    <a:pt x="41" y="1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8" name="Freeform 378">
              <a:extLst>
                <a:ext uri="{FF2B5EF4-FFF2-40B4-BE49-F238E27FC236}">
                  <a16:creationId xmlns:a16="http://schemas.microsoft.com/office/drawing/2014/main" id="{9AAF57E6-2DE9-AF48-8002-B439AF89A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2387" y="5962825"/>
              <a:ext cx="512965" cy="196135"/>
            </a:xfrm>
            <a:custGeom>
              <a:avLst/>
              <a:gdLst>
                <a:gd name="T0" fmla="*/ 219 w 448"/>
                <a:gd name="T1" fmla="*/ 170 h 171"/>
                <a:gd name="T2" fmla="*/ 219 w 448"/>
                <a:gd name="T3" fmla="*/ 170 h 171"/>
                <a:gd name="T4" fmla="*/ 73 w 448"/>
                <a:gd name="T5" fmla="*/ 154 h 171"/>
                <a:gd name="T6" fmla="*/ 24 w 448"/>
                <a:gd name="T7" fmla="*/ 146 h 171"/>
                <a:gd name="T8" fmla="*/ 0 w 448"/>
                <a:gd name="T9" fmla="*/ 105 h 171"/>
                <a:gd name="T10" fmla="*/ 0 w 448"/>
                <a:gd name="T11" fmla="*/ 24 h 171"/>
                <a:gd name="T12" fmla="*/ 16 w 448"/>
                <a:gd name="T13" fmla="*/ 0 h 171"/>
                <a:gd name="T14" fmla="*/ 16 w 448"/>
                <a:gd name="T15" fmla="*/ 0 h 171"/>
                <a:gd name="T16" fmla="*/ 41 w 448"/>
                <a:gd name="T17" fmla="*/ 16 h 171"/>
                <a:gd name="T18" fmla="*/ 89 w 448"/>
                <a:gd name="T19" fmla="*/ 32 h 171"/>
                <a:gd name="T20" fmla="*/ 211 w 448"/>
                <a:gd name="T21" fmla="*/ 48 h 171"/>
                <a:gd name="T22" fmla="*/ 236 w 448"/>
                <a:gd name="T23" fmla="*/ 48 h 171"/>
                <a:gd name="T24" fmla="*/ 357 w 448"/>
                <a:gd name="T25" fmla="*/ 32 h 171"/>
                <a:gd name="T26" fmla="*/ 406 w 448"/>
                <a:gd name="T27" fmla="*/ 16 h 171"/>
                <a:gd name="T28" fmla="*/ 422 w 448"/>
                <a:gd name="T29" fmla="*/ 0 h 171"/>
                <a:gd name="T30" fmla="*/ 422 w 448"/>
                <a:gd name="T31" fmla="*/ 0 h 171"/>
                <a:gd name="T32" fmla="*/ 447 w 448"/>
                <a:gd name="T33" fmla="*/ 24 h 171"/>
                <a:gd name="T34" fmla="*/ 447 w 448"/>
                <a:gd name="T35" fmla="*/ 24 h 171"/>
                <a:gd name="T36" fmla="*/ 447 w 448"/>
                <a:gd name="T37" fmla="*/ 24 h 171"/>
                <a:gd name="T38" fmla="*/ 447 w 448"/>
                <a:gd name="T39" fmla="*/ 24 h 171"/>
                <a:gd name="T40" fmla="*/ 447 w 448"/>
                <a:gd name="T41" fmla="*/ 105 h 171"/>
                <a:gd name="T42" fmla="*/ 374 w 448"/>
                <a:gd name="T43" fmla="*/ 154 h 171"/>
                <a:gd name="T44" fmla="*/ 219 w 448"/>
                <a:gd name="T45" fmla="*/ 170 h 171"/>
                <a:gd name="T46" fmla="*/ 41 w 448"/>
                <a:gd name="T47" fmla="*/ 105 h 171"/>
                <a:gd name="T48" fmla="*/ 41 w 448"/>
                <a:gd name="T49" fmla="*/ 105 h 171"/>
                <a:gd name="T50" fmla="*/ 98 w 448"/>
                <a:gd name="T51" fmla="*/ 121 h 171"/>
                <a:gd name="T52" fmla="*/ 219 w 448"/>
                <a:gd name="T53" fmla="*/ 130 h 171"/>
                <a:gd name="T54" fmla="*/ 349 w 448"/>
                <a:gd name="T55" fmla="*/ 121 h 171"/>
                <a:gd name="T56" fmla="*/ 406 w 448"/>
                <a:gd name="T57" fmla="*/ 105 h 171"/>
                <a:gd name="T58" fmla="*/ 406 w 448"/>
                <a:gd name="T59" fmla="*/ 65 h 171"/>
                <a:gd name="T60" fmla="*/ 374 w 448"/>
                <a:gd name="T61" fmla="*/ 73 h 171"/>
                <a:gd name="T62" fmla="*/ 236 w 448"/>
                <a:gd name="T63" fmla="*/ 89 h 171"/>
                <a:gd name="T64" fmla="*/ 203 w 448"/>
                <a:gd name="T65" fmla="*/ 89 h 171"/>
                <a:gd name="T66" fmla="*/ 65 w 448"/>
                <a:gd name="T67" fmla="*/ 73 h 171"/>
                <a:gd name="T68" fmla="*/ 41 w 448"/>
                <a:gd name="T69" fmla="*/ 65 h 171"/>
                <a:gd name="T70" fmla="*/ 41 w 448"/>
                <a:gd name="T71" fmla="*/ 105 h 171"/>
                <a:gd name="T72" fmla="*/ 406 w 448"/>
                <a:gd name="T73" fmla="*/ 105 h 171"/>
                <a:gd name="T74" fmla="*/ 406 w 448"/>
                <a:gd name="T75" fmla="*/ 105 h 171"/>
                <a:gd name="T76" fmla="*/ 41 w 448"/>
                <a:gd name="T77" fmla="*/ 24 h 171"/>
                <a:gd name="T78" fmla="*/ 41 w 448"/>
                <a:gd name="T79" fmla="*/ 2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8" h="171">
                  <a:moveTo>
                    <a:pt x="219" y="170"/>
                  </a:moveTo>
                  <a:lnTo>
                    <a:pt x="219" y="170"/>
                  </a:lnTo>
                  <a:cubicBezTo>
                    <a:pt x="162" y="170"/>
                    <a:pt x="114" y="162"/>
                    <a:pt x="73" y="154"/>
                  </a:cubicBezTo>
                  <a:cubicBezTo>
                    <a:pt x="49" y="154"/>
                    <a:pt x="33" y="146"/>
                    <a:pt x="24" y="146"/>
                  </a:cubicBezTo>
                  <a:cubicBezTo>
                    <a:pt x="8" y="130"/>
                    <a:pt x="0" y="121"/>
                    <a:pt x="0" y="10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6"/>
                    <a:pt x="8" y="0"/>
                    <a:pt x="16" y="0"/>
                  </a:cubicBezTo>
                  <a:lnTo>
                    <a:pt x="16" y="0"/>
                  </a:lnTo>
                  <a:cubicBezTo>
                    <a:pt x="24" y="0"/>
                    <a:pt x="33" y="8"/>
                    <a:pt x="41" y="16"/>
                  </a:cubicBezTo>
                  <a:cubicBezTo>
                    <a:pt x="41" y="24"/>
                    <a:pt x="57" y="32"/>
                    <a:pt x="89" y="32"/>
                  </a:cubicBezTo>
                  <a:cubicBezTo>
                    <a:pt x="122" y="40"/>
                    <a:pt x="162" y="48"/>
                    <a:pt x="211" y="48"/>
                  </a:cubicBezTo>
                  <a:cubicBezTo>
                    <a:pt x="219" y="48"/>
                    <a:pt x="227" y="48"/>
                    <a:pt x="236" y="48"/>
                  </a:cubicBezTo>
                  <a:cubicBezTo>
                    <a:pt x="276" y="48"/>
                    <a:pt x="325" y="40"/>
                    <a:pt x="357" y="32"/>
                  </a:cubicBezTo>
                  <a:cubicBezTo>
                    <a:pt x="390" y="32"/>
                    <a:pt x="406" y="24"/>
                    <a:pt x="406" y="16"/>
                  </a:cubicBezTo>
                  <a:cubicBezTo>
                    <a:pt x="406" y="8"/>
                    <a:pt x="414" y="0"/>
                    <a:pt x="422" y="0"/>
                  </a:cubicBezTo>
                  <a:lnTo>
                    <a:pt x="422" y="0"/>
                  </a:lnTo>
                  <a:cubicBezTo>
                    <a:pt x="439" y="0"/>
                    <a:pt x="447" y="16"/>
                    <a:pt x="447" y="24"/>
                  </a:cubicBezTo>
                  <a:lnTo>
                    <a:pt x="447" y="24"/>
                  </a:lnTo>
                  <a:lnTo>
                    <a:pt x="447" y="24"/>
                  </a:lnTo>
                  <a:lnTo>
                    <a:pt x="447" y="24"/>
                  </a:lnTo>
                  <a:cubicBezTo>
                    <a:pt x="447" y="105"/>
                    <a:pt x="447" y="105"/>
                    <a:pt x="447" y="105"/>
                  </a:cubicBezTo>
                  <a:cubicBezTo>
                    <a:pt x="447" y="138"/>
                    <a:pt x="406" y="154"/>
                    <a:pt x="374" y="154"/>
                  </a:cubicBezTo>
                  <a:cubicBezTo>
                    <a:pt x="333" y="162"/>
                    <a:pt x="276" y="170"/>
                    <a:pt x="219" y="170"/>
                  </a:cubicBezTo>
                  <a:close/>
                  <a:moveTo>
                    <a:pt x="41" y="105"/>
                  </a:moveTo>
                  <a:lnTo>
                    <a:pt x="41" y="105"/>
                  </a:lnTo>
                  <a:cubicBezTo>
                    <a:pt x="41" y="105"/>
                    <a:pt x="57" y="113"/>
                    <a:pt x="98" y="121"/>
                  </a:cubicBezTo>
                  <a:cubicBezTo>
                    <a:pt x="130" y="130"/>
                    <a:pt x="171" y="130"/>
                    <a:pt x="219" y="130"/>
                  </a:cubicBezTo>
                  <a:cubicBezTo>
                    <a:pt x="268" y="130"/>
                    <a:pt x="317" y="130"/>
                    <a:pt x="349" y="121"/>
                  </a:cubicBezTo>
                  <a:cubicBezTo>
                    <a:pt x="390" y="113"/>
                    <a:pt x="398" y="105"/>
                    <a:pt x="406" y="105"/>
                  </a:cubicBezTo>
                  <a:cubicBezTo>
                    <a:pt x="406" y="65"/>
                    <a:pt x="406" y="65"/>
                    <a:pt x="406" y="65"/>
                  </a:cubicBezTo>
                  <a:cubicBezTo>
                    <a:pt x="398" y="65"/>
                    <a:pt x="382" y="73"/>
                    <a:pt x="374" y="73"/>
                  </a:cubicBezTo>
                  <a:cubicBezTo>
                    <a:pt x="341" y="81"/>
                    <a:pt x="292" y="81"/>
                    <a:pt x="236" y="89"/>
                  </a:cubicBezTo>
                  <a:cubicBezTo>
                    <a:pt x="227" y="89"/>
                    <a:pt x="219" y="89"/>
                    <a:pt x="203" y="89"/>
                  </a:cubicBezTo>
                  <a:cubicBezTo>
                    <a:pt x="154" y="81"/>
                    <a:pt x="106" y="81"/>
                    <a:pt x="65" y="73"/>
                  </a:cubicBezTo>
                  <a:cubicBezTo>
                    <a:pt x="57" y="73"/>
                    <a:pt x="49" y="65"/>
                    <a:pt x="41" y="65"/>
                  </a:cubicBezTo>
                  <a:lnTo>
                    <a:pt x="41" y="105"/>
                  </a:lnTo>
                  <a:close/>
                  <a:moveTo>
                    <a:pt x="406" y="105"/>
                  </a:moveTo>
                  <a:lnTo>
                    <a:pt x="406" y="105"/>
                  </a:lnTo>
                  <a:close/>
                  <a:moveTo>
                    <a:pt x="41" y="24"/>
                  </a:move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9" name="Freeform 379">
              <a:extLst>
                <a:ext uri="{FF2B5EF4-FFF2-40B4-BE49-F238E27FC236}">
                  <a16:creationId xmlns:a16="http://schemas.microsoft.com/office/drawing/2014/main" id="{E505A0DB-2325-B64F-A3EF-AC12AEAFD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2387" y="5827042"/>
              <a:ext cx="512965" cy="140814"/>
            </a:xfrm>
            <a:custGeom>
              <a:avLst/>
              <a:gdLst>
                <a:gd name="T0" fmla="*/ 219 w 448"/>
                <a:gd name="T1" fmla="*/ 122 h 123"/>
                <a:gd name="T2" fmla="*/ 219 w 448"/>
                <a:gd name="T3" fmla="*/ 122 h 123"/>
                <a:gd name="T4" fmla="*/ 203 w 448"/>
                <a:gd name="T5" fmla="*/ 122 h 123"/>
                <a:gd name="T6" fmla="*/ 65 w 448"/>
                <a:gd name="T7" fmla="*/ 105 h 123"/>
                <a:gd name="T8" fmla="*/ 0 w 448"/>
                <a:gd name="T9" fmla="*/ 65 h 123"/>
                <a:gd name="T10" fmla="*/ 73 w 448"/>
                <a:gd name="T11" fmla="*/ 8 h 123"/>
                <a:gd name="T12" fmla="*/ 219 w 448"/>
                <a:gd name="T13" fmla="*/ 0 h 123"/>
                <a:gd name="T14" fmla="*/ 374 w 448"/>
                <a:gd name="T15" fmla="*/ 8 h 123"/>
                <a:gd name="T16" fmla="*/ 422 w 448"/>
                <a:gd name="T17" fmla="*/ 24 h 123"/>
                <a:gd name="T18" fmla="*/ 447 w 448"/>
                <a:gd name="T19" fmla="*/ 65 h 123"/>
                <a:gd name="T20" fmla="*/ 374 w 448"/>
                <a:gd name="T21" fmla="*/ 105 h 123"/>
                <a:gd name="T22" fmla="*/ 236 w 448"/>
                <a:gd name="T23" fmla="*/ 122 h 123"/>
                <a:gd name="T24" fmla="*/ 219 w 448"/>
                <a:gd name="T25" fmla="*/ 122 h 123"/>
                <a:gd name="T26" fmla="*/ 49 w 448"/>
                <a:gd name="T27" fmla="*/ 65 h 123"/>
                <a:gd name="T28" fmla="*/ 49 w 448"/>
                <a:gd name="T29" fmla="*/ 65 h 123"/>
                <a:gd name="T30" fmla="*/ 89 w 448"/>
                <a:gd name="T31" fmla="*/ 73 h 123"/>
                <a:gd name="T32" fmla="*/ 211 w 448"/>
                <a:gd name="T33" fmla="*/ 81 h 123"/>
                <a:gd name="T34" fmla="*/ 236 w 448"/>
                <a:gd name="T35" fmla="*/ 81 h 123"/>
                <a:gd name="T36" fmla="*/ 357 w 448"/>
                <a:gd name="T37" fmla="*/ 73 h 123"/>
                <a:gd name="T38" fmla="*/ 398 w 448"/>
                <a:gd name="T39" fmla="*/ 65 h 123"/>
                <a:gd name="T40" fmla="*/ 349 w 448"/>
                <a:gd name="T41" fmla="*/ 49 h 123"/>
                <a:gd name="T42" fmla="*/ 219 w 448"/>
                <a:gd name="T43" fmla="*/ 41 h 123"/>
                <a:gd name="T44" fmla="*/ 98 w 448"/>
                <a:gd name="T45" fmla="*/ 49 h 123"/>
                <a:gd name="T46" fmla="*/ 49 w 448"/>
                <a:gd name="T47" fmla="*/ 65 h 123"/>
                <a:gd name="T48" fmla="*/ 406 w 448"/>
                <a:gd name="T49" fmla="*/ 65 h 123"/>
                <a:gd name="T50" fmla="*/ 406 w 448"/>
                <a:gd name="T51" fmla="*/ 6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48" h="123">
                  <a:moveTo>
                    <a:pt x="219" y="122"/>
                  </a:moveTo>
                  <a:lnTo>
                    <a:pt x="219" y="122"/>
                  </a:lnTo>
                  <a:cubicBezTo>
                    <a:pt x="219" y="122"/>
                    <a:pt x="211" y="122"/>
                    <a:pt x="203" y="122"/>
                  </a:cubicBezTo>
                  <a:cubicBezTo>
                    <a:pt x="154" y="122"/>
                    <a:pt x="106" y="114"/>
                    <a:pt x="65" y="105"/>
                  </a:cubicBezTo>
                  <a:cubicBezTo>
                    <a:pt x="41" y="105"/>
                    <a:pt x="0" y="89"/>
                    <a:pt x="0" y="65"/>
                  </a:cubicBezTo>
                  <a:cubicBezTo>
                    <a:pt x="0" y="32"/>
                    <a:pt x="41" y="16"/>
                    <a:pt x="73" y="8"/>
                  </a:cubicBezTo>
                  <a:cubicBezTo>
                    <a:pt x="114" y="0"/>
                    <a:pt x="162" y="0"/>
                    <a:pt x="219" y="0"/>
                  </a:cubicBezTo>
                  <a:cubicBezTo>
                    <a:pt x="276" y="0"/>
                    <a:pt x="333" y="0"/>
                    <a:pt x="374" y="8"/>
                  </a:cubicBezTo>
                  <a:cubicBezTo>
                    <a:pt x="390" y="16"/>
                    <a:pt x="406" y="24"/>
                    <a:pt x="422" y="24"/>
                  </a:cubicBezTo>
                  <a:cubicBezTo>
                    <a:pt x="439" y="32"/>
                    <a:pt x="447" y="49"/>
                    <a:pt x="447" y="65"/>
                  </a:cubicBezTo>
                  <a:cubicBezTo>
                    <a:pt x="447" y="89"/>
                    <a:pt x="406" y="105"/>
                    <a:pt x="374" y="105"/>
                  </a:cubicBezTo>
                  <a:cubicBezTo>
                    <a:pt x="341" y="114"/>
                    <a:pt x="292" y="122"/>
                    <a:pt x="236" y="122"/>
                  </a:cubicBezTo>
                  <a:cubicBezTo>
                    <a:pt x="236" y="122"/>
                    <a:pt x="227" y="122"/>
                    <a:pt x="219" y="122"/>
                  </a:cubicBezTo>
                  <a:close/>
                  <a:moveTo>
                    <a:pt x="49" y="65"/>
                  </a:moveTo>
                  <a:lnTo>
                    <a:pt x="49" y="65"/>
                  </a:lnTo>
                  <a:cubicBezTo>
                    <a:pt x="57" y="65"/>
                    <a:pt x="65" y="65"/>
                    <a:pt x="89" y="73"/>
                  </a:cubicBezTo>
                  <a:cubicBezTo>
                    <a:pt x="122" y="81"/>
                    <a:pt x="162" y="81"/>
                    <a:pt x="211" y="81"/>
                  </a:cubicBezTo>
                  <a:cubicBezTo>
                    <a:pt x="219" y="81"/>
                    <a:pt x="227" y="81"/>
                    <a:pt x="236" y="81"/>
                  </a:cubicBezTo>
                  <a:cubicBezTo>
                    <a:pt x="276" y="81"/>
                    <a:pt x="325" y="81"/>
                    <a:pt x="357" y="73"/>
                  </a:cubicBezTo>
                  <a:cubicBezTo>
                    <a:pt x="374" y="65"/>
                    <a:pt x="390" y="65"/>
                    <a:pt x="398" y="65"/>
                  </a:cubicBezTo>
                  <a:cubicBezTo>
                    <a:pt x="390" y="57"/>
                    <a:pt x="374" y="57"/>
                    <a:pt x="349" y="49"/>
                  </a:cubicBezTo>
                  <a:cubicBezTo>
                    <a:pt x="317" y="41"/>
                    <a:pt x="268" y="41"/>
                    <a:pt x="219" y="41"/>
                  </a:cubicBezTo>
                  <a:cubicBezTo>
                    <a:pt x="179" y="41"/>
                    <a:pt x="130" y="41"/>
                    <a:pt x="98" y="49"/>
                  </a:cubicBezTo>
                  <a:cubicBezTo>
                    <a:pt x="65" y="57"/>
                    <a:pt x="57" y="57"/>
                    <a:pt x="49" y="65"/>
                  </a:cubicBezTo>
                  <a:close/>
                  <a:moveTo>
                    <a:pt x="406" y="65"/>
                  </a:moveTo>
                  <a:lnTo>
                    <a:pt x="406" y="6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0" name="Freeform 380">
              <a:extLst>
                <a:ext uri="{FF2B5EF4-FFF2-40B4-BE49-F238E27FC236}">
                  <a16:creationId xmlns:a16="http://schemas.microsoft.com/office/drawing/2014/main" id="{73B51F34-CE89-5E4B-AFCA-E17D4F66D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2387" y="5872302"/>
              <a:ext cx="512965" cy="196135"/>
            </a:xfrm>
            <a:custGeom>
              <a:avLst/>
              <a:gdLst>
                <a:gd name="T0" fmla="*/ 219 w 448"/>
                <a:gd name="T1" fmla="*/ 170 h 171"/>
                <a:gd name="T2" fmla="*/ 219 w 448"/>
                <a:gd name="T3" fmla="*/ 170 h 171"/>
                <a:gd name="T4" fmla="*/ 73 w 448"/>
                <a:gd name="T5" fmla="*/ 154 h 171"/>
                <a:gd name="T6" fmla="*/ 24 w 448"/>
                <a:gd name="T7" fmla="*/ 138 h 171"/>
                <a:gd name="T8" fmla="*/ 0 w 448"/>
                <a:gd name="T9" fmla="*/ 105 h 171"/>
                <a:gd name="T10" fmla="*/ 0 w 448"/>
                <a:gd name="T11" fmla="*/ 24 h 171"/>
                <a:gd name="T12" fmla="*/ 16 w 448"/>
                <a:gd name="T13" fmla="*/ 0 h 171"/>
                <a:gd name="T14" fmla="*/ 16 w 448"/>
                <a:gd name="T15" fmla="*/ 0 h 171"/>
                <a:gd name="T16" fmla="*/ 41 w 448"/>
                <a:gd name="T17" fmla="*/ 16 h 171"/>
                <a:gd name="T18" fmla="*/ 89 w 448"/>
                <a:gd name="T19" fmla="*/ 32 h 171"/>
                <a:gd name="T20" fmla="*/ 211 w 448"/>
                <a:gd name="T21" fmla="*/ 40 h 171"/>
                <a:gd name="T22" fmla="*/ 236 w 448"/>
                <a:gd name="T23" fmla="*/ 40 h 171"/>
                <a:gd name="T24" fmla="*/ 357 w 448"/>
                <a:gd name="T25" fmla="*/ 32 h 171"/>
                <a:gd name="T26" fmla="*/ 406 w 448"/>
                <a:gd name="T27" fmla="*/ 16 h 171"/>
                <a:gd name="T28" fmla="*/ 422 w 448"/>
                <a:gd name="T29" fmla="*/ 0 h 171"/>
                <a:gd name="T30" fmla="*/ 422 w 448"/>
                <a:gd name="T31" fmla="*/ 0 h 171"/>
                <a:gd name="T32" fmla="*/ 447 w 448"/>
                <a:gd name="T33" fmla="*/ 24 h 171"/>
                <a:gd name="T34" fmla="*/ 447 w 448"/>
                <a:gd name="T35" fmla="*/ 24 h 171"/>
                <a:gd name="T36" fmla="*/ 447 w 448"/>
                <a:gd name="T37" fmla="*/ 24 h 171"/>
                <a:gd name="T38" fmla="*/ 447 w 448"/>
                <a:gd name="T39" fmla="*/ 24 h 171"/>
                <a:gd name="T40" fmla="*/ 447 w 448"/>
                <a:gd name="T41" fmla="*/ 105 h 171"/>
                <a:gd name="T42" fmla="*/ 374 w 448"/>
                <a:gd name="T43" fmla="*/ 154 h 171"/>
                <a:gd name="T44" fmla="*/ 219 w 448"/>
                <a:gd name="T45" fmla="*/ 170 h 171"/>
                <a:gd name="T46" fmla="*/ 41 w 448"/>
                <a:gd name="T47" fmla="*/ 97 h 171"/>
                <a:gd name="T48" fmla="*/ 41 w 448"/>
                <a:gd name="T49" fmla="*/ 97 h 171"/>
                <a:gd name="T50" fmla="*/ 98 w 448"/>
                <a:gd name="T51" fmla="*/ 113 h 171"/>
                <a:gd name="T52" fmla="*/ 219 w 448"/>
                <a:gd name="T53" fmla="*/ 129 h 171"/>
                <a:gd name="T54" fmla="*/ 349 w 448"/>
                <a:gd name="T55" fmla="*/ 113 h 171"/>
                <a:gd name="T56" fmla="*/ 406 w 448"/>
                <a:gd name="T57" fmla="*/ 97 h 171"/>
                <a:gd name="T58" fmla="*/ 406 w 448"/>
                <a:gd name="T59" fmla="*/ 56 h 171"/>
                <a:gd name="T60" fmla="*/ 374 w 448"/>
                <a:gd name="T61" fmla="*/ 64 h 171"/>
                <a:gd name="T62" fmla="*/ 236 w 448"/>
                <a:gd name="T63" fmla="*/ 81 h 171"/>
                <a:gd name="T64" fmla="*/ 203 w 448"/>
                <a:gd name="T65" fmla="*/ 81 h 171"/>
                <a:gd name="T66" fmla="*/ 65 w 448"/>
                <a:gd name="T67" fmla="*/ 64 h 171"/>
                <a:gd name="T68" fmla="*/ 41 w 448"/>
                <a:gd name="T69" fmla="*/ 56 h 171"/>
                <a:gd name="T70" fmla="*/ 41 w 448"/>
                <a:gd name="T71" fmla="*/ 97 h 171"/>
                <a:gd name="T72" fmla="*/ 406 w 448"/>
                <a:gd name="T73" fmla="*/ 105 h 171"/>
                <a:gd name="T74" fmla="*/ 406 w 448"/>
                <a:gd name="T75" fmla="*/ 105 h 171"/>
                <a:gd name="T76" fmla="*/ 41 w 448"/>
                <a:gd name="T77" fmla="*/ 24 h 171"/>
                <a:gd name="T78" fmla="*/ 41 w 448"/>
                <a:gd name="T79" fmla="*/ 2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8" h="171">
                  <a:moveTo>
                    <a:pt x="219" y="170"/>
                  </a:moveTo>
                  <a:lnTo>
                    <a:pt x="219" y="170"/>
                  </a:lnTo>
                  <a:cubicBezTo>
                    <a:pt x="162" y="170"/>
                    <a:pt x="114" y="162"/>
                    <a:pt x="73" y="154"/>
                  </a:cubicBezTo>
                  <a:cubicBezTo>
                    <a:pt x="49" y="146"/>
                    <a:pt x="33" y="146"/>
                    <a:pt x="24" y="138"/>
                  </a:cubicBezTo>
                  <a:cubicBezTo>
                    <a:pt x="8" y="129"/>
                    <a:pt x="0" y="121"/>
                    <a:pt x="0" y="10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8"/>
                    <a:pt x="8" y="0"/>
                    <a:pt x="16" y="0"/>
                  </a:cubicBezTo>
                  <a:lnTo>
                    <a:pt x="16" y="0"/>
                  </a:lnTo>
                  <a:cubicBezTo>
                    <a:pt x="24" y="0"/>
                    <a:pt x="33" y="8"/>
                    <a:pt x="41" y="16"/>
                  </a:cubicBezTo>
                  <a:cubicBezTo>
                    <a:pt x="41" y="16"/>
                    <a:pt x="57" y="24"/>
                    <a:pt x="89" y="32"/>
                  </a:cubicBezTo>
                  <a:cubicBezTo>
                    <a:pt x="122" y="40"/>
                    <a:pt x="162" y="40"/>
                    <a:pt x="211" y="40"/>
                  </a:cubicBezTo>
                  <a:cubicBezTo>
                    <a:pt x="219" y="40"/>
                    <a:pt x="227" y="40"/>
                    <a:pt x="236" y="40"/>
                  </a:cubicBezTo>
                  <a:cubicBezTo>
                    <a:pt x="276" y="40"/>
                    <a:pt x="325" y="40"/>
                    <a:pt x="357" y="32"/>
                  </a:cubicBezTo>
                  <a:cubicBezTo>
                    <a:pt x="390" y="24"/>
                    <a:pt x="406" y="16"/>
                    <a:pt x="406" y="16"/>
                  </a:cubicBezTo>
                  <a:cubicBezTo>
                    <a:pt x="406" y="8"/>
                    <a:pt x="414" y="0"/>
                    <a:pt x="422" y="0"/>
                  </a:cubicBezTo>
                  <a:lnTo>
                    <a:pt x="422" y="0"/>
                  </a:lnTo>
                  <a:cubicBezTo>
                    <a:pt x="439" y="0"/>
                    <a:pt x="447" y="8"/>
                    <a:pt x="447" y="24"/>
                  </a:cubicBezTo>
                  <a:lnTo>
                    <a:pt x="447" y="24"/>
                  </a:lnTo>
                  <a:lnTo>
                    <a:pt x="447" y="24"/>
                  </a:lnTo>
                  <a:lnTo>
                    <a:pt x="447" y="24"/>
                  </a:lnTo>
                  <a:cubicBezTo>
                    <a:pt x="447" y="105"/>
                    <a:pt x="447" y="105"/>
                    <a:pt x="447" y="105"/>
                  </a:cubicBezTo>
                  <a:cubicBezTo>
                    <a:pt x="447" y="138"/>
                    <a:pt x="406" y="146"/>
                    <a:pt x="374" y="154"/>
                  </a:cubicBezTo>
                  <a:cubicBezTo>
                    <a:pt x="333" y="162"/>
                    <a:pt x="276" y="170"/>
                    <a:pt x="219" y="170"/>
                  </a:cubicBezTo>
                  <a:close/>
                  <a:moveTo>
                    <a:pt x="41" y="97"/>
                  </a:moveTo>
                  <a:lnTo>
                    <a:pt x="41" y="97"/>
                  </a:lnTo>
                  <a:cubicBezTo>
                    <a:pt x="41" y="105"/>
                    <a:pt x="57" y="113"/>
                    <a:pt x="98" y="113"/>
                  </a:cubicBezTo>
                  <a:cubicBezTo>
                    <a:pt x="130" y="121"/>
                    <a:pt x="171" y="129"/>
                    <a:pt x="219" y="129"/>
                  </a:cubicBezTo>
                  <a:cubicBezTo>
                    <a:pt x="268" y="129"/>
                    <a:pt x="317" y="121"/>
                    <a:pt x="349" y="113"/>
                  </a:cubicBezTo>
                  <a:cubicBezTo>
                    <a:pt x="390" y="113"/>
                    <a:pt x="398" y="105"/>
                    <a:pt x="406" y="97"/>
                  </a:cubicBezTo>
                  <a:cubicBezTo>
                    <a:pt x="406" y="56"/>
                    <a:pt x="406" y="56"/>
                    <a:pt x="406" y="56"/>
                  </a:cubicBezTo>
                  <a:cubicBezTo>
                    <a:pt x="398" y="64"/>
                    <a:pt x="382" y="64"/>
                    <a:pt x="374" y="64"/>
                  </a:cubicBezTo>
                  <a:cubicBezTo>
                    <a:pt x="341" y="73"/>
                    <a:pt x="292" y="81"/>
                    <a:pt x="236" y="81"/>
                  </a:cubicBezTo>
                  <a:cubicBezTo>
                    <a:pt x="227" y="81"/>
                    <a:pt x="219" y="81"/>
                    <a:pt x="203" y="81"/>
                  </a:cubicBezTo>
                  <a:cubicBezTo>
                    <a:pt x="154" y="81"/>
                    <a:pt x="106" y="73"/>
                    <a:pt x="65" y="64"/>
                  </a:cubicBezTo>
                  <a:cubicBezTo>
                    <a:pt x="57" y="64"/>
                    <a:pt x="49" y="64"/>
                    <a:pt x="41" y="56"/>
                  </a:cubicBezTo>
                  <a:lnTo>
                    <a:pt x="41" y="97"/>
                  </a:lnTo>
                  <a:close/>
                  <a:moveTo>
                    <a:pt x="406" y="105"/>
                  </a:moveTo>
                  <a:lnTo>
                    <a:pt x="406" y="105"/>
                  </a:lnTo>
                  <a:close/>
                  <a:moveTo>
                    <a:pt x="41" y="24"/>
                  </a:move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1" name="Freeform 381">
              <a:extLst>
                <a:ext uri="{FF2B5EF4-FFF2-40B4-BE49-F238E27FC236}">
                  <a16:creationId xmlns:a16="http://schemas.microsoft.com/office/drawing/2014/main" id="{CE364178-5407-004D-B717-C11A11AE0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8956" y="6259542"/>
              <a:ext cx="507935" cy="186074"/>
            </a:xfrm>
            <a:custGeom>
              <a:avLst/>
              <a:gdLst>
                <a:gd name="T0" fmla="*/ 228 w 447"/>
                <a:gd name="T1" fmla="*/ 163 h 164"/>
                <a:gd name="T2" fmla="*/ 228 w 447"/>
                <a:gd name="T3" fmla="*/ 163 h 164"/>
                <a:gd name="T4" fmla="*/ 73 w 447"/>
                <a:gd name="T5" fmla="*/ 155 h 164"/>
                <a:gd name="T6" fmla="*/ 25 w 447"/>
                <a:gd name="T7" fmla="*/ 138 h 164"/>
                <a:gd name="T8" fmla="*/ 0 w 447"/>
                <a:gd name="T9" fmla="*/ 98 h 164"/>
                <a:gd name="T10" fmla="*/ 0 w 447"/>
                <a:gd name="T11" fmla="*/ 17 h 164"/>
                <a:gd name="T12" fmla="*/ 25 w 447"/>
                <a:gd name="T13" fmla="*/ 0 h 164"/>
                <a:gd name="T14" fmla="*/ 25 w 447"/>
                <a:gd name="T15" fmla="*/ 0 h 164"/>
                <a:gd name="T16" fmla="*/ 41 w 447"/>
                <a:gd name="T17" fmla="*/ 17 h 164"/>
                <a:gd name="T18" fmla="*/ 90 w 447"/>
                <a:gd name="T19" fmla="*/ 33 h 164"/>
                <a:gd name="T20" fmla="*/ 211 w 447"/>
                <a:gd name="T21" fmla="*/ 41 h 164"/>
                <a:gd name="T22" fmla="*/ 236 w 447"/>
                <a:gd name="T23" fmla="*/ 41 h 164"/>
                <a:gd name="T24" fmla="*/ 358 w 447"/>
                <a:gd name="T25" fmla="*/ 33 h 164"/>
                <a:gd name="T26" fmla="*/ 405 w 447"/>
                <a:gd name="T27" fmla="*/ 17 h 164"/>
                <a:gd name="T28" fmla="*/ 430 w 447"/>
                <a:gd name="T29" fmla="*/ 0 h 164"/>
                <a:gd name="T30" fmla="*/ 430 w 447"/>
                <a:gd name="T31" fmla="*/ 0 h 164"/>
                <a:gd name="T32" fmla="*/ 446 w 447"/>
                <a:gd name="T33" fmla="*/ 17 h 164"/>
                <a:gd name="T34" fmla="*/ 446 w 447"/>
                <a:gd name="T35" fmla="*/ 17 h 164"/>
                <a:gd name="T36" fmla="*/ 446 w 447"/>
                <a:gd name="T37" fmla="*/ 17 h 164"/>
                <a:gd name="T38" fmla="*/ 446 w 447"/>
                <a:gd name="T39" fmla="*/ 17 h 164"/>
                <a:gd name="T40" fmla="*/ 446 w 447"/>
                <a:gd name="T41" fmla="*/ 106 h 164"/>
                <a:gd name="T42" fmla="*/ 374 w 447"/>
                <a:gd name="T43" fmla="*/ 155 h 164"/>
                <a:gd name="T44" fmla="*/ 228 w 447"/>
                <a:gd name="T45" fmla="*/ 163 h 164"/>
                <a:gd name="T46" fmla="*/ 41 w 447"/>
                <a:gd name="T47" fmla="*/ 98 h 164"/>
                <a:gd name="T48" fmla="*/ 41 w 447"/>
                <a:gd name="T49" fmla="*/ 98 h 164"/>
                <a:gd name="T50" fmla="*/ 98 w 447"/>
                <a:gd name="T51" fmla="*/ 114 h 164"/>
                <a:gd name="T52" fmla="*/ 228 w 447"/>
                <a:gd name="T53" fmla="*/ 122 h 164"/>
                <a:gd name="T54" fmla="*/ 350 w 447"/>
                <a:gd name="T55" fmla="*/ 114 h 164"/>
                <a:gd name="T56" fmla="*/ 405 w 447"/>
                <a:gd name="T57" fmla="*/ 98 h 164"/>
                <a:gd name="T58" fmla="*/ 405 w 447"/>
                <a:gd name="T59" fmla="*/ 57 h 164"/>
                <a:gd name="T60" fmla="*/ 381 w 447"/>
                <a:gd name="T61" fmla="*/ 65 h 164"/>
                <a:gd name="T62" fmla="*/ 244 w 447"/>
                <a:gd name="T63" fmla="*/ 82 h 164"/>
                <a:gd name="T64" fmla="*/ 211 w 447"/>
                <a:gd name="T65" fmla="*/ 82 h 164"/>
                <a:gd name="T66" fmla="*/ 73 w 447"/>
                <a:gd name="T67" fmla="*/ 65 h 164"/>
                <a:gd name="T68" fmla="*/ 41 w 447"/>
                <a:gd name="T69" fmla="*/ 57 h 164"/>
                <a:gd name="T70" fmla="*/ 41 w 447"/>
                <a:gd name="T71" fmla="*/ 98 h 164"/>
                <a:gd name="T72" fmla="*/ 405 w 447"/>
                <a:gd name="T73" fmla="*/ 98 h 164"/>
                <a:gd name="T74" fmla="*/ 405 w 447"/>
                <a:gd name="T75" fmla="*/ 98 h 164"/>
                <a:gd name="T76" fmla="*/ 41 w 447"/>
                <a:gd name="T77" fmla="*/ 17 h 164"/>
                <a:gd name="T78" fmla="*/ 41 w 447"/>
                <a:gd name="T79" fmla="*/ 1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7" h="164">
                  <a:moveTo>
                    <a:pt x="228" y="163"/>
                  </a:moveTo>
                  <a:lnTo>
                    <a:pt x="228" y="163"/>
                  </a:lnTo>
                  <a:cubicBezTo>
                    <a:pt x="171" y="163"/>
                    <a:pt x="114" y="163"/>
                    <a:pt x="73" y="155"/>
                  </a:cubicBezTo>
                  <a:cubicBezTo>
                    <a:pt x="57" y="147"/>
                    <a:pt x="41" y="138"/>
                    <a:pt x="25" y="138"/>
                  </a:cubicBezTo>
                  <a:cubicBezTo>
                    <a:pt x="8" y="130"/>
                    <a:pt x="0" y="114"/>
                    <a:pt x="0" y="9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8" y="0"/>
                    <a:pt x="25" y="0"/>
                  </a:cubicBezTo>
                  <a:lnTo>
                    <a:pt x="25" y="0"/>
                  </a:lnTo>
                  <a:cubicBezTo>
                    <a:pt x="33" y="0"/>
                    <a:pt x="41" y="0"/>
                    <a:pt x="41" y="17"/>
                  </a:cubicBezTo>
                  <a:cubicBezTo>
                    <a:pt x="41" y="17"/>
                    <a:pt x="57" y="25"/>
                    <a:pt x="90" y="33"/>
                  </a:cubicBezTo>
                  <a:cubicBezTo>
                    <a:pt x="122" y="33"/>
                    <a:pt x="171" y="41"/>
                    <a:pt x="211" y="41"/>
                  </a:cubicBezTo>
                  <a:cubicBezTo>
                    <a:pt x="220" y="41"/>
                    <a:pt x="228" y="41"/>
                    <a:pt x="236" y="41"/>
                  </a:cubicBezTo>
                  <a:cubicBezTo>
                    <a:pt x="285" y="41"/>
                    <a:pt x="325" y="33"/>
                    <a:pt x="358" y="33"/>
                  </a:cubicBezTo>
                  <a:cubicBezTo>
                    <a:pt x="397" y="25"/>
                    <a:pt x="405" y="17"/>
                    <a:pt x="405" y="17"/>
                  </a:cubicBezTo>
                  <a:cubicBezTo>
                    <a:pt x="414" y="0"/>
                    <a:pt x="422" y="0"/>
                    <a:pt x="430" y="0"/>
                  </a:cubicBezTo>
                  <a:lnTo>
                    <a:pt x="430" y="0"/>
                  </a:lnTo>
                  <a:cubicBezTo>
                    <a:pt x="438" y="0"/>
                    <a:pt x="446" y="9"/>
                    <a:pt x="446" y="17"/>
                  </a:cubicBezTo>
                  <a:lnTo>
                    <a:pt x="446" y="17"/>
                  </a:lnTo>
                  <a:lnTo>
                    <a:pt x="446" y="17"/>
                  </a:lnTo>
                  <a:lnTo>
                    <a:pt x="446" y="17"/>
                  </a:lnTo>
                  <a:cubicBezTo>
                    <a:pt x="446" y="106"/>
                    <a:pt x="446" y="106"/>
                    <a:pt x="446" y="106"/>
                  </a:cubicBezTo>
                  <a:cubicBezTo>
                    <a:pt x="446" y="130"/>
                    <a:pt x="405" y="147"/>
                    <a:pt x="374" y="155"/>
                  </a:cubicBezTo>
                  <a:cubicBezTo>
                    <a:pt x="333" y="163"/>
                    <a:pt x="285" y="163"/>
                    <a:pt x="228" y="163"/>
                  </a:cubicBezTo>
                  <a:close/>
                  <a:moveTo>
                    <a:pt x="41" y="98"/>
                  </a:moveTo>
                  <a:lnTo>
                    <a:pt x="41" y="98"/>
                  </a:lnTo>
                  <a:cubicBezTo>
                    <a:pt x="49" y="98"/>
                    <a:pt x="57" y="106"/>
                    <a:pt x="98" y="114"/>
                  </a:cubicBezTo>
                  <a:cubicBezTo>
                    <a:pt x="130" y="122"/>
                    <a:pt x="179" y="122"/>
                    <a:pt x="228" y="122"/>
                  </a:cubicBezTo>
                  <a:cubicBezTo>
                    <a:pt x="268" y="122"/>
                    <a:pt x="317" y="122"/>
                    <a:pt x="350" y="114"/>
                  </a:cubicBezTo>
                  <a:cubicBezTo>
                    <a:pt x="389" y="106"/>
                    <a:pt x="405" y="98"/>
                    <a:pt x="405" y="98"/>
                  </a:cubicBezTo>
                  <a:cubicBezTo>
                    <a:pt x="405" y="57"/>
                    <a:pt x="405" y="57"/>
                    <a:pt x="405" y="57"/>
                  </a:cubicBezTo>
                  <a:cubicBezTo>
                    <a:pt x="397" y="57"/>
                    <a:pt x="389" y="65"/>
                    <a:pt x="381" y="65"/>
                  </a:cubicBezTo>
                  <a:cubicBezTo>
                    <a:pt x="341" y="73"/>
                    <a:pt x="293" y="82"/>
                    <a:pt x="244" y="82"/>
                  </a:cubicBezTo>
                  <a:cubicBezTo>
                    <a:pt x="228" y="82"/>
                    <a:pt x="220" y="82"/>
                    <a:pt x="211" y="82"/>
                  </a:cubicBezTo>
                  <a:cubicBezTo>
                    <a:pt x="155" y="82"/>
                    <a:pt x="106" y="73"/>
                    <a:pt x="73" y="65"/>
                  </a:cubicBezTo>
                  <a:cubicBezTo>
                    <a:pt x="65" y="65"/>
                    <a:pt x="49" y="57"/>
                    <a:pt x="41" y="57"/>
                  </a:cubicBezTo>
                  <a:lnTo>
                    <a:pt x="41" y="98"/>
                  </a:lnTo>
                  <a:close/>
                  <a:moveTo>
                    <a:pt x="405" y="98"/>
                  </a:moveTo>
                  <a:lnTo>
                    <a:pt x="405" y="98"/>
                  </a:lnTo>
                  <a:close/>
                  <a:moveTo>
                    <a:pt x="41" y="17"/>
                  </a:moveTo>
                  <a:lnTo>
                    <a:pt x="41" y="1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2" name="Freeform 382">
              <a:extLst>
                <a:ext uri="{FF2B5EF4-FFF2-40B4-BE49-F238E27FC236}">
                  <a16:creationId xmlns:a16="http://schemas.microsoft.com/office/drawing/2014/main" id="{A95F0C42-6C48-2741-B658-AADB381E2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8956" y="6158961"/>
              <a:ext cx="507935" cy="196132"/>
            </a:xfrm>
            <a:custGeom>
              <a:avLst/>
              <a:gdLst>
                <a:gd name="T0" fmla="*/ 228 w 447"/>
                <a:gd name="T1" fmla="*/ 171 h 172"/>
                <a:gd name="T2" fmla="*/ 228 w 447"/>
                <a:gd name="T3" fmla="*/ 171 h 172"/>
                <a:gd name="T4" fmla="*/ 73 w 447"/>
                <a:gd name="T5" fmla="*/ 154 h 172"/>
                <a:gd name="T6" fmla="*/ 25 w 447"/>
                <a:gd name="T7" fmla="*/ 138 h 172"/>
                <a:gd name="T8" fmla="*/ 0 w 447"/>
                <a:gd name="T9" fmla="*/ 106 h 172"/>
                <a:gd name="T10" fmla="*/ 0 w 447"/>
                <a:gd name="T11" fmla="*/ 24 h 172"/>
                <a:gd name="T12" fmla="*/ 25 w 447"/>
                <a:gd name="T13" fmla="*/ 0 h 172"/>
                <a:gd name="T14" fmla="*/ 25 w 447"/>
                <a:gd name="T15" fmla="*/ 0 h 172"/>
                <a:gd name="T16" fmla="*/ 41 w 447"/>
                <a:gd name="T17" fmla="*/ 16 h 172"/>
                <a:gd name="T18" fmla="*/ 90 w 447"/>
                <a:gd name="T19" fmla="*/ 33 h 172"/>
                <a:gd name="T20" fmla="*/ 211 w 447"/>
                <a:gd name="T21" fmla="*/ 41 h 172"/>
                <a:gd name="T22" fmla="*/ 236 w 447"/>
                <a:gd name="T23" fmla="*/ 41 h 172"/>
                <a:gd name="T24" fmla="*/ 358 w 447"/>
                <a:gd name="T25" fmla="*/ 33 h 172"/>
                <a:gd name="T26" fmla="*/ 405 w 447"/>
                <a:gd name="T27" fmla="*/ 16 h 172"/>
                <a:gd name="T28" fmla="*/ 430 w 447"/>
                <a:gd name="T29" fmla="*/ 0 h 172"/>
                <a:gd name="T30" fmla="*/ 430 w 447"/>
                <a:gd name="T31" fmla="*/ 0 h 172"/>
                <a:gd name="T32" fmla="*/ 446 w 447"/>
                <a:gd name="T33" fmla="*/ 24 h 172"/>
                <a:gd name="T34" fmla="*/ 446 w 447"/>
                <a:gd name="T35" fmla="*/ 24 h 172"/>
                <a:gd name="T36" fmla="*/ 446 w 447"/>
                <a:gd name="T37" fmla="*/ 24 h 172"/>
                <a:gd name="T38" fmla="*/ 446 w 447"/>
                <a:gd name="T39" fmla="*/ 24 h 172"/>
                <a:gd name="T40" fmla="*/ 446 w 447"/>
                <a:gd name="T41" fmla="*/ 106 h 172"/>
                <a:gd name="T42" fmla="*/ 374 w 447"/>
                <a:gd name="T43" fmla="*/ 154 h 172"/>
                <a:gd name="T44" fmla="*/ 228 w 447"/>
                <a:gd name="T45" fmla="*/ 171 h 172"/>
                <a:gd name="T46" fmla="*/ 41 w 447"/>
                <a:gd name="T47" fmla="*/ 106 h 172"/>
                <a:gd name="T48" fmla="*/ 41 w 447"/>
                <a:gd name="T49" fmla="*/ 106 h 172"/>
                <a:gd name="T50" fmla="*/ 98 w 447"/>
                <a:gd name="T51" fmla="*/ 122 h 172"/>
                <a:gd name="T52" fmla="*/ 228 w 447"/>
                <a:gd name="T53" fmla="*/ 130 h 172"/>
                <a:gd name="T54" fmla="*/ 350 w 447"/>
                <a:gd name="T55" fmla="*/ 122 h 172"/>
                <a:gd name="T56" fmla="*/ 405 w 447"/>
                <a:gd name="T57" fmla="*/ 106 h 172"/>
                <a:gd name="T58" fmla="*/ 405 w 447"/>
                <a:gd name="T59" fmla="*/ 65 h 172"/>
                <a:gd name="T60" fmla="*/ 381 w 447"/>
                <a:gd name="T61" fmla="*/ 73 h 172"/>
                <a:gd name="T62" fmla="*/ 244 w 447"/>
                <a:gd name="T63" fmla="*/ 81 h 172"/>
                <a:gd name="T64" fmla="*/ 211 w 447"/>
                <a:gd name="T65" fmla="*/ 81 h 172"/>
                <a:gd name="T66" fmla="*/ 73 w 447"/>
                <a:gd name="T67" fmla="*/ 73 h 172"/>
                <a:gd name="T68" fmla="*/ 41 w 447"/>
                <a:gd name="T69" fmla="*/ 65 h 172"/>
                <a:gd name="T70" fmla="*/ 41 w 447"/>
                <a:gd name="T71" fmla="*/ 106 h 172"/>
                <a:gd name="T72" fmla="*/ 405 w 447"/>
                <a:gd name="T73" fmla="*/ 106 h 172"/>
                <a:gd name="T74" fmla="*/ 405 w 447"/>
                <a:gd name="T75" fmla="*/ 106 h 172"/>
                <a:gd name="T76" fmla="*/ 41 w 447"/>
                <a:gd name="T77" fmla="*/ 24 h 172"/>
                <a:gd name="T78" fmla="*/ 41 w 447"/>
                <a:gd name="T79" fmla="*/ 2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7" h="172">
                  <a:moveTo>
                    <a:pt x="228" y="171"/>
                  </a:moveTo>
                  <a:lnTo>
                    <a:pt x="228" y="171"/>
                  </a:lnTo>
                  <a:cubicBezTo>
                    <a:pt x="171" y="171"/>
                    <a:pt x="114" y="162"/>
                    <a:pt x="73" y="154"/>
                  </a:cubicBezTo>
                  <a:cubicBezTo>
                    <a:pt x="57" y="154"/>
                    <a:pt x="41" y="146"/>
                    <a:pt x="25" y="138"/>
                  </a:cubicBezTo>
                  <a:cubicBezTo>
                    <a:pt x="8" y="130"/>
                    <a:pt x="0" y="122"/>
                    <a:pt x="0" y="10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8"/>
                    <a:pt x="8" y="0"/>
                    <a:pt x="25" y="0"/>
                  </a:cubicBezTo>
                  <a:lnTo>
                    <a:pt x="25" y="0"/>
                  </a:lnTo>
                  <a:cubicBezTo>
                    <a:pt x="33" y="0"/>
                    <a:pt x="41" y="8"/>
                    <a:pt x="41" y="16"/>
                  </a:cubicBezTo>
                  <a:cubicBezTo>
                    <a:pt x="41" y="16"/>
                    <a:pt x="57" y="24"/>
                    <a:pt x="90" y="33"/>
                  </a:cubicBezTo>
                  <a:cubicBezTo>
                    <a:pt x="122" y="41"/>
                    <a:pt x="171" y="41"/>
                    <a:pt x="211" y="41"/>
                  </a:cubicBezTo>
                  <a:cubicBezTo>
                    <a:pt x="220" y="41"/>
                    <a:pt x="228" y="41"/>
                    <a:pt x="236" y="41"/>
                  </a:cubicBezTo>
                  <a:cubicBezTo>
                    <a:pt x="285" y="41"/>
                    <a:pt x="325" y="41"/>
                    <a:pt x="358" y="33"/>
                  </a:cubicBezTo>
                  <a:cubicBezTo>
                    <a:pt x="397" y="24"/>
                    <a:pt x="405" y="16"/>
                    <a:pt x="405" y="16"/>
                  </a:cubicBezTo>
                  <a:cubicBezTo>
                    <a:pt x="414" y="8"/>
                    <a:pt x="422" y="0"/>
                    <a:pt x="430" y="0"/>
                  </a:cubicBezTo>
                  <a:lnTo>
                    <a:pt x="430" y="0"/>
                  </a:lnTo>
                  <a:cubicBezTo>
                    <a:pt x="438" y="0"/>
                    <a:pt x="446" y="8"/>
                    <a:pt x="446" y="24"/>
                  </a:cubicBezTo>
                  <a:lnTo>
                    <a:pt x="446" y="24"/>
                  </a:lnTo>
                  <a:lnTo>
                    <a:pt x="446" y="24"/>
                  </a:lnTo>
                  <a:lnTo>
                    <a:pt x="446" y="24"/>
                  </a:lnTo>
                  <a:cubicBezTo>
                    <a:pt x="446" y="106"/>
                    <a:pt x="446" y="106"/>
                    <a:pt x="446" y="106"/>
                  </a:cubicBezTo>
                  <a:cubicBezTo>
                    <a:pt x="446" y="138"/>
                    <a:pt x="405" y="146"/>
                    <a:pt x="374" y="154"/>
                  </a:cubicBezTo>
                  <a:cubicBezTo>
                    <a:pt x="333" y="162"/>
                    <a:pt x="285" y="171"/>
                    <a:pt x="228" y="171"/>
                  </a:cubicBezTo>
                  <a:close/>
                  <a:moveTo>
                    <a:pt x="41" y="106"/>
                  </a:moveTo>
                  <a:lnTo>
                    <a:pt x="41" y="106"/>
                  </a:lnTo>
                  <a:cubicBezTo>
                    <a:pt x="49" y="106"/>
                    <a:pt x="57" y="114"/>
                    <a:pt x="98" y="122"/>
                  </a:cubicBezTo>
                  <a:cubicBezTo>
                    <a:pt x="130" y="122"/>
                    <a:pt x="179" y="130"/>
                    <a:pt x="228" y="130"/>
                  </a:cubicBezTo>
                  <a:cubicBezTo>
                    <a:pt x="268" y="130"/>
                    <a:pt x="317" y="122"/>
                    <a:pt x="350" y="122"/>
                  </a:cubicBezTo>
                  <a:cubicBezTo>
                    <a:pt x="389" y="114"/>
                    <a:pt x="405" y="106"/>
                    <a:pt x="405" y="106"/>
                  </a:cubicBezTo>
                  <a:cubicBezTo>
                    <a:pt x="405" y="65"/>
                    <a:pt x="405" y="65"/>
                    <a:pt x="405" y="65"/>
                  </a:cubicBezTo>
                  <a:cubicBezTo>
                    <a:pt x="397" y="65"/>
                    <a:pt x="389" y="65"/>
                    <a:pt x="381" y="73"/>
                  </a:cubicBezTo>
                  <a:cubicBezTo>
                    <a:pt x="341" y="81"/>
                    <a:pt x="293" y="81"/>
                    <a:pt x="244" y="81"/>
                  </a:cubicBezTo>
                  <a:cubicBezTo>
                    <a:pt x="228" y="81"/>
                    <a:pt x="220" y="81"/>
                    <a:pt x="211" y="81"/>
                  </a:cubicBezTo>
                  <a:cubicBezTo>
                    <a:pt x="155" y="81"/>
                    <a:pt x="106" y="81"/>
                    <a:pt x="73" y="73"/>
                  </a:cubicBezTo>
                  <a:cubicBezTo>
                    <a:pt x="65" y="65"/>
                    <a:pt x="49" y="65"/>
                    <a:pt x="41" y="65"/>
                  </a:cubicBezTo>
                  <a:lnTo>
                    <a:pt x="41" y="106"/>
                  </a:lnTo>
                  <a:close/>
                  <a:moveTo>
                    <a:pt x="405" y="106"/>
                  </a:moveTo>
                  <a:lnTo>
                    <a:pt x="405" y="106"/>
                  </a:lnTo>
                  <a:close/>
                  <a:moveTo>
                    <a:pt x="41" y="24"/>
                  </a:move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3" name="Freeform 383">
              <a:extLst>
                <a:ext uri="{FF2B5EF4-FFF2-40B4-BE49-F238E27FC236}">
                  <a16:creationId xmlns:a16="http://schemas.microsoft.com/office/drawing/2014/main" id="{87FE1338-2721-6A48-A5CA-DFF374F16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8956" y="6018147"/>
              <a:ext cx="507935" cy="140814"/>
            </a:xfrm>
            <a:custGeom>
              <a:avLst/>
              <a:gdLst>
                <a:gd name="T0" fmla="*/ 228 w 447"/>
                <a:gd name="T1" fmla="*/ 122 h 123"/>
                <a:gd name="T2" fmla="*/ 228 w 447"/>
                <a:gd name="T3" fmla="*/ 122 h 123"/>
                <a:gd name="T4" fmla="*/ 211 w 447"/>
                <a:gd name="T5" fmla="*/ 122 h 123"/>
                <a:gd name="T6" fmla="*/ 73 w 447"/>
                <a:gd name="T7" fmla="*/ 106 h 123"/>
                <a:gd name="T8" fmla="*/ 0 w 447"/>
                <a:gd name="T9" fmla="*/ 57 h 123"/>
                <a:gd name="T10" fmla="*/ 73 w 447"/>
                <a:gd name="T11" fmla="*/ 9 h 123"/>
                <a:gd name="T12" fmla="*/ 228 w 447"/>
                <a:gd name="T13" fmla="*/ 0 h 123"/>
                <a:gd name="T14" fmla="*/ 374 w 447"/>
                <a:gd name="T15" fmla="*/ 9 h 123"/>
                <a:gd name="T16" fmla="*/ 422 w 447"/>
                <a:gd name="T17" fmla="*/ 25 h 123"/>
                <a:gd name="T18" fmla="*/ 446 w 447"/>
                <a:gd name="T19" fmla="*/ 57 h 123"/>
                <a:gd name="T20" fmla="*/ 381 w 447"/>
                <a:gd name="T21" fmla="*/ 106 h 123"/>
                <a:gd name="T22" fmla="*/ 244 w 447"/>
                <a:gd name="T23" fmla="*/ 122 h 123"/>
                <a:gd name="T24" fmla="*/ 228 w 447"/>
                <a:gd name="T25" fmla="*/ 122 h 123"/>
                <a:gd name="T26" fmla="*/ 49 w 447"/>
                <a:gd name="T27" fmla="*/ 57 h 123"/>
                <a:gd name="T28" fmla="*/ 49 w 447"/>
                <a:gd name="T29" fmla="*/ 57 h 123"/>
                <a:gd name="T30" fmla="*/ 90 w 447"/>
                <a:gd name="T31" fmla="*/ 73 h 123"/>
                <a:gd name="T32" fmla="*/ 211 w 447"/>
                <a:gd name="T33" fmla="*/ 82 h 123"/>
                <a:gd name="T34" fmla="*/ 236 w 447"/>
                <a:gd name="T35" fmla="*/ 82 h 123"/>
                <a:gd name="T36" fmla="*/ 358 w 447"/>
                <a:gd name="T37" fmla="*/ 73 h 123"/>
                <a:gd name="T38" fmla="*/ 397 w 447"/>
                <a:gd name="T39" fmla="*/ 57 h 123"/>
                <a:gd name="T40" fmla="*/ 350 w 447"/>
                <a:gd name="T41" fmla="*/ 49 h 123"/>
                <a:gd name="T42" fmla="*/ 228 w 447"/>
                <a:gd name="T43" fmla="*/ 41 h 123"/>
                <a:gd name="T44" fmla="*/ 98 w 447"/>
                <a:gd name="T45" fmla="*/ 49 h 123"/>
                <a:gd name="T46" fmla="*/ 49 w 447"/>
                <a:gd name="T47" fmla="*/ 57 h 123"/>
                <a:gd name="T48" fmla="*/ 414 w 447"/>
                <a:gd name="T49" fmla="*/ 65 h 123"/>
                <a:gd name="T50" fmla="*/ 414 w 447"/>
                <a:gd name="T51" fmla="*/ 6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47" h="123">
                  <a:moveTo>
                    <a:pt x="228" y="122"/>
                  </a:moveTo>
                  <a:lnTo>
                    <a:pt x="228" y="122"/>
                  </a:lnTo>
                  <a:cubicBezTo>
                    <a:pt x="220" y="122"/>
                    <a:pt x="211" y="122"/>
                    <a:pt x="211" y="122"/>
                  </a:cubicBezTo>
                  <a:cubicBezTo>
                    <a:pt x="155" y="122"/>
                    <a:pt x="106" y="114"/>
                    <a:pt x="73" y="106"/>
                  </a:cubicBezTo>
                  <a:cubicBezTo>
                    <a:pt x="41" y="98"/>
                    <a:pt x="0" y="90"/>
                    <a:pt x="0" y="57"/>
                  </a:cubicBezTo>
                  <a:cubicBezTo>
                    <a:pt x="0" y="33"/>
                    <a:pt x="41" y="17"/>
                    <a:pt x="73" y="9"/>
                  </a:cubicBezTo>
                  <a:cubicBezTo>
                    <a:pt x="114" y="0"/>
                    <a:pt x="171" y="0"/>
                    <a:pt x="228" y="0"/>
                  </a:cubicBezTo>
                  <a:cubicBezTo>
                    <a:pt x="285" y="0"/>
                    <a:pt x="333" y="0"/>
                    <a:pt x="374" y="9"/>
                  </a:cubicBezTo>
                  <a:cubicBezTo>
                    <a:pt x="397" y="17"/>
                    <a:pt x="414" y="17"/>
                    <a:pt x="422" y="25"/>
                  </a:cubicBezTo>
                  <a:cubicBezTo>
                    <a:pt x="438" y="33"/>
                    <a:pt x="446" y="49"/>
                    <a:pt x="446" y="57"/>
                  </a:cubicBezTo>
                  <a:cubicBezTo>
                    <a:pt x="446" y="90"/>
                    <a:pt x="405" y="98"/>
                    <a:pt x="381" y="106"/>
                  </a:cubicBezTo>
                  <a:cubicBezTo>
                    <a:pt x="341" y="114"/>
                    <a:pt x="293" y="122"/>
                    <a:pt x="244" y="122"/>
                  </a:cubicBezTo>
                  <a:cubicBezTo>
                    <a:pt x="236" y="122"/>
                    <a:pt x="228" y="122"/>
                    <a:pt x="228" y="122"/>
                  </a:cubicBezTo>
                  <a:close/>
                  <a:moveTo>
                    <a:pt x="49" y="57"/>
                  </a:moveTo>
                  <a:lnTo>
                    <a:pt x="49" y="57"/>
                  </a:lnTo>
                  <a:cubicBezTo>
                    <a:pt x="57" y="65"/>
                    <a:pt x="73" y="65"/>
                    <a:pt x="90" y="73"/>
                  </a:cubicBezTo>
                  <a:cubicBezTo>
                    <a:pt x="122" y="82"/>
                    <a:pt x="171" y="82"/>
                    <a:pt x="211" y="82"/>
                  </a:cubicBezTo>
                  <a:cubicBezTo>
                    <a:pt x="220" y="82"/>
                    <a:pt x="228" y="82"/>
                    <a:pt x="236" y="82"/>
                  </a:cubicBezTo>
                  <a:cubicBezTo>
                    <a:pt x="285" y="82"/>
                    <a:pt x="325" y="82"/>
                    <a:pt x="358" y="73"/>
                  </a:cubicBezTo>
                  <a:cubicBezTo>
                    <a:pt x="381" y="65"/>
                    <a:pt x="389" y="65"/>
                    <a:pt x="397" y="57"/>
                  </a:cubicBezTo>
                  <a:cubicBezTo>
                    <a:pt x="389" y="57"/>
                    <a:pt x="381" y="49"/>
                    <a:pt x="350" y="49"/>
                  </a:cubicBezTo>
                  <a:cubicBezTo>
                    <a:pt x="317" y="41"/>
                    <a:pt x="268" y="41"/>
                    <a:pt x="228" y="41"/>
                  </a:cubicBezTo>
                  <a:cubicBezTo>
                    <a:pt x="179" y="41"/>
                    <a:pt x="130" y="41"/>
                    <a:pt x="98" y="49"/>
                  </a:cubicBezTo>
                  <a:cubicBezTo>
                    <a:pt x="73" y="49"/>
                    <a:pt x="57" y="57"/>
                    <a:pt x="49" y="57"/>
                  </a:cubicBezTo>
                  <a:close/>
                  <a:moveTo>
                    <a:pt x="414" y="65"/>
                  </a:moveTo>
                  <a:lnTo>
                    <a:pt x="414" y="6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4" name="Freeform 384">
              <a:extLst>
                <a:ext uri="{FF2B5EF4-FFF2-40B4-BE49-F238E27FC236}">
                  <a16:creationId xmlns:a16="http://schemas.microsoft.com/office/drawing/2014/main" id="{73711F8A-DBE0-2846-BA7D-8D069271E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8956" y="6068437"/>
              <a:ext cx="507935" cy="186074"/>
            </a:xfrm>
            <a:custGeom>
              <a:avLst/>
              <a:gdLst>
                <a:gd name="T0" fmla="*/ 228 w 447"/>
                <a:gd name="T1" fmla="*/ 162 h 163"/>
                <a:gd name="T2" fmla="*/ 228 w 447"/>
                <a:gd name="T3" fmla="*/ 162 h 163"/>
                <a:gd name="T4" fmla="*/ 73 w 447"/>
                <a:gd name="T5" fmla="*/ 154 h 163"/>
                <a:gd name="T6" fmla="*/ 25 w 447"/>
                <a:gd name="T7" fmla="*/ 138 h 163"/>
                <a:gd name="T8" fmla="*/ 0 w 447"/>
                <a:gd name="T9" fmla="*/ 105 h 163"/>
                <a:gd name="T10" fmla="*/ 0 w 447"/>
                <a:gd name="T11" fmla="*/ 16 h 163"/>
                <a:gd name="T12" fmla="*/ 25 w 447"/>
                <a:gd name="T13" fmla="*/ 0 h 163"/>
                <a:gd name="T14" fmla="*/ 25 w 447"/>
                <a:gd name="T15" fmla="*/ 0 h 163"/>
                <a:gd name="T16" fmla="*/ 41 w 447"/>
                <a:gd name="T17" fmla="*/ 16 h 163"/>
                <a:gd name="T18" fmla="*/ 90 w 447"/>
                <a:gd name="T19" fmla="*/ 32 h 163"/>
                <a:gd name="T20" fmla="*/ 211 w 447"/>
                <a:gd name="T21" fmla="*/ 41 h 163"/>
                <a:gd name="T22" fmla="*/ 236 w 447"/>
                <a:gd name="T23" fmla="*/ 41 h 163"/>
                <a:gd name="T24" fmla="*/ 358 w 447"/>
                <a:gd name="T25" fmla="*/ 32 h 163"/>
                <a:gd name="T26" fmla="*/ 405 w 447"/>
                <a:gd name="T27" fmla="*/ 16 h 163"/>
                <a:gd name="T28" fmla="*/ 430 w 447"/>
                <a:gd name="T29" fmla="*/ 0 h 163"/>
                <a:gd name="T30" fmla="*/ 430 w 447"/>
                <a:gd name="T31" fmla="*/ 0 h 163"/>
                <a:gd name="T32" fmla="*/ 446 w 447"/>
                <a:gd name="T33" fmla="*/ 16 h 163"/>
                <a:gd name="T34" fmla="*/ 446 w 447"/>
                <a:gd name="T35" fmla="*/ 16 h 163"/>
                <a:gd name="T36" fmla="*/ 446 w 447"/>
                <a:gd name="T37" fmla="*/ 16 h 163"/>
                <a:gd name="T38" fmla="*/ 446 w 447"/>
                <a:gd name="T39" fmla="*/ 16 h 163"/>
                <a:gd name="T40" fmla="*/ 446 w 447"/>
                <a:gd name="T41" fmla="*/ 105 h 163"/>
                <a:gd name="T42" fmla="*/ 374 w 447"/>
                <a:gd name="T43" fmla="*/ 154 h 163"/>
                <a:gd name="T44" fmla="*/ 228 w 447"/>
                <a:gd name="T45" fmla="*/ 162 h 163"/>
                <a:gd name="T46" fmla="*/ 41 w 447"/>
                <a:gd name="T47" fmla="*/ 97 h 163"/>
                <a:gd name="T48" fmla="*/ 41 w 447"/>
                <a:gd name="T49" fmla="*/ 97 h 163"/>
                <a:gd name="T50" fmla="*/ 98 w 447"/>
                <a:gd name="T51" fmla="*/ 114 h 163"/>
                <a:gd name="T52" fmla="*/ 228 w 447"/>
                <a:gd name="T53" fmla="*/ 122 h 163"/>
                <a:gd name="T54" fmla="*/ 350 w 447"/>
                <a:gd name="T55" fmla="*/ 114 h 163"/>
                <a:gd name="T56" fmla="*/ 405 w 447"/>
                <a:gd name="T57" fmla="*/ 97 h 163"/>
                <a:gd name="T58" fmla="*/ 405 w 447"/>
                <a:gd name="T59" fmla="*/ 57 h 163"/>
                <a:gd name="T60" fmla="*/ 381 w 447"/>
                <a:gd name="T61" fmla="*/ 65 h 163"/>
                <a:gd name="T62" fmla="*/ 244 w 447"/>
                <a:gd name="T63" fmla="*/ 81 h 163"/>
                <a:gd name="T64" fmla="*/ 211 w 447"/>
                <a:gd name="T65" fmla="*/ 81 h 163"/>
                <a:gd name="T66" fmla="*/ 73 w 447"/>
                <a:gd name="T67" fmla="*/ 65 h 163"/>
                <a:gd name="T68" fmla="*/ 41 w 447"/>
                <a:gd name="T69" fmla="*/ 57 h 163"/>
                <a:gd name="T70" fmla="*/ 41 w 447"/>
                <a:gd name="T71" fmla="*/ 97 h 163"/>
                <a:gd name="T72" fmla="*/ 405 w 447"/>
                <a:gd name="T73" fmla="*/ 105 h 163"/>
                <a:gd name="T74" fmla="*/ 405 w 447"/>
                <a:gd name="T75" fmla="*/ 105 h 163"/>
                <a:gd name="T76" fmla="*/ 41 w 447"/>
                <a:gd name="T77" fmla="*/ 16 h 163"/>
                <a:gd name="T78" fmla="*/ 41 w 447"/>
                <a:gd name="T79" fmla="*/ 1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7" h="163">
                  <a:moveTo>
                    <a:pt x="228" y="162"/>
                  </a:moveTo>
                  <a:lnTo>
                    <a:pt x="228" y="162"/>
                  </a:lnTo>
                  <a:cubicBezTo>
                    <a:pt x="171" y="162"/>
                    <a:pt x="114" y="162"/>
                    <a:pt x="73" y="154"/>
                  </a:cubicBezTo>
                  <a:cubicBezTo>
                    <a:pt x="57" y="146"/>
                    <a:pt x="41" y="146"/>
                    <a:pt x="25" y="138"/>
                  </a:cubicBezTo>
                  <a:cubicBezTo>
                    <a:pt x="8" y="130"/>
                    <a:pt x="0" y="114"/>
                    <a:pt x="0" y="10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8" y="0"/>
                    <a:pt x="25" y="0"/>
                  </a:cubicBezTo>
                  <a:lnTo>
                    <a:pt x="25" y="0"/>
                  </a:lnTo>
                  <a:cubicBezTo>
                    <a:pt x="33" y="0"/>
                    <a:pt x="41" y="8"/>
                    <a:pt x="41" y="16"/>
                  </a:cubicBezTo>
                  <a:cubicBezTo>
                    <a:pt x="41" y="16"/>
                    <a:pt x="57" y="24"/>
                    <a:pt x="90" y="32"/>
                  </a:cubicBezTo>
                  <a:cubicBezTo>
                    <a:pt x="122" y="41"/>
                    <a:pt x="171" y="41"/>
                    <a:pt x="211" y="41"/>
                  </a:cubicBezTo>
                  <a:cubicBezTo>
                    <a:pt x="220" y="41"/>
                    <a:pt x="228" y="41"/>
                    <a:pt x="236" y="41"/>
                  </a:cubicBezTo>
                  <a:cubicBezTo>
                    <a:pt x="285" y="41"/>
                    <a:pt x="325" y="41"/>
                    <a:pt x="358" y="32"/>
                  </a:cubicBezTo>
                  <a:cubicBezTo>
                    <a:pt x="397" y="24"/>
                    <a:pt x="405" y="16"/>
                    <a:pt x="405" y="16"/>
                  </a:cubicBezTo>
                  <a:cubicBezTo>
                    <a:pt x="414" y="8"/>
                    <a:pt x="422" y="0"/>
                    <a:pt x="430" y="0"/>
                  </a:cubicBezTo>
                  <a:lnTo>
                    <a:pt x="430" y="0"/>
                  </a:lnTo>
                  <a:cubicBezTo>
                    <a:pt x="438" y="0"/>
                    <a:pt x="446" y="8"/>
                    <a:pt x="446" y="16"/>
                  </a:cubicBezTo>
                  <a:lnTo>
                    <a:pt x="446" y="16"/>
                  </a:lnTo>
                  <a:lnTo>
                    <a:pt x="446" y="16"/>
                  </a:lnTo>
                  <a:lnTo>
                    <a:pt x="446" y="16"/>
                  </a:lnTo>
                  <a:cubicBezTo>
                    <a:pt x="446" y="105"/>
                    <a:pt x="446" y="105"/>
                    <a:pt x="446" y="105"/>
                  </a:cubicBezTo>
                  <a:cubicBezTo>
                    <a:pt x="446" y="130"/>
                    <a:pt x="405" y="146"/>
                    <a:pt x="374" y="154"/>
                  </a:cubicBezTo>
                  <a:cubicBezTo>
                    <a:pt x="333" y="162"/>
                    <a:pt x="285" y="162"/>
                    <a:pt x="228" y="162"/>
                  </a:cubicBezTo>
                  <a:close/>
                  <a:moveTo>
                    <a:pt x="41" y="97"/>
                  </a:moveTo>
                  <a:lnTo>
                    <a:pt x="41" y="97"/>
                  </a:lnTo>
                  <a:cubicBezTo>
                    <a:pt x="49" y="105"/>
                    <a:pt x="57" y="105"/>
                    <a:pt x="98" y="114"/>
                  </a:cubicBezTo>
                  <a:cubicBezTo>
                    <a:pt x="130" y="122"/>
                    <a:pt x="179" y="122"/>
                    <a:pt x="228" y="122"/>
                  </a:cubicBezTo>
                  <a:cubicBezTo>
                    <a:pt x="268" y="122"/>
                    <a:pt x="317" y="122"/>
                    <a:pt x="350" y="114"/>
                  </a:cubicBezTo>
                  <a:cubicBezTo>
                    <a:pt x="389" y="105"/>
                    <a:pt x="405" y="105"/>
                    <a:pt x="405" y="97"/>
                  </a:cubicBezTo>
                  <a:cubicBezTo>
                    <a:pt x="405" y="57"/>
                    <a:pt x="405" y="57"/>
                    <a:pt x="405" y="57"/>
                  </a:cubicBezTo>
                  <a:cubicBezTo>
                    <a:pt x="397" y="65"/>
                    <a:pt x="389" y="65"/>
                    <a:pt x="381" y="65"/>
                  </a:cubicBezTo>
                  <a:cubicBezTo>
                    <a:pt x="341" y="73"/>
                    <a:pt x="293" y="81"/>
                    <a:pt x="244" y="81"/>
                  </a:cubicBezTo>
                  <a:cubicBezTo>
                    <a:pt x="228" y="81"/>
                    <a:pt x="220" y="81"/>
                    <a:pt x="211" y="81"/>
                  </a:cubicBezTo>
                  <a:cubicBezTo>
                    <a:pt x="155" y="81"/>
                    <a:pt x="106" y="73"/>
                    <a:pt x="73" y="65"/>
                  </a:cubicBezTo>
                  <a:cubicBezTo>
                    <a:pt x="65" y="65"/>
                    <a:pt x="49" y="65"/>
                    <a:pt x="41" y="57"/>
                  </a:cubicBezTo>
                  <a:lnTo>
                    <a:pt x="41" y="97"/>
                  </a:lnTo>
                  <a:close/>
                  <a:moveTo>
                    <a:pt x="405" y="105"/>
                  </a:moveTo>
                  <a:lnTo>
                    <a:pt x="405" y="105"/>
                  </a:lnTo>
                  <a:close/>
                  <a:moveTo>
                    <a:pt x="41" y="16"/>
                  </a:moveTo>
                  <a:lnTo>
                    <a:pt x="41" y="1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95" name="Grupo 194">
            <a:extLst>
              <a:ext uri="{FF2B5EF4-FFF2-40B4-BE49-F238E27FC236}">
                <a16:creationId xmlns:a16="http://schemas.microsoft.com/office/drawing/2014/main" id="{2A71A861-D7C3-FF43-A124-BEA0063DD29F}"/>
              </a:ext>
            </a:extLst>
          </p:cNvPr>
          <p:cNvGrpSpPr/>
          <p:nvPr/>
        </p:nvGrpSpPr>
        <p:grpSpPr>
          <a:xfrm>
            <a:off x="12209248" y="9763351"/>
            <a:ext cx="1010846" cy="970613"/>
            <a:chOff x="11824216" y="9845269"/>
            <a:chExt cx="1010846" cy="970613"/>
          </a:xfrm>
          <a:solidFill>
            <a:schemeClr val="tx1"/>
          </a:solidFill>
        </p:grpSpPr>
        <p:sp>
          <p:nvSpPr>
            <p:cNvPr id="196" name="Freeform 360">
              <a:extLst>
                <a:ext uri="{FF2B5EF4-FFF2-40B4-BE49-F238E27FC236}">
                  <a16:creationId xmlns:a16="http://schemas.microsoft.com/office/drawing/2014/main" id="{C71B3AAB-6296-5A41-8B87-A547B75B3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4275" y="10750502"/>
              <a:ext cx="1000787" cy="65380"/>
            </a:xfrm>
            <a:custGeom>
              <a:avLst/>
              <a:gdLst>
                <a:gd name="T0" fmla="*/ 844 w 877"/>
                <a:gd name="T1" fmla="*/ 57 h 58"/>
                <a:gd name="T2" fmla="*/ 844 w 877"/>
                <a:gd name="T3" fmla="*/ 57 h 58"/>
                <a:gd name="T4" fmla="*/ 24 w 877"/>
                <a:gd name="T5" fmla="*/ 57 h 58"/>
                <a:gd name="T6" fmla="*/ 0 w 877"/>
                <a:gd name="T7" fmla="*/ 25 h 58"/>
                <a:gd name="T8" fmla="*/ 24 w 877"/>
                <a:gd name="T9" fmla="*/ 0 h 58"/>
                <a:gd name="T10" fmla="*/ 844 w 877"/>
                <a:gd name="T11" fmla="*/ 0 h 58"/>
                <a:gd name="T12" fmla="*/ 876 w 877"/>
                <a:gd name="T13" fmla="*/ 25 h 58"/>
                <a:gd name="T14" fmla="*/ 844 w 877"/>
                <a:gd name="T15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7" h="58">
                  <a:moveTo>
                    <a:pt x="844" y="57"/>
                  </a:moveTo>
                  <a:lnTo>
                    <a:pt x="844" y="57"/>
                  </a:lnTo>
                  <a:cubicBezTo>
                    <a:pt x="24" y="57"/>
                    <a:pt x="24" y="57"/>
                    <a:pt x="24" y="57"/>
                  </a:cubicBezTo>
                  <a:cubicBezTo>
                    <a:pt x="8" y="57"/>
                    <a:pt x="0" y="41"/>
                    <a:pt x="0" y="25"/>
                  </a:cubicBezTo>
                  <a:cubicBezTo>
                    <a:pt x="0" y="9"/>
                    <a:pt x="8" y="0"/>
                    <a:pt x="24" y="0"/>
                  </a:cubicBezTo>
                  <a:cubicBezTo>
                    <a:pt x="844" y="0"/>
                    <a:pt x="844" y="0"/>
                    <a:pt x="844" y="0"/>
                  </a:cubicBezTo>
                  <a:cubicBezTo>
                    <a:pt x="860" y="0"/>
                    <a:pt x="876" y="9"/>
                    <a:pt x="876" y="25"/>
                  </a:cubicBezTo>
                  <a:cubicBezTo>
                    <a:pt x="876" y="41"/>
                    <a:pt x="860" y="57"/>
                    <a:pt x="844" y="5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7" name="Freeform 361">
              <a:extLst>
                <a:ext uri="{FF2B5EF4-FFF2-40B4-BE49-F238E27FC236}">
                  <a16:creationId xmlns:a16="http://schemas.microsoft.com/office/drawing/2014/main" id="{C3DCE760-2828-2D4D-AC57-D16208337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4914" y="10629804"/>
              <a:ext cx="769450" cy="65380"/>
            </a:xfrm>
            <a:custGeom>
              <a:avLst/>
              <a:gdLst>
                <a:gd name="T0" fmla="*/ 641 w 675"/>
                <a:gd name="T1" fmla="*/ 57 h 58"/>
                <a:gd name="T2" fmla="*/ 641 w 675"/>
                <a:gd name="T3" fmla="*/ 57 h 58"/>
                <a:gd name="T4" fmla="*/ 25 w 675"/>
                <a:gd name="T5" fmla="*/ 57 h 58"/>
                <a:gd name="T6" fmla="*/ 0 w 675"/>
                <a:gd name="T7" fmla="*/ 24 h 58"/>
                <a:gd name="T8" fmla="*/ 25 w 675"/>
                <a:gd name="T9" fmla="*/ 0 h 58"/>
                <a:gd name="T10" fmla="*/ 641 w 675"/>
                <a:gd name="T11" fmla="*/ 0 h 58"/>
                <a:gd name="T12" fmla="*/ 674 w 675"/>
                <a:gd name="T13" fmla="*/ 24 h 58"/>
                <a:gd name="T14" fmla="*/ 641 w 675"/>
                <a:gd name="T15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5" h="58">
                  <a:moveTo>
                    <a:pt x="641" y="57"/>
                  </a:moveTo>
                  <a:lnTo>
                    <a:pt x="641" y="57"/>
                  </a:lnTo>
                  <a:cubicBezTo>
                    <a:pt x="25" y="57"/>
                    <a:pt x="25" y="57"/>
                    <a:pt x="25" y="57"/>
                  </a:cubicBezTo>
                  <a:cubicBezTo>
                    <a:pt x="9" y="57"/>
                    <a:pt x="0" y="40"/>
                    <a:pt x="0" y="24"/>
                  </a:cubicBezTo>
                  <a:cubicBezTo>
                    <a:pt x="0" y="16"/>
                    <a:pt x="9" y="0"/>
                    <a:pt x="25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57" y="0"/>
                    <a:pt x="674" y="16"/>
                    <a:pt x="674" y="24"/>
                  </a:cubicBezTo>
                  <a:cubicBezTo>
                    <a:pt x="674" y="40"/>
                    <a:pt x="657" y="57"/>
                    <a:pt x="641" y="5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8" name="Freeform 362">
              <a:extLst>
                <a:ext uri="{FF2B5EF4-FFF2-40B4-BE49-F238E27FC236}">
                  <a16:creationId xmlns:a16="http://schemas.microsoft.com/office/drawing/2014/main" id="{4DDE8DFC-B84E-B244-B519-5BB59A0ED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4914" y="10046432"/>
              <a:ext cx="769450" cy="65380"/>
            </a:xfrm>
            <a:custGeom>
              <a:avLst/>
              <a:gdLst>
                <a:gd name="T0" fmla="*/ 641 w 675"/>
                <a:gd name="T1" fmla="*/ 57 h 58"/>
                <a:gd name="T2" fmla="*/ 641 w 675"/>
                <a:gd name="T3" fmla="*/ 57 h 58"/>
                <a:gd name="T4" fmla="*/ 25 w 675"/>
                <a:gd name="T5" fmla="*/ 57 h 58"/>
                <a:gd name="T6" fmla="*/ 0 w 675"/>
                <a:gd name="T7" fmla="*/ 24 h 58"/>
                <a:gd name="T8" fmla="*/ 25 w 675"/>
                <a:gd name="T9" fmla="*/ 0 h 58"/>
                <a:gd name="T10" fmla="*/ 641 w 675"/>
                <a:gd name="T11" fmla="*/ 0 h 58"/>
                <a:gd name="T12" fmla="*/ 674 w 675"/>
                <a:gd name="T13" fmla="*/ 24 h 58"/>
                <a:gd name="T14" fmla="*/ 641 w 675"/>
                <a:gd name="T15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5" h="58">
                  <a:moveTo>
                    <a:pt x="641" y="57"/>
                  </a:moveTo>
                  <a:lnTo>
                    <a:pt x="641" y="57"/>
                  </a:lnTo>
                  <a:cubicBezTo>
                    <a:pt x="25" y="57"/>
                    <a:pt x="25" y="57"/>
                    <a:pt x="25" y="57"/>
                  </a:cubicBezTo>
                  <a:cubicBezTo>
                    <a:pt x="17" y="57"/>
                    <a:pt x="0" y="41"/>
                    <a:pt x="0" y="24"/>
                  </a:cubicBezTo>
                  <a:cubicBezTo>
                    <a:pt x="0" y="8"/>
                    <a:pt x="17" y="0"/>
                    <a:pt x="25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57" y="0"/>
                    <a:pt x="674" y="8"/>
                    <a:pt x="674" y="24"/>
                  </a:cubicBezTo>
                  <a:cubicBezTo>
                    <a:pt x="674" y="41"/>
                    <a:pt x="657" y="57"/>
                    <a:pt x="641" y="5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9" name="Freeform 363">
              <a:extLst>
                <a:ext uri="{FF2B5EF4-FFF2-40B4-BE49-F238E27FC236}">
                  <a16:creationId xmlns:a16="http://schemas.microsoft.com/office/drawing/2014/main" id="{C5236680-CAEA-2341-ADB2-2D62BB0AC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5554" y="10157071"/>
              <a:ext cx="75438" cy="417415"/>
            </a:xfrm>
            <a:custGeom>
              <a:avLst/>
              <a:gdLst>
                <a:gd name="T0" fmla="*/ 32 w 66"/>
                <a:gd name="T1" fmla="*/ 365 h 366"/>
                <a:gd name="T2" fmla="*/ 32 w 66"/>
                <a:gd name="T3" fmla="*/ 365 h 366"/>
                <a:gd name="T4" fmla="*/ 32 w 66"/>
                <a:gd name="T5" fmla="*/ 365 h 366"/>
                <a:gd name="T6" fmla="*/ 0 w 66"/>
                <a:gd name="T7" fmla="*/ 341 h 366"/>
                <a:gd name="T8" fmla="*/ 8 w 66"/>
                <a:gd name="T9" fmla="*/ 32 h 366"/>
                <a:gd name="T10" fmla="*/ 32 w 66"/>
                <a:gd name="T11" fmla="*/ 0 h 366"/>
                <a:gd name="T12" fmla="*/ 32 w 66"/>
                <a:gd name="T13" fmla="*/ 0 h 366"/>
                <a:gd name="T14" fmla="*/ 65 w 66"/>
                <a:gd name="T15" fmla="*/ 32 h 366"/>
                <a:gd name="T16" fmla="*/ 65 w 66"/>
                <a:gd name="T17" fmla="*/ 341 h 366"/>
                <a:gd name="T18" fmla="*/ 32 w 66"/>
                <a:gd name="T19" fmla="*/ 365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366">
                  <a:moveTo>
                    <a:pt x="32" y="365"/>
                  </a:moveTo>
                  <a:lnTo>
                    <a:pt x="32" y="365"/>
                  </a:lnTo>
                  <a:lnTo>
                    <a:pt x="32" y="365"/>
                  </a:lnTo>
                  <a:cubicBezTo>
                    <a:pt x="16" y="365"/>
                    <a:pt x="0" y="357"/>
                    <a:pt x="0" y="341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16"/>
                    <a:pt x="16" y="0"/>
                    <a:pt x="32" y="0"/>
                  </a:cubicBezTo>
                  <a:lnTo>
                    <a:pt x="32" y="0"/>
                  </a:lnTo>
                  <a:cubicBezTo>
                    <a:pt x="49" y="0"/>
                    <a:pt x="65" y="16"/>
                    <a:pt x="65" y="32"/>
                  </a:cubicBezTo>
                  <a:cubicBezTo>
                    <a:pt x="65" y="341"/>
                    <a:pt x="65" y="341"/>
                    <a:pt x="65" y="341"/>
                  </a:cubicBezTo>
                  <a:cubicBezTo>
                    <a:pt x="57" y="357"/>
                    <a:pt x="49" y="365"/>
                    <a:pt x="32" y="36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0" name="Freeform 364">
              <a:extLst>
                <a:ext uri="{FF2B5EF4-FFF2-40B4-BE49-F238E27FC236}">
                  <a16:creationId xmlns:a16="http://schemas.microsoft.com/office/drawing/2014/main" id="{1C92DF46-273D-4346-B1BE-4E03041E1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6949" y="10157071"/>
              <a:ext cx="65380" cy="427473"/>
            </a:xfrm>
            <a:custGeom>
              <a:avLst/>
              <a:gdLst>
                <a:gd name="T0" fmla="*/ 25 w 58"/>
                <a:gd name="T1" fmla="*/ 373 h 374"/>
                <a:gd name="T2" fmla="*/ 25 w 58"/>
                <a:gd name="T3" fmla="*/ 373 h 374"/>
                <a:gd name="T4" fmla="*/ 25 w 58"/>
                <a:gd name="T5" fmla="*/ 373 h 374"/>
                <a:gd name="T6" fmla="*/ 0 w 58"/>
                <a:gd name="T7" fmla="*/ 341 h 374"/>
                <a:gd name="T8" fmla="*/ 0 w 58"/>
                <a:gd name="T9" fmla="*/ 32 h 374"/>
                <a:gd name="T10" fmla="*/ 25 w 58"/>
                <a:gd name="T11" fmla="*/ 0 h 374"/>
                <a:gd name="T12" fmla="*/ 25 w 58"/>
                <a:gd name="T13" fmla="*/ 0 h 374"/>
                <a:gd name="T14" fmla="*/ 57 w 58"/>
                <a:gd name="T15" fmla="*/ 32 h 374"/>
                <a:gd name="T16" fmla="*/ 57 w 58"/>
                <a:gd name="T17" fmla="*/ 341 h 374"/>
                <a:gd name="T18" fmla="*/ 25 w 58"/>
                <a:gd name="T19" fmla="*/ 3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374">
                  <a:moveTo>
                    <a:pt x="25" y="373"/>
                  </a:moveTo>
                  <a:lnTo>
                    <a:pt x="25" y="373"/>
                  </a:lnTo>
                  <a:lnTo>
                    <a:pt x="25" y="373"/>
                  </a:lnTo>
                  <a:cubicBezTo>
                    <a:pt x="8" y="373"/>
                    <a:pt x="0" y="357"/>
                    <a:pt x="0" y="34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6"/>
                    <a:pt x="8" y="0"/>
                    <a:pt x="25" y="0"/>
                  </a:cubicBezTo>
                  <a:lnTo>
                    <a:pt x="25" y="0"/>
                  </a:lnTo>
                  <a:cubicBezTo>
                    <a:pt x="41" y="0"/>
                    <a:pt x="57" y="16"/>
                    <a:pt x="57" y="32"/>
                  </a:cubicBezTo>
                  <a:cubicBezTo>
                    <a:pt x="57" y="341"/>
                    <a:pt x="57" y="341"/>
                    <a:pt x="57" y="341"/>
                  </a:cubicBezTo>
                  <a:cubicBezTo>
                    <a:pt x="57" y="357"/>
                    <a:pt x="41" y="373"/>
                    <a:pt x="25" y="37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1" name="Freeform 365">
              <a:extLst>
                <a:ext uri="{FF2B5EF4-FFF2-40B4-BE49-F238E27FC236}">
                  <a16:creationId xmlns:a16="http://schemas.microsoft.com/office/drawing/2014/main" id="{C6006DDB-8149-F044-9C56-F03A042B5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8287" y="10157071"/>
              <a:ext cx="65380" cy="427473"/>
            </a:xfrm>
            <a:custGeom>
              <a:avLst/>
              <a:gdLst>
                <a:gd name="T0" fmla="*/ 33 w 58"/>
                <a:gd name="T1" fmla="*/ 373 h 374"/>
                <a:gd name="T2" fmla="*/ 33 w 58"/>
                <a:gd name="T3" fmla="*/ 373 h 374"/>
                <a:gd name="T4" fmla="*/ 33 w 58"/>
                <a:gd name="T5" fmla="*/ 373 h 374"/>
                <a:gd name="T6" fmla="*/ 0 w 58"/>
                <a:gd name="T7" fmla="*/ 341 h 374"/>
                <a:gd name="T8" fmla="*/ 0 w 58"/>
                <a:gd name="T9" fmla="*/ 32 h 374"/>
                <a:gd name="T10" fmla="*/ 33 w 58"/>
                <a:gd name="T11" fmla="*/ 0 h 374"/>
                <a:gd name="T12" fmla="*/ 33 w 58"/>
                <a:gd name="T13" fmla="*/ 0 h 374"/>
                <a:gd name="T14" fmla="*/ 57 w 58"/>
                <a:gd name="T15" fmla="*/ 32 h 374"/>
                <a:gd name="T16" fmla="*/ 57 w 58"/>
                <a:gd name="T17" fmla="*/ 341 h 374"/>
                <a:gd name="T18" fmla="*/ 33 w 58"/>
                <a:gd name="T19" fmla="*/ 3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374">
                  <a:moveTo>
                    <a:pt x="33" y="373"/>
                  </a:moveTo>
                  <a:lnTo>
                    <a:pt x="33" y="373"/>
                  </a:lnTo>
                  <a:lnTo>
                    <a:pt x="33" y="373"/>
                  </a:lnTo>
                  <a:cubicBezTo>
                    <a:pt x="16" y="373"/>
                    <a:pt x="0" y="357"/>
                    <a:pt x="0" y="34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6"/>
                    <a:pt x="16" y="0"/>
                    <a:pt x="33" y="0"/>
                  </a:cubicBezTo>
                  <a:lnTo>
                    <a:pt x="33" y="0"/>
                  </a:lnTo>
                  <a:cubicBezTo>
                    <a:pt x="49" y="0"/>
                    <a:pt x="57" y="16"/>
                    <a:pt x="57" y="32"/>
                  </a:cubicBezTo>
                  <a:cubicBezTo>
                    <a:pt x="57" y="341"/>
                    <a:pt x="57" y="341"/>
                    <a:pt x="57" y="341"/>
                  </a:cubicBezTo>
                  <a:cubicBezTo>
                    <a:pt x="57" y="357"/>
                    <a:pt x="49" y="373"/>
                    <a:pt x="33" y="37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2" name="Freeform 366">
              <a:extLst>
                <a:ext uri="{FF2B5EF4-FFF2-40B4-BE49-F238E27FC236}">
                  <a16:creationId xmlns:a16="http://schemas.microsoft.com/office/drawing/2014/main" id="{21D3B682-3257-9345-B011-40D668C6E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4216" y="9845269"/>
              <a:ext cx="1010845" cy="206194"/>
            </a:xfrm>
            <a:custGeom>
              <a:avLst/>
              <a:gdLst>
                <a:gd name="T0" fmla="*/ 32 w 885"/>
                <a:gd name="T1" fmla="*/ 178 h 179"/>
                <a:gd name="T2" fmla="*/ 32 w 885"/>
                <a:gd name="T3" fmla="*/ 178 h 179"/>
                <a:gd name="T4" fmla="*/ 0 w 885"/>
                <a:gd name="T5" fmla="*/ 162 h 179"/>
                <a:gd name="T6" fmla="*/ 24 w 885"/>
                <a:gd name="T7" fmla="*/ 121 h 179"/>
                <a:gd name="T8" fmla="*/ 438 w 885"/>
                <a:gd name="T9" fmla="*/ 0 h 179"/>
                <a:gd name="T10" fmla="*/ 454 w 885"/>
                <a:gd name="T11" fmla="*/ 0 h 179"/>
                <a:gd name="T12" fmla="*/ 860 w 885"/>
                <a:gd name="T13" fmla="*/ 121 h 179"/>
                <a:gd name="T14" fmla="*/ 876 w 885"/>
                <a:gd name="T15" fmla="*/ 154 h 179"/>
                <a:gd name="T16" fmla="*/ 843 w 885"/>
                <a:gd name="T17" fmla="*/ 178 h 179"/>
                <a:gd name="T18" fmla="*/ 446 w 885"/>
                <a:gd name="T19" fmla="*/ 56 h 179"/>
                <a:gd name="T20" fmla="*/ 40 w 885"/>
                <a:gd name="T21" fmla="*/ 178 h 179"/>
                <a:gd name="T22" fmla="*/ 32 w 885"/>
                <a:gd name="T23" fmla="*/ 17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85" h="179">
                  <a:moveTo>
                    <a:pt x="32" y="178"/>
                  </a:moveTo>
                  <a:lnTo>
                    <a:pt x="32" y="178"/>
                  </a:lnTo>
                  <a:cubicBezTo>
                    <a:pt x="16" y="178"/>
                    <a:pt x="8" y="170"/>
                    <a:pt x="0" y="162"/>
                  </a:cubicBezTo>
                  <a:cubicBezTo>
                    <a:pt x="0" y="146"/>
                    <a:pt x="8" y="129"/>
                    <a:pt x="24" y="121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438" y="0"/>
                    <a:pt x="446" y="0"/>
                    <a:pt x="454" y="0"/>
                  </a:cubicBezTo>
                  <a:cubicBezTo>
                    <a:pt x="860" y="121"/>
                    <a:pt x="860" y="121"/>
                    <a:pt x="860" y="121"/>
                  </a:cubicBezTo>
                  <a:cubicBezTo>
                    <a:pt x="876" y="129"/>
                    <a:pt x="884" y="146"/>
                    <a:pt x="876" y="154"/>
                  </a:cubicBezTo>
                  <a:cubicBezTo>
                    <a:pt x="876" y="170"/>
                    <a:pt x="860" y="178"/>
                    <a:pt x="843" y="178"/>
                  </a:cubicBezTo>
                  <a:cubicBezTo>
                    <a:pt x="446" y="56"/>
                    <a:pt x="446" y="56"/>
                    <a:pt x="446" y="56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32" y="178"/>
                    <a:pt x="32" y="178"/>
                    <a:pt x="32" y="17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03" name="Grupo 202">
            <a:extLst>
              <a:ext uri="{FF2B5EF4-FFF2-40B4-BE49-F238E27FC236}">
                <a16:creationId xmlns:a16="http://schemas.microsoft.com/office/drawing/2014/main" id="{F9FC95EB-3D52-F841-A441-15FEB5CD5153}"/>
              </a:ext>
            </a:extLst>
          </p:cNvPr>
          <p:cNvGrpSpPr/>
          <p:nvPr/>
        </p:nvGrpSpPr>
        <p:grpSpPr>
          <a:xfrm>
            <a:off x="16250776" y="9764024"/>
            <a:ext cx="798567" cy="962975"/>
            <a:chOff x="8663674" y="7311093"/>
            <a:chExt cx="507861" cy="612419"/>
          </a:xfrm>
          <a:solidFill>
            <a:schemeClr val="tx1"/>
          </a:solidFill>
        </p:grpSpPr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85EFBEE3-29AC-BB47-B27F-27A65A7E3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3674" y="7694476"/>
              <a:ext cx="134432" cy="224058"/>
            </a:xfrm>
            <a:custGeom>
              <a:avLst/>
              <a:gdLst>
                <a:gd name="T0" fmla="*/ 99 w 118"/>
                <a:gd name="T1" fmla="*/ 198 h 199"/>
                <a:gd name="T2" fmla="*/ 99 w 118"/>
                <a:gd name="T3" fmla="*/ 198 h 199"/>
                <a:gd name="T4" fmla="*/ 18 w 118"/>
                <a:gd name="T5" fmla="*/ 198 h 199"/>
                <a:gd name="T6" fmla="*/ 0 w 118"/>
                <a:gd name="T7" fmla="*/ 180 h 199"/>
                <a:gd name="T8" fmla="*/ 0 w 118"/>
                <a:gd name="T9" fmla="*/ 9 h 199"/>
                <a:gd name="T10" fmla="*/ 18 w 118"/>
                <a:gd name="T11" fmla="*/ 0 h 199"/>
                <a:gd name="T12" fmla="*/ 99 w 118"/>
                <a:gd name="T13" fmla="*/ 0 h 199"/>
                <a:gd name="T14" fmla="*/ 117 w 118"/>
                <a:gd name="T15" fmla="*/ 9 h 199"/>
                <a:gd name="T16" fmla="*/ 117 w 118"/>
                <a:gd name="T17" fmla="*/ 180 h 199"/>
                <a:gd name="T18" fmla="*/ 99 w 118"/>
                <a:gd name="T19" fmla="*/ 198 h 199"/>
                <a:gd name="T20" fmla="*/ 27 w 118"/>
                <a:gd name="T21" fmla="*/ 162 h 199"/>
                <a:gd name="T22" fmla="*/ 27 w 118"/>
                <a:gd name="T23" fmla="*/ 162 h 199"/>
                <a:gd name="T24" fmla="*/ 81 w 118"/>
                <a:gd name="T25" fmla="*/ 162 h 199"/>
                <a:gd name="T26" fmla="*/ 81 w 118"/>
                <a:gd name="T27" fmla="*/ 27 h 199"/>
                <a:gd name="T28" fmla="*/ 27 w 118"/>
                <a:gd name="T29" fmla="*/ 27 h 199"/>
                <a:gd name="T30" fmla="*/ 27 w 118"/>
                <a:gd name="T31" fmla="*/ 16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199">
                  <a:moveTo>
                    <a:pt x="99" y="198"/>
                  </a:moveTo>
                  <a:lnTo>
                    <a:pt x="99" y="198"/>
                  </a:lnTo>
                  <a:cubicBezTo>
                    <a:pt x="18" y="198"/>
                    <a:pt x="18" y="198"/>
                    <a:pt x="18" y="198"/>
                  </a:cubicBezTo>
                  <a:cubicBezTo>
                    <a:pt x="9" y="198"/>
                    <a:pt x="0" y="189"/>
                    <a:pt x="0" y="1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9" y="0"/>
                    <a:pt x="18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8" y="0"/>
                    <a:pt x="117" y="0"/>
                    <a:pt x="117" y="9"/>
                  </a:cubicBezTo>
                  <a:cubicBezTo>
                    <a:pt x="117" y="180"/>
                    <a:pt x="117" y="180"/>
                    <a:pt x="117" y="180"/>
                  </a:cubicBezTo>
                  <a:cubicBezTo>
                    <a:pt x="117" y="189"/>
                    <a:pt x="108" y="198"/>
                    <a:pt x="99" y="198"/>
                  </a:cubicBezTo>
                  <a:close/>
                  <a:moveTo>
                    <a:pt x="27" y="162"/>
                  </a:moveTo>
                  <a:lnTo>
                    <a:pt x="27" y="162"/>
                  </a:lnTo>
                  <a:cubicBezTo>
                    <a:pt x="81" y="162"/>
                    <a:pt x="81" y="162"/>
                    <a:pt x="81" y="162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27" y="27"/>
                    <a:pt x="27" y="27"/>
                    <a:pt x="27" y="27"/>
                  </a:cubicBezTo>
                  <a:lnTo>
                    <a:pt x="27" y="16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C7DC10C2-337C-CE4E-A121-E52696FD6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7855" y="7500296"/>
              <a:ext cx="134435" cy="418238"/>
            </a:xfrm>
            <a:custGeom>
              <a:avLst/>
              <a:gdLst>
                <a:gd name="T0" fmla="*/ 99 w 118"/>
                <a:gd name="T1" fmla="*/ 369 h 370"/>
                <a:gd name="T2" fmla="*/ 99 w 118"/>
                <a:gd name="T3" fmla="*/ 369 h 370"/>
                <a:gd name="T4" fmla="*/ 9 w 118"/>
                <a:gd name="T5" fmla="*/ 369 h 370"/>
                <a:gd name="T6" fmla="*/ 0 w 118"/>
                <a:gd name="T7" fmla="*/ 351 h 370"/>
                <a:gd name="T8" fmla="*/ 0 w 118"/>
                <a:gd name="T9" fmla="*/ 9 h 370"/>
                <a:gd name="T10" fmla="*/ 9 w 118"/>
                <a:gd name="T11" fmla="*/ 0 h 370"/>
                <a:gd name="T12" fmla="*/ 99 w 118"/>
                <a:gd name="T13" fmla="*/ 0 h 370"/>
                <a:gd name="T14" fmla="*/ 117 w 118"/>
                <a:gd name="T15" fmla="*/ 9 h 370"/>
                <a:gd name="T16" fmla="*/ 117 w 118"/>
                <a:gd name="T17" fmla="*/ 351 h 370"/>
                <a:gd name="T18" fmla="*/ 99 w 118"/>
                <a:gd name="T19" fmla="*/ 369 h 370"/>
                <a:gd name="T20" fmla="*/ 27 w 118"/>
                <a:gd name="T21" fmla="*/ 333 h 370"/>
                <a:gd name="T22" fmla="*/ 27 w 118"/>
                <a:gd name="T23" fmla="*/ 333 h 370"/>
                <a:gd name="T24" fmla="*/ 81 w 118"/>
                <a:gd name="T25" fmla="*/ 333 h 370"/>
                <a:gd name="T26" fmla="*/ 81 w 118"/>
                <a:gd name="T27" fmla="*/ 27 h 370"/>
                <a:gd name="T28" fmla="*/ 27 w 118"/>
                <a:gd name="T29" fmla="*/ 27 h 370"/>
                <a:gd name="T30" fmla="*/ 27 w 118"/>
                <a:gd name="T31" fmla="*/ 33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370">
                  <a:moveTo>
                    <a:pt x="99" y="369"/>
                  </a:moveTo>
                  <a:lnTo>
                    <a:pt x="99" y="369"/>
                  </a:lnTo>
                  <a:cubicBezTo>
                    <a:pt x="9" y="369"/>
                    <a:pt x="9" y="369"/>
                    <a:pt x="9" y="369"/>
                  </a:cubicBezTo>
                  <a:cubicBezTo>
                    <a:pt x="0" y="369"/>
                    <a:pt x="0" y="360"/>
                    <a:pt x="0" y="35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0" y="0"/>
                    <a:pt x="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8" y="0"/>
                    <a:pt x="117" y="0"/>
                    <a:pt x="117" y="9"/>
                  </a:cubicBezTo>
                  <a:cubicBezTo>
                    <a:pt x="117" y="351"/>
                    <a:pt x="117" y="351"/>
                    <a:pt x="117" y="351"/>
                  </a:cubicBezTo>
                  <a:cubicBezTo>
                    <a:pt x="117" y="360"/>
                    <a:pt x="108" y="369"/>
                    <a:pt x="99" y="369"/>
                  </a:cubicBezTo>
                  <a:close/>
                  <a:moveTo>
                    <a:pt x="27" y="333"/>
                  </a:moveTo>
                  <a:lnTo>
                    <a:pt x="27" y="333"/>
                  </a:lnTo>
                  <a:cubicBezTo>
                    <a:pt x="81" y="333"/>
                    <a:pt x="81" y="333"/>
                    <a:pt x="81" y="333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27" y="27"/>
                    <a:pt x="27" y="27"/>
                    <a:pt x="27" y="27"/>
                  </a:cubicBezTo>
                  <a:lnTo>
                    <a:pt x="27" y="33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3740EFC0-A6C0-6D47-82A2-AD6E8B630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7100" y="7311093"/>
              <a:ext cx="134435" cy="612419"/>
            </a:xfrm>
            <a:custGeom>
              <a:avLst/>
              <a:gdLst>
                <a:gd name="T0" fmla="*/ 108 w 118"/>
                <a:gd name="T1" fmla="*/ 540 h 541"/>
                <a:gd name="T2" fmla="*/ 108 w 118"/>
                <a:gd name="T3" fmla="*/ 540 h 541"/>
                <a:gd name="T4" fmla="*/ 18 w 118"/>
                <a:gd name="T5" fmla="*/ 540 h 541"/>
                <a:gd name="T6" fmla="*/ 0 w 118"/>
                <a:gd name="T7" fmla="*/ 522 h 541"/>
                <a:gd name="T8" fmla="*/ 0 w 118"/>
                <a:gd name="T9" fmla="*/ 18 h 541"/>
                <a:gd name="T10" fmla="*/ 18 w 118"/>
                <a:gd name="T11" fmla="*/ 0 h 541"/>
                <a:gd name="T12" fmla="*/ 108 w 118"/>
                <a:gd name="T13" fmla="*/ 0 h 541"/>
                <a:gd name="T14" fmla="*/ 117 w 118"/>
                <a:gd name="T15" fmla="*/ 18 h 541"/>
                <a:gd name="T16" fmla="*/ 117 w 118"/>
                <a:gd name="T17" fmla="*/ 522 h 541"/>
                <a:gd name="T18" fmla="*/ 108 w 118"/>
                <a:gd name="T19" fmla="*/ 540 h 541"/>
                <a:gd name="T20" fmla="*/ 36 w 118"/>
                <a:gd name="T21" fmla="*/ 504 h 541"/>
                <a:gd name="T22" fmla="*/ 36 w 118"/>
                <a:gd name="T23" fmla="*/ 504 h 541"/>
                <a:gd name="T24" fmla="*/ 90 w 118"/>
                <a:gd name="T25" fmla="*/ 504 h 541"/>
                <a:gd name="T26" fmla="*/ 90 w 118"/>
                <a:gd name="T27" fmla="*/ 27 h 541"/>
                <a:gd name="T28" fmla="*/ 36 w 118"/>
                <a:gd name="T29" fmla="*/ 27 h 541"/>
                <a:gd name="T30" fmla="*/ 36 w 118"/>
                <a:gd name="T31" fmla="*/ 504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541">
                  <a:moveTo>
                    <a:pt x="108" y="540"/>
                  </a:moveTo>
                  <a:lnTo>
                    <a:pt x="108" y="540"/>
                  </a:lnTo>
                  <a:cubicBezTo>
                    <a:pt x="18" y="540"/>
                    <a:pt x="18" y="540"/>
                    <a:pt x="18" y="540"/>
                  </a:cubicBezTo>
                  <a:cubicBezTo>
                    <a:pt x="9" y="540"/>
                    <a:pt x="0" y="531"/>
                    <a:pt x="0" y="52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7" y="0"/>
                    <a:pt x="117" y="9"/>
                    <a:pt x="117" y="18"/>
                  </a:cubicBezTo>
                  <a:cubicBezTo>
                    <a:pt x="117" y="522"/>
                    <a:pt x="117" y="522"/>
                    <a:pt x="117" y="522"/>
                  </a:cubicBezTo>
                  <a:cubicBezTo>
                    <a:pt x="117" y="531"/>
                    <a:pt x="117" y="540"/>
                    <a:pt x="108" y="540"/>
                  </a:cubicBezTo>
                  <a:close/>
                  <a:moveTo>
                    <a:pt x="36" y="504"/>
                  </a:moveTo>
                  <a:lnTo>
                    <a:pt x="36" y="504"/>
                  </a:lnTo>
                  <a:cubicBezTo>
                    <a:pt x="90" y="504"/>
                    <a:pt x="90" y="504"/>
                    <a:pt x="90" y="504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36" y="27"/>
                    <a:pt x="36" y="27"/>
                    <a:pt x="36" y="27"/>
                  </a:cubicBezTo>
                  <a:lnTo>
                    <a:pt x="36" y="50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4476B9EC-E2A1-764A-B514-BD791CCB26EE}"/>
              </a:ext>
            </a:extLst>
          </p:cNvPr>
          <p:cNvSpPr txBox="1"/>
          <p:nvPr/>
        </p:nvSpPr>
        <p:spPr>
          <a:xfrm>
            <a:off x="3939869" y="10954276"/>
            <a:ext cx="1818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Logistics</a:t>
            </a:r>
          </a:p>
        </p:txBody>
      </p:sp>
      <p:sp>
        <p:nvSpPr>
          <p:cNvPr id="208" name="Rectángulo 207">
            <a:extLst>
              <a:ext uri="{FF2B5EF4-FFF2-40B4-BE49-F238E27FC236}">
                <a16:creationId xmlns:a16="http://schemas.microsoft.com/office/drawing/2014/main" id="{12057925-B019-E845-A8DA-91A9DE8B996A}"/>
              </a:ext>
            </a:extLst>
          </p:cNvPr>
          <p:cNvSpPr/>
          <p:nvPr/>
        </p:nvSpPr>
        <p:spPr>
          <a:xfrm>
            <a:off x="3239079" y="11494153"/>
            <a:ext cx="31566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209" name="CuadroTexto 208">
            <a:extLst>
              <a:ext uri="{FF2B5EF4-FFF2-40B4-BE49-F238E27FC236}">
                <a16:creationId xmlns:a16="http://schemas.microsoft.com/office/drawing/2014/main" id="{BBD437E5-32AC-6E4F-91CE-0962CFB22D85}"/>
              </a:ext>
            </a:extLst>
          </p:cNvPr>
          <p:cNvSpPr txBox="1"/>
          <p:nvPr/>
        </p:nvSpPr>
        <p:spPr>
          <a:xfrm>
            <a:off x="7735127" y="10945441"/>
            <a:ext cx="2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Marketing</a:t>
            </a:r>
          </a:p>
        </p:txBody>
      </p:sp>
      <p:sp>
        <p:nvSpPr>
          <p:cNvPr id="210" name="Rectángulo 209">
            <a:extLst>
              <a:ext uri="{FF2B5EF4-FFF2-40B4-BE49-F238E27FC236}">
                <a16:creationId xmlns:a16="http://schemas.microsoft.com/office/drawing/2014/main" id="{1890E4AC-BDC6-344A-9F02-82D32F3334F5}"/>
              </a:ext>
            </a:extLst>
          </p:cNvPr>
          <p:cNvSpPr/>
          <p:nvPr/>
        </p:nvSpPr>
        <p:spPr>
          <a:xfrm>
            <a:off x="7240603" y="11492724"/>
            <a:ext cx="31566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211" name="CuadroTexto 210">
            <a:extLst>
              <a:ext uri="{FF2B5EF4-FFF2-40B4-BE49-F238E27FC236}">
                <a16:creationId xmlns:a16="http://schemas.microsoft.com/office/drawing/2014/main" id="{66783439-E63E-1D41-9783-50848A44F5C1}"/>
              </a:ext>
            </a:extLst>
          </p:cNvPr>
          <p:cNvSpPr txBox="1"/>
          <p:nvPr/>
        </p:nvSpPr>
        <p:spPr>
          <a:xfrm>
            <a:off x="11639520" y="10951614"/>
            <a:ext cx="2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Operations</a:t>
            </a:r>
          </a:p>
        </p:txBody>
      </p:sp>
      <p:sp>
        <p:nvSpPr>
          <p:cNvPr id="212" name="Rectángulo 211">
            <a:extLst>
              <a:ext uri="{FF2B5EF4-FFF2-40B4-BE49-F238E27FC236}">
                <a16:creationId xmlns:a16="http://schemas.microsoft.com/office/drawing/2014/main" id="{1F08762D-CB5E-D948-9203-5C50467434A4}"/>
              </a:ext>
            </a:extLst>
          </p:cNvPr>
          <p:cNvSpPr/>
          <p:nvPr/>
        </p:nvSpPr>
        <p:spPr>
          <a:xfrm>
            <a:off x="11144996" y="11498897"/>
            <a:ext cx="31566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213" name="CuadroTexto 212">
            <a:extLst>
              <a:ext uri="{FF2B5EF4-FFF2-40B4-BE49-F238E27FC236}">
                <a16:creationId xmlns:a16="http://schemas.microsoft.com/office/drawing/2014/main" id="{B1DFA1A2-CEBF-AA4A-937B-3F6395246FE7}"/>
              </a:ext>
            </a:extLst>
          </p:cNvPr>
          <p:cNvSpPr txBox="1"/>
          <p:nvPr/>
        </p:nvSpPr>
        <p:spPr>
          <a:xfrm>
            <a:off x="15525072" y="10957293"/>
            <a:ext cx="2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Services</a:t>
            </a:r>
          </a:p>
        </p:txBody>
      </p:sp>
      <p:sp>
        <p:nvSpPr>
          <p:cNvPr id="214" name="Rectángulo 213">
            <a:extLst>
              <a:ext uri="{FF2B5EF4-FFF2-40B4-BE49-F238E27FC236}">
                <a16:creationId xmlns:a16="http://schemas.microsoft.com/office/drawing/2014/main" id="{60E775CD-D22D-E446-9AD0-82FA647F6332}"/>
              </a:ext>
            </a:extLst>
          </p:cNvPr>
          <p:cNvSpPr/>
          <p:nvPr/>
        </p:nvSpPr>
        <p:spPr>
          <a:xfrm>
            <a:off x="15030548" y="11504576"/>
            <a:ext cx="31566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4723311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upo 60">
            <a:extLst>
              <a:ext uri="{FF2B5EF4-FFF2-40B4-BE49-F238E27FC236}">
                <a16:creationId xmlns:a16="http://schemas.microsoft.com/office/drawing/2014/main" id="{ED4A81A2-E4DD-AA42-B845-D37BC0812858}"/>
              </a:ext>
            </a:extLst>
          </p:cNvPr>
          <p:cNvGrpSpPr/>
          <p:nvPr/>
        </p:nvGrpSpPr>
        <p:grpSpPr>
          <a:xfrm>
            <a:off x="2743357" y="6258717"/>
            <a:ext cx="5284934" cy="2391507"/>
            <a:chOff x="1762815" y="2990175"/>
            <a:chExt cx="5284934" cy="2391507"/>
          </a:xfrm>
        </p:grpSpPr>
        <p:sp>
          <p:nvSpPr>
            <p:cNvPr id="62" name="Cheurón 61">
              <a:extLst>
                <a:ext uri="{FF2B5EF4-FFF2-40B4-BE49-F238E27FC236}">
                  <a16:creationId xmlns:a16="http://schemas.microsoft.com/office/drawing/2014/main" id="{5AFAEF24-D6B6-5B4C-A2D4-D076A693380E}"/>
                </a:ext>
              </a:extLst>
            </p:cNvPr>
            <p:cNvSpPr/>
            <p:nvPr/>
          </p:nvSpPr>
          <p:spPr>
            <a:xfrm>
              <a:off x="1762815" y="2990175"/>
              <a:ext cx="5284934" cy="2391507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63" name="Rectángulo 62">
              <a:extLst>
                <a:ext uri="{FF2B5EF4-FFF2-40B4-BE49-F238E27FC236}">
                  <a16:creationId xmlns:a16="http://schemas.microsoft.com/office/drawing/2014/main" id="{C42BA7BD-B37E-6D45-BA29-C12BE8AA0923}"/>
                </a:ext>
              </a:extLst>
            </p:cNvPr>
            <p:cNvSpPr/>
            <p:nvPr/>
          </p:nvSpPr>
          <p:spPr>
            <a:xfrm>
              <a:off x="1762815" y="2990175"/>
              <a:ext cx="1219536" cy="23915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4" name="Cheurón 63">
            <a:extLst>
              <a:ext uri="{FF2B5EF4-FFF2-40B4-BE49-F238E27FC236}">
                <a16:creationId xmlns:a16="http://schemas.microsoft.com/office/drawing/2014/main" id="{3EA39231-2267-CF43-AD60-DD3024EEE177}"/>
              </a:ext>
            </a:extLst>
          </p:cNvPr>
          <p:cNvSpPr/>
          <p:nvPr/>
        </p:nvSpPr>
        <p:spPr>
          <a:xfrm>
            <a:off x="7264845" y="6258717"/>
            <a:ext cx="5284935" cy="2391507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5" name="Cheurón 64">
            <a:extLst>
              <a:ext uri="{FF2B5EF4-FFF2-40B4-BE49-F238E27FC236}">
                <a16:creationId xmlns:a16="http://schemas.microsoft.com/office/drawing/2014/main" id="{3844FFC0-BD1C-7244-B434-B548D747348B}"/>
              </a:ext>
            </a:extLst>
          </p:cNvPr>
          <p:cNvSpPr/>
          <p:nvPr/>
        </p:nvSpPr>
        <p:spPr>
          <a:xfrm>
            <a:off x="11792701" y="6258717"/>
            <a:ext cx="5284935" cy="239150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6" name="Cheurón 65">
            <a:extLst>
              <a:ext uri="{FF2B5EF4-FFF2-40B4-BE49-F238E27FC236}">
                <a16:creationId xmlns:a16="http://schemas.microsoft.com/office/drawing/2014/main" id="{9B3CAD09-908A-CA48-A71F-7A028EF4C6EF}"/>
              </a:ext>
            </a:extLst>
          </p:cNvPr>
          <p:cNvSpPr/>
          <p:nvPr/>
        </p:nvSpPr>
        <p:spPr>
          <a:xfrm>
            <a:off x="16349358" y="6258717"/>
            <a:ext cx="5284935" cy="239150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grpSp>
        <p:nvGrpSpPr>
          <p:cNvPr id="67" name="Grupo 66">
            <a:extLst>
              <a:ext uri="{FF2B5EF4-FFF2-40B4-BE49-F238E27FC236}">
                <a16:creationId xmlns:a16="http://schemas.microsoft.com/office/drawing/2014/main" id="{B351D9C8-7722-C946-B072-DC5F87C8F6C5}"/>
              </a:ext>
            </a:extLst>
          </p:cNvPr>
          <p:cNvGrpSpPr/>
          <p:nvPr/>
        </p:nvGrpSpPr>
        <p:grpSpPr>
          <a:xfrm>
            <a:off x="5972430" y="7186563"/>
            <a:ext cx="1002708" cy="617051"/>
            <a:chOff x="11986603" y="13075265"/>
            <a:chExt cx="1647591" cy="1013902"/>
          </a:xfrm>
          <a:solidFill>
            <a:schemeClr val="bg2"/>
          </a:solidFill>
        </p:grpSpPr>
        <p:sp>
          <p:nvSpPr>
            <p:cNvPr id="68" name="Freeform 427">
              <a:extLst>
                <a:ext uri="{FF2B5EF4-FFF2-40B4-BE49-F238E27FC236}">
                  <a16:creationId xmlns:a16="http://schemas.microsoft.com/office/drawing/2014/main" id="{C31BE504-A205-BA43-AFEA-F0E005DF2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6603" y="13075265"/>
              <a:ext cx="1647591" cy="1013902"/>
            </a:xfrm>
            <a:custGeom>
              <a:avLst/>
              <a:gdLst>
                <a:gd name="T0" fmla="*/ 888 w 916"/>
                <a:gd name="T1" fmla="*/ 565 h 566"/>
                <a:gd name="T2" fmla="*/ 888 w 916"/>
                <a:gd name="T3" fmla="*/ 565 h 566"/>
                <a:gd name="T4" fmla="*/ 28 w 916"/>
                <a:gd name="T5" fmla="*/ 565 h 566"/>
                <a:gd name="T6" fmla="*/ 0 w 916"/>
                <a:gd name="T7" fmla="*/ 537 h 566"/>
                <a:gd name="T8" fmla="*/ 0 w 916"/>
                <a:gd name="T9" fmla="*/ 28 h 566"/>
                <a:gd name="T10" fmla="*/ 28 w 916"/>
                <a:gd name="T11" fmla="*/ 0 h 566"/>
                <a:gd name="T12" fmla="*/ 888 w 916"/>
                <a:gd name="T13" fmla="*/ 0 h 566"/>
                <a:gd name="T14" fmla="*/ 915 w 916"/>
                <a:gd name="T15" fmla="*/ 28 h 566"/>
                <a:gd name="T16" fmla="*/ 915 w 916"/>
                <a:gd name="T17" fmla="*/ 537 h 566"/>
                <a:gd name="T18" fmla="*/ 888 w 916"/>
                <a:gd name="T19" fmla="*/ 565 h 566"/>
                <a:gd name="T20" fmla="*/ 37 w 916"/>
                <a:gd name="T21" fmla="*/ 528 h 566"/>
                <a:gd name="T22" fmla="*/ 37 w 916"/>
                <a:gd name="T23" fmla="*/ 528 h 566"/>
                <a:gd name="T24" fmla="*/ 878 w 916"/>
                <a:gd name="T25" fmla="*/ 528 h 566"/>
                <a:gd name="T26" fmla="*/ 878 w 916"/>
                <a:gd name="T27" fmla="*/ 37 h 566"/>
                <a:gd name="T28" fmla="*/ 37 w 916"/>
                <a:gd name="T29" fmla="*/ 37 h 566"/>
                <a:gd name="T30" fmla="*/ 37 w 916"/>
                <a:gd name="T31" fmla="*/ 528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6" h="566">
                  <a:moveTo>
                    <a:pt x="888" y="565"/>
                  </a:moveTo>
                  <a:lnTo>
                    <a:pt x="888" y="565"/>
                  </a:lnTo>
                  <a:cubicBezTo>
                    <a:pt x="28" y="565"/>
                    <a:pt x="28" y="565"/>
                    <a:pt x="28" y="565"/>
                  </a:cubicBezTo>
                  <a:cubicBezTo>
                    <a:pt x="10" y="565"/>
                    <a:pt x="0" y="546"/>
                    <a:pt x="0" y="53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9"/>
                    <a:pt x="10" y="0"/>
                    <a:pt x="28" y="0"/>
                  </a:cubicBezTo>
                  <a:cubicBezTo>
                    <a:pt x="888" y="0"/>
                    <a:pt x="888" y="0"/>
                    <a:pt x="888" y="0"/>
                  </a:cubicBezTo>
                  <a:cubicBezTo>
                    <a:pt x="906" y="0"/>
                    <a:pt x="915" y="9"/>
                    <a:pt x="915" y="28"/>
                  </a:cubicBezTo>
                  <a:cubicBezTo>
                    <a:pt x="915" y="537"/>
                    <a:pt x="915" y="537"/>
                    <a:pt x="915" y="537"/>
                  </a:cubicBezTo>
                  <a:cubicBezTo>
                    <a:pt x="915" y="546"/>
                    <a:pt x="906" y="565"/>
                    <a:pt x="888" y="565"/>
                  </a:cubicBezTo>
                  <a:close/>
                  <a:moveTo>
                    <a:pt x="37" y="528"/>
                  </a:moveTo>
                  <a:lnTo>
                    <a:pt x="37" y="528"/>
                  </a:lnTo>
                  <a:cubicBezTo>
                    <a:pt x="878" y="528"/>
                    <a:pt x="878" y="528"/>
                    <a:pt x="878" y="528"/>
                  </a:cubicBezTo>
                  <a:cubicBezTo>
                    <a:pt x="878" y="37"/>
                    <a:pt x="878" y="37"/>
                    <a:pt x="878" y="37"/>
                  </a:cubicBezTo>
                  <a:cubicBezTo>
                    <a:pt x="37" y="37"/>
                    <a:pt x="37" y="37"/>
                    <a:pt x="37" y="37"/>
                  </a:cubicBezTo>
                  <a:lnTo>
                    <a:pt x="37" y="52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Freeform 428">
              <a:extLst>
                <a:ext uri="{FF2B5EF4-FFF2-40B4-BE49-F238E27FC236}">
                  <a16:creationId xmlns:a16="http://schemas.microsoft.com/office/drawing/2014/main" id="{A53A8DDD-F434-4C4C-825A-EF952D4BB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2944" y="13225768"/>
              <a:ext cx="681216" cy="71288"/>
            </a:xfrm>
            <a:custGeom>
              <a:avLst/>
              <a:gdLst>
                <a:gd name="T0" fmla="*/ 369 w 379"/>
                <a:gd name="T1" fmla="*/ 37 h 38"/>
                <a:gd name="T2" fmla="*/ 369 w 379"/>
                <a:gd name="T3" fmla="*/ 37 h 38"/>
                <a:gd name="T4" fmla="*/ 9 w 379"/>
                <a:gd name="T5" fmla="*/ 37 h 38"/>
                <a:gd name="T6" fmla="*/ 0 w 379"/>
                <a:gd name="T7" fmla="*/ 19 h 38"/>
                <a:gd name="T8" fmla="*/ 9 w 379"/>
                <a:gd name="T9" fmla="*/ 0 h 38"/>
                <a:gd name="T10" fmla="*/ 369 w 379"/>
                <a:gd name="T11" fmla="*/ 0 h 38"/>
                <a:gd name="T12" fmla="*/ 378 w 379"/>
                <a:gd name="T13" fmla="*/ 19 h 38"/>
                <a:gd name="T14" fmla="*/ 369 w 379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9" h="38">
                  <a:moveTo>
                    <a:pt x="369" y="37"/>
                  </a:moveTo>
                  <a:lnTo>
                    <a:pt x="369" y="37"/>
                  </a:lnTo>
                  <a:cubicBezTo>
                    <a:pt x="9" y="37"/>
                    <a:pt x="9" y="37"/>
                    <a:pt x="9" y="37"/>
                  </a:cubicBezTo>
                  <a:cubicBezTo>
                    <a:pt x="0" y="37"/>
                    <a:pt x="0" y="28"/>
                    <a:pt x="0" y="19"/>
                  </a:cubicBezTo>
                  <a:cubicBezTo>
                    <a:pt x="0" y="10"/>
                    <a:pt x="0" y="0"/>
                    <a:pt x="9" y="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378" y="0"/>
                    <a:pt x="378" y="10"/>
                    <a:pt x="378" y="19"/>
                  </a:cubicBezTo>
                  <a:cubicBezTo>
                    <a:pt x="378" y="28"/>
                    <a:pt x="378" y="37"/>
                    <a:pt x="369" y="3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429">
              <a:extLst>
                <a:ext uri="{FF2B5EF4-FFF2-40B4-BE49-F238E27FC236}">
                  <a16:creationId xmlns:a16="http://schemas.microsoft.com/office/drawing/2014/main" id="{6E4E1998-948B-164F-89BF-F3A65AB3C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2944" y="13392109"/>
              <a:ext cx="530716" cy="71293"/>
            </a:xfrm>
            <a:custGeom>
              <a:avLst/>
              <a:gdLst>
                <a:gd name="T0" fmla="*/ 276 w 296"/>
                <a:gd name="T1" fmla="*/ 37 h 38"/>
                <a:gd name="T2" fmla="*/ 276 w 296"/>
                <a:gd name="T3" fmla="*/ 37 h 38"/>
                <a:gd name="T4" fmla="*/ 9 w 296"/>
                <a:gd name="T5" fmla="*/ 37 h 38"/>
                <a:gd name="T6" fmla="*/ 0 w 296"/>
                <a:gd name="T7" fmla="*/ 18 h 38"/>
                <a:gd name="T8" fmla="*/ 9 w 296"/>
                <a:gd name="T9" fmla="*/ 0 h 38"/>
                <a:gd name="T10" fmla="*/ 276 w 296"/>
                <a:gd name="T11" fmla="*/ 0 h 38"/>
                <a:gd name="T12" fmla="*/ 295 w 296"/>
                <a:gd name="T13" fmla="*/ 18 h 38"/>
                <a:gd name="T14" fmla="*/ 276 w 296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38">
                  <a:moveTo>
                    <a:pt x="276" y="37"/>
                  </a:moveTo>
                  <a:lnTo>
                    <a:pt x="276" y="37"/>
                  </a:lnTo>
                  <a:cubicBezTo>
                    <a:pt x="9" y="37"/>
                    <a:pt x="9" y="37"/>
                    <a:pt x="9" y="37"/>
                  </a:cubicBezTo>
                  <a:cubicBezTo>
                    <a:pt x="0" y="37"/>
                    <a:pt x="0" y="28"/>
                    <a:pt x="0" y="18"/>
                  </a:cubicBezTo>
                  <a:cubicBezTo>
                    <a:pt x="0" y="9"/>
                    <a:pt x="0" y="0"/>
                    <a:pt x="9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86" y="0"/>
                    <a:pt x="295" y="9"/>
                    <a:pt x="295" y="18"/>
                  </a:cubicBezTo>
                  <a:cubicBezTo>
                    <a:pt x="295" y="28"/>
                    <a:pt x="286" y="37"/>
                    <a:pt x="276" y="3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430">
              <a:extLst>
                <a:ext uri="{FF2B5EF4-FFF2-40B4-BE49-F238E27FC236}">
                  <a16:creationId xmlns:a16="http://schemas.microsoft.com/office/drawing/2014/main" id="{8DC798B9-3FFA-9C4E-9EAC-1C06FA7D6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2401" y="13875300"/>
              <a:ext cx="71288" cy="55445"/>
            </a:xfrm>
            <a:custGeom>
              <a:avLst/>
              <a:gdLst>
                <a:gd name="T0" fmla="*/ 19 w 38"/>
                <a:gd name="T1" fmla="*/ 28 h 29"/>
                <a:gd name="T2" fmla="*/ 19 w 38"/>
                <a:gd name="T3" fmla="*/ 28 h 29"/>
                <a:gd name="T4" fmla="*/ 19 w 38"/>
                <a:gd name="T5" fmla="*/ 28 h 29"/>
                <a:gd name="T6" fmla="*/ 0 w 38"/>
                <a:gd name="T7" fmla="*/ 9 h 29"/>
                <a:gd name="T8" fmla="*/ 19 w 38"/>
                <a:gd name="T9" fmla="*/ 0 h 29"/>
                <a:gd name="T10" fmla="*/ 19 w 38"/>
                <a:gd name="T11" fmla="*/ 0 h 29"/>
                <a:gd name="T12" fmla="*/ 37 w 38"/>
                <a:gd name="T13" fmla="*/ 9 h 29"/>
                <a:gd name="T14" fmla="*/ 19 w 38"/>
                <a:gd name="T1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9">
                  <a:moveTo>
                    <a:pt x="19" y="28"/>
                  </a:moveTo>
                  <a:lnTo>
                    <a:pt x="19" y="28"/>
                  </a:lnTo>
                  <a:lnTo>
                    <a:pt x="19" y="28"/>
                  </a:lnTo>
                  <a:cubicBezTo>
                    <a:pt x="9" y="28"/>
                    <a:pt x="0" y="19"/>
                    <a:pt x="0" y="9"/>
                  </a:cubicBezTo>
                  <a:cubicBezTo>
                    <a:pt x="0" y="0"/>
                    <a:pt x="9" y="0"/>
                    <a:pt x="19" y="0"/>
                  </a:cubicBezTo>
                  <a:lnTo>
                    <a:pt x="19" y="0"/>
                  </a:lnTo>
                  <a:cubicBezTo>
                    <a:pt x="28" y="0"/>
                    <a:pt x="37" y="0"/>
                    <a:pt x="37" y="9"/>
                  </a:cubicBezTo>
                  <a:cubicBezTo>
                    <a:pt x="37" y="19"/>
                    <a:pt x="28" y="28"/>
                    <a:pt x="19" y="2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431">
              <a:extLst>
                <a:ext uri="{FF2B5EF4-FFF2-40B4-BE49-F238E27FC236}">
                  <a16:creationId xmlns:a16="http://schemas.microsoft.com/office/drawing/2014/main" id="{DE391B26-C034-534F-94AE-9BF92A500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2188" y="13875300"/>
              <a:ext cx="348529" cy="55445"/>
            </a:xfrm>
            <a:custGeom>
              <a:avLst/>
              <a:gdLst>
                <a:gd name="T0" fmla="*/ 176 w 196"/>
                <a:gd name="T1" fmla="*/ 28 h 29"/>
                <a:gd name="T2" fmla="*/ 176 w 196"/>
                <a:gd name="T3" fmla="*/ 28 h 29"/>
                <a:gd name="T4" fmla="*/ 176 w 196"/>
                <a:gd name="T5" fmla="*/ 28 h 29"/>
                <a:gd name="T6" fmla="*/ 158 w 196"/>
                <a:gd name="T7" fmla="*/ 9 h 29"/>
                <a:gd name="T8" fmla="*/ 176 w 196"/>
                <a:gd name="T9" fmla="*/ 0 h 29"/>
                <a:gd name="T10" fmla="*/ 176 w 196"/>
                <a:gd name="T11" fmla="*/ 0 h 29"/>
                <a:gd name="T12" fmla="*/ 195 w 196"/>
                <a:gd name="T13" fmla="*/ 9 h 29"/>
                <a:gd name="T14" fmla="*/ 176 w 196"/>
                <a:gd name="T15" fmla="*/ 28 h 29"/>
                <a:gd name="T16" fmla="*/ 130 w 196"/>
                <a:gd name="T17" fmla="*/ 28 h 29"/>
                <a:gd name="T18" fmla="*/ 130 w 196"/>
                <a:gd name="T19" fmla="*/ 28 h 29"/>
                <a:gd name="T20" fmla="*/ 121 w 196"/>
                <a:gd name="T21" fmla="*/ 28 h 29"/>
                <a:gd name="T22" fmla="*/ 111 w 196"/>
                <a:gd name="T23" fmla="*/ 9 h 29"/>
                <a:gd name="T24" fmla="*/ 121 w 196"/>
                <a:gd name="T25" fmla="*/ 0 h 29"/>
                <a:gd name="T26" fmla="*/ 130 w 196"/>
                <a:gd name="T27" fmla="*/ 0 h 29"/>
                <a:gd name="T28" fmla="*/ 139 w 196"/>
                <a:gd name="T29" fmla="*/ 9 h 29"/>
                <a:gd name="T30" fmla="*/ 130 w 196"/>
                <a:gd name="T31" fmla="*/ 28 h 29"/>
                <a:gd name="T32" fmla="*/ 74 w 196"/>
                <a:gd name="T33" fmla="*/ 28 h 29"/>
                <a:gd name="T34" fmla="*/ 74 w 196"/>
                <a:gd name="T35" fmla="*/ 28 h 29"/>
                <a:gd name="T36" fmla="*/ 74 w 196"/>
                <a:gd name="T37" fmla="*/ 28 h 29"/>
                <a:gd name="T38" fmla="*/ 56 w 196"/>
                <a:gd name="T39" fmla="*/ 9 h 29"/>
                <a:gd name="T40" fmla="*/ 74 w 196"/>
                <a:gd name="T41" fmla="*/ 0 h 29"/>
                <a:gd name="T42" fmla="*/ 74 w 196"/>
                <a:gd name="T43" fmla="*/ 0 h 29"/>
                <a:gd name="T44" fmla="*/ 93 w 196"/>
                <a:gd name="T45" fmla="*/ 9 h 29"/>
                <a:gd name="T46" fmla="*/ 74 w 196"/>
                <a:gd name="T47" fmla="*/ 28 h 29"/>
                <a:gd name="T48" fmla="*/ 19 w 196"/>
                <a:gd name="T49" fmla="*/ 28 h 29"/>
                <a:gd name="T50" fmla="*/ 19 w 196"/>
                <a:gd name="T51" fmla="*/ 28 h 29"/>
                <a:gd name="T52" fmla="*/ 19 w 196"/>
                <a:gd name="T53" fmla="*/ 28 h 29"/>
                <a:gd name="T54" fmla="*/ 0 w 196"/>
                <a:gd name="T55" fmla="*/ 9 h 29"/>
                <a:gd name="T56" fmla="*/ 19 w 196"/>
                <a:gd name="T57" fmla="*/ 0 h 29"/>
                <a:gd name="T58" fmla="*/ 19 w 196"/>
                <a:gd name="T59" fmla="*/ 0 h 29"/>
                <a:gd name="T60" fmla="*/ 37 w 196"/>
                <a:gd name="T61" fmla="*/ 9 h 29"/>
                <a:gd name="T62" fmla="*/ 19 w 196"/>
                <a:gd name="T63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6" h="29">
                  <a:moveTo>
                    <a:pt x="176" y="28"/>
                  </a:moveTo>
                  <a:lnTo>
                    <a:pt x="176" y="28"/>
                  </a:lnTo>
                  <a:lnTo>
                    <a:pt x="176" y="28"/>
                  </a:lnTo>
                  <a:cubicBezTo>
                    <a:pt x="167" y="28"/>
                    <a:pt x="158" y="19"/>
                    <a:pt x="158" y="9"/>
                  </a:cubicBezTo>
                  <a:cubicBezTo>
                    <a:pt x="158" y="0"/>
                    <a:pt x="167" y="0"/>
                    <a:pt x="176" y="0"/>
                  </a:cubicBezTo>
                  <a:lnTo>
                    <a:pt x="176" y="0"/>
                  </a:lnTo>
                  <a:cubicBezTo>
                    <a:pt x="185" y="0"/>
                    <a:pt x="195" y="0"/>
                    <a:pt x="195" y="9"/>
                  </a:cubicBezTo>
                  <a:cubicBezTo>
                    <a:pt x="195" y="19"/>
                    <a:pt x="185" y="28"/>
                    <a:pt x="176" y="28"/>
                  </a:cubicBezTo>
                  <a:close/>
                  <a:moveTo>
                    <a:pt x="130" y="28"/>
                  </a:moveTo>
                  <a:lnTo>
                    <a:pt x="130" y="28"/>
                  </a:lnTo>
                  <a:cubicBezTo>
                    <a:pt x="121" y="28"/>
                    <a:pt x="121" y="28"/>
                    <a:pt x="121" y="28"/>
                  </a:cubicBezTo>
                  <a:cubicBezTo>
                    <a:pt x="111" y="28"/>
                    <a:pt x="111" y="19"/>
                    <a:pt x="111" y="9"/>
                  </a:cubicBezTo>
                  <a:cubicBezTo>
                    <a:pt x="111" y="0"/>
                    <a:pt x="111" y="0"/>
                    <a:pt x="12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9" y="0"/>
                    <a:pt x="139" y="0"/>
                    <a:pt x="139" y="9"/>
                  </a:cubicBezTo>
                  <a:cubicBezTo>
                    <a:pt x="139" y="19"/>
                    <a:pt x="139" y="28"/>
                    <a:pt x="130" y="28"/>
                  </a:cubicBezTo>
                  <a:close/>
                  <a:moveTo>
                    <a:pt x="74" y="28"/>
                  </a:moveTo>
                  <a:lnTo>
                    <a:pt x="74" y="28"/>
                  </a:lnTo>
                  <a:lnTo>
                    <a:pt x="74" y="28"/>
                  </a:lnTo>
                  <a:cubicBezTo>
                    <a:pt x="65" y="28"/>
                    <a:pt x="56" y="19"/>
                    <a:pt x="56" y="9"/>
                  </a:cubicBezTo>
                  <a:cubicBezTo>
                    <a:pt x="56" y="0"/>
                    <a:pt x="65" y="0"/>
                    <a:pt x="74" y="0"/>
                  </a:cubicBezTo>
                  <a:lnTo>
                    <a:pt x="74" y="0"/>
                  </a:lnTo>
                  <a:cubicBezTo>
                    <a:pt x="84" y="0"/>
                    <a:pt x="93" y="0"/>
                    <a:pt x="93" y="9"/>
                  </a:cubicBezTo>
                  <a:cubicBezTo>
                    <a:pt x="93" y="19"/>
                    <a:pt x="84" y="28"/>
                    <a:pt x="74" y="28"/>
                  </a:cubicBezTo>
                  <a:close/>
                  <a:moveTo>
                    <a:pt x="19" y="28"/>
                  </a:moveTo>
                  <a:lnTo>
                    <a:pt x="19" y="28"/>
                  </a:lnTo>
                  <a:lnTo>
                    <a:pt x="19" y="28"/>
                  </a:lnTo>
                  <a:cubicBezTo>
                    <a:pt x="10" y="28"/>
                    <a:pt x="0" y="19"/>
                    <a:pt x="0" y="9"/>
                  </a:cubicBezTo>
                  <a:cubicBezTo>
                    <a:pt x="0" y="0"/>
                    <a:pt x="10" y="0"/>
                    <a:pt x="19" y="0"/>
                  </a:cubicBezTo>
                  <a:lnTo>
                    <a:pt x="19" y="0"/>
                  </a:lnTo>
                  <a:cubicBezTo>
                    <a:pt x="28" y="0"/>
                    <a:pt x="37" y="0"/>
                    <a:pt x="37" y="9"/>
                  </a:cubicBezTo>
                  <a:cubicBezTo>
                    <a:pt x="37" y="19"/>
                    <a:pt x="28" y="28"/>
                    <a:pt x="19" y="2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Freeform 432">
              <a:extLst>
                <a:ext uri="{FF2B5EF4-FFF2-40B4-BE49-F238E27FC236}">
                  <a16:creationId xmlns:a16="http://schemas.microsoft.com/office/drawing/2014/main" id="{13214BEF-DB62-D14C-8211-5199D494E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5053" y="13875300"/>
              <a:ext cx="55450" cy="55445"/>
            </a:xfrm>
            <a:custGeom>
              <a:avLst/>
              <a:gdLst>
                <a:gd name="T0" fmla="*/ 9 w 29"/>
                <a:gd name="T1" fmla="*/ 28 h 29"/>
                <a:gd name="T2" fmla="*/ 9 w 29"/>
                <a:gd name="T3" fmla="*/ 28 h 29"/>
                <a:gd name="T4" fmla="*/ 9 w 29"/>
                <a:gd name="T5" fmla="*/ 28 h 29"/>
                <a:gd name="T6" fmla="*/ 0 w 29"/>
                <a:gd name="T7" fmla="*/ 9 h 29"/>
                <a:gd name="T8" fmla="*/ 9 w 29"/>
                <a:gd name="T9" fmla="*/ 0 h 29"/>
                <a:gd name="T10" fmla="*/ 9 w 29"/>
                <a:gd name="T11" fmla="*/ 0 h 29"/>
                <a:gd name="T12" fmla="*/ 28 w 29"/>
                <a:gd name="T13" fmla="*/ 9 h 29"/>
                <a:gd name="T14" fmla="*/ 9 w 29"/>
                <a:gd name="T1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9">
                  <a:moveTo>
                    <a:pt x="9" y="28"/>
                  </a:moveTo>
                  <a:lnTo>
                    <a:pt x="9" y="28"/>
                  </a:lnTo>
                  <a:lnTo>
                    <a:pt x="9" y="28"/>
                  </a:lnTo>
                  <a:cubicBezTo>
                    <a:pt x="0" y="28"/>
                    <a:pt x="0" y="19"/>
                    <a:pt x="0" y="9"/>
                  </a:cubicBezTo>
                  <a:cubicBezTo>
                    <a:pt x="0" y="0"/>
                    <a:pt x="0" y="0"/>
                    <a:pt x="9" y="0"/>
                  </a:cubicBezTo>
                  <a:lnTo>
                    <a:pt x="9" y="0"/>
                  </a:lnTo>
                  <a:cubicBezTo>
                    <a:pt x="19" y="0"/>
                    <a:pt x="28" y="0"/>
                    <a:pt x="28" y="9"/>
                  </a:cubicBezTo>
                  <a:cubicBezTo>
                    <a:pt x="28" y="19"/>
                    <a:pt x="19" y="28"/>
                    <a:pt x="9" y="2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433">
              <a:extLst>
                <a:ext uri="{FF2B5EF4-FFF2-40B4-BE49-F238E27FC236}">
                  <a16:creationId xmlns:a16="http://schemas.microsoft.com/office/drawing/2014/main" id="{2C46A606-5F54-7245-8955-0D1C4C3A6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9212" y="13708954"/>
              <a:ext cx="546559" cy="47527"/>
            </a:xfrm>
            <a:custGeom>
              <a:avLst/>
              <a:gdLst>
                <a:gd name="T0" fmla="*/ 287 w 306"/>
                <a:gd name="T1" fmla="*/ 27 h 28"/>
                <a:gd name="T2" fmla="*/ 287 w 306"/>
                <a:gd name="T3" fmla="*/ 27 h 28"/>
                <a:gd name="T4" fmla="*/ 18 w 306"/>
                <a:gd name="T5" fmla="*/ 27 h 28"/>
                <a:gd name="T6" fmla="*/ 0 w 306"/>
                <a:gd name="T7" fmla="*/ 18 h 28"/>
                <a:gd name="T8" fmla="*/ 18 w 306"/>
                <a:gd name="T9" fmla="*/ 0 h 28"/>
                <a:gd name="T10" fmla="*/ 287 w 306"/>
                <a:gd name="T11" fmla="*/ 0 h 28"/>
                <a:gd name="T12" fmla="*/ 305 w 306"/>
                <a:gd name="T13" fmla="*/ 18 h 28"/>
                <a:gd name="T14" fmla="*/ 287 w 306"/>
                <a:gd name="T1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6" h="28">
                  <a:moveTo>
                    <a:pt x="287" y="27"/>
                  </a:moveTo>
                  <a:lnTo>
                    <a:pt x="287" y="27"/>
                  </a:lnTo>
                  <a:cubicBezTo>
                    <a:pt x="18" y="27"/>
                    <a:pt x="18" y="27"/>
                    <a:pt x="18" y="27"/>
                  </a:cubicBezTo>
                  <a:cubicBezTo>
                    <a:pt x="9" y="27"/>
                    <a:pt x="0" y="27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87" y="0"/>
                    <a:pt x="287" y="0"/>
                    <a:pt x="287" y="0"/>
                  </a:cubicBezTo>
                  <a:cubicBezTo>
                    <a:pt x="296" y="0"/>
                    <a:pt x="305" y="9"/>
                    <a:pt x="305" y="18"/>
                  </a:cubicBezTo>
                  <a:cubicBezTo>
                    <a:pt x="305" y="27"/>
                    <a:pt x="296" y="27"/>
                    <a:pt x="287" y="2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434">
              <a:extLst>
                <a:ext uri="{FF2B5EF4-FFF2-40B4-BE49-F238E27FC236}">
                  <a16:creationId xmlns:a16="http://schemas.microsoft.com/office/drawing/2014/main" id="{108A70D1-5F55-C240-B342-47FE48C21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2944" y="13708954"/>
              <a:ext cx="301002" cy="213873"/>
            </a:xfrm>
            <a:custGeom>
              <a:avLst/>
              <a:gdLst>
                <a:gd name="T0" fmla="*/ 147 w 166"/>
                <a:gd name="T1" fmla="*/ 120 h 121"/>
                <a:gd name="T2" fmla="*/ 147 w 166"/>
                <a:gd name="T3" fmla="*/ 120 h 121"/>
                <a:gd name="T4" fmla="*/ 9 w 166"/>
                <a:gd name="T5" fmla="*/ 120 h 121"/>
                <a:gd name="T6" fmla="*/ 0 w 166"/>
                <a:gd name="T7" fmla="*/ 101 h 121"/>
                <a:gd name="T8" fmla="*/ 0 w 166"/>
                <a:gd name="T9" fmla="*/ 18 h 121"/>
                <a:gd name="T10" fmla="*/ 9 w 166"/>
                <a:gd name="T11" fmla="*/ 0 h 121"/>
                <a:gd name="T12" fmla="*/ 147 w 166"/>
                <a:gd name="T13" fmla="*/ 0 h 121"/>
                <a:gd name="T14" fmla="*/ 165 w 166"/>
                <a:gd name="T15" fmla="*/ 18 h 121"/>
                <a:gd name="T16" fmla="*/ 165 w 166"/>
                <a:gd name="T17" fmla="*/ 101 h 121"/>
                <a:gd name="T18" fmla="*/ 147 w 166"/>
                <a:gd name="T19" fmla="*/ 120 h 121"/>
                <a:gd name="T20" fmla="*/ 28 w 166"/>
                <a:gd name="T21" fmla="*/ 83 h 121"/>
                <a:gd name="T22" fmla="*/ 28 w 166"/>
                <a:gd name="T23" fmla="*/ 83 h 121"/>
                <a:gd name="T24" fmla="*/ 129 w 166"/>
                <a:gd name="T25" fmla="*/ 83 h 121"/>
                <a:gd name="T26" fmla="*/ 129 w 166"/>
                <a:gd name="T27" fmla="*/ 27 h 121"/>
                <a:gd name="T28" fmla="*/ 28 w 166"/>
                <a:gd name="T29" fmla="*/ 27 h 121"/>
                <a:gd name="T30" fmla="*/ 28 w 166"/>
                <a:gd name="T31" fmla="*/ 8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6" h="121">
                  <a:moveTo>
                    <a:pt x="147" y="120"/>
                  </a:moveTo>
                  <a:lnTo>
                    <a:pt x="147" y="120"/>
                  </a:lnTo>
                  <a:cubicBezTo>
                    <a:pt x="9" y="120"/>
                    <a:pt x="9" y="120"/>
                    <a:pt x="9" y="120"/>
                  </a:cubicBezTo>
                  <a:cubicBezTo>
                    <a:pt x="0" y="120"/>
                    <a:pt x="0" y="111"/>
                    <a:pt x="0" y="10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0" y="0"/>
                    <a:pt x="9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56" y="0"/>
                    <a:pt x="165" y="9"/>
                    <a:pt x="165" y="18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65" y="111"/>
                    <a:pt x="156" y="120"/>
                    <a:pt x="147" y="120"/>
                  </a:cubicBezTo>
                  <a:close/>
                  <a:moveTo>
                    <a:pt x="28" y="83"/>
                  </a:moveTo>
                  <a:lnTo>
                    <a:pt x="28" y="83"/>
                  </a:lnTo>
                  <a:cubicBezTo>
                    <a:pt x="129" y="83"/>
                    <a:pt x="129" y="83"/>
                    <a:pt x="129" y="83"/>
                  </a:cubicBezTo>
                  <a:cubicBezTo>
                    <a:pt x="129" y="27"/>
                    <a:pt x="129" y="27"/>
                    <a:pt x="129" y="27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28" y="8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435">
              <a:extLst>
                <a:ext uri="{FF2B5EF4-FFF2-40B4-BE49-F238E27FC236}">
                  <a16:creationId xmlns:a16="http://schemas.microsoft.com/office/drawing/2014/main" id="{366E1F03-40B1-474A-A184-3EFA6FECF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6055" y="13225768"/>
              <a:ext cx="229714" cy="71288"/>
            </a:xfrm>
            <a:custGeom>
              <a:avLst/>
              <a:gdLst>
                <a:gd name="T0" fmla="*/ 111 w 130"/>
                <a:gd name="T1" fmla="*/ 37 h 38"/>
                <a:gd name="T2" fmla="*/ 111 w 130"/>
                <a:gd name="T3" fmla="*/ 37 h 38"/>
                <a:gd name="T4" fmla="*/ 18 w 130"/>
                <a:gd name="T5" fmla="*/ 37 h 38"/>
                <a:gd name="T6" fmla="*/ 0 w 130"/>
                <a:gd name="T7" fmla="*/ 19 h 38"/>
                <a:gd name="T8" fmla="*/ 18 w 130"/>
                <a:gd name="T9" fmla="*/ 0 h 38"/>
                <a:gd name="T10" fmla="*/ 111 w 130"/>
                <a:gd name="T11" fmla="*/ 0 h 38"/>
                <a:gd name="T12" fmla="*/ 129 w 130"/>
                <a:gd name="T13" fmla="*/ 19 h 38"/>
                <a:gd name="T14" fmla="*/ 111 w 130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38">
                  <a:moveTo>
                    <a:pt x="111" y="37"/>
                  </a:moveTo>
                  <a:lnTo>
                    <a:pt x="111" y="37"/>
                  </a:lnTo>
                  <a:cubicBezTo>
                    <a:pt x="18" y="37"/>
                    <a:pt x="18" y="37"/>
                    <a:pt x="18" y="37"/>
                  </a:cubicBezTo>
                  <a:cubicBezTo>
                    <a:pt x="9" y="37"/>
                    <a:pt x="0" y="28"/>
                    <a:pt x="0" y="19"/>
                  </a:cubicBezTo>
                  <a:cubicBezTo>
                    <a:pt x="0" y="10"/>
                    <a:pt x="9" y="0"/>
                    <a:pt x="1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0" y="0"/>
                    <a:pt x="129" y="10"/>
                    <a:pt x="129" y="19"/>
                  </a:cubicBezTo>
                  <a:cubicBezTo>
                    <a:pt x="129" y="28"/>
                    <a:pt x="120" y="37"/>
                    <a:pt x="111" y="3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C32F2AA4-DBED-D945-913F-C254B057E5CE}"/>
              </a:ext>
            </a:extLst>
          </p:cNvPr>
          <p:cNvGrpSpPr/>
          <p:nvPr/>
        </p:nvGrpSpPr>
        <p:grpSpPr>
          <a:xfrm>
            <a:off x="19810454" y="7087612"/>
            <a:ext cx="1050914" cy="737570"/>
            <a:chOff x="22307802" y="9384030"/>
            <a:chExt cx="1726800" cy="1211932"/>
          </a:xfrm>
          <a:solidFill>
            <a:schemeClr val="bg2"/>
          </a:solidFill>
        </p:grpSpPr>
        <p:sp>
          <p:nvSpPr>
            <p:cNvPr id="78" name="Freeform 436">
              <a:extLst>
                <a:ext uri="{FF2B5EF4-FFF2-40B4-BE49-F238E27FC236}">
                  <a16:creationId xmlns:a16="http://schemas.microsoft.com/office/drawing/2014/main" id="{CCB0E711-7E50-7544-9B22-A7F71F893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7802" y="9384030"/>
              <a:ext cx="1497091" cy="1211932"/>
            </a:xfrm>
            <a:custGeom>
              <a:avLst/>
              <a:gdLst>
                <a:gd name="T0" fmla="*/ 647 w 833"/>
                <a:gd name="T1" fmla="*/ 675 h 676"/>
                <a:gd name="T2" fmla="*/ 583 w 833"/>
                <a:gd name="T3" fmla="*/ 620 h 676"/>
                <a:gd name="T4" fmla="*/ 564 w 833"/>
                <a:gd name="T5" fmla="*/ 546 h 676"/>
                <a:gd name="T6" fmla="*/ 444 w 833"/>
                <a:gd name="T7" fmla="*/ 555 h 676"/>
                <a:gd name="T8" fmla="*/ 342 w 833"/>
                <a:gd name="T9" fmla="*/ 610 h 676"/>
                <a:gd name="T10" fmla="*/ 213 w 833"/>
                <a:gd name="T11" fmla="*/ 620 h 676"/>
                <a:gd name="T12" fmla="*/ 148 w 833"/>
                <a:gd name="T13" fmla="*/ 462 h 676"/>
                <a:gd name="T14" fmla="*/ 46 w 833"/>
                <a:gd name="T15" fmla="*/ 398 h 676"/>
                <a:gd name="T16" fmla="*/ 0 w 833"/>
                <a:gd name="T17" fmla="*/ 351 h 676"/>
                <a:gd name="T18" fmla="*/ 46 w 833"/>
                <a:gd name="T19" fmla="*/ 222 h 676"/>
                <a:gd name="T20" fmla="*/ 148 w 833"/>
                <a:gd name="T21" fmla="*/ 120 h 676"/>
                <a:gd name="T22" fmla="*/ 102 w 833"/>
                <a:gd name="T23" fmla="*/ 18 h 676"/>
                <a:gd name="T24" fmla="*/ 259 w 833"/>
                <a:gd name="T25" fmla="*/ 37 h 676"/>
                <a:gd name="T26" fmla="*/ 444 w 833"/>
                <a:gd name="T27" fmla="*/ 37 h 676"/>
                <a:gd name="T28" fmla="*/ 832 w 833"/>
                <a:gd name="T29" fmla="*/ 305 h 676"/>
                <a:gd name="T30" fmla="*/ 777 w 833"/>
                <a:gd name="T31" fmla="*/ 453 h 676"/>
                <a:gd name="T32" fmla="*/ 721 w 833"/>
                <a:gd name="T33" fmla="*/ 583 h 676"/>
                <a:gd name="T34" fmla="*/ 647 w 833"/>
                <a:gd name="T35" fmla="*/ 675 h 676"/>
                <a:gd name="T36" fmla="*/ 620 w 833"/>
                <a:gd name="T37" fmla="*/ 620 h 676"/>
                <a:gd name="T38" fmla="*/ 675 w 833"/>
                <a:gd name="T39" fmla="*/ 610 h 676"/>
                <a:gd name="T40" fmla="*/ 684 w 833"/>
                <a:gd name="T41" fmla="*/ 527 h 676"/>
                <a:gd name="T42" fmla="*/ 758 w 833"/>
                <a:gd name="T43" fmla="*/ 407 h 676"/>
                <a:gd name="T44" fmla="*/ 694 w 833"/>
                <a:gd name="T45" fmla="*/ 148 h 676"/>
                <a:gd name="T46" fmla="*/ 398 w 833"/>
                <a:gd name="T47" fmla="*/ 83 h 676"/>
                <a:gd name="T48" fmla="*/ 240 w 833"/>
                <a:gd name="T49" fmla="*/ 74 h 676"/>
                <a:gd name="T50" fmla="*/ 194 w 833"/>
                <a:gd name="T51" fmla="*/ 102 h 676"/>
                <a:gd name="T52" fmla="*/ 194 w 833"/>
                <a:gd name="T53" fmla="*/ 139 h 676"/>
                <a:gd name="T54" fmla="*/ 46 w 833"/>
                <a:gd name="T55" fmla="*/ 268 h 676"/>
                <a:gd name="T56" fmla="*/ 46 w 833"/>
                <a:gd name="T57" fmla="*/ 351 h 676"/>
                <a:gd name="T58" fmla="*/ 65 w 833"/>
                <a:gd name="T59" fmla="*/ 361 h 676"/>
                <a:gd name="T60" fmla="*/ 157 w 833"/>
                <a:gd name="T61" fmla="*/ 416 h 676"/>
                <a:gd name="T62" fmla="*/ 259 w 833"/>
                <a:gd name="T63" fmla="*/ 610 h 676"/>
                <a:gd name="T64" fmla="*/ 296 w 833"/>
                <a:gd name="T65" fmla="*/ 610 h 676"/>
                <a:gd name="T66" fmla="*/ 305 w 833"/>
                <a:gd name="T67" fmla="*/ 499 h 676"/>
                <a:gd name="T68" fmla="*/ 444 w 833"/>
                <a:gd name="T69" fmla="*/ 509 h 676"/>
                <a:gd name="T70" fmla="*/ 583 w 833"/>
                <a:gd name="T71" fmla="*/ 499 h 676"/>
                <a:gd name="T72" fmla="*/ 620 w 833"/>
                <a:gd name="T73" fmla="*/ 555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33" h="676">
                  <a:moveTo>
                    <a:pt x="647" y="675"/>
                  </a:moveTo>
                  <a:lnTo>
                    <a:pt x="647" y="675"/>
                  </a:lnTo>
                  <a:cubicBezTo>
                    <a:pt x="620" y="675"/>
                    <a:pt x="592" y="657"/>
                    <a:pt x="583" y="629"/>
                  </a:cubicBezTo>
                  <a:lnTo>
                    <a:pt x="583" y="620"/>
                  </a:lnTo>
                  <a:cubicBezTo>
                    <a:pt x="573" y="564"/>
                    <a:pt x="573" y="564"/>
                    <a:pt x="573" y="564"/>
                  </a:cubicBezTo>
                  <a:cubicBezTo>
                    <a:pt x="573" y="555"/>
                    <a:pt x="564" y="546"/>
                    <a:pt x="564" y="546"/>
                  </a:cubicBezTo>
                  <a:cubicBezTo>
                    <a:pt x="564" y="536"/>
                    <a:pt x="564" y="536"/>
                    <a:pt x="564" y="536"/>
                  </a:cubicBezTo>
                  <a:cubicBezTo>
                    <a:pt x="527" y="546"/>
                    <a:pt x="481" y="555"/>
                    <a:pt x="444" y="555"/>
                  </a:cubicBezTo>
                  <a:cubicBezTo>
                    <a:pt x="407" y="555"/>
                    <a:pt x="379" y="546"/>
                    <a:pt x="342" y="546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47"/>
                    <a:pt x="314" y="675"/>
                    <a:pt x="277" y="675"/>
                  </a:cubicBezTo>
                  <a:cubicBezTo>
                    <a:pt x="240" y="675"/>
                    <a:pt x="222" y="657"/>
                    <a:pt x="213" y="620"/>
                  </a:cubicBezTo>
                  <a:cubicBezTo>
                    <a:pt x="176" y="472"/>
                    <a:pt x="176" y="472"/>
                    <a:pt x="176" y="472"/>
                  </a:cubicBezTo>
                  <a:cubicBezTo>
                    <a:pt x="176" y="462"/>
                    <a:pt x="157" y="462"/>
                    <a:pt x="148" y="462"/>
                  </a:cubicBezTo>
                  <a:cubicBezTo>
                    <a:pt x="129" y="453"/>
                    <a:pt x="111" y="444"/>
                    <a:pt x="92" y="435"/>
                  </a:cubicBezTo>
                  <a:cubicBezTo>
                    <a:pt x="83" y="416"/>
                    <a:pt x="65" y="407"/>
                    <a:pt x="46" y="398"/>
                  </a:cubicBezTo>
                  <a:cubicBezTo>
                    <a:pt x="37" y="398"/>
                    <a:pt x="37" y="398"/>
                    <a:pt x="28" y="388"/>
                  </a:cubicBezTo>
                  <a:cubicBezTo>
                    <a:pt x="18" y="388"/>
                    <a:pt x="0" y="370"/>
                    <a:pt x="0" y="351"/>
                  </a:cubicBezTo>
                  <a:cubicBezTo>
                    <a:pt x="9" y="268"/>
                    <a:pt x="9" y="268"/>
                    <a:pt x="9" y="268"/>
                  </a:cubicBezTo>
                  <a:cubicBezTo>
                    <a:pt x="9" y="250"/>
                    <a:pt x="18" y="231"/>
                    <a:pt x="46" y="222"/>
                  </a:cubicBezTo>
                  <a:cubicBezTo>
                    <a:pt x="55" y="222"/>
                    <a:pt x="65" y="213"/>
                    <a:pt x="83" y="185"/>
                  </a:cubicBezTo>
                  <a:cubicBezTo>
                    <a:pt x="102" y="166"/>
                    <a:pt x="120" y="139"/>
                    <a:pt x="148" y="120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92" y="46"/>
                    <a:pt x="92" y="28"/>
                    <a:pt x="102" y="18"/>
                  </a:cubicBezTo>
                  <a:cubicBezTo>
                    <a:pt x="111" y="9"/>
                    <a:pt x="120" y="0"/>
                    <a:pt x="139" y="0"/>
                  </a:cubicBezTo>
                  <a:cubicBezTo>
                    <a:pt x="176" y="9"/>
                    <a:pt x="240" y="28"/>
                    <a:pt x="259" y="37"/>
                  </a:cubicBezTo>
                  <a:cubicBezTo>
                    <a:pt x="277" y="37"/>
                    <a:pt x="351" y="46"/>
                    <a:pt x="398" y="37"/>
                  </a:cubicBezTo>
                  <a:cubicBezTo>
                    <a:pt x="416" y="37"/>
                    <a:pt x="425" y="37"/>
                    <a:pt x="444" y="37"/>
                  </a:cubicBezTo>
                  <a:cubicBezTo>
                    <a:pt x="546" y="37"/>
                    <a:pt x="647" y="65"/>
                    <a:pt x="721" y="111"/>
                  </a:cubicBezTo>
                  <a:cubicBezTo>
                    <a:pt x="795" y="166"/>
                    <a:pt x="832" y="231"/>
                    <a:pt x="832" y="305"/>
                  </a:cubicBezTo>
                  <a:cubicBezTo>
                    <a:pt x="832" y="351"/>
                    <a:pt x="823" y="388"/>
                    <a:pt x="795" y="435"/>
                  </a:cubicBezTo>
                  <a:cubicBezTo>
                    <a:pt x="786" y="435"/>
                    <a:pt x="777" y="444"/>
                    <a:pt x="777" y="453"/>
                  </a:cubicBezTo>
                  <a:cubicBezTo>
                    <a:pt x="749" y="481"/>
                    <a:pt x="740" y="499"/>
                    <a:pt x="731" y="536"/>
                  </a:cubicBezTo>
                  <a:cubicBezTo>
                    <a:pt x="721" y="546"/>
                    <a:pt x="721" y="564"/>
                    <a:pt x="721" y="583"/>
                  </a:cubicBezTo>
                  <a:cubicBezTo>
                    <a:pt x="721" y="583"/>
                    <a:pt x="712" y="592"/>
                    <a:pt x="712" y="610"/>
                  </a:cubicBezTo>
                  <a:cubicBezTo>
                    <a:pt x="712" y="647"/>
                    <a:pt x="684" y="675"/>
                    <a:pt x="647" y="675"/>
                  </a:cubicBezTo>
                  <a:close/>
                  <a:moveTo>
                    <a:pt x="620" y="620"/>
                  </a:moveTo>
                  <a:lnTo>
                    <a:pt x="620" y="620"/>
                  </a:lnTo>
                  <a:cubicBezTo>
                    <a:pt x="629" y="629"/>
                    <a:pt x="638" y="629"/>
                    <a:pt x="647" y="629"/>
                  </a:cubicBezTo>
                  <a:cubicBezTo>
                    <a:pt x="657" y="629"/>
                    <a:pt x="675" y="620"/>
                    <a:pt x="675" y="610"/>
                  </a:cubicBezTo>
                  <a:cubicBezTo>
                    <a:pt x="675" y="592"/>
                    <a:pt x="675" y="583"/>
                    <a:pt x="675" y="573"/>
                  </a:cubicBezTo>
                  <a:cubicBezTo>
                    <a:pt x="675" y="555"/>
                    <a:pt x="684" y="536"/>
                    <a:pt x="684" y="527"/>
                  </a:cubicBezTo>
                  <a:cubicBezTo>
                    <a:pt x="703" y="481"/>
                    <a:pt x="721" y="453"/>
                    <a:pt x="740" y="425"/>
                  </a:cubicBezTo>
                  <a:cubicBezTo>
                    <a:pt x="749" y="416"/>
                    <a:pt x="749" y="416"/>
                    <a:pt x="758" y="407"/>
                  </a:cubicBezTo>
                  <a:cubicBezTo>
                    <a:pt x="777" y="370"/>
                    <a:pt x="795" y="342"/>
                    <a:pt x="795" y="305"/>
                  </a:cubicBezTo>
                  <a:cubicBezTo>
                    <a:pt x="795" y="250"/>
                    <a:pt x="758" y="194"/>
                    <a:pt x="694" y="148"/>
                  </a:cubicBezTo>
                  <a:cubicBezTo>
                    <a:pt x="629" y="111"/>
                    <a:pt x="536" y="83"/>
                    <a:pt x="444" y="83"/>
                  </a:cubicBezTo>
                  <a:cubicBezTo>
                    <a:pt x="435" y="83"/>
                    <a:pt x="416" y="83"/>
                    <a:pt x="398" y="83"/>
                  </a:cubicBezTo>
                  <a:lnTo>
                    <a:pt x="398" y="83"/>
                  </a:lnTo>
                  <a:cubicBezTo>
                    <a:pt x="388" y="83"/>
                    <a:pt x="277" y="92"/>
                    <a:pt x="240" y="74"/>
                  </a:cubicBezTo>
                  <a:cubicBezTo>
                    <a:pt x="231" y="65"/>
                    <a:pt x="185" y="55"/>
                    <a:pt x="148" y="46"/>
                  </a:cubicBezTo>
                  <a:cubicBezTo>
                    <a:pt x="194" y="102"/>
                    <a:pt x="194" y="102"/>
                    <a:pt x="194" y="102"/>
                  </a:cubicBezTo>
                  <a:cubicBezTo>
                    <a:pt x="203" y="111"/>
                    <a:pt x="203" y="120"/>
                    <a:pt x="203" y="120"/>
                  </a:cubicBezTo>
                  <a:cubicBezTo>
                    <a:pt x="203" y="129"/>
                    <a:pt x="194" y="139"/>
                    <a:pt x="194" y="139"/>
                  </a:cubicBezTo>
                  <a:cubicBezTo>
                    <a:pt x="157" y="166"/>
                    <a:pt x="139" y="194"/>
                    <a:pt x="120" y="213"/>
                  </a:cubicBezTo>
                  <a:cubicBezTo>
                    <a:pt x="102" y="240"/>
                    <a:pt x="83" y="268"/>
                    <a:pt x="46" y="268"/>
                  </a:cubicBezTo>
                  <a:lnTo>
                    <a:pt x="46" y="268"/>
                  </a:lnTo>
                  <a:cubicBezTo>
                    <a:pt x="46" y="351"/>
                    <a:pt x="46" y="351"/>
                    <a:pt x="46" y="351"/>
                  </a:cubicBezTo>
                  <a:lnTo>
                    <a:pt x="46" y="351"/>
                  </a:lnTo>
                  <a:cubicBezTo>
                    <a:pt x="55" y="351"/>
                    <a:pt x="55" y="351"/>
                    <a:pt x="65" y="361"/>
                  </a:cubicBezTo>
                  <a:cubicBezTo>
                    <a:pt x="83" y="361"/>
                    <a:pt x="111" y="379"/>
                    <a:pt x="129" y="398"/>
                  </a:cubicBezTo>
                  <a:cubicBezTo>
                    <a:pt x="139" y="407"/>
                    <a:pt x="148" y="416"/>
                    <a:pt x="157" y="416"/>
                  </a:cubicBezTo>
                  <a:cubicBezTo>
                    <a:pt x="185" y="425"/>
                    <a:pt x="213" y="435"/>
                    <a:pt x="222" y="462"/>
                  </a:cubicBezTo>
                  <a:cubicBezTo>
                    <a:pt x="259" y="610"/>
                    <a:pt x="259" y="610"/>
                    <a:pt x="259" y="610"/>
                  </a:cubicBezTo>
                  <a:cubicBezTo>
                    <a:pt x="259" y="620"/>
                    <a:pt x="268" y="629"/>
                    <a:pt x="277" y="629"/>
                  </a:cubicBezTo>
                  <a:cubicBezTo>
                    <a:pt x="287" y="629"/>
                    <a:pt x="296" y="620"/>
                    <a:pt x="296" y="610"/>
                  </a:cubicBezTo>
                  <a:cubicBezTo>
                    <a:pt x="296" y="518"/>
                    <a:pt x="296" y="518"/>
                    <a:pt x="296" y="518"/>
                  </a:cubicBezTo>
                  <a:cubicBezTo>
                    <a:pt x="296" y="509"/>
                    <a:pt x="296" y="499"/>
                    <a:pt x="305" y="499"/>
                  </a:cubicBezTo>
                  <a:cubicBezTo>
                    <a:pt x="314" y="490"/>
                    <a:pt x="314" y="490"/>
                    <a:pt x="324" y="490"/>
                  </a:cubicBezTo>
                  <a:cubicBezTo>
                    <a:pt x="361" y="499"/>
                    <a:pt x="407" y="509"/>
                    <a:pt x="444" y="509"/>
                  </a:cubicBezTo>
                  <a:cubicBezTo>
                    <a:pt x="490" y="509"/>
                    <a:pt x="527" y="499"/>
                    <a:pt x="564" y="490"/>
                  </a:cubicBezTo>
                  <a:cubicBezTo>
                    <a:pt x="573" y="490"/>
                    <a:pt x="583" y="490"/>
                    <a:pt x="583" y="499"/>
                  </a:cubicBezTo>
                  <a:cubicBezTo>
                    <a:pt x="592" y="518"/>
                    <a:pt x="592" y="518"/>
                    <a:pt x="592" y="518"/>
                  </a:cubicBezTo>
                  <a:cubicBezTo>
                    <a:pt x="610" y="527"/>
                    <a:pt x="610" y="546"/>
                    <a:pt x="620" y="555"/>
                  </a:cubicBezTo>
                  <a:lnTo>
                    <a:pt x="620" y="62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" name="Freeform 437">
              <a:extLst>
                <a:ext uri="{FF2B5EF4-FFF2-40B4-BE49-F238E27FC236}">
                  <a16:creationId xmlns:a16="http://schemas.microsoft.com/office/drawing/2014/main" id="{42588357-4F4E-134D-A975-344131405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6073" y="9582060"/>
              <a:ext cx="348529" cy="229709"/>
            </a:xfrm>
            <a:custGeom>
              <a:avLst/>
              <a:gdLst>
                <a:gd name="T0" fmla="*/ 18 w 195"/>
                <a:gd name="T1" fmla="*/ 129 h 130"/>
                <a:gd name="T2" fmla="*/ 18 w 195"/>
                <a:gd name="T3" fmla="*/ 129 h 130"/>
                <a:gd name="T4" fmla="*/ 9 w 195"/>
                <a:gd name="T5" fmla="*/ 120 h 130"/>
                <a:gd name="T6" fmla="*/ 18 w 195"/>
                <a:gd name="T7" fmla="*/ 102 h 130"/>
                <a:gd name="T8" fmla="*/ 18 w 195"/>
                <a:gd name="T9" fmla="*/ 102 h 130"/>
                <a:gd name="T10" fmla="*/ 64 w 195"/>
                <a:gd name="T11" fmla="*/ 83 h 130"/>
                <a:gd name="T12" fmla="*/ 55 w 195"/>
                <a:gd name="T13" fmla="*/ 74 h 130"/>
                <a:gd name="T14" fmla="*/ 46 w 195"/>
                <a:gd name="T15" fmla="*/ 28 h 130"/>
                <a:gd name="T16" fmla="*/ 92 w 195"/>
                <a:gd name="T17" fmla="*/ 0 h 130"/>
                <a:gd name="T18" fmla="*/ 129 w 195"/>
                <a:gd name="T19" fmla="*/ 28 h 130"/>
                <a:gd name="T20" fmla="*/ 129 w 195"/>
                <a:gd name="T21" fmla="*/ 65 h 130"/>
                <a:gd name="T22" fmla="*/ 175 w 195"/>
                <a:gd name="T23" fmla="*/ 55 h 130"/>
                <a:gd name="T24" fmla="*/ 194 w 195"/>
                <a:gd name="T25" fmla="*/ 65 h 130"/>
                <a:gd name="T26" fmla="*/ 175 w 195"/>
                <a:gd name="T27" fmla="*/ 83 h 130"/>
                <a:gd name="T28" fmla="*/ 129 w 195"/>
                <a:gd name="T29" fmla="*/ 92 h 130"/>
                <a:gd name="T30" fmla="*/ 101 w 195"/>
                <a:gd name="T31" fmla="*/ 92 h 130"/>
                <a:gd name="T32" fmla="*/ 64 w 195"/>
                <a:gd name="T33" fmla="*/ 111 h 130"/>
                <a:gd name="T34" fmla="*/ 27 w 195"/>
                <a:gd name="T35" fmla="*/ 129 h 130"/>
                <a:gd name="T36" fmla="*/ 18 w 195"/>
                <a:gd name="T37" fmla="*/ 129 h 130"/>
                <a:gd name="T38" fmla="*/ 92 w 195"/>
                <a:gd name="T39" fmla="*/ 28 h 130"/>
                <a:gd name="T40" fmla="*/ 92 w 195"/>
                <a:gd name="T41" fmla="*/ 28 h 130"/>
                <a:gd name="T42" fmla="*/ 83 w 195"/>
                <a:gd name="T43" fmla="*/ 28 h 130"/>
                <a:gd name="T44" fmla="*/ 74 w 195"/>
                <a:gd name="T45" fmla="*/ 37 h 130"/>
                <a:gd name="T46" fmla="*/ 74 w 195"/>
                <a:gd name="T47" fmla="*/ 55 h 130"/>
                <a:gd name="T48" fmla="*/ 92 w 195"/>
                <a:gd name="T49" fmla="*/ 65 h 130"/>
                <a:gd name="T50" fmla="*/ 101 w 195"/>
                <a:gd name="T51" fmla="*/ 55 h 130"/>
                <a:gd name="T52" fmla="*/ 101 w 195"/>
                <a:gd name="T53" fmla="*/ 37 h 130"/>
                <a:gd name="T54" fmla="*/ 92 w 195"/>
                <a:gd name="T55" fmla="*/ 28 h 130"/>
                <a:gd name="T56" fmla="*/ 101 w 195"/>
                <a:gd name="T57" fmla="*/ 37 h 130"/>
                <a:gd name="T58" fmla="*/ 101 w 195"/>
                <a:gd name="T59" fmla="*/ 3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5" h="130">
                  <a:moveTo>
                    <a:pt x="18" y="129"/>
                  </a:moveTo>
                  <a:lnTo>
                    <a:pt x="18" y="129"/>
                  </a:lnTo>
                  <a:cubicBezTo>
                    <a:pt x="9" y="129"/>
                    <a:pt x="9" y="129"/>
                    <a:pt x="9" y="120"/>
                  </a:cubicBezTo>
                  <a:cubicBezTo>
                    <a:pt x="0" y="111"/>
                    <a:pt x="9" y="102"/>
                    <a:pt x="18" y="102"/>
                  </a:cubicBezTo>
                  <a:lnTo>
                    <a:pt x="18" y="102"/>
                  </a:lnTo>
                  <a:cubicBezTo>
                    <a:pt x="27" y="102"/>
                    <a:pt x="46" y="92"/>
                    <a:pt x="64" y="83"/>
                  </a:cubicBezTo>
                  <a:lnTo>
                    <a:pt x="55" y="74"/>
                  </a:lnTo>
                  <a:cubicBezTo>
                    <a:pt x="46" y="65"/>
                    <a:pt x="37" y="46"/>
                    <a:pt x="46" y="28"/>
                  </a:cubicBezTo>
                  <a:cubicBezTo>
                    <a:pt x="55" y="9"/>
                    <a:pt x="74" y="0"/>
                    <a:pt x="92" y="0"/>
                  </a:cubicBezTo>
                  <a:cubicBezTo>
                    <a:pt x="111" y="0"/>
                    <a:pt x="129" y="18"/>
                    <a:pt x="129" y="28"/>
                  </a:cubicBezTo>
                  <a:cubicBezTo>
                    <a:pt x="129" y="37"/>
                    <a:pt x="129" y="46"/>
                    <a:pt x="129" y="65"/>
                  </a:cubicBezTo>
                  <a:cubicBezTo>
                    <a:pt x="138" y="65"/>
                    <a:pt x="157" y="55"/>
                    <a:pt x="175" y="55"/>
                  </a:cubicBezTo>
                  <a:cubicBezTo>
                    <a:pt x="185" y="55"/>
                    <a:pt x="185" y="65"/>
                    <a:pt x="194" y="65"/>
                  </a:cubicBezTo>
                  <a:cubicBezTo>
                    <a:pt x="194" y="74"/>
                    <a:pt x="185" y="83"/>
                    <a:pt x="175" y="83"/>
                  </a:cubicBezTo>
                  <a:cubicBezTo>
                    <a:pt x="175" y="83"/>
                    <a:pt x="157" y="92"/>
                    <a:pt x="129" y="92"/>
                  </a:cubicBezTo>
                  <a:cubicBezTo>
                    <a:pt x="120" y="92"/>
                    <a:pt x="111" y="92"/>
                    <a:pt x="101" y="92"/>
                  </a:cubicBezTo>
                  <a:cubicBezTo>
                    <a:pt x="92" y="102"/>
                    <a:pt x="83" y="111"/>
                    <a:pt x="64" y="111"/>
                  </a:cubicBezTo>
                  <a:cubicBezTo>
                    <a:pt x="46" y="129"/>
                    <a:pt x="27" y="129"/>
                    <a:pt x="27" y="129"/>
                  </a:cubicBezTo>
                  <a:cubicBezTo>
                    <a:pt x="18" y="129"/>
                    <a:pt x="18" y="129"/>
                    <a:pt x="18" y="129"/>
                  </a:cubicBezTo>
                  <a:close/>
                  <a:moveTo>
                    <a:pt x="92" y="28"/>
                  </a:moveTo>
                  <a:lnTo>
                    <a:pt x="92" y="28"/>
                  </a:lnTo>
                  <a:lnTo>
                    <a:pt x="83" y="28"/>
                  </a:lnTo>
                  <a:cubicBezTo>
                    <a:pt x="83" y="28"/>
                    <a:pt x="83" y="37"/>
                    <a:pt x="74" y="37"/>
                  </a:cubicBezTo>
                  <a:cubicBezTo>
                    <a:pt x="74" y="46"/>
                    <a:pt x="74" y="46"/>
                    <a:pt x="74" y="55"/>
                  </a:cubicBezTo>
                  <a:cubicBezTo>
                    <a:pt x="83" y="55"/>
                    <a:pt x="83" y="55"/>
                    <a:pt x="92" y="65"/>
                  </a:cubicBezTo>
                  <a:cubicBezTo>
                    <a:pt x="92" y="55"/>
                    <a:pt x="101" y="55"/>
                    <a:pt x="101" y="55"/>
                  </a:cubicBezTo>
                  <a:cubicBezTo>
                    <a:pt x="101" y="46"/>
                    <a:pt x="101" y="46"/>
                    <a:pt x="101" y="37"/>
                  </a:cubicBezTo>
                  <a:lnTo>
                    <a:pt x="92" y="28"/>
                  </a:lnTo>
                  <a:close/>
                  <a:moveTo>
                    <a:pt x="101" y="37"/>
                  </a:moveTo>
                  <a:lnTo>
                    <a:pt x="101" y="3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" name="Freeform 438">
              <a:extLst>
                <a:ext uri="{FF2B5EF4-FFF2-40B4-BE49-F238E27FC236}">
                  <a16:creationId xmlns:a16="http://schemas.microsoft.com/office/drawing/2014/main" id="{C8059E81-1607-9C46-A790-FABD1FAEB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4645" y="9772167"/>
              <a:ext cx="87134" cy="102972"/>
            </a:xfrm>
            <a:custGeom>
              <a:avLst/>
              <a:gdLst>
                <a:gd name="T0" fmla="*/ 0 w 47"/>
                <a:gd name="T1" fmla="*/ 27 h 56"/>
                <a:gd name="T2" fmla="*/ 0 w 47"/>
                <a:gd name="T3" fmla="*/ 27 h 56"/>
                <a:gd name="T4" fmla="*/ 18 w 47"/>
                <a:gd name="T5" fmla="*/ 0 h 56"/>
                <a:gd name="T6" fmla="*/ 46 w 47"/>
                <a:gd name="T7" fmla="*/ 27 h 56"/>
                <a:gd name="T8" fmla="*/ 18 w 47"/>
                <a:gd name="T9" fmla="*/ 55 h 56"/>
                <a:gd name="T10" fmla="*/ 0 w 47"/>
                <a:gd name="T11" fmla="*/ 2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56">
                  <a:moveTo>
                    <a:pt x="0" y="27"/>
                  </a:moveTo>
                  <a:lnTo>
                    <a:pt x="0" y="27"/>
                  </a:lnTo>
                  <a:cubicBezTo>
                    <a:pt x="0" y="18"/>
                    <a:pt x="9" y="0"/>
                    <a:pt x="18" y="0"/>
                  </a:cubicBezTo>
                  <a:cubicBezTo>
                    <a:pt x="37" y="0"/>
                    <a:pt x="46" y="18"/>
                    <a:pt x="46" y="27"/>
                  </a:cubicBezTo>
                  <a:cubicBezTo>
                    <a:pt x="46" y="37"/>
                    <a:pt x="37" y="55"/>
                    <a:pt x="18" y="55"/>
                  </a:cubicBezTo>
                  <a:cubicBezTo>
                    <a:pt x="9" y="55"/>
                    <a:pt x="0" y="37"/>
                    <a:pt x="0" y="2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" name="Freeform 439">
              <a:extLst>
                <a:ext uri="{FF2B5EF4-FFF2-40B4-BE49-F238E27FC236}">
                  <a16:creationId xmlns:a16="http://schemas.microsoft.com/office/drawing/2014/main" id="{0EEEDF94-684F-6149-AEFF-233114E09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9016" y="9621663"/>
              <a:ext cx="364371" cy="118819"/>
            </a:xfrm>
            <a:custGeom>
              <a:avLst/>
              <a:gdLst>
                <a:gd name="T0" fmla="*/ 185 w 205"/>
                <a:gd name="T1" fmla="*/ 65 h 66"/>
                <a:gd name="T2" fmla="*/ 185 w 205"/>
                <a:gd name="T3" fmla="*/ 65 h 66"/>
                <a:gd name="T4" fmla="*/ 176 w 205"/>
                <a:gd name="T5" fmla="*/ 65 h 66"/>
                <a:gd name="T6" fmla="*/ 93 w 205"/>
                <a:gd name="T7" fmla="*/ 47 h 66"/>
                <a:gd name="T8" fmla="*/ 28 w 205"/>
                <a:gd name="T9" fmla="*/ 47 h 66"/>
                <a:gd name="T10" fmla="*/ 0 w 205"/>
                <a:gd name="T11" fmla="*/ 28 h 66"/>
                <a:gd name="T12" fmla="*/ 19 w 205"/>
                <a:gd name="T13" fmla="*/ 0 h 66"/>
                <a:gd name="T14" fmla="*/ 102 w 205"/>
                <a:gd name="T15" fmla="*/ 0 h 66"/>
                <a:gd name="T16" fmla="*/ 185 w 205"/>
                <a:gd name="T17" fmla="*/ 19 h 66"/>
                <a:gd name="T18" fmla="*/ 204 w 205"/>
                <a:gd name="T19" fmla="*/ 47 h 66"/>
                <a:gd name="T20" fmla="*/ 185 w 205"/>
                <a:gd name="T21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" h="66">
                  <a:moveTo>
                    <a:pt x="185" y="65"/>
                  </a:moveTo>
                  <a:lnTo>
                    <a:pt x="185" y="65"/>
                  </a:lnTo>
                  <a:lnTo>
                    <a:pt x="176" y="65"/>
                  </a:lnTo>
                  <a:cubicBezTo>
                    <a:pt x="148" y="56"/>
                    <a:pt x="130" y="47"/>
                    <a:pt x="93" y="47"/>
                  </a:cubicBezTo>
                  <a:cubicBezTo>
                    <a:pt x="83" y="37"/>
                    <a:pt x="46" y="47"/>
                    <a:pt x="28" y="47"/>
                  </a:cubicBezTo>
                  <a:cubicBezTo>
                    <a:pt x="19" y="47"/>
                    <a:pt x="0" y="37"/>
                    <a:pt x="0" y="28"/>
                  </a:cubicBezTo>
                  <a:cubicBezTo>
                    <a:pt x="0" y="19"/>
                    <a:pt x="9" y="0"/>
                    <a:pt x="19" y="0"/>
                  </a:cubicBezTo>
                  <a:cubicBezTo>
                    <a:pt x="37" y="0"/>
                    <a:pt x="83" y="0"/>
                    <a:pt x="102" y="0"/>
                  </a:cubicBezTo>
                  <a:cubicBezTo>
                    <a:pt x="139" y="0"/>
                    <a:pt x="157" y="10"/>
                    <a:pt x="185" y="19"/>
                  </a:cubicBezTo>
                  <a:cubicBezTo>
                    <a:pt x="204" y="19"/>
                    <a:pt x="204" y="37"/>
                    <a:pt x="204" y="47"/>
                  </a:cubicBezTo>
                  <a:cubicBezTo>
                    <a:pt x="204" y="56"/>
                    <a:pt x="194" y="65"/>
                    <a:pt x="185" y="6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9010C0CA-4FFD-B245-AA0D-E236B578A967}"/>
              </a:ext>
            </a:extLst>
          </p:cNvPr>
          <p:cNvGrpSpPr/>
          <p:nvPr/>
        </p:nvGrpSpPr>
        <p:grpSpPr>
          <a:xfrm>
            <a:off x="10799888" y="7008199"/>
            <a:ext cx="780955" cy="911112"/>
            <a:chOff x="12168785" y="9233531"/>
            <a:chExt cx="1283219" cy="1497086"/>
          </a:xfrm>
          <a:solidFill>
            <a:schemeClr val="bg2"/>
          </a:solidFill>
        </p:grpSpPr>
        <p:sp>
          <p:nvSpPr>
            <p:cNvPr id="83" name="Freeform 440">
              <a:extLst>
                <a:ext uri="{FF2B5EF4-FFF2-40B4-BE49-F238E27FC236}">
                  <a16:creationId xmlns:a16="http://schemas.microsoft.com/office/drawing/2014/main" id="{E03C312D-7F25-AD46-B651-A2A8BA0DE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8785" y="9233531"/>
              <a:ext cx="1283219" cy="1497086"/>
            </a:xfrm>
            <a:custGeom>
              <a:avLst/>
              <a:gdLst>
                <a:gd name="T0" fmla="*/ 360 w 713"/>
                <a:gd name="T1" fmla="*/ 832 h 833"/>
                <a:gd name="T2" fmla="*/ 360 w 713"/>
                <a:gd name="T3" fmla="*/ 832 h 833"/>
                <a:gd name="T4" fmla="*/ 351 w 713"/>
                <a:gd name="T5" fmla="*/ 832 h 833"/>
                <a:gd name="T6" fmla="*/ 147 w 713"/>
                <a:gd name="T7" fmla="*/ 675 h 833"/>
                <a:gd name="T8" fmla="*/ 0 w 713"/>
                <a:gd name="T9" fmla="*/ 185 h 833"/>
                <a:gd name="T10" fmla="*/ 9 w 713"/>
                <a:gd name="T11" fmla="*/ 138 h 833"/>
                <a:gd name="T12" fmla="*/ 56 w 713"/>
                <a:gd name="T13" fmla="*/ 111 h 833"/>
                <a:gd name="T14" fmla="*/ 314 w 713"/>
                <a:gd name="T15" fmla="*/ 18 h 833"/>
                <a:gd name="T16" fmla="*/ 397 w 713"/>
                <a:gd name="T17" fmla="*/ 18 h 833"/>
                <a:gd name="T18" fmla="*/ 656 w 713"/>
                <a:gd name="T19" fmla="*/ 111 h 833"/>
                <a:gd name="T20" fmla="*/ 702 w 713"/>
                <a:gd name="T21" fmla="*/ 129 h 833"/>
                <a:gd name="T22" fmla="*/ 712 w 713"/>
                <a:gd name="T23" fmla="*/ 185 h 833"/>
                <a:gd name="T24" fmla="*/ 564 w 713"/>
                <a:gd name="T25" fmla="*/ 675 h 833"/>
                <a:gd name="T26" fmla="*/ 369 w 713"/>
                <a:gd name="T27" fmla="*/ 832 h 833"/>
                <a:gd name="T28" fmla="*/ 360 w 713"/>
                <a:gd name="T29" fmla="*/ 832 h 833"/>
                <a:gd name="T30" fmla="*/ 351 w 713"/>
                <a:gd name="T31" fmla="*/ 795 h 833"/>
                <a:gd name="T32" fmla="*/ 351 w 713"/>
                <a:gd name="T33" fmla="*/ 795 h 833"/>
                <a:gd name="T34" fmla="*/ 360 w 713"/>
                <a:gd name="T35" fmla="*/ 55 h 833"/>
                <a:gd name="T36" fmla="*/ 360 w 713"/>
                <a:gd name="T37" fmla="*/ 55 h 833"/>
                <a:gd name="T38" fmla="*/ 341 w 713"/>
                <a:gd name="T39" fmla="*/ 55 h 833"/>
                <a:gd name="T40" fmla="*/ 65 w 713"/>
                <a:gd name="T41" fmla="*/ 157 h 833"/>
                <a:gd name="T42" fmla="*/ 46 w 713"/>
                <a:gd name="T43" fmla="*/ 166 h 833"/>
                <a:gd name="T44" fmla="*/ 37 w 713"/>
                <a:gd name="T45" fmla="*/ 175 h 833"/>
                <a:gd name="T46" fmla="*/ 184 w 713"/>
                <a:gd name="T47" fmla="*/ 656 h 833"/>
                <a:gd name="T48" fmla="*/ 360 w 713"/>
                <a:gd name="T49" fmla="*/ 786 h 833"/>
                <a:gd name="T50" fmla="*/ 527 w 713"/>
                <a:gd name="T51" fmla="*/ 656 h 833"/>
                <a:gd name="T52" fmla="*/ 675 w 713"/>
                <a:gd name="T53" fmla="*/ 175 h 833"/>
                <a:gd name="T54" fmla="*/ 665 w 713"/>
                <a:gd name="T55" fmla="*/ 157 h 833"/>
                <a:gd name="T56" fmla="*/ 647 w 713"/>
                <a:gd name="T57" fmla="*/ 157 h 833"/>
                <a:gd name="T58" fmla="*/ 369 w 713"/>
                <a:gd name="T59" fmla="*/ 55 h 833"/>
                <a:gd name="T60" fmla="*/ 360 w 713"/>
                <a:gd name="T61" fmla="*/ 55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3" h="833">
                  <a:moveTo>
                    <a:pt x="360" y="832"/>
                  </a:moveTo>
                  <a:lnTo>
                    <a:pt x="360" y="832"/>
                  </a:lnTo>
                  <a:cubicBezTo>
                    <a:pt x="351" y="832"/>
                    <a:pt x="351" y="832"/>
                    <a:pt x="351" y="832"/>
                  </a:cubicBezTo>
                  <a:cubicBezTo>
                    <a:pt x="341" y="832"/>
                    <a:pt x="203" y="767"/>
                    <a:pt x="147" y="675"/>
                  </a:cubicBezTo>
                  <a:cubicBezTo>
                    <a:pt x="37" y="527"/>
                    <a:pt x="9" y="277"/>
                    <a:pt x="0" y="185"/>
                  </a:cubicBezTo>
                  <a:cubicBezTo>
                    <a:pt x="0" y="166"/>
                    <a:pt x="0" y="148"/>
                    <a:pt x="9" y="138"/>
                  </a:cubicBezTo>
                  <a:cubicBezTo>
                    <a:pt x="28" y="120"/>
                    <a:pt x="37" y="111"/>
                    <a:pt x="56" y="111"/>
                  </a:cubicBezTo>
                  <a:cubicBezTo>
                    <a:pt x="193" y="101"/>
                    <a:pt x="277" y="46"/>
                    <a:pt x="314" y="18"/>
                  </a:cubicBezTo>
                  <a:cubicBezTo>
                    <a:pt x="341" y="0"/>
                    <a:pt x="369" y="0"/>
                    <a:pt x="397" y="18"/>
                  </a:cubicBezTo>
                  <a:cubicBezTo>
                    <a:pt x="434" y="46"/>
                    <a:pt x="517" y="101"/>
                    <a:pt x="656" y="111"/>
                  </a:cubicBezTo>
                  <a:cubicBezTo>
                    <a:pt x="675" y="111"/>
                    <a:pt x="684" y="120"/>
                    <a:pt x="702" y="129"/>
                  </a:cubicBezTo>
                  <a:cubicBezTo>
                    <a:pt x="712" y="148"/>
                    <a:pt x="712" y="166"/>
                    <a:pt x="712" y="185"/>
                  </a:cubicBezTo>
                  <a:cubicBezTo>
                    <a:pt x="702" y="277"/>
                    <a:pt x="675" y="527"/>
                    <a:pt x="564" y="675"/>
                  </a:cubicBezTo>
                  <a:cubicBezTo>
                    <a:pt x="508" y="767"/>
                    <a:pt x="369" y="832"/>
                    <a:pt x="369" y="832"/>
                  </a:cubicBezTo>
                  <a:cubicBezTo>
                    <a:pt x="360" y="832"/>
                    <a:pt x="360" y="832"/>
                    <a:pt x="360" y="832"/>
                  </a:cubicBezTo>
                  <a:close/>
                  <a:moveTo>
                    <a:pt x="351" y="795"/>
                  </a:moveTo>
                  <a:lnTo>
                    <a:pt x="351" y="795"/>
                  </a:lnTo>
                  <a:close/>
                  <a:moveTo>
                    <a:pt x="360" y="55"/>
                  </a:moveTo>
                  <a:lnTo>
                    <a:pt x="360" y="55"/>
                  </a:lnTo>
                  <a:cubicBezTo>
                    <a:pt x="351" y="55"/>
                    <a:pt x="351" y="55"/>
                    <a:pt x="341" y="55"/>
                  </a:cubicBezTo>
                  <a:cubicBezTo>
                    <a:pt x="295" y="92"/>
                    <a:pt x="203" y="148"/>
                    <a:pt x="65" y="157"/>
                  </a:cubicBezTo>
                  <a:cubicBezTo>
                    <a:pt x="56" y="157"/>
                    <a:pt x="46" y="157"/>
                    <a:pt x="46" y="166"/>
                  </a:cubicBezTo>
                  <a:lnTo>
                    <a:pt x="37" y="175"/>
                  </a:lnTo>
                  <a:cubicBezTo>
                    <a:pt x="56" y="277"/>
                    <a:pt x="83" y="508"/>
                    <a:pt x="184" y="656"/>
                  </a:cubicBezTo>
                  <a:cubicBezTo>
                    <a:pt x="230" y="721"/>
                    <a:pt x="323" y="777"/>
                    <a:pt x="360" y="786"/>
                  </a:cubicBezTo>
                  <a:cubicBezTo>
                    <a:pt x="388" y="777"/>
                    <a:pt x="480" y="721"/>
                    <a:pt x="527" y="656"/>
                  </a:cubicBezTo>
                  <a:cubicBezTo>
                    <a:pt x="628" y="508"/>
                    <a:pt x="656" y="268"/>
                    <a:pt x="675" y="175"/>
                  </a:cubicBezTo>
                  <a:cubicBezTo>
                    <a:pt x="675" y="175"/>
                    <a:pt x="665" y="166"/>
                    <a:pt x="665" y="157"/>
                  </a:cubicBezTo>
                  <a:cubicBezTo>
                    <a:pt x="665" y="157"/>
                    <a:pt x="656" y="157"/>
                    <a:pt x="647" y="157"/>
                  </a:cubicBezTo>
                  <a:cubicBezTo>
                    <a:pt x="508" y="148"/>
                    <a:pt x="416" y="92"/>
                    <a:pt x="369" y="55"/>
                  </a:cubicBezTo>
                  <a:lnTo>
                    <a:pt x="360" y="5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4" name="Freeform 441">
              <a:extLst>
                <a:ext uri="{FF2B5EF4-FFF2-40B4-BE49-F238E27FC236}">
                  <a16:creationId xmlns:a16="http://schemas.microsoft.com/office/drawing/2014/main" id="{BF7DC41E-6217-1945-A835-E21AC85DE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4840" y="9946431"/>
              <a:ext cx="483189" cy="348529"/>
            </a:xfrm>
            <a:custGeom>
              <a:avLst/>
              <a:gdLst>
                <a:gd name="T0" fmla="*/ 232 w 270"/>
                <a:gd name="T1" fmla="*/ 195 h 196"/>
                <a:gd name="T2" fmla="*/ 232 w 270"/>
                <a:gd name="T3" fmla="*/ 195 h 196"/>
                <a:gd name="T4" fmla="*/ 37 w 270"/>
                <a:gd name="T5" fmla="*/ 195 h 196"/>
                <a:gd name="T6" fmla="*/ 0 w 270"/>
                <a:gd name="T7" fmla="*/ 167 h 196"/>
                <a:gd name="T8" fmla="*/ 0 w 270"/>
                <a:gd name="T9" fmla="*/ 37 h 196"/>
                <a:gd name="T10" fmla="*/ 37 w 270"/>
                <a:gd name="T11" fmla="*/ 0 h 196"/>
                <a:gd name="T12" fmla="*/ 232 w 270"/>
                <a:gd name="T13" fmla="*/ 0 h 196"/>
                <a:gd name="T14" fmla="*/ 269 w 270"/>
                <a:gd name="T15" fmla="*/ 37 h 196"/>
                <a:gd name="T16" fmla="*/ 269 w 270"/>
                <a:gd name="T17" fmla="*/ 167 h 196"/>
                <a:gd name="T18" fmla="*/ 232 w 270"/>
                <a:gd name="T19" fmla="*/ 195 h 196"/>
                <a:gd name="T20" fmla="*/ 46 w 270"/>
                <a:gd name="T21" fmla="*/ 158 h 196"/>
                <a:gd name="T22" fmla="*/ 46 w 270"/>
                <a:gd name="T23" fmla="*/ 158 h 196"/>
                <a:gd name="T24" fmla="*/ 222 w 270"/>
                <a:gd name="T25" fmla="*/ 158 h 196"/>
                <a:gd name="T26" fmla="*/ 222 w 270"/>
                <a:gd name="T27" fmla="*/ 47 h 196"/>
                <a:gd name="T28" fmla="*/ 46 w 270"/>
                <a:gd name="T29" fmla="*/ 47 h 196"/>
                <a:gd name="T30" fmla="*/ 46 w 270"/>
                <a:gd name="T31" fmla="*/ 15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0" h="196">
                  <a:moveTo>
                    <a:pt x="232" y="195"/>
                  </a:moveTo>
                  <a:lnTo>
                    <a:pt x="232" y="195"/>
                  </a:lnTo>
                  <a:cubicBezTo>
                    <a:pt x="37" y="195"/>
                    <a:pt x="37" y="195"/>
                    <a:pt x="37" y="195"/>
                  </a:cubicBezTo>
                  <a:cubicBezTo>
                    <a:pt x="19" y="195"/>
                    <a:pt x="0" y="185"/>
                    <a:pt x="0" y="16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9"/>
                    <a:pt x="19" y="0"/>
                    <a:pt x="37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50" y="0"/>
                    <a:pt x="269" y="19"/>
                    <a:pt x="269" y="37"/>
                  </a:cubicBezTo>
                  <a:cubicBezTo>
                    <a:pt x="269" y="167"/>
                    <a:pt x="269" y="167"/>
                    <a:pt x="269" y="167"/>
                  </a:cubicBezTo>
                  <a:cubicBezTo>
                    <a:pt x="269" y="185"/>
                    <a:pt x="250" y="195"/>
                    <a:pt x="232" y="195"/>
                  </a:cubicBezTo>
                  <a:close/>
                  <a:moveTo>
                    <a:pt x="46" y="158"/>
                  </a:moveTo>
                  <a:lnTo>
                    <a:pt x="46" y="158"/>
                  </a:lnTo>
                  <a:cubicBezTo>
                    <a:pt x="222" y="158"/>
                    <a:pt x="222" y="158"/>
                    <a:pt x="222" y="158"/>
                  </a:cubicBezTo>
                  <a:cubicBezTo>
                    <a:pt x="222" y="47"/>
                    <a:pt x="222" y="47"/>
                    <a:pt x="222" y="47"/>
                  </a:cubicBezTo>
                  <a:cubicBezTo>
                    <a:pt x="46" y="47"/>
                    <a:pt x="46" y="47"/>
                    <a:pt x="46" y="47"/>
                  </a:cubicBezTo>
                  <a:lnTo>
                    <a:pt x="46" y="15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442">
              <a:extLst>
                <a:ext uri="{FF2B5EF4-FFF2-40B4-BE49-F238E27FC236}">
                  <a16:creationId xmlns:a16="http://schemas.microsoft.com/office/drawing/2014/main" id="{D55172F9-F461-AE4B-8687-13F0C4EE7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6526" y="9685031"/>
              <a:ext cx="419821" cy="348529"/>
            </a:xfrm>
            <a:custGeom>
              <a:avLst/>
              <a:gdLst>
                <a:gd name="T0" fmla="*/ 203 w 232"/>
                <a:gd name="T1" fmla="*/ 195 h 196"/>
                <a:gd name="T2" fmla="*/ 203 w 232"/>
                <a:gd name="T3" fmla="*/ 195 h 196"/>
                <a:gd name="T4" fmla="*/ 185 w 232"/>
                <a:gd name="T5" fmla="*/ 176 h 196"/>
                <a:gd name="T6" fmla="*/ 185 w 232"/>
                <a:gd name="T7" fmla="*/ 111 h 196"/>
                <a:gd name="T8" fmla="*/ 111 w 232"/>
                <a:gd name="T9" fmla="*/ 47 h 196"/>
                <a:gd name="T10" fmla="*/ 46 w 232"/>
                <a:gd name="T11" fmla="*/ 111 h 196"/>
                <a:gd name="T12" fmla="*/ 46 w 232"/>
                <a:gd name="T13" fmla="*/ 176 h 196"/>
                <a:gd name="T14" fmla="*/ 27 w 232"/>
                <a:gd name="T15" fmla="*/ 195 h 196"/>
                <a:gd name="T16" fmla="*/ 27 w 232"/>
                <a:gd name="T17" fmla="*/ 195 h 196"/>
                <a:gd name="T18" fmla="*/ 0 w 232"/>
                <a:gd name="T19" fmla="*/ 176 h 196"/>
                <a:gd name="T20" fmla="*/ 0 w 232"/>
                <a:gd name="T21" fmla="*/ 111 h 196"/>
                <a:gd name="T22" fmla="*/ 111 w 232"/>
                <a:gd name="T23" fmla="*/ 0 h 196"/>
                <a:gd name="T24" fmla="*/ 231 w 232"/>
                <a:gd name="T25" fmla="*/ 111 h 196"/>
                <a:gd name="T26" fmla="*/ 231 w 232"/>
                <a:gd name="T27" fmla="*/ 176 h 196"/>
                <a:gd name="T28" fmla="*/ 203 w 232"/>
                <a:gd name="T29" fmla="*/ 19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2" h="196">
                  <a:moveTo>
                    <a:pt x="203" y="195"/>
                  </a:moveTo>
                  <a:lnTo>
                    <a:pt x="203" y="195"/>
                  </a:lnTo>
                  <a:cubicBezTo>
                    <a:pt x="194" y="195"/>
                    <a:pt x="185" y="185"/>
                    <a:pt x="185" y="176"/>
                  </a:cubicBezTo>
                  <a:cubicBezTo>
                    <a:pt x="185" y="111"/>
                    <a:pt x="185" y="111"/>
                    <a:pt x="185" y="111"/>
                  </a:cubicBezTo>
                  <a:cubicBezTo>
                    <a:pt x="185" y="74"/>
                    <a:pt x="157" y="47"/>
                    <a:pt x="111" y="47"/>
                  </a:cubicBezTo>
                  <a:cubicBezTo>
                    <a:pt x="74" y="47"/>
                    <a:pt x="46" y="74"/>
                    <a:pt x="46" y="111"/>
                  </a:cubicBezTo>
                  <a:cubicBezTo>
                    <a:pt x="46" y="176"/>
                    <a:pt x="46" y="176"/>
                    <a:pt x="46" y="176"/>
                  </a:cubicBezTo>
                  <a:cubicBezTo>
                    <a:pt x="46" y="185"/>
                    <a:pt x="37" y="195"/>
                    <a:pt x="27" y="195"/>
                  </a:cubicBezTo>
                  <a:lnTo>
                    <a:pt x="27" y="195"/>
                  </a:lnTo>
                  <a:cubicBezTo>
                    <a:pt x="9" y="195"/>
                    <a:pt x="0" y="185"/>
                    <a:pt x="0" y="17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47"/>
                    <a:pt x="55" y="0"/>
                    <a:pt x="111" y="0"/>
                  </a:cubicBezTo>
                  <a:cubicBezTo>
                    <a:pt x="176" y="0"/>
                    <a:pt x="231" y="47"/>
                    <a:pt x="231" y="111"/>
                  </a:cubicBezTo>
                  <a:cubicBezTo>
                    <a:pt x="231" y="176"/>
                    <a:pt x="231" y="176"/>
                    <a:pt x="231" y="176"/>
                  </a:cubicBezTo>
                  <a:cubicBezTo>
                    <a:pt x="231" y="185"/>
                    <a:pt x="222" y="195"/>
                    <a:pt x="203" y="19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BC06D3B0-2355-2047-B3DD-BC78C1BC2B78}"/>
              </a:ext>
            </a:extLst>
          </p:cNvPr>
          <p:cNvGrpSpPr/>
          <p:nvPr/>
        </p:nvGrpSpPr>
        <p:grpSpPr>
          <a:xfrm>
            <a:off x="15511124" y="6987269"/>
            <a:ext cx="597262" cy="962750"/>
            <a:chOff x="22640488" y="12726736"/>
            <a:chExt cx="1061428" cy="1710959"/>
          </a:xfrm>
          <a:solidFill>
            <a:schemeClr val="bg2"/>
          </a:solidFill>
        </p:grpSpPr>
        <p:sp>
          <p:nvSpPr>
            <p:cNvPr id="87" name="Freeform 443">
              <a:extLst>
                <a:ext uri="{FF2B5EF4-FFF2-40B4-BE49-F238E27FC236}">
                  <a16:creationId xmlns:a16="http://schemas.microsoft.com/office/drawing/2014/main" id="{E4D98649-D2A8-CE4A-AA89-5BCD15735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0488" y="13154476"/>
              <a:ext cx="1061428" cy="1283219"/>
            </a:xfrm>
            <a:custGeom>
              <a:avLst/>
              <a:gdLst>
                <a:gd name="T0" fmla="*/ 296 w 593"/>
                <a:gd name="T1" fmla="*/ 713 h 714"/>
                <a:gd name="T2" fmla="*/ 296 w 593"/>
                <a:gd name="T3" fmla="*/ 713 h 714"/>
                <a:gd name="T4" fmla="*/ 0 w 593"/>
                <a:gd name="T5" fmla="*/ 417 h 714"/>
                <a:gd name="T6" fmla="*/ 37 w 593"/>
                <a:gd name="T7" fmla="*/ 232 h 714"/>
                <a:gd name="T8" fmla="*/ 139 w 593"/>
                <a:gd name="T9" fmla="*/ 37 h 714"/>
                <a:gd name="T10" fmla="*/ 157 w 593"/>
                <a:gd name="T11" fmla="*/ 10 h 714"/>
                <a:gd name="T12" fmla="*/ 194 w 593"/>
                <a:gd name="T13" fmla="*/ 10 h 714"/>
                <a:gd name="T14" fmla="*/ 194 w 593"/>
                <a:gd name="T15" fmla="*/ 37 h 714"/>
                <a:gd name="T16" fmla="*/ 176 w 593"/>
                <a:gd name="T17" fmla="*/ 65 h 714"/>
                <a:gd name="T18" fmla="*/ 83 w 593"/>
                <a:gd name="T19" fmla="*/ 241 h 714"/>
                <a:gd name="T20" fmla="*/ 46 w 593"/>
                <a:gd name="T21" fmla="*/ 417 h 714"/>
                <a:gd name="T22" fmla="*/ 296 w 593"/>
                <a:gd name="T23" fmla="*/ 667 h 714"/>
                <a:gd name="T24" fmla="*/ 546 w 593"/>
                <a:gd name="T25" fmla="*/ 417 h 714"/>
                <a:gd name="T26" fmla="*/ 509 w 593"/>
                <a:gd name="T27" fmla="*/ 241 h 714"/>
                <a:gd name="T28" fmla="*/ 416 w 593"/>
                <a:gd name="T29" fmla="*/ 65 h 714"/>
                <a:gd name="T30" fmla="*/ 398 w 593"/>
                <a:gd name="T31" fmla="*/ 37 h 714"/>
                <a:gd name="T32" fmla="*/ 398 w 593"/>
                <a:gd name="T33" fmla="*/ 10 h 714"/>
                <a:gd name="T34" fmla="*/ 435 w 593"/>
                <a:gd name="T35" fmla="*/ 10 h 714"/>
                <a:gd name="T36" fmla="*/ 453 w 593"/>
                <a:gd name="T37" fmla="*/ 37 h 714"/>
                <a:gd name="T38" fmla="*/ 555 w 593"/>
                <a:gd name="T39" fmla="*/ 232 h 714"/>
                <a:gd name="T40" fmla="*/ 592 w 593"/>
                <a:gd name="T41" fmla="*/ 417 h 714"/>
                <a:gd name="T42" fmla="*/ 296 w 593"/>
                <a:gd name="T43" fmla="*/ 713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3" h="714">
                  <a:moveTo>
                    <a:pt x="296" y="713"/>
                  </a:moveTo>
                  <a:lnTo>
                    <a:pt x="296" y="713"/>
                  </a:lnTo>
                  <a:cubicBezTo>
                    <a:pt x="129" y="713"/>
                    <a:pt x="0" y="583"/>
                    <a:pt x="0" y="417"/>
                  </a:cubicBezTo>
                  <a:cubicBezTo>
                    <a:pt x="0" y="370"/>
                    <a:pt x="18" y="296"/>
                    <a:pt x="37" y="232"/>
                  </a:cubicBezTo>
                  <a:cubicBezTo>
                    <a:pt x="65" y="158"/>
                    <a:pt x="102" y="84"/>
                    <a:pt x="139" y="37"/>
                  </a:cubicBezTo>
                  <a:cubicBezTo>
                    <a:pt x="148" y="28"/>
                    <a:pt x="148" y="19"/>
                    <a:pt x="157" y="10"/>
                  </a:cubicBezTo>
                  <a:cubicBezTo>
                    <a:pt x="166" y="0"/>
                    <a:pt x="185" y="0"/>
                    <a:pt x="194" y="10"/>
                  </a:cubicBezTo>
                  <a:cubicBezTo>
                    <a:pt x="203" y="19"/>
                    <a:pt x="203" y="28"/>
                    <a:pt x="194" y="37"/>
                  </a:cubicBezTo>
                  <a:cubicBezTo>
                    <a:pt x="185" y="47"/>
                    <a:pt x="176" y="56"/>
                    <a:pt x="176" y="65"/>
                  </a:cubicBezTo>
                  <a:cubicBezTo>
                    <a:pt x="139" y="111"/>
                    <a:pt x="102" y="176"/>
                    <a:pt x="83" y="241"/>
                  </a:cubicBezTo>
                  <a:cubicBezTo>
                    <a:pt x="55" y="306"/>
                    <a:pt x="46" y="370"/>
                    <a:pt x="46" y="417"/>
                  </a:cubicBezTo>
                  <a:cubicBezTo>
                    <a:pt x="46" y="555"/>
                    <a:pt x="157" y="667"/>
                    <a:pt x="296" y="667"/>
                  </a:cubicBezTo>
                  <a:cubicBezTo>
                    <a:pt x="435" y="667"/>
                    <a:pt x="546" y="555"/>
                    <a:pt x="546" y="417"/>
                  </a:cubicBezTo>
                  <a:cubicBezTo>
                    <a:pt x="546" y="370"/>
                    <a:pt x="536" y="306"/>
                    <a:pt x="509" y="241"/>
                  </a:cubicBezTo>
                  <a:cubicBezTo>
                    <a:pt x="490" y="176"/>
                    <a:pt x="453" y="111"/>
                    <a:pt x="416" y="65"/>
                  </a:cubicBezTo>
                  <a:cubicBezTo>
                    <a:pt x="416" y="56"/>
                    <a:pt x="407" y="47"/>
                    <a:pt x="398" y="37"/>
                  </a:cubicBezTo>
                  <a:cubicBezTo>
                    <a:pt x="388" y="28"/>
                    <a:pt x="388" y="19"/>
                    <a:pt x="398" y="10"/>
                  </a:cubicBezTo>
                  <a:cubicBezTo>
                    <a:pt x="407" y="0"/>
                    <a:pt x="425" y="0"/>
                    <a:pt x="435" y="10"/>
                  </a:cubicBezTo>
                  <a:cubicBezTo>
                    <a:pt x="444" y="19"/>
                    <a:pt x="444" y="28"/>
                    <a:pt x="453" y="37"/>
                  </a:cubicBezTo>
                  <a:cubicBezTo>
                    <a:pt x="490" y="84"/>
                    <a:pt x="527" y="158"/>
                    <a:pt x="555" y="232"/>
                  </a:cubicBezTo>
                  <a:cubicBezTo>
                    <a:pt x="573" y="296"/>
                    <a:pt x="592" y="370"/>
                    <a:pt x="592" y="417"/>
                  </a:cubicBezTo>
                  <a:cubicBezTo>
                    <a:pt x="592" y="583"/>
                    <a:pt x="462" y="713"/>
                    <a:pt x="296" y="71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" name="Freeform 444">
              <a:extLst>
                <a:ext uri="{FF2B5EF4-FFF2-40B4-BE49-F238E27FC236}">
                  <a16:creationId xmlns:a16="http://schemas.microsoft.com/office/drawing/2014/main" id="{A4DA20EA-BA9B-B348-A0DC-75AEC2B3F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38518" y="12726736"/>
              <a:ext cx="665373" cy="316843"/>
            </a:xfrm>
            <a:custGeom>
              <a:avLst/>
              <a:gdLst>
                <a:gd name="T0" fmla="*/ 296 w 371"/>
                <a:gd name="T1" fmla="*/ 176 h 177"/>
                <a:gd name="T2" fmla="*/ 296 w 371"/>
                <a:gd name="T3" fmla="*/ 176 h 177"/>
                <a:gd name="T4" fmla="*/ 287 w 371"/>
                <a:gd name="T5" fmla="*/ 176 h 177"/>
                <a:gd name="T6" fmla="*/ 277 w 371"/>
                <a:gd name="T7" fmla="*/ 148 h 177"/>
                <a:gd name="T8" fmla="*/ 314 w 371"/>
                <a:gd name="T9" fmla="*/ 55 h 177"/>
                <a:gd name="T10" fmla="*/ 314 w 371"/>
                <a:gd name="T11" fmla="*/ 46 h 177"/>
                <a:gd name="T12" fmla="*/ 305 w 371"/>
                <a:gd name="T13" fmla="*/ 37 h 177"/>
                <a:gd name="T14" fmla="*/ 65 w 371"/>
                <a:gd name="T15" fmla="*/ 37 h 177"/>
                <a:gd name="T16" fmla="*/ 55 w 371"/>
                <a:gd name="T17" fmla="*/ 46 h 177"/>
                <a:gd name="T18" fmla="*/ 55 w 371"/>
                <a:gd name="T19" fmla="*/ 55 h 177"/>
                <a:gd name="T20" fmla="*/ 92 w 371"/>
                <a:gd name="T21" fmla="*/ 148 h 177"/>
                <a:gd name="T22" fmla="*/ 83 w 371"/>
                <a:gd name="T23" fmla="*/ 176 h 177"/>
                <a:gd name="T24" fmla="*/ 55 w 371"/>
                <a:gd name="T25" fmla="*/ 166 h 177"/>
                <a:gd name="T26" fmla="*/ 9 w 371"/>
                <a:gd name="T27" fmla="*/ 83 h 177"/>
                <a:gd name="T28" fmla="*/ 18 w 371"/>
                <a:gd name="T29" fmla="*/ 27 h 177"/>
                <a:gd name="T30" fmla="*/ 65 w 371"/>
                <a:gd name="T31" fmla="*/ 0 h 177"/>
                <a:gd name="T32" fmla="*/ 305 w 371"/>
                <a:gd name="T33" fmla="*/ 0 h 177"/>
                <a:gd name="T34" fmla="*/ 351 w 371"/>
                <a:gd name="T35" fmla="*/ 27 h 177"/>
                <a:gd name="T36" fmla="*/ 361 w 371"/>
                <a:gd name="T37" fmla="*/ 83 h 177"/>
                <a:gd name="T38" fmla="*/ 314 w 371"/>
                <a:gd name="T39" fmla="*/ 166 h 177"/>
                <a:gd name="T40" fmla="*/ 296 w 371"/>
                <a:gd name="T41" fmla="*/ 1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1" h="177">
                  <a:moveTo>
                    <a:pt x="296" y="176"/>
                  </a:moveTo>
                  <a:lnTo>
                    <a:pt x="296" y="176"/>
                  </a:lnTo>
                  <a:lnTo>
                    <a:pt x="287" y="176"/>
                  </a:lnTo>
                  <a:cubicBezTo>
                    <a:pt x="277" y="166"/>
                    <a:pt x="268" y="157"/>
                    <a:pt x="277" y="148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324" y="55"/>
                    <a:pt x="314" y="46"/>
                    <a:pt x="314" y="46"/>
                  </a:cubicBezTo>
                  <a:cubicBezTo>
                    <a:pt x="314" y="46"/>
                    <a:pt x="314" y="37"/>
                    <a:pt x="30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55" y="37"/>
                    <a:pt x="55" y="46"/>
                    <a:pt x="55" y="46"/>
                  </a:cubicBezTo>
                  <a:cubicBezTo>
                    <a:pt x="55" y="46"/>
                    <a:pt x="46" y="55"/>
                    <a:pt x="55" y="55"/>
                  </a:cubicBezTo>
                  <a:cubicBezTo>
                    <a:pt x="92" y="148"/>
                    <a:pt x="92" y="148"/>
                    <a:pt x="92" y="148"/>
                  </a:cubicBezTo>
                  <a:cubicBezTo>
                    <a:pt x="102" y="157"/>
                    <a:pt x="92" y="166"/>
                    <a:pt x="83" y="176"/>
                  </a:cubicBezTo>
                  <a:cubicBezTo>
                    <a:pt x="74" y="176"/>
                    <a:pt x="55" y="176"/>
                    <a:pt x="55" y="166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0" y="64"/>
                    <a:pt x="9" y="37"/>
                    <a:pt x="18" y="27"/>
                  </a:cubicBezTo>
                  <a:cubicBezTo>
                    <a:pt x="28" y="9"/>
                    <a:pt x="46" y="0"/>
                    <a:pt x="65" y="0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324" y="0"/>
                    <a:pt x="342" y="9"/>
                    <a:pt x="351" y="27"/>
                  </a:cubicBezTo>
                  <a:cubicBezTo>
                    <a:pt x="361" y="37"/>
                    <a:pt x="370" y="64"/>
                    <a:pt x="361" y="83"/>
                  </a:cubicBezTo>
                  <a:cubicBezTo>
                    <a:pt x="314" y="166"/>
                    <a:pt x="314" y="166"/>
                    <a:pt x="314" y="166"/>
                  </a:cubicBezTo>
                  <a:cubicBezTo>
                    <a:pt x="314" y="176"/>
                    <a:pt x="305" y="176"/>
                    <a:pt x="296" y="17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" name="Freeform 445">
              <a:extLst>
                <a:ext uri="{FF2B5EF4-FFF2-40B4-BE49-F238E27FC236}">
                  <a16:creationId xmlns:a16="http://schemas.microsoft.com/office/drawing/2014/main" id="{7D13870E-74FB-AC4E-BB0B-D1212399B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73174" y="13091106"/>
              <a:ext cx="403980" cy="87134"/>
            </a:xfrm>
            <a:custGeom>
              <a:avLst/>
              <a:gdLst>
                <a:gd name="T0" fmla="*/ 203 w 223"/>
                <a:gd name="T1" fmla="*/ 47 h 48"/>
                <a:gd name="T2" fmla="*/ 203 w 223"/>
                <a:gd name="T3" fmla="*/ 47 h 48"/>
                <a:gd name="T4" fmla="*/ 18 w 223"/>
                <a:gd name="T5" fmla="*/ 47 h 48"/>
                <a:gd name="T6" fmla="*/ 0 w 223"/>
                <a:gd name="T7" fmla="*/ 19 h 48"/>
                <a:gd name="T8" fmla="*/ 18 w 223"/>
                <a:gd name="T9" fmla="*/ 0 h 48"/>
                <a:gd name="T10" fmla="*/ 203 w 223"/>
                <a:gd name="T11" fmla="*/ 0 h 48"/>
                <a:gd name="T12" fmla="*/ 222 w 223"/>
                <a:gd name="T13" fmla="*/ 19 h 48"/>
                <a:gd name="T14" fmla="*/ 203 w 223"/>
                <a:gd name="T1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3" h="48">
                  <a:moveTo>
                    <a:pt x="203" y="47"/>
                  </a:moveTo>
                  <a:lnTo>
                    <a:pt x="203" y="47"/>
                  </a:lnTo>
                  <a:cubicBezTo>
                    <a:pt x="18" y="47"/>
                    <a:pt x="18" y="47"/>
                    <a:pt x="18" y="47"/>
                  </a:cubicBezTo>
                  <a:cubicBezTo>
                    <a:pt x="9" y="47"/>
                    <a:pt x="0" y="28"/>
                    <a:pt x="0" y="19"/>
                  </a:cubicBezTo>
                  <a:cubicBezTo>
                    <a:pt x="0" y="10"/>
                    <a:pt x="9" y="0"/>
                    <a:pt x="18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13" y="0"/>
                    <a:pt x="222" y="10"/>
                    <a:pt x="222" y="19"/>
                  </a:cubicBezTo>
                  <a:cubicBezTo>
                    <a:pt x="222" y="28"/>
                    <a:pt x="213" y="47"/>
                    <a:pt x="203" y="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Freeform 446">
              <a:extLst>
                <a:ext uri="{FF2B5EF4-FFF2-40B4-BE49-F238E27FC236}">
                  <a16:creationId xmlns:a16="http://schemas.microsoft.com/office/drawing/2014/main" id="{1A40CD36-7031-E84B-9470-46FBE07BB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6543" y="13574297"/>
              <a:ext cx="269318" cy="435659"/>
            </a:xfrm>
            <a:custGeom>
              <a:avLst/>
              <a:gdLst>
                <a:gd name="T0" fmla="*/ 65 w 149"/>
                <a:gd name="T1" fmla="*/ 240 h 241"/>
                <a:gd name="T2" fmla="*/ 65 w 149"/>
                <a:gd name="T3" fmla="*/ 240 h 241"/>
                <a:gd name="T4" fmla="*/ 9 w 149"/>
                <a:gd name="T5" fmla="*/ 231 h 241"/>
                <a:gd name="T6" fmla="*/ 0 w 149"/>
                <a:gd name="T7" fmla="*/ 213 h 241"/>
                <a:gd name="T8" fmla="*/ 28 w 149"/>
                <a:gd name="T9" fmla="*/ 203 h 241"/>
                <a:gd name="T10" fmla="*/ 102 w 149"/>
                <a:gd name="T11" fmla="*/ 203 h 241"/>
                <a:gd name="T12" fmla="*/ 120 w 149"/>
                <a:gd name="T13" fmla="*/ 175 h 241"/>
                <a:gd name="T14" fmla="*/ 65 w 149"/>
                <a:gd name="T15" fmla="*/ 138 h 241"/>
                <a:gd name="T16" fmla="*/ 28 w 149"/>
                <a:gd name="T17" fmla="*/ 120 h 241"/>
                <a:gd name="T18" fmla="*/ 0 w 149"/>
                <a:gd name="T19" fmla="*/ 74 h 241"/>
                <a:gd name="T20" fmla="*/ 28 w 149"/>
                <a:gd name="T21" fmla="*/ 18 h 241"/>
                <a:gd name="T22" fmla="*/ 139 w 149"/>
                <a:gd name="T23" fmla="*/ 18 h 241"/>
                <a:gd name="T24" fmla="*/ 148 w 149"/>
                <a:gd name="T25" fmla="*/ 37 h 241"/>
                <a:gd name="T26" fmla="*/ 129 w 149"/>
                <a:gd name="T27" fmla="*/ 46 h 241"/>
                <a:gd name="T28" fmla="*/ 46 w 149"/>
                <a:gd name="T29" fmla="*/ 46 h 241"/>
                <a:gd name="T30" fmla="*/ 37 w 149"/>
                <a:gd name="T31" fmla="*/ 74 h 241"/>
                <a:gd name="T32" fmla="*/ 83 w 149"/>
                <a:gd name="T33" fmla="*/ 111 h 241"/>
                <a:gd name="T34" fmla="*/ 120 w 149"/>
                <a:gd name="T35" fmla="*/ 138 h 241"/>
                <a:gd name="T36" fmla="*/ 148 w 149"/>
                <a:gd name="T37" fmla="*/ 175 h 241"/>
                <a:gd name="T38" fmla="*/ 120 w 149"/>
                <a:gd name="T39" fmla="*/ 231 h 241"/>
                <a:gd name="T40" fmla="*/ 65 w 149"/>
                <a:gd name="T41" fmla="*/ 24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9" h="241">
                  <a:moveTo>
                    <a:pt x="65" y="240"/>
                  </a:moveTo>
                  <a:lnTo>
                    <a:pt x="65" y="240"/>
                  </a:lnTo>
                  <a:cubicBezTo>
                    <a:pt x="46" y="240"/>
                    <a:pt x="28" y="240"/>
                    <a:pt x="9" y="231"/>
                  </a:cubicBezTo>
                  <a:cubicBezTo>
                    <a:pt x="0" y="231"/>
                    <a:pt x="0" y="222"/>
                    <a:pt x="0" y="213"/>
                  </a:cubicBezTo>
                  <a:cubicBezTo>
                    <a:pt x="9" y="203"/>
                    <a:pt x="18" y="203"/>
                    <a:pt x="28" y="203"/>
                  </a:cubicBezTo>
                  <a:cubicBezTo>
                    <a:pt x="55" y="222"/>
                    <a:pt x="83" y="222"/>
                    <a:pt x="102" y="203"/>
                  </a:cubicBezTo>
                  <a:cubicBezTo>
                    <a:pt x="111" y="203"/>
                    <a:pt x="120" y="194"/>
                    <a:pt x="120" y="175"/>
                  </a:cubicBezTo>
                  <a:cubicBezTo>
                    <a:pt x="120" y="166"/>
                    <a:pt x="92" y="148"/>
                    <a:pt x="65" y="138"/>
                  </a:cubicBezTo>
                  <a:cubicBezTo>
                    <a:pt x="55" y="129"/>
                    <a:pt x="37" y="129"/>
                    <a:pt x="28" y="120"/>
                  </a:cubicBezTo>
                  <a:cubicBezTo>
                    <a:pt x="9" y="101"/>
                    <a:pt x="0" y="92"/>
                    <a:pt x="0" y="74"/>
                  </a:cubicBezTo>
                  <a:cubicBezTo>
                    <a:pt x="0" y="55"/>
                    <a:pt x="9" y="37"/>
                    <a:pt x="28" y="18"/>
                  </a:cubicBezTo>
                  <a:cubicBezTo>
                    <a:pt x="55" y="9"/>
                    <a:pt x="102" y="0"/>
                    <a:pt x="139" y="18"/>
                  </a:cubicBezTo>
                  <a:cubicBezTo>
                    <a:pt x="148" y="27"/>
                    <a:pt x="148" y="37"/>
                    <a:pt x="148" y="37"/>
                  </a:cubicBezTo>
                  <a:cubicBezTo>
                    <a:pt x="139" y="46"/>
                    <a:pt x="129" y="55"/>
                    <a:pt x="129" y="46"/>
                  </a:cubicBezTo>
                  <a:cubicBezTo>
                    <a:pt x="92" y="37"/>
                    <a:pt x="65" y="37"/>
                    <a:pt x="46" y="46"/>
                  </a:cubicBezTo>
                  <a:cubicBezTo>
                    <a:pt x="37" y="55"/>
                    <a:pt x="37" y="64"/>
                    <a:pt x="37" y="74"/>
                  </a:cubicBezTo>
                  <a:cubicBezTo>
                    <a:pt x="37" y="92"/>
                    <a:pt x="55" y="101"/>
                    <a:pt x="83" y="111"/>
                  </a:cubicBezTo>
                  <a:cubicBezTo>
                    <a:pt x="92" y="120"/>
                    <a:pt x="111" y="129"/>
                    <a:pt x="120" y="138"/>
                  </a:cubicBezTo>
                  <a:cubicBezTo>
                    <a:pt x="139" y="148"/>
                    <a:pt x="148" y="166"/>
                    <a:pt x="148" y="175"/>
                  </a:cubicBezTo>
                  <a:cubicBezTo>
                    <a:pt x="148" y="203"/>
                    <a:pt x="139" y="222"/>
                    <a:pt x="120" y="231"/>
                  </a:cubicBezTo>
                  <a:cubicBezTo>
                    <a:pt x="102" y="240"/>
                    <a:pt x="83" y="240"/>
                    <a:pt x="65" y="24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447">
              <a:extLst>
                <a:ext uri="{FF2B5EF4-FFF2-40B4-BE49-F238E27FC236}">
                  <a16:creationId xmlns:a16="http://schemas.microsoft.com/office/drawing/2014/main" id="{5ACD9F97-0809-6D42-8786-ACFBB1249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1595" y="13487163"/>
              <a:ext cx="71293" cy="87134"/>
            </a:xfrm>
            <a:custGeom>
              <a:avLst/>
              <a:gdLst>
                <a:gd name="T0" fmla="*/ 19 w 38"/>
                <a:gd name="T1" fmla="*/ 47 h 48"/>
                <a:gd name="T2" fmla="*/ 19 w 38"/>
                <a:gd name="T3" fmla="*/ 47 h 48"/>
                <a:gd name="T4" fmla="*/ 0 w 38"/>
                <a:gd name="T5" fmla="*/ 37 h 48"/>
                <a:gd name="T6" fmla="*/ 0 w 38"/>
                <a:gd name="T7" fmla="*/ 10 h 48"/>
                <a:gd name="T8" fmla="*/ 19 w 38"/>
                <a:gd name="T9" fmla="*/ 0 h 48"/>
                <a:gd name="T10" fmla="*/ 37 w 38"/>
                <a:gd name="T11" fmla="*/ 10 h 48"/>
                <a:gd name="T12" fmla="*/ 37 w 38"/>
                <a:gd name="T13" fmla="*/ 37 h 48"/>
                <a:gd name="T14" fmla="*/ 19 w 38"/>
                <a:gd name="T1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8">
                  <a:moveTo>
                    <a:pt x="19" y="47"/>
                  </a:moveTo>
                  <a:lnTo>
                    <a:pt x="19" y="47"/>
                  </a:lnTo>
                  <a:cubicBezTo>
                    <a:pt x="10" y="47"/>
                    <a:pt x="0" y="47"/>
                    <a:pt x="0" y="3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10" y="0"/>
                    <a:pt x="19" y="0"/>
                  </a:cubicBezTo>
                  <a:cubicBezTo>
                    <a:pt x="28" y="0"/>
                    <a:pt x="37" y="0"/>
                    <a:pt x="37" y="10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47"/>
                    <a:pt x="28" y="47"/>
                    <a:pt x="19" y="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" name="Freeform 448">
              <a:extLst>
                <a:ext uri="{FF2B5EF4-FFF2-40B4-BE49-F238E27FC236}">
                  <a16:creationId xmlns:a16="http://schemas.microsoft.com/office/drawing/2014/main" id="{D52EF6C0-3014-5F4F-B3DB-E8E66C8ED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1595" y="14025797"/>
              <a:ext cx="71293" cy="102977"/>
            </a:xfrm>
            <a:custGeom>
              <a:avLst/>
              <a:gdLst>
                <a:gd name="T0" fmla="*/ 19 w 38"/>
                <a:gd name="T1" fmla="*/ 55 h 56"/>
                <a:gd name="T2" fmla="*/ 19 w 38"/>
                <a:gd name="T3" fmla="*/ 55 h 56"/>
                <a:gd name="T4" fmla="*/ 0 w 38"/>
                <a:gd name="T5" fmla="*/ 37 h 56"/>
                <a:gd name="T6" fmla="*/ 0 w 38"/>
                <a:gd name="T7" fmla="*/ 18 h 56"/>
                <a:gd name="T8" fmla="*/ 19 w 38"/>
                <a:gd name="T9" fmla="*/ 0 h 56"/>
                <a:gd name="T10" fmla="*/ 37 w 38"/>
                <a:gd name="T11" fmla="*/ 18 h 56"/>
                <a:gd name="T12" fmla="*/ 37 w 38"/>
                <a:gd name="T13" fmla="*/ 37 h 56"/>
                <a:gd name="T14" fmla="*/ 19 w 38"/>
                <a:gd name="T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56">
                  <a:moveTo>
                    <a:pt x="19" y="55"/>
                  </a:moveTo>
                  <a:lnTo>
                    <a:pt x="19" y="55"/>
                  </a:lnTo>
                  <a:cubicBezTo>
                    <a:pt x="10" y="55"/>
                    <a:pt x="0" y="46"/>
                    <a:pt x="0" y="3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10" y="0"/>
                    <a:pt x="19" y="0"/>
                  </a:cubicBezTo>
                  <a:cubicBezTo>
                    <a:pt x="28" y="0"/>
                    <a:pt x="37" y="9"/>
                    <a:pt x="37" y="18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46"/>
                    <a:pt x="28" y="55"/>
                    <a:pt x="19" y="5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93" name="CuadroTexto 92">
            <a:extLst>
              <a:ext uri="{FF2B5EF4-FFF2-40B4-BE49-F238E27FC236}">
                <a16:creationId xmlns:a16="http://schemas.microsoft.com/office/drawing/2014/main" id="{B1A961D4-39F1-554C-9FE5-C0FC81444F66}"/>
              </a:ext>
            </a:extLst>
          </p:cNvPr>
          <p:cNvSpPr txBox="1"/>
          <p:nvPr/>
        </p:nvSpPr>
        <p:spPr>
          <a:xfrm>
            <a:off x="3663257" y="6917726"/>
            <a:ext cx="138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Logistics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730AF018-736D-7147-959D-BC6F98FA3D4D}"/>
              </a:ext>
            </a:extLst>
          </p:cNvPr>
          <p:cNvSpPr/>
          <p:nvPr/>
        </p:nvSpPr>
        <p:spPr>
          <a:xfrm>
            <a:off x="3671573" y="7360173"/>
            <a:ext cx="21062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148848E9-1441-8748-AC89-7C23AC86B13D}"/>
              </a:ext>
            </a:extLst>
          </p:cNvPr>
          <p:cNvSpPr txBox="1"/>
          <p:nvPr/>
        </p:nvSpPr>
        <p:spPr>
          <a:xfrm>
            <a:off x="8593145" y="6892464"/>
            <a:ext cx="178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Operations</a:t>
            </a:r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3009E607-7B6B-2242-B754-FF1B34754B6F}"/>
              </a:ext>
            </a:extLst>
          </p:cNvPr>
          <p:cNvSpPr/>
          <p:nvPr/>
        </p:nvSpPr>
        <p:spPr>
          <a:xfrm>
            <a:off x="8601462" y="7334911"/>
            <a:ext cx="21062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C1075679-0958-354C-919B-A5D8B74F5413}"/>
              </a:ext>
            </a:extLst>
          </p:cNvPr>
          <p:cNvSpPr txBox="1"/>
          <p:nvPr/>
        </p:nvSpPr>
        <p:spPr>
          <a:xfrm>
            <a:off x="13130421" y="6892464"/>
            <a:ext cx="178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Marketing</a:t>
            </a: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43CC30EC-B20F-0743-81D2-A780A0577A1B}"/>
              </a:ext>
            </a:extLst>
          </p:cNvPr>
          <p:cNvSpPr/>
          <p:nvPr/>
        </p:nvSpPr>
        <p:spPr>
          <a:xfrm>
            <a:off x="13138738" y="7334911"/>
            <a:ext cx="21062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DFEDEC35-33A9-304B-849A-466993234567}"/>
              </a:ext>
            </a:extLst>
          </p:cNvPr>
          <p:cNvSpPr txBox="1"/>
          <p:nvPr/>
        </p:nvSpPr>
        <p:spPr>
          <a:xfrm>
            <a:off x="17644161" y="6917726"/>
            <a:ext cx="178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6C5E5202-6DA5-BC41-ADD0-4A7EC1D71B70}"/>
              </a:ext>
            </a:extLst>
          </p:cNvPr>
          <p:cNvSpPr/>
          <p:nvPr/>
        </p:nvSpPr>
        <p:spPr>
          <a:xfrm>
            <a:off x="17652478" y="7360173"/>
            <a:ext cx="21062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</a:t>
            </a:r>
          </a:p>
        </p:txBody>
      </p: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F1EF52E8-DC5E-FB42-9054-BAEBED370EEE}"/>
              </a:ext>
            </a:extLst>
          </p:cNvPr>
          <p:cNvGrpSpPr/>
          <p:nvPr/>
        </p:nvGrpSpPr>
        <p:grpSpPr>
          <a:xfrm>
            <a:off x="2743357" y="9015984"/>
            <a:ext cx="5284934" cy="2391507"/>
            <a:chOff x="1762815" y="2990175"/>
            <a:chExt cx="5284934" cy="2391507"/>
          </a:xfrm>
        </p:grpSpPr>
        <p:sp>
          <p:nvSpPr>
            <p:cNvPr id="152" name="Cheurón 151">
              <a:extLst>
                <a:ext uri="{FF2B5EF4-FFF2-40B4-BE49-F238E27FC236}">
                  <a16:creationId xmlns:a16="http://schemas.microsoft.com/office/drawing/2014/main" id="{B712E8B0-7DBF-6641-A0B9-778B805262D7}"/>
                </a:ext>
              </a:extLst>
            </p:cNvPr>
            <p:cNvSpPr/>
            <p:nvPr/>
          </p:nvSpPr>
          <p:spPr>
            <a:xfrm>
              <a:off x="1762815" y="2990175"/>
              <a:ext cx="5284934" cy="2391507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53" name="Rectángulo 152">
              <a:extLst>
                <a:ext uri="{FF2B5EF4-FFF2-40B4-BE49-F238E27FC236}">
                  <a16:creationId xmlns:a16="http://schemas.microsoft.com/office/drawing/2014/main" id="{73BED9CA-5162-CF48-B492-8958C4F8BB5E}"/>
                </a:ext>
              </a:extLst>
            </p:cNvPr>
            <p:cNvSpPr/>
            <p:nvPr/>
          </p:nvSpPr>
          <p:spPr>
            <a:xfrm>
              <a:off x="1762815" y="2990175"/>
              <a:ext cx="1219536" cy="23915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04" name="Cheurón 103">
            <a:extLst>
              <a:ext uri="{FF2B5EF4-FFF2-40B4-BE49-F238E27FC236}">
                <a16:creationId xmlns:a16="http://schemas.microsoft.com/office/drawing/2014/main" id="{2EDA220A-A9ED-654D-9DB0-E8A20C69CAD5}"/>
              </a:ext>
            </a:extLst>
          </p:cNvPr>
          <p:cNvSpPr/>
          <p:nvPr/>
        </p:nvSpPr>
        <p:spPr>
          <a:xfrm>
            <a:off x="7264845" y="9015984"/>
            <a:ext cx="5284935" cy="239150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05" name="Cheurón 104">
            <a:extLst>
              <a:ext uri="{FF2B5EF4-FFF2-40B4-BE49-F238E27FC236}">
                <a16:creationId xmlns:a16="http://schemas.microsoft.com/office/drawing/2014/main" id="{27F48A0E-0098-B047-8B38-CF58E4AFE45F}"/>
              </a:ext>
            </a:extLst>
          </p:cNvPr>
          <p:cNvSpPr/>
          <p:nvPr/>
        </p:nvSpPr>
        <p:spPr>
          <a:xfrm>
            <a:off x="11792701" y="9015984"/>
            <a:ext cx="5284935" cy="2391507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06" name="Cheurón 105">
            <a:extLst>
              <a:ext uri="{FF2B5EF4-FFF2-40B4-BE49-F238E27FC236}">
                <a16:creationId xmlns:a16="http://schemas.microsoft.com/office/drawing/2014/main" id="{15C0D3D7-1629-2749-85D8-F020096DD4F8}"/>
              </a:ext>
            </a:extLst>
          </p:cNvPr>
          <p:cNvSpPr/>
          <p:nvPr/>
        </p:nvSpPr>
        <p:spPr>
          <a:xfrm>
            <a:off x="16349358" y="9015984"/>
            <a:ext cx="5284935" cy="239150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grpSp>
        <p:nvGrpSpPr>
          <p:cNvPr id="154" name="Group 108">
            <a:extLst>
              <a:ext uri="{FF2B5EF4-FFF2-40B4-BE49-F238E27FC236}">
                <a16:creationId xmlns:a16="http://schemas.microsoft.com/office/drawing/2014/main" id="{AB605337-B8A9-AE40-A2F1-745A942C7820}"/>
              </a:ext>
            </a:extLst>
          </p:cNvPr>
          <p:cNvGrpSpPr/>
          <p:nvPr/>
        </p:nvGrpSpPr>
        <p:grpSpPr>
          <a:xfrm>
            <a:off x="7074388" y="2415842"/>
            <a:ext cx="10228874" cy="1772392"/>
            <a:chOff x="7074388" y="1029709"/>
            <a:chExt cx="10228874" cy="1772392"/>
          </a:xfrm>
        </p:grpSpPr>
        <p:sp>
          <p:nvSpPr>
            <p:cNvPr id="155" name="TextBox 109">
              <a:extLst>
                <a:ext uri="{FF2B5EF4-FFF2-40B4-BE49-F238E27FC236}">
                  <a16:creationId xmlns:a16="http://schemas.microsoft.com/office/drawing/2014/main" id="{9DA58324-F006-4547-9C30-06D8BEC5AC34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Value Chain Analysis</a:t>
              </a:r>
            </a:p>
          </p:txBody>
        </p:sp>
        <p:sp>
          <p:nvSpPr>
            <p:cNvPr id="156" name="TextBox 110">
              <a:extLst>
                <a:ext uri="{FF2B5EF4-FFF2-40B4-BE49-F238E27FC236}">
                  <a16:creationId xmlns:a16="http://schemas.microsoft.com/office/drawing/2014/main" id="{92AE45ED-C657-AE49-81C6-28AC01BB1CC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57" name="Rectangle 111">
              <a:extLst>
                <a:ext uri="{FF2B5EF4-FFF2-40B4-BE49-F238E27FC236}">
                  <a16:creationId xmlns:a16="http://schemas.microsoft.com/office/drawing/2014/main" id="{6F6D0CFD-F0DF-E642-9675-D80BDC650A18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8" name="CuadroTexto 157">
            <a:extLst>
              <a:ext uri="{FF2B5EF4-FFF2-40B4-BE49-F238E27FC236}">
                <a16:creationId xmlns:a16="http://schemas.microsoft.com/office/drawing/2014/main" id="{32A14DA6-0B8C-8F4A-B0CF-ED4C38B0EB6E}"/>
              </a:ext>
            </a:extLst>
          </p:cNvPr>
          <p:cNvSpPr txBox="1"/>
          <p:nvPr/>
        </p:nvSpPr>
        <p:spPr>
          <a:xfrm>
            <a:off x="3387444" y="9445804"/>
            <a:ext cx="3354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Firm </a:t>
            </a:r>
          </a:p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Infrastructure</a:t>
            </a:r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0C67738D-1243-644C-ADF7-C6238B4ED9DB}"/>
              </a:ext>
            </a:extLst>
          </p:cNvPr>
          <p:cNvSpPr txBox="1"/>
          <p:nvPr/>
        </p:nvSpPr>
        <p:spPr>
          <a:xfrm>
            <a:off x="7644667" y="9525540"/>
            <a:ext cx="51762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Human </a:t>
            </a:r>
          </a:p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Resource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C2150FA3-5FE0-614F-BC0A-24C0BBA6FEEE}"/>
              </a:ext>
            </a:extLst>
          </p:cNvPr>
          <p:cNvSpPr txBox="1"/>
          <p:nvPr/>
        </p:nvSpPr>
        <p:spPr>
          <a:xfrm>
            <a:off x="12632907" y="9529953"/>
            <a:ext cx="39053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Technology</a:t>
            </a:r>
          </a:p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 Development </a:t>
            </a:r>
          </a:p>
        </p:txBody>
      </p: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CB71AA4F-8312-CF45-9352-A86298CFE7BD}"/>
              </a:ext>
            </a:extLst>
          </p:cNvPr>
          <p:cNvSpPr txBox="1"/>
          <p:nvPr/>
        </p:nvSpPr>
        <p:spPr>
          <a:xfrm>
            <a:off x="17169197" y="9805607"/>
            <a:ext cx="4318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Procurement</a:t>
            </a:r>
          </a:p>
        </p:txBody>
      </p:sp>
    </p:spTree>
    <p:extLst>
      <p:ext uri="{BB962C8B-B14F-4D97-AF65-F5344CB8AC3E}">
        <p14:creationId xmlns:p14="http://schemas.microsoft.com/office/powerpoint/2010/main" val="40455403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BFD78F1E-DEA9-914B-92A6-729E942FD011}"/>
              </a:ext>
            </a:extLst>
          </p:cNvPr>
          <p:cNvGrpSpPr/>
          <p:nvPr/>
        </p:nvGrpSpPr>
        <p:grpSpPr>
          <a:xfrm>
            <a:off x="2816653" y="4962768"/>
            <a:ext cx="18744345" cy="7302733"/>
            <a:chOff x="3836949" y="4962768"/>
            <a:chExt cx="18744345" cy="7302733"/>
          </a:xfrm>
        </p:grpSpPr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4DF6C6D1-B9AC-7147-B627-2EAB2C8D4F4E}"/>
                </a:ext>
              </a:extLst>
            </p:cNvPr>
            <p:cNvGrpSpPr/>
            <p:nvPr/>
          </p:nvGrpSpPr>
          <p:grpSpPr>
            <a:xfrm>
              <a:off x="3836949" y="8014024"/>
              <a:ext cx="5284934" cy="2406215"/>
              <a:chOff x="1762815" y="2990175"/>
              <a:chExt cx="5284934" cy="2406215"/>
            </a:xfrm>
          </p:grpSpPr>
          <p:sp>
            <p:nvSpPr>
              <p:cNvPr id="129" name="Cheurón 128">
                <a:extLst>
                  <a:ext uri="{FF2B5EF4-FFF2-40B4-BE49-F238E27FC236}">
                    <a16:creationId xmlns:a16="http://schemas.microsoft.com/office/drawing/2014/main" id="{4EBE65DC-121D-FE4F-8B1E-6976978F4E0C}"/>
                  </a:ext>
                </a:extLst>
              </p:cNvPr>
              <p:cNvSpPr/>
              <p:nvPr/>
            </p:nvSpPr>
            <p:spPr>
              <a:xfrm>
                <a:off x="1762815" y="2990175"/>
                <a:ext cx="5284934" cy="2391507"/>
              </a:xfrm>
              <a:prstGeom prst="chevr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Triángulo 129">
                <a:extLst>
                  <a:ext uri="{FF2B5EF4-FFF2-40B4-BE49-F238E27FC236}">
                    <a16:creationId xmlns:a16="http://schemas.microsoft.com/office/drawing/2014/main" id="{050FD1AA-23A2-5748-95D3-8317D955C63F}"/>
                  </a:ext>
                </a:extLst>
              </p:cNvPr>
              <p:cNvSpPr/>
              <p:nvPr/>
            </p:nvSpPr>
            <p:spPr>
              <a:xfrm rot="5400000">
                <a:off x="1309009" y="3479247"/>
                <a:ext cx="2395376" cy="143891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B6AA6CA5-ADD2-0F42-A8BC-2CAAFD6F1CF4}"/>
                </a:ext>
              </a:extLst>
            </p:cNvPr>
            <p:cNvGrpSpPr/>
            <p:nvPr/>
          </p:nvGrpSpPr>
          <p:grpSpPr>
            <a:xfrm>
              <a:off x="16042775" y="7841191"/>
              <a:ext cx="5478658" cy="2693775"/>
              <a:chOff x="15368816" y="2817342"/>
              <a:chExt cx="5478658" cy="2693775"/>
            </a:xfrm>
          </p:grpSpPr>
          <p:sp>
            <p:nvSpPr>
              <p:cNvPr id="127" name="Cheurón 126">
                <a:extLst>
                  <a:ext uri="{FF2B5EF4-FFF2-40B4-BE49-F238E27FC236}">
                    <a16:creationId xmlns:a16="http://schemas.microsoft.com/office/drawing/2014/main" id="{5D78B320-FD48-6F4D-8F7A-E0EFAB208ECC}"/>
                  </a:ext>
                </a:extLst>
              </p:cNvPr>
              <p:cNvSpPr/>
              <p:nvPr/>
            </p:nvSpPr>
            <p:spPr>
              <a:xfrm>
                <a:off x="15368816" y="2990175"/>
                <a:ext cx="5284935" cy="2391507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Triángulo 127">
                <a:extLst>
                  <a:ext uri="{FF2B5EF4-FFF2-40B4-BE49-F238E27FC236}">
                    <a16:creationId xmlns:a16="http://schemas.microsoft.com/office/drawing/2014/main" id="{AF0D289D-2F47-A442-BA02-7D9A034F7B94}"/>
                  </a:ext>
                </a:extLst>
              </p:cNvPr>
              <p:cNvSpPr/>
              <p:nvPr/>
            </p:nvSpPr>
            <p:spPr>
              <a:xfrm rot="5400000">
                <a:off x="18781131" y="3444775"/>
                <a:ext cx="2693775" cy="1438910"/>
              </a:xfrm>
              <a:prstGeom prst="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59" name="Cheurón 58">
              <a:extLst>
                <a:ext uri="{FF2B5EF4-FFF2-40B4-BE49-F238E27FC236}">
                  <a16:creationId xmlns:a16="http://schemas.microsoft.com/office/drawing/2014/main" id="{6F92D2F7-95DC-F24D-8222-3B89B4061A47}"/>
                </a:ext>
              </a:extLst>
            </p:cNvPr>
            <p:cNvSpPr/>
            <p:nvPr/>
          </p:nvSpPr>
          <p:spPr>
            <a:xfrm>
              <a:off x="7901237" y="8014024"/>
              <a:ext cx="5284935" cy="2391507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60" name="Cheurón 59">
              <a:extLst>
                <a:ext uri="{FF2B5EF4-FFF2-40B4-BE49-F238E27FC236}">
                  <a16:creationId xmlns:a16="http://schemas.microsoft.com/office/drawing/2014/main" id="{708E4FC7-A138-534A-B5BE-69D49B653A88}"/>
                </a:ext>
              </a:extLst>
            </p:cNvPr>
            <p:cNvSpPr/>
            <p:nvPr/>
          </p:nvSpPr>
          <p:spPr>
            <a:xfrm>
              <a:off x="11971893" y="8014024"/>
              <a:ext cx="5284935" cy="2391507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2C8BB019-AC9B-0C4D-BDB9-D4E6DC47CD0F}"/>
                </a:ext>
              </a:extLst>
            </p:cNvPr>
            <p:cNvSpPr txBox="1"/>
            <p:nvPr/>
          </p:nvSpPr>
          <p:spPr>
            <a:xfrm>
              <a:off x="14586683" y="6966646"/>
              <a:ext cx="511066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atin typeface="Lato" charset="0"/>
                  <a:ea typeface="Lato" charset="0"/>
                  <a:cs typeface="Lato" charset="0"/>
                </a:rPr>
                <a:t>Firm Infrastructure</a:t>
              </a:r>
            </a:p>
          </p:txBody>
        </p:sp>
        <p:sp>
          <p:nvSpPr>
            <p:cNvPr id="102" name="CuadroTexto 101">
              <a:extLst>
                <a:ext uri="{FF2B5EF4-FFF2-40B4-BE49-F238E27FC236}">
                  <a16:creationId xmlns:a16="http://schemas.microsoft.com/office/drawing/2014/main" id="{F7C8B916-6FE8-344D-B53B-E440FC0D1BA7}"/>
                </a:ext>
              </a:extLst>
            </p:cNvPr>
            <p:cNvSpPr txBox="1"/>
            <p:nvPr/>
          </p:nvSpPr>
          <p:spPr>
            <a:xfrm rot="5400000">
              <a:off x="19085572" y="7714218"/>
              <a:ext cx="431811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Margin</a:t>
              </a:r>
            </a:p>
          </p:txBody>
        </p:sp>
        <p:sp>
          <p:nvSpPr>
            <p:cNvPr id="107" name="Rectángulo 106">
              <a:extLst>
                <a:ext uri="{FF2B5EF4-FFF2-40B4-BE49-F238E27FC236}">
                  <a16:creationId xmlns:a16="http://schemas.microsoft.com/office/drawing/2014/main" id="{DD5D2562-6853-7942-AEDC-E4002C6C8A35}"/>
                </a:ext>
              </a:extLst>
            </p:cNvPr>
            <p:cNvSpPr/>
            <p:nvPr/>
          </p:nvSpPr>
          <p:spPr>
            <a:xfrm>
              <a:off x="3861376" y="10379963"/>
              <a:ext cx="4092958" cy="187265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8" name="Rectángulo 107">
              <a:extLst>
                <a:ext uri="{FF2B5EF4-FFF2-40B4-BE49-F238E27FC236}">
                  <a16:creationId xmlns:a16="http://schemas.microsoft.com/office/drawing/2014/main" id="{F8039A62-7F28-5A42-8C4F-33A6D0B9915A}"/>
                </a:ext>
              </a:extLst>
            </p:cNvPr>
            <p:cNvSpPr/>
            <p:nvPr/>
          </p:nvSpPr>
          <p:spPr>
            <a:xfrm>
              <a:off x="7929812" y="10391555"/>
              <a:ext cx="4070142" cy="1872656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Rectángulo 108">
              <a:extLst>
                <a:ext uri="{FF2B5EF4-FFF2-40B4-BE49-F238E27FC236}">
                  <a16:creationId xmlns:a16="http://schemas.microsoft.com/office/drawing/2014/main" id="{F802706A-BE71-9A48-87C6-12E4CEBBDE86}"/>
                </a:ext>
              </a:extLst>
            </p:cNvPr>
            <p:cNvSpPr/>
            <p:nvPr/>
          </p:nvSpPr>
          <p:spPr>
            <a:xfrm>
              <a:off x="12000468" y="10391555"/>
              <a:ext cx="4034883" cy="187265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0" name="Rectángulo 109">
              <a:extLst>
                <a:ext uri="{FF2B5EF4-FFF2-40B4-BE49-F238E27FC236}">
                  <a16:creationId xmlns:a16="http://schemas.microsoft.com/office/drawing/2014/main" id="{BD618DA1-811D-3C4B-95A0-5D8B96B86412}"/>
                </a:ext>
              </a:extLst>
            </p:cNvPr>
            <p:cNvSpPr/>
            <p:nvPr/>
          </p:nvSpPr>
          <p:spPr>
            <a:xfrm>
              <a:off x="16042775" y="10391555"/>
              <a:ext cx="4034883" cy="187265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1" name="CuadroTexto 110">
              <a:extLst>
                <a:ext uri="{FF2B5EF4-FFF2-40B4-BE49-F238E27FC236}">
                  <a16:creationId xmlns:a16="http://schemas.microsoft.com/office/drawing/2014/main" id="{47843BEE-3422-4747-A025-1E6FE0DA6B08}"/>
                </a:ext>
              </a:extLst>
            </p:cNvPr>
            <p:cNvSpPr txBox="1"/>
            <p:nvPr/>
          </p:nvSpPr>
          <p:spPr>
            <a:xfrm>
              <a:off x="4917832" y="8855834"/>
              <a:ext cx="2699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Logistics</a:t>
              </a:r>
            </a:p>
          </p:txBody>
        </p:sp>
        <p:sp>
          <p:nvSpPr>
            <p:cNvPr id="112" name="Rectángulo 111">
              <a:extLst>
                <a:ext uri="{FF2B5EF4-FFF2-40B4-BE49-F238E27FC236}">
                  <a16:creationId xmlns:a16="http://schemas.microsoft.com/office/drawing/2014/main" id="{AA43EDC1-1E91-6D49-92A7-D3A49D319FB9}"/>
                </a:ext>
              </a:extLst>
            </p:cNvPr>
            <p:cNvSpPr/>
            <p:nvPr/>
          </p:nvSpPr>
          <p:spPr>
            <a:xfrm>
              <a:off x="4337580" y="10915084"/>
              <a:ext cx="315014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113" name="CuadroTexto 112">
              <a:extLst>
                <a:ext uri="{FF2B5EF4-FFF2-40B4-BE49-F238E27FC236}">
                  <a16:creationId xmlns:a16="http://schemas.microsoft.com/office/drawing/2014/main" id="{71E1F707-5191-BC4C-8D23-F9721DFA6C8D}"/>
                </a:ext>
              </a:extLst>
            </p:cNvPr>
            <p:cNvSpPr txBox="1"/>
            <p:nvPr/>
          </p:nvSpPr>
          <p:spPr>
            <a:xfrm>
              <a:off x="9283843" y="8834136"/>
              <a:ext cx="3351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Operations</a:t>
              </a:r>
            </a:p>
          </p:txBody>
        </p:sp>
        <p:sp>
          <p:nvSpPr>
            <p:cNvPr id="114" name="Rectángulo 113">
              <a:extLst>
                <a:ext uri="{FF2B5EF4-FFF2-40B4-BE49-F238E27FC236}">
                  <a16:creationId xmlns:a16="http://schemas.microsoft.com/office/drawing/2014/main" id="{7D7AC225-7D04-1642-9D63-AE35B33361EF}"/>
                </a:ext>
              </a:extLst>
            </p:cNvPr>
            <p:cNvSpPr/>
            <p:nvPr/>
          </p:nvSpPr>
          <p:spPr>
            <a:xfrm>
              <a:off x="8426589" y="10915084"/>
              <a:ext cx="315014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97FA2696-395B-7047-A10F-F21C56B4DFBB}"/>
                </a:ext>
              </a:extLst>
            </p:cNvPr>
            <p:cNvSpPr txBox="1"/>
            <p:nvPr/>
          </p:nvSpPr>
          <p:spPr>
            <a:xfrm>
              <a:off x="13322903" y="8834136"/>
              <a:ext cx="3351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Marketing</a:t>
              </a:r>
            </a:p>
          </p:txBody>
        </p:sp>
        <p:sp>
          <p:nvSpPr>
            <p:cNvPr id="116" name="Rectángulo 115">
              <a:extLst>
                <a:ext uri="{FF2B5EF4-FFF2-40B4-BE49-F238E27FC236}">
                  <a16:creationId xmlns:a16="http://schemas.microsoft.com/office/drawing/2014/main" id="{210A57F0-38C8-3C4F-9D32-C9623E774724}"/>
                </a:ext>
              </a:extLst>
            </p:cNvPr>
            <p:cNvSpPr/>
            <p:nvPr/>
          </p:nvSpPr>
          <p:spPr>
            <a:xfrm>
              <a:off x="12479615" y="10920984"/>
              <a:ext cx="315014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117" name="CuadroTexto 116">
              <a:extLst>
                <a:ext uri="{FF2B5EF4-FFF2-40B4-BE49-F238E27FC236}">
                  <a16:creationId xmlns:a16="http://schemas.microsoft.com/office/drawing/2014/main" id="{C45DA873-4291-2946-B8F3-A4EB11F87BE8}"/>
                </a:ext>
              </a:extLst>
            </p:cNvPr>
            <p:cNvSpPr txBox="1"/>
            <p:nvPr/>
          </p:nvSpPr>
          <p:spPr>
            <a:xfrm>
              <a:off x="17009689" y="5054128"/>
              <a:ext cx="3351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</a:t>
              </a:r>
            </a:p>
          </p:txBody>
        </p:sp>
        <p:sp>
          <p:nvSpPr>
            <p:cNvPr id="118" name="Rectángulo 117">
              <a:extLst>
                <a:ext uri="{FF2B5EF4-FFF2-40B4-BE49-F238E27FC236}">
                  <a16:creationId xmlns:a16="http://schemas.microsoft.com/office/drawing/2014/main" id="{175F4BC9-4FEC-A242-B287-9A8AC0290881}"/>
                </a:ext>
              </a:extLst>
            </p:cNvPr>
            <p:cNvSpPr/>
            <p:nvPr/>
          </p:nvSpPr>
          <p:spPr>
            <a:xfrm>
              <a:off x="16521922" y="10917800"/>
              <a:ext cx="315014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7D4EB907-9BF4-614C-A188-A4DB17B0803E}"/>
                </a:ext>
              </a:extLst>
            </p:cNvPr>
            <p:cNvGrpSpPr/>
            <p:nvPr/>
          </p:nvGrpSpPr>
          <p:grpSpPr>
            <a:xfrm>
              <a:off x="3861376" y="4962768"/>
              <a:ext cx="16216372" cy="3044261"/>
              <a:chOff x="2922549" y="4962768"/>
              <a:chExt cx="17155199" cy="3044261"/>
            </a:xfrm>
          </p:grpSpPr>
          <p:sp>
            <p:nvSpPr>
              <p:cNvPr id="119" name="Rectángulo 118">
                <a:extLst>
                  <a:ext uri="{FF2B5EF4-FFF2-40B4-BE49-F238E27FC236}">
                    <a16:creationId xmlns:a16="http://schemas.microsoft.com/office/drawing/2014/main" id="{67947661-4326-6945-8E72-784E58B7E41F}"/>
                  </a:ext>
                </a:extLst>
              </p:cNvPr>
              <p:cNvSpPr/>
              <p:nvPr/>
            </p:nvSpPr>
            <p:spPr>
              <a:xfrm>
                <a:off x="2945223" y="4962768"/>
                <a:ext cx="8568956" cy="15100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0" name="Rectángulo 119">
                <a:extLst>
                  <a:ext uri="{FF2B5EF4-FFF2-40B4-BE49-F238E27FC236}">
                    <a16:creationId xmlns:a16="http://schemas.microsoft.com/office/drawing/2014/main" id="{80D8BF95-83A6-864A-A1E7-32F96654B3D7}"/>
                  </a:ext>
                </a:extLst>
              </p:cNvPr>
              <p:cNvSpPr/>
              <p:nvPr/>
            </p:nvSpPr>
            <p:spPr>
              <a:xfrm>
                <a:off x="2922549" y="6496998"/>
                <a:ext cx="8568956" cy="1510031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1" name="Rectángulo 120">
                <a:extLst>
                  <a:ext uri="{FF2B5EF4-FFF2-40B4-BE49-F238E27FC236}">
                    <a16:creationId xmlns:a16="http://schemas.microsoft.com/office/drawing/2014/main" id="{2FEEAE68-AAF8-0048-8819-57A4892F3C0A}"/>
                  </a:ext>
                </a:extLst>
              </p:cNvPr>
              <p:cNvSpPr/>
              <p:nvPr/>
            </p:nvSpPr>
            <p:spPr>
              <a:xfrm>
                <a:off x="11508792" y="4977430"/>
                <a:ext cx="8568956" cy="1510031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 121">
                <a:extLst>
                  <a:ext uri="{FF2B5EF4-FFF2-40B4-BE49-F238E27FC236}">
                    <a16:creationId xmlns:a16="http://schemas.microsoft.com/office/drawing/2014/main" id="{03926A11-CE0E-5140-9EBF-35AE7D2B629E}"/>
                  </a:ext>
                </a:extLst>
              </p:cNvPr>
              <p:cNvSpPr/>
              <p:nvPr/>
            </p:nvSpPr>
            <p:spPr>
              <a:xfrm>
                <a:off x="11486118" y="6483085"/>
                <a:ext cx="8568956" cy="15100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3" name="CuadroTexto 122">
              <a:extLst>
                <a:ext uri="{FF2B5EF4-FFF2-40B4-BE49-F238E27FC236}">
                  <a16:creationId xmlns:a16="http://schemas.microsoft.com/office/drawing/2014/main" id="{A46D0963-F3E3-0344-96D0-0E827CAEA9B6}"/>
                </a:ext>
              </a:extLst>
            </p:cNvPr>
            <p:cNvSpPr txBox="1"/>
            <p:nvPr/>
          </p:nvSpPr>
          <p:spPr>
            <a:xfrm>
              <a:off x="5342148" y="5347724"/>
              <a:ext cx="517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latin typeface="Lato" charset="0"/>
                  <a:ea typeface="Lato" charset="0"/>
                  <a:cs typeface="Lato" charset="0"/>
                </a:rPr>
                <a:t>Human Resource</a:t>
              </a:r>
            </a:p>
          </p:txBody>
        </p:sp>
        <p:sp>
          <p:nvSpPr>
            <p:cNvPr id="124" name="CuadroTexto 123">
              <a:extLst>
                <a:ext uri="{FF2B5EF4-FFF2-40B4-BE49-F238E27FC236}">
                  <a16:creationId xmlns:a16="http://schemas.microsoft.com/office/drawing/2014/main" id="{061FF7F8-A1C0-1149-8103-57A8F7BAF091}"/>
                </a:ext>
              </a:extLst>
            </p:cNvPr>
            <p:cNvSpPr txBox="1"/>
            <p:nvPr/>
          </p:nvSpPr>
          <p:spPr>
            <a:xfrm>
              <a:off x="4586271" y="6857755"/>
              <a:ext cx="668708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latin typeface="Lato" charset="0"/>
                  <a:ea typeface="Lato" charset="0"/>
                  <a:cs typeface="Lato" charset="0"/>
                </a:rPr>
                <a:t>Technology Development </a:t>
              </a:r>
            </a:p>
          </p:txBody>
        </p:sp>
        <p:sp>
          <p:nvSpPr>
            <p:cNvPr id="125" name="CuadroTexto 124">
              <a:extLst>
                <a:ext uri="{FF2B5EF4-FFF2-40B4-BE49-F238E27FC236}">
                  <a16:creationId xmlns:a16="http://schemas.microsoft.com/office/drawing/2014/main" id="{CAE29C08-5A3B-774B-B404-A518B8C294B9}"/>
                </a:ext>
              </a:extLst>
            </p:cNvPr>
            <p:cNvSpPr txBox="1"/>
            <p:nvPr/>
          </p:nvSpPr>
          <p:spPr>
            <a:xfrm>
              <a:off x="13867505" y="5340256"/>
              <a:ext cx="43181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latin typeface="Lato" charset="0"/>
                  <a:ea typeface="Lato" charset="0"/>
                  <a:cs typeface="Lato" charset="0"/>
                </a:rPr>
                <a:t>Procurement</a:t>
              </a:r>
            </a:p>
          </p:txBody>
        </p:sp>
        <p:sp>
          <p:nvSpPr>
            <p:cNvPr id="126" name="CuadroTexto 125">
              <a:extLst>
                <a:ext uri="{FF2B5EF4-FFF2-40B4-BE49-F238E27FC236}">
                  <a16:creationId xmlns:a16="http://schemas.microsoft.com/office/drawing/2014/main" id="{EFE7C83A-FF7F-4047-849F-694C8FDC8D73}"/>
                </a:ext>
              </a:extLst>
            </p:cNvPr>
            <p:cNvSpPr txBox="1"/>
            <p:nvPr/>
          </p:nvSpPr>
          <p:spPr>
            <a:xfrm>
              <a:off x="13450976" y="6802790"/>
              <a:ext cx="511066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latin typeface="Lato" charset="0"/>
                  <a:ea typeface="Lato" charset="0"/>
                  <a:cs typeface="Lato" charset="0"/>
                </a:rPr>
                <a:t>Firm Infrastructure</a:t>
              </a:r>
            </a:p>
          </p:txBody>
        </p:sp>
        <p:sp>
          <p:nvSpPr>
            <p:cNvPr id="131" name="Pentágono 130">
              <a:extLst>
                <a:ext uri="{FF2B5EF4-FFF2-40B4-BE49-F238E27FC236}">
                  <a16:creationId xmlns:a16="http://schemas.microsoft.com/office/drawing/2014/main" id="{9053BD79-EC3C-BA4B-BB82-7828E42B27DB}"/>
                </a:ext>
              </a:extLst>
            </p:cNvPr>
            <p:cNvSpPr/>
            <p:nvPr/>
          </p:nvSpPr>
          <p:spPr>
            <a:xfrm>
              <a:off x="20077658" y="4964057"/>
              <a:ext cx="2503636" cy="7301444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2" name="CuadroTexto 131">
              <a:extLst>
                <a:ext uri="{FF2B5EF4-FFF2-40B4-BE49-F238E27FC236}">
                  <a16:creationId xmlns:a16="http://schemas.microsoft.com/office/drawing/2014/main" id="{58179BA8-EDAA-DF45-A81B-018D590459ED}"/>
                </a:ext>
              </a:extLst>
            </p:cNvPr>
            <p:cNvSpPr txBox="1"/>
            <p:nvPr/>
          </p:nvSpPr>
          <p:spPr>
            <a:xfrm rot="5400000">
              <a:off x="19039294" y="8002826"/>
              <a:ext cx="434832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Margin</a:t>
              </a:r>
            </a:p>
          </p:txBody>
        </p:sp>
      </p:grpSp>
      <p:grpSp>
        <p:nvGrpSpPr>
          <p:cNvPr id="133" name="Group 108">
            <a:extLst>
              <a:ext uri="{FF2B5EF4-FFF2-40B4-BE49-F238E27FC236}">
                <a16:creationId xmlns:a16="http://schemas.microsoft.com/office/drawing/2014/main" id="{A92A4CB1-804D-9949-B077-192C21F2AC9F}"/>
              </a:ext>
            </a:extLst>
          </p:cNvPr>
          <p:cNvGrpSpPr/>
          <p:nvPr/>
        </p:nvGrpSpPr>
        <p:grpSpPr>
          <a:xfrm>
            <a:off x="7074388" y="1750820"/>
            <a:ext cx="10228874" cy="1772392"/>
            <a:chOff x="7074388" y="1029709"/>
            <a:chExt cx="10228874" cy="1772392"/>
          </a:xfrm>
        </p:grpSpPr>
        <p:sp>
          <p:nvSpPr>
            <p:cNvPr id="134" name="TextBox 109">
              <a:extLst>
                <a:ext uri="{FF2B5EF4-FFF2-40B4-BE49-F238E27FC236}">
                  <a16:creationId xmlns:a16="http://schemas.microsoft.com/office/drawing/2014/main" id="{F93D3511-504C-CC4E-9083-D2988B24FA7C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Value Chain Analysis</a:t>
              </a:r>
            </a:p>
          </p:txBody>
        </p:sp>
        <p:sp>
          <p:nvSpPr>
            <p:cNvPr id="135" name="TextBox 110">
              <a:extLst>
                <a:ext uri="{FF2B5EF4-FFF2-40B4-BE49-F238E27FC236}">
                  <a16:creationId xmlns:a16="http://schemas.microsoft.com/office/drawing/2014/main" id="{ED84573F-A4AD-8647-B8C3-7537EED9F4F8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36" name="Rectangle 111">
              <a:extLst>
                <a:ext uri="{FF2B5EF4-FFF2-40B4-BE49-F238E27FC236}">
                  <a16:creationId xmlns:a16="http://schemas.microsoft.com/office/drawing/2014/main" id="{73DF69D6-AB92-8D4B-9B2D-F40E73D7890B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15071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entágono 39">
            <a:extLst>
              <a:ext uri="{FF2B5EF4-FFF2-40B4-BE49-F238E27FC236}">
                <a16:creationId xmlns:a16="http://schemas.microsoft.com/office/drawing/2014/main" id="{4639974F-C86D-3141-AC61-32A4E361D1D7}"/>
              </a:ext>
            </a:extLst>
          </p:cNvPr>
          <p:cNvSpPr/>
          <p:nvPr/>
        </p:nvSpPr>
        <p:spPr>
          <a:xfrm>
            <a:off x="1494321" y="4114801"/>
            <a:ext cx="21389009" cy="8408504"/>
          </a:xfrm>
          <a:prstGeom prst="homePlat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AD9AA221-3F77-F04C-A3FC-9F9B8C8DD0CF}"/>
              </a:ext>
            </a:extLst>
          </p:cNvPr>
          <p:cNvSpPr/>
          <p:nvPr/>
        </p:nvSpPr>
        <p:spPr>
          <a:xfrm>
            <a:off x="1494321" y="4114801"/>
            <a:ext cx="17167752" cy="41830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7A87DEFA-60C3-464C-855E-94458357DAF3}"/>
              </a:ext>
            </a:extLst>
          </p:cNvPr>
          <p:cNvSpPr/>
          <p:nvPr/>
        </p:nvSpPr>
        <p:spPr>
          <a:xfrm>
            <a:off x="1494321" y="8297863"/>
            <a:ext cx="17167752" cy="42466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47122058-6FE9-524B-918D-1CCFE577D563}"/>
              </a:ext>
            </a:extLst>
          </p:cNvPr>
          <p:cNvCxnSpPr/>
          <p:nvPr/>
        </p:nvCxnSpPr>
        <p:spPr>
          <a:xfrm>
            <a:off x="5708070" y="4465493"/>
            <a:ext cx="0" cy="764338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23F6702B-6FA8-A949-9254-58CE465775DC}"/>
              </a:ext>
            </a:extLst>
          </p:cNvPr>
          <p:cNvCxnSpPr/>
          <p:nvPr/>
        </p:nvCxnSpPr>
        <p:spPr>
          <a:xfrm>
            <a:off x="10016836" y="4465493"/>
            <a:ext cx="0" cy="764338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4C159C7A-6018-9F44-A248-2D510F3927CE}"/>
              </a:ext>
            </a:extLst>
          </p:cNvPr>
          <p:cNvCxnSpPr/>
          <p:nvPr/>
        </p:nvCxnSpPr>
        <p:spPr>
          <a:xfrm>
            <a:off x="14311746" y="4437784"/>
            <a:ext cx="0" cy="764338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08661816-1CF6-FA42-B797-3CA3181092E8}"/>
              </a:ext>
            </a:extLst>
          </p:cNvPr>
          <p:cNvSpPr txBox="1"/>
          <p:nvPr/>
        </p:nvSpPr>
        <p:spPr>
          <a:xfrm>
            <a:off x="1930682" y="5606167"/>
            <a:ext cx="3354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Firm </a:t>
            </a:r>
          </a:p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Infrastructure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0A1899A-6563-CF4F-A22F-7B7F27800AC4}"/>
              </a:ext>
            </a:extLst>
          </p:cNvPr>
          <p:cNvSpPr txBox="1"/>
          <p:nvPr/>
        </p:nvSpPr>
        <p:spPr>
          <a:xfrm>
            <a:off x="6362451" y="9644767"/>
            <a:ext cx="2912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Human </a:t>
            </a:r>
          </a:p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Resource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E5127C68-F61E-8840-B600-8073BB23F803}"/>
              </a:ext>
            </a:extLst>
          </p:cNvPr>
          <p:cNvSpPr txBox="1"/>
          <p:nvPr/>
        </p:nvSpPr>
        <p:spPr>
          <a:xfrm>
            <a:off x="10183927" y="5606167"/>
            <a:ext cx="3905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Technology</a:t>
            </a:r>
          </a:p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 Development 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FD73DDC-4E6B-3A47-8186-3C4AB7D48332}"/>
              </a:ext>
            </a:extLst>
          </p:cNvPr>
          <p:cNvSpPr txBox="1"/>
          <p:nvPr/>
        </p:nvSpPr>
        <p:spPr>
          <a:xfrm>
            <a:off x="14639036" y="9890988"/>
            <a:ext cx="3695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Procurement</a:t>
            </a:r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id="{EB40AE72-C47E-3C47-8181-2FEBA46D8056}"/>
              </a:ext>
            </a:extLst>
          </p:cNvPr>
          <p:cNvGrpSpPr/>
          <p:nvPr/>
        </p:nvGrpSpPr>
        <p:grpSpPr>
          <a:xfrm>
            <a:off x="3112580" y="8991263"/>
            <a:ext cx="990729" cy="995756"/>
            <a:chOff x="11834275" y="1441691"/>
            <a:chExt cx="990729" cy="995756"/>
          </a:xfrm>
          <a:solidFill>
            <a:schemeClr val="bg2"/>
          </a:solidFill>
        </p:grpSpPr>
        <p:sp>
          <p:nvSpPr>
            <p:cNvPr id="69" name="Freeform 367">
              <a:extLst>
                <a:ext uri="{FF2B5EF4-FFF2-40B4-BE49-F238E27FC236}">
                  <a16:creationId xmlns:a16="http://schemas.microsoft.com/office/drawing/2014/main" id="{3071CA4F-7AB9-E041-82BA-C80D387AD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4275" y="1688114"/>
              <a:ext cx="990729" cy="749333"/>
            </a:xfrm>
            <a:custGeom>
              <a:avLst/>
              <a:gdLst>
                <a:gd name="T0" fmla="*/ 803 w 869"/>
                <a:gd name="T1" fmla="*/ 657 h 658"/>
                <a:gd name="T2" fmla="*/ 803 w 869"/>
                <a:gd name="T3" fmla="*/ 657 h 658"/>
                <a:gd name="T4" fmla="*/ 65 w 869"/>
                <a:gd name="T5" fmla="*/ 657 h 658"/>
                <a:gd name="T6" fmla="*/ 0 w 869"/>
                <a:gd name="T7" fmla="*/ 592 h 658"/>
                <a:gd name="T8" fmla="*/ 0 w 869"/>
                <a:gd name="T9" fmla="*/ 56 h 658"/>
                <a:gd name="T10" fmla="*/ 65 w 869"/>
                <a:gd name="T11" fmla="*/ 0 h 658"/>
                <a:gd name="T12" fmla="*/ 803 w 869"/>
                <a:gd name="T13" fmla="*/ 0 h 658"/>
                <a:gd name="T14" fmla="*/ 868 w 869"/>
                <a:gd name="T15" fmla="*/ 56 h 658"/>
                <a:gd name="T16" fmla="*/ 868 w 869"/>
                <a:gd name="T17" fmla="*/ 592 h 658"/>
                <a:gd name="T18" fmla="*/ 803 w 869"/>
                <a:gd name="T19" fmla="*/ 657 h 658"/>
                <a:gd name="T20" fmla="*/ 65 w 869"/>
                <a:gd name="T21" fmla="*/ 40 h 658"/>
                <a:gd name="T22" fmla="*/ 65 w 869"/>
                <a:gd name="T23" fmla="*/ 40 h 658"/>
                <a:gd name="T24" fmla="*/ 41 w 869"/>
                <a:gd name="T25" fmla="*/ 56 h 658"/>
                <a:gd name="T26" fmla="*/ 41 w 869"/>
                <a:gd name="T27" fmla="*/ 592 h 658"/>
                <a:gd name="T28" fmla="*/ 65 w 869"/>
                <a:gd name="T29" fmla="*/ 617 h 658"/>
                <a:gd name="T30" fmla="*/ 803 w 869"/>
                <a:gd name="T31" fmla="*/ 617 h 658"/>
                <a:gd name="T32" fmla="*/ 827 w 869"/>
                <a:gd name="T33" fmla="*/ 592 h 658"/>
                <a:gd name="T34" fmla="*/ 827 w 869"/>
                <a:gd name="T35" fmla="*/ 56 h 658"/>
                <a:gd name="T36" fmla="*/ 803 w 869"/>
                <a:gd name="T37" fmla="*/ 40 h 658"/>
                <a:gd name="T38" fmla="*/ 65 w 869"/>
                <a:gd name="T39" fmla="*/ 4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9" h="658">
                  <a:moveTo>
                    <a:pt x="803" y="657"/>
                  </a:moveTo>
                  <a:lnTo>
                    <a:pt x="803" y="657"/>
                  </a:lnTo>
                  <a:cubicBezTo>
                    <a:pt x="65" y="657"/>
                    <a:pt x="65" y="657"/>
                    <a:pt x="65" y="657"/>
                  </a:cubicBezTo>
                  <a:cubicBezTo>
                    <a:pt x="32" y="657"/>
                    <a:pt x="0" y="633"/>
                    <a:pt x="0" y="59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4"/>
                    <a:pt x="32" y="0"/>
                    <a:pt x="65" y="0"/>
                  </a:cubicBezTo>
                  <a:cubicBezTo>
                    <a:pt x="803" y="0"/>
                    <a:pt x="803" y="0"/>
                    <a:pt x="803" y="0"/>
                  </a:cubicBezTo>
                  <a:cubicBezTo>
                    <a:pt x="835" y="0"/>
                    <a:pt x="868" y="24"/>
                    <a:pt x="868" y="56"/>
                  </a:cubicBezTo>
                  <a:cubicBezTo>
                    <a:pt x="868" y="592"/>
                    <a:pt x="868" y="592"/>
                    <a:pt x="868" y="592"/>
                  </a:cubicBezTo>
                  <a:cubicBezTo>
                    <a:pt x="868" y="633"/>
                    <a:pt x="835" y="657"/>
                    <a:pt x="803" y="657"/>
                  </a:cubicBezTo>
                  <a:close/>
                  <a:moveTo>
                    <a:pt x="65" y="40"/>
                  </a:moveTo>
                  <a:lnTo>
                    <a:pt x="65" y="40"/>
                  </a:lnTo>
                  <a:cubicBezTo>
                    <a:pt x="49" y="40"/>
                    <a:pt x="41" y="48"/>
                    <a:pt x="41" y="56"/>
                  </a:cubicBezTo>
                  <a:cubicBezTo>
                    <a:pt x="41" y="592"/>
                    <a:pt x="41" y="592"/>
                    <a:pt x="41" y="592"/>
                  </a:cubicBezTo>
                  <a:cubicBezTo>
                    <a:pt x="41" y="609"/>
                    <a:pt x="49" y="617"/>
                    <a:pt x="65" y="617"/>
                  </a:cubicBezTo>
                  <a:cubicBezTo>
                    <a:pt x="803" y="617"/>
                    <a:pt x="803" y="617"/>
                    <a:pt x="803" y="617"/>
                  </a:cubicBezTo>
                  <a:cubicBezTo>
                    <a:pt x="819" y="617"/>
                    <a:pt x="827" y="609"/>
                    <a:pt x="827" y="592"/>
                  </a:cubicBezTo>
                  <a:cubicBezTo>
                    <a:pt x="827" y="56"/>
                    <a:pt x="827" y="56"/>
                    <a:pt x="827" y="56"/>
                  </a:cubicBezTo>
                  <a:cubicBezTo>
                    <a:pt x="827" y="48"/>
                    <a:pt x="819" y="40"/>
                    <a:pt x="803" y="40"/>
                  </a:cubicBezTo>
                  <a:lnTo>
                    <a:pt x="65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368">
              <a:extLst>
                <a:ext uri="{FF2B5EF4-FFF2-40B4-BE49-F238E27FC236}">
                  <a16:creationId xmlns:a16="http://schemas.microsoft.com/office/drawing/2014/main" id="{B57A490D-F762-9746-BA1E-5810A7F44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3027" y="2155819"/>
              <a:ext cx="221279" cy="160930"/>
            </a:xfrm>
            <a:custGeom>
              <a:avLst/>
              <a:gdLst>
                <a:gd name="T0" fmla="*/ 170 w 195"/>
                <a:gd name="T1" fmla="*/ 138 h 139"/>
                <a:gd name="T2" fmla="*/ 170 w 195"/>
                <a:gd name="T3" fmla="*/ 138 h 139"/>
                <a:gd name="T4" fmla="*/ 16 w 195"/>
                <a:gd name="T5" fmla="*/ 138 h 139"/>
                <a:gd name="T6" fmla="*/ 0 w 195"/>
                <a:gd name="T7" fmla="*/ 122 h 139"/>
                <a:gd name="T8" fmla="*/ 0 w 195"/>
                <a:gd name="T9" fmla="*/ 16 h 139"/>
                <a:gd name="T10" fmla="*/ 16 w 195"/>
                <a:gd name="T11" fmla="*/ 0 h 139"/>
                <a:gd name="T12" fmla="*/ 170 w 195"/>
                <a:gd name="T13" fmla="*/ 0 h 139"/>
                <a:gd name="T14" fmla="*/ 194 w 195"/>
                <a:gd name="T15" fmla="*/ 16 h 139"/>
                <a:gd name="T16" fmla="*/ 194 w 195"/>
                <a:gd name="T17" fmla="*/ 122 h 139"/>
                <a:gd name="T18" fmla="*/ 170 w 195"/>
                <a:gd name="T19" fmla="*/ 138 h 139"/>
                <a:gd name="T20" fmla="*/ 40 w 195"/>
                <a:gd name="T21" fmla="*/ 97 h 139"/>
                <a:gd name="T22" fmla="*/ 40 w 195"/>
                <a:gd name="T23" fmla="*/ 97 h 139"/>
                <a:gd name="T24" fmla="*/ 154 w 195"/>
                <a:gd name="T25" fmla="*/ 97 h 139"/>
                <a:gd name="T26" fmla="*/ 154 w 195"/>
                <a:gd name="T27" fmla="*/ 40 h 139"/>
                <a:gd name="T28" fmla="*/ 40 w 195"/>
                <a:gd name="T29" fmla="*/ 40 h 139"/>
                <a:gd name="T30" fmla="*/ 40 w 195"/>
                <a:gd name="T31" fmla="*/ 9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5" h="139">
                  <a:moveTo>
                    <a:pt x="170" y="138"/>
                  </a:moveTo>
                  <a:lnTo>
                    <a:pt x="170" y="138"/>
                  </a:lnTo>
                  <a:cubicBezTo>
                    <a:pt x="16" y="138"/>
                    <a:pt x="16" y="138"/>
                    <a:pt x="16" y="138"/>
                  </a:cubicBezTo>
                  <a:cubicBezTo>
                    <a:pt x="8" y="138"/>
                    <a:pt x="0" y="130"/>
                    <a:pt x="0" y="12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86" y="0"/>
                    <a:pt x="194" y="8"/>
                    <a:pt x="194" y="16"/>
                  </a:cubicBezTo>
                  <a:cubicBezTo>
                    <a:pt x="194" y="122"/>
                    <a:pt x="194" y="122"/>
                    <a:pt x="194" y="122"/>
                  </a:cubicBezTo>
                  <a:cubicBezTo>
                    <a:pt x="194" y="130"/>
                    <a:pt x="186" y="138"/>
                    <a:pt x="170" y="138"/>
                  </a:cubicBezTo>
                  <a:close/>
                  <a:moveTo>
                    <a:pt x="40" y="97"/>
                  </a:moveTo>
                  <a:lnTo>
                    <a:pt x="40" y="97"/>
                  </a:lnTo>
                  <a:cubicBezTo>
                    <a:pt x="154" y="97"/>
                    <a:pt x="154" y="97"/>
                    <a:pt x="154" y="97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40" y="40"/>
                    <a:pt x="40" y="40"/>
                    <a:pt x="40" y="40"/>
                  </a:cubicBezTo>
                  <a:lnTo>
                    <a:pt x="40" y="9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369">
              <a:extLst>
                <a:ext uri="{FF2B5EF4-FFF2-40B4-BE49-F238E27FC236}">
                  <a16:creationId xmlns:a16="http://schemas.microsoft.com/office/drawing/2014/main" id="{F88E8C98-C851-3243-AE97-30577B747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4972" y="1441691"/>
              <a:ext cx="779508" cy="231337"/>
            </a:xfrm>
            <a:custGeom>
              <a:avLst/>
              <a:gdLst>
                <a:gd name="T0" fmla="*/ 24 w 682"/>
                <a:gd name="T1" fmla="*/ 203 h 204"/>
                <a:gd name="T2" fmla="*/ 24 w 682"/>
                <a:gd name="T3" fmla="*/ 203 h 204"/>
                <a:gd name="T4" fmla="*/ 0 w 682"/>
                <a:gd name="T5" fmla="*/ 187 h 204"/>
                <a:gd name="T6" fmla="*/ 16 w 682"/>
                <a:gd name="T7" fmla="*/ 163 h 204"/>
                <a:gd name="T8" fmla="*/ 600 w 682"/>
                <a:gd name="T9" fmla="*/ 8 h 204"/>
                <a:gd name="T10" fmla="*/ 632 w 682"/>
                <a:gd name="T11" fmla="*/ 25 h 204"/>
                <a:gd name="T12" fmla="*/ 673 w 682"/>
                <a:gd name="T13" fmla="*/ 179 h 204"/>
                <a:gd name="T14" fmla="*/ 665 w 682"/>
                <a:gd name="T15" fmla="*/ 203 h 204"/>
                <a:gd name="T16" fmla="*/ 640 w 682"/>
                <a:gd name="T17" fmla="*/ 187 h 204"/>
                <a:gd name="T18" fmla="*/ 600 w 682"/>
                <a:gd name="T19" fmla="*/ 49 h 204"/>
                <a:gd name="T20" fmla="*/ 24 w 682"/>
                <a:gd name="T21" fmla="*/ 20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2" h="204">
                  <a:moveTo>
                    <a:pt x="24" y="203"/>
                  </a:moveTo>
                  <a:lnTo>
                    <a:pt x="24" y="203"/>
                  </a:lnTo>
                  <a:cubicBezTo>
                    <a:pt x="16" y="203"/>
                    <a:pt x="8" y="195"/>
                    <a:pt x="0" y="187"/>
                  </a:cubicBezTo>
                  <a:cubicBezTo>
                    <a:pt x="0" y="179"/>
                    <a:pt x="8" y="163"/>
                    <a:pt x="16" y="163"/>
                  </a:cubicBezTo>
                  <a:cubicBezTo>
                    <a:pt x="600" y="8"/>
                    <a:pt x="600" y="8"/>
                    <a:pt x="600" y="8"/>
                  </a:cubicBezTo>
                  <a:cubicBezTo>
                    <a:pt x="616" y="0"/>
                    <a:pt x="632" y="8"/>
                    <a:pt x="632" y="25"/>
                  </a:cubicBezTo>
                  <a:cubicBezTo>
                    <a:pt x="673" y="179"/>
                    <a:pt x="673" y="179"/>
                    <a:pt x="673" y="179"/>
                  </a:cubicBezTo>
                  <a:cubicBezTo>
                    <a:pt x="681" y="187"/>
                    <a:pt x="673" y="195"/>
                    <a:pt x="665" y="203"/>
                  </a:cubicBezTo>
                  <a:cubicBezTo>
                    <a:pt x="648" y="203"/>
                    <a:pt x="640" y="195"/>
                    <a:pt x="640" y="187"/>
                  </a:cubicBezTo>
                  <a:cubicBezTo>
                    <a:pt x="600" y="49"/>
                    <a:pt x="600" y="49"/>
                    <a:pt x="600" y="49"/>
                  </a:cubicBezTo>
                  <a:cubicBezTo>
                    <a:pt x="24" y="203"/>
                    <a:pt x="24" y="203"/>
                    <a:pt x="24" y="20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370">
              <a:extLst>
                <a:ext uri="{FF2B5EF4-FFF2-40B4-BE49-F238E27FC236}">
                  <a16:creationId xmlns:a16="http://schemas.microsoft.com/office/drawing/2014/main" id="{1941592F-AC0A-9845-9E9B-F7E3902D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6775" y="1557358"/>
              <a:ext cx="372151" cy="120698"/>
            </a:xfrm>
            <a:custGeom>
              <a:avLst/>
              <a:gdLst>
                <a:gd name="T0" fmla="*/ 24 w 326"/>
                <a:gd name="T1" fmla="*/ 105 h 106"/>
                <a:gd name="T2" fmla="*/ 24 w 326"/>
                <a:gd name="T3" fmla="*/ 105 h 106"/>
                <a:gd name="T4" fmla="*/ 0 w 326"/>
                <a:gd name="T5" fmla="*/ 89 h 106"/>
                <a:gd name="T6" fmla="*/ 16 w 326"/>
                <a:gd name="T7" fmla="*/ 65 h 106"/>
                <a:gd name="T8" fmla="*/ 243 w 326"/>
                <a:gd name="T9" fmla="*/ 8 h 106"/>
                <a:gd name="T10" fmla="*/ 260 w 326"/>
                <a:gd name="T11" fmla="*/ 8 h 106"/>
                <a:gd name="T12" fmla="*/ 268 w 326"/>
                <a:gd name="T13" fmla="*/ 16 h 106"/>
                <a:gd name="T14" fmla="*/ 292 w 326"/>
                <a:gd name="T15" fmla="*/ 32 h 106"/>
                <a:gd name="T16" fmla="*/ 316 w 326"/>
                <a:gd name="T17" fmla="*/ 49 h 106"/>
                <a:gd name="T18" fmla="*/ 325 w 326"/>
                <a:gd name="T19" fmla="*/ 81 h 106"/>
                <a:gd name="T20" fmla="*/ 308 w 326"/>
                <a:gd name="T21" fmla="*/ 105 h 106"/>
                <a:gd name="T22" fmla="*/ 284 w 326"/>
                <a:gd name="T23" fmla="*/ 89 h 106"/>
                <a:gd name="T24" fmla="*/ 276 w 326"/>
                <a:gd name="T25" fmla="*/ 73 h 106"/>
                <a:gd name="T26" fmla="*/ 235 w 326"/>
                <a:gd name="T27" fmla="*/ 49 h 106"/>
                <a:gd name="T28" fmla="*/ 24 w 326"/>
                <a:gd name="T29" fmla="*/ 10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6" h="106">
                  <a:moveTo>
                    <a:pt x="24" y="105"/>
                  </a:moveTo>
                  <a:lnTo>
                    <a:pt x="24" y="105"/>
                  </a:lnTo>
                  <a:cubicBezTo>
                    <a:pt x="8" y="105"/>
                    <a:pt x="0" y="97"/>
                    <a:pt x="0" y="89"/>
                  </a:cubicBezTo>
                  <a:cubicBezTo>
                    <a:pt x="0" y="81"/>
                    <a:pt x="8" y="65"/>
                    <a:pt x="16" y="65"/>
                  </a:cubicBezTo>
                  <a:cubicBezTo>
                    <a:pt x="243" y="8"/>
                    <a:pt x="243" y="8"/>
                    <a:pt x="243" y="8"/>
                  </a:cubicBezTo>
                  <a:cubicBezTo>
                    <a:pt x="251" y="0"/>
                    <a:pt x="251" y="8"/>
                    <a:pt x="260" y="8"/>
                  </a:cubicBezTo>
                  <a:lnTo>
                    <a:pt x="268" y="16"/>
                  </a:lnTo>
                  <a:cubicBezTo>
                    <a:pt x="268" y="24"/>
                    <a:pt x="276" y="32"/>
                    <a:pt x="292" y="32"/>
                  </a:cubicBezTo>
                  <a:cubicBezTo>
                    <a:pt x="300" y="24"/>
                    <a:pt x="308" y="32"/>
                    <a:pt x="316" y="49"/>
                  </a:cubicBezTo>
                  <a:cubicBezTo>
                    <a:pt x="325" y="81"/>
                    <a:pt x="325" y="81"/>
                    <a:pt x="325" y="81"/>
                  </a:cubicBezTo>
                  <a:cubicBezTo>
                    <a:pt x="325" y="89"/>
                    <a:pt x="316" y="97"/>
                    <a:pt x="308" y="105"/>
                  </a:cubicBezTo>
                  <a:cubicBezTo>
                    <a:pt x="300" y="105"/>
                    <a:pt x="284" y="97"/>
                    <a:pt x="284" y="89"/>
                  </a:cubicBezTo>
                  <a:cubicBezTo>
                    <a:pt x="276" y="73"/>
                    <a:pt x="276" y="73"/>
                    <a:pt x="276" y="73"/>
                  </a:cubicBezTo>
                  <a:cubicBezTo>
                    <a:pt x="260" y="73"/>
                    <a:pt x="243" y="65"/>
                    <a:pt x="235" y="49"/>
                  </a:cubicBezTo>
                  <a:cubicBezTo>
                    <a:pt x="24" y="105"/>
                    <a:pt x="24" y="105"/>
                    <a:pt x="24" y="10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Freeform 371">
              <a:extLst>
                <a:ext uri="{FF2B5EF4-FFF2-40B4-BE49-F238E27FC236}">
                  <a16:creationId xmlns:a16="http://schemas.microsoft.com/office/drawing/2014/main" id="{1530D6C7-3BDC-FE46-894A-76E704AC9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5030" y="1688114"/>
              <a:ext cx="5031" cy="503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372">
              <a:extLst>
                <a:ext uri="{FF2B5EF4-FFF2-40B4-BE49-F238E27FC236}">
                  <a16:creationId xmlns:a16="http://schemas.microsoft.com/office/drawing/2014/main" id="{D437A37C-B312-8A44-ACAA-68E97E45B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5030" y="1688114"/>
              <a:ext cx="5031" cy="503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373">
              <a:extLst>
                <a:ext uri="{FF2B5EF4-FFF2-40B4-BE49-F238E27FC236}">
                  <a16:creationId xmlns:a16="http://schemas.microsoft.com/office/drawing/2014/main" id="{4DA5AAD4-379E-5541-A2D1-05CD05FC0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9042" y="1688114"/>
              <a:ext cx="5031" cy="503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374">
              <a:extLst>
                <a:ext uri="{FF2B5EF4-FFF2-40B4-BE49-F238E27FC236}">
                  <a16:creationId xmlns:a16="http://schemas.microsoft.com/office/drawing/2014/main" id="{0ADD30A0-D316-524D-A3E7-0E731CA6A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9042" y="1688114"/>
              <a:ext cx="5031" cy="503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7" name="CuadroTexto 76">
            <a:extLst>
              <a:ext uri="{FF2B5EF4-FFF2-40B4-BE49-F238E27FC236}">
                <a16:creationId xmlns:a16="http://schemas.microsoft.com/office/drawing/2014/main" id="{F27B1493-D05A-CD47-8A61-A2E0FB93B3C1}"/>
              </a:ext>
            </a:extLst>
          </p:cNvPr>
          <p:cNvSpPr txBox="1"/>
          <p:nvPr/>
        </p:nvSpPr>
        <p:spPr>
          <a:xfrm>
            <a:off x="2696567" y="10194215"/>
            <a:ext cx="1818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Logistics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B97C8336-3729-5D4E-B4AF-5A4B4E96EF57}"/>
              </a:ext>
            </a:extLst>
          </p:cNvPr>
          <p:cNvSpPr/>
          <p:nvPr/>
        </p:nvSpPr>
        <p:spPr>
          <a:xfrm>
            <a:off x="1995777" y="10734092"/>
            <a:ext cx="31566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grpSp>
        <p:nvGrpSpPr>
          <p:cNvPr id="79" name="Grupo 78">
            <a:extLst>
              <a:ext uri="{FF2B5EF4-FFF2-40B4-BE49-F238E27FC236}">
                <a16:creationId xmlns:a16="http://schemas.microsoft.com/office/drawing/2014/main" id="{8A1F8D98-6623-144A-B07A-5F6F3D9D0426}"/>
              </a:ext>
            </a:extLst>
          </p:cNvPr>
          <p:cNvGrpSpPr/>
          <p:nvPr/>
        </p:nvGrpSpPr>
        <p:grpSpPr>
          <a:xfrm>
            <a:off x="7194649" y="5134003"/>
            <a:ext cx="1106396" cy="618574"/>
            <a:chOff x="11778956" y="5827042"/>
            <a:chExt cx="1106396" cy="618574"/>
          </a:xfrm>
          <a:solidFill>
            <a:schemeClr val="bg2"/>
          </a:solidFill>
        </p:grpSpPr>
        <p:sp>
          <p:nvSpPr>
            <p:cNvPr id="80" name="Freeform 375">
              <a:extLst>
                <a:ext uri="{FF2B5EF4-FFF2-40B4-BE49-F238E27FC236}">
                  <a16:creationId xmlns:a16="http://schemas.microsoft.com/office/drawing/2014/main" id="{A508E9BA-F953-744D-8B6A-316FC7A91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2387" y="6068437"/>
              <a:ext cx="512965" cy="186074"/>
            </a:xfrm>
            <a:custGeom>
              <a:avLst/>
              <a:gdLst>
                <a:gd name="T0" fmla="*/ 219 w 448"/>
                <a:gd name="T1" fmla="*/ 162 h 163"/>
                <a:gd name="T2" fmla="*/ 219 w 448"/>
                <a:gd name="T3" fmla="*/ 162 h 163"/>
                <a:gd name="T4" fmla="*/ 73 w 448"/>
                <a:gd name="T5" fmla="*/ 154 h 163"/>
                <a:gd name="T6" fmla="*/ 24 w 448"/>
                <a:gd name="T7" fmla="*/ 138 h 163"/>
                <a:gd name="T8" fmla="*/ 0 w 448"/>
                <a:gd name="T9" fmla="*/ 105 h 163"/>
                <a:gd name="T10" fmla="*/ 0 w 448"/>
                <a:gd name="T11" fmla="*/ 16 h 163"/>
                <a:gd name="T12" fmla="*/ 16 w 448"/>
                <a:gd name="T13" fmla="*/ 0 h 163"/>
                <a:gd name="T14" fmla="*/ 16 w 448"/>
                <a:gd name="T15" fmla="*/ 0 h 163"/>
                <a:gd name="T16" fmla="*/ 41 w 448"/>
                <a:gd name="T17" fmla="*/ 16 h 163"/>
                <a:gd name="T18" fmla="*/ 89 w 448"/>
                <a:gd name="T19" fmla="*/ 32 h 163"/>
                <a:gd name="T20" fmla="*/ 211 w 448"/>
                <a:gd name="T21" fmla="*/ 41 h 163"/>
                <a:gd name="T22" fmla="*/ 236 w 448"/>
                <a:gd name="T23" fmla="*/ 41 h 163"/>
                <a:gd name="T24" fmla="*/ 357 w 448"/>
                <a:gd name="T25" fmla="*/ 32 h 163"/>
                <a:gd name="T26" fmla="*/ 406 w 448"/>
                <a:gd name="T27" fmla="*/ 16 h 163"/>
                <a:gd name="T28" fmla="*/ 422 w 448"/>
                <a:gd name="T29" fmla="*/ 0 h 163"/>
                <a:gd name="T30" fmla="*/ 422 w 448"/>
                <a:gd name="T31" fmla="*/ 0 h 163"/>
                <a:gd name="T32" fmla="*/ 447 w 448"/>
                <a:gd name="T33" fmla="*/ 16 h 163"/>
                <a:gd name="T34" fmla="*/ 447 w 448"/>
                <a:gd name="T35" fmla="*/ 16 h 163"/>
                <a:gd name="T36" fmla="*/ 447 w 448"/>
                <a:gd name="T37" fmla="*/ 16 h 163"/>
                <a:gd name="T38" fmla="*/ 447 w 448"/>
                <a:gd name="T39" fmla="*/ 16 h 163"/>
                <a:gd name="T40" fmla="*/ 447 w 448"/>
                <a:gd name="T41" fmla="*/ 105 h 163"/>
                <a:gd name="T42" fmla="*/ 374 w 448"/>
                <a:gd name="T43" fmla="*/ 154 h 163"/>
                <a:gd name="T44" fmla="*/ 219 w 448"/>
                <a:gd name="T45" fmla="*/ 162 h 163"/>
                <a:gd name="T46" fmla="*/ 41 w 448"/>
                <a:gd name="T47" fmla="*/ 97 h 163"/>
                <a:gd name="T48" fmla="*/ 41 w 448"/>
                <a:gd name="T49" fmla="*/ 97 h 163"/>
                <a:gd name="T50" fmla="*/ 98 w 448"/>
                <a:gd name="T51" fmla="*/ 114 h 163"/>
                <a:gd name="T52" fmla="*/ 219 w 448"/>
                <a:gd name="T53" fmla="*/ 122 h 163"/>
                <a:gd name="T54" fmla="*/ 349 w 448"/>
                <a:gd name="T55" fmla="*/ 114 h 163"/>
                <a:gd name="T56" fmla="*/ 406 w 448"/>
                <a:gd name="T57" fmla="*/ 97 h 163"/>
                <a:gd name="T58" fmla="*/ 406 w 448"/>
                <a:gd name="T59" fmla="*/ 57 h 163"/>
                <a:gd name="T60" fmla="*/ 374 w 448"/>
                <a:gd name="T61" fmla="*/ 65 h 163"/>
                <a:gd name="T62" fmla="*/ 236 w 448"/>
                <a:gd name="T63" fmla="*/ 81 h 163"/>
                <a:gd name="T64" fmla="*/ 203 w 448"/>
                <a:gd name="T65" fmla="*/ 81 h 163"/>
                <a:gd name="T66" fmla="*/ 65 w 448"/>
                <a:gd name="T67" fmla="*/ 65 h 163"/>
                <a:gd name="T68" fmla="*/ 41 w 448"/>
                <a:gd name="T69" fmla="*/ 57 h 163"/>
                <a:gd name="T70" fmla="*/ 41 w 448"/>
                <a:gd name="T71" fmla="*/ 97 h 163"/>
                <a:gd name="T72" fmla="*/ 406 w 448"/>
                <a:gd name="T73" fmla="*/ 105 h 163"/>
                <a:gd name="T74" fmla="*/ 406 w 448"/>
                <a:gd name="T75" fmla="*/ 105 h 163"/>
                <a:gd name="T76" fmla="*/ 41 w 448"/>
                <a:gd name="T77" fmla="*/ 16 h 163"/>
                <a:gd name="T78" fmla="*/ 41 w 448"/>
                <a:gd name="T79" fmla="*/ 1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8" h="163">
                  <a:moveTo>
                    <a:pt x="219" y="162"/>
                  </a:moveTo>
                  <a:lnTo>
                    <a:pt x="219" y="162"/>
                  </a:lnTo>
                  <a:cubicBezTo>
                    <a:pt x="162" y="162"/>
                    <a:pt x="114" y="162"/>
                    <a:pt x="73" y="154"/>
                  </a:cubicBezTo>
                  <a:cubicBezTo>
                    <a:pt x="49" y="146"/>
                    <a:pt x="33" y="146"/>
                    <a:pt x="24" y="138"/>
                  </a:cubicBezTo>
                  <a:cubicBezTo>
                    <a:pt x="8" y="130"/>
                    <a:pt x="0" y="114"/>
                    <a:pt x="0" y="10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lnTo>
                    <a:pt x="16" y="0"/>
                  </a:lnTo>
                  <a:cubicBezTo>
                    <a:pt x="24" y="0"/>
                    <a:pt x="33" y="8"/>
                    <a:pt x="41" y="16"/>
                  </a:cubicBezTo>
                  <a:cubicBezTo>
                    <a:pt x="41" y="16"/>
                    <a:pt x="57" y="24"/>
                    <a:pt x="89" y="32"/>
                  </a:cubicBezTo>
                  <a:cubicBezTo>
                    <a:pt x="122" y="41"/>
                    <a:pt x="162" y="41"/>
                    <a:pt x="211" y="41"/>
                  </a:cubicBezTo>
                  <a:cubicBezTo>
                    <a:pt x="219" y="41"/>
                    <a:pt x="227" y="41"/>
                    <a:pt x="236" y="41"/>
                  </a:cubicBezTo>
                  <a:cubicBezTo>
                    <a:pt x="276" y="41"/>
                    <a:pt x="325" y="41"/>
                    <a:pt x="357" y="32"/>
                  </a:cubicBezTo>
                  <a:cubicBezTo>
                    <a:pt x="390" y="24"/>
                    <a:pt x="406" y="16"/>
                    <a:pt x="406" y="16"/>
                  </a:cubicBezTo>
                  <a:cubicBezTo>
                    <a:pt x="406" y="8"/>
                    <a:pt x="414" y="0"/>
                    <a:pt x="422" y="0"/>
                  </a:cubicBezTo>
                  <a:lnTo>
                    <a:pt x="422" y="0"/>
                  </a:lnTo>
                  <a:cubicBezTo>
                    <a:pt x="439" y="0"/>
                    <a:pt x="447" y="8"/>
                    <a:pt x="447" y="16"/>
                  </a:cubicBezTo>
                  <a:lnTo>
                    <a:pt x="447" y="16"/>
                  </a:lnTo>
                  <a:lnTo>
                    <a:pt x="447" y="16"/>
                  </a:lnTo>
                  <a:lnTo>
                    <a:pt x="447" y="16"/>
                  </a:lnTo>
                  <a:cubicBezTo>
                    <a:pt x="447" y="105"/>
                    <a:pt x="447" y="105"/>
                    <a:pt x="447" y="105"/>
                  </a:cubicBezTo>
                  <a:cubicBezTo>
                    <a:pt x="447" y="130"/>
                    <a:pt x="406" y="146"/>
                    <a:pt x="374" y="154"/>
                  </a:cubicBezTo>
                  <a:cubicBezTo>
                    <a:pt x="333" y="162"/>
                    <a:pt x="276" y="162"/>
                    <a:pt x="219" y="162"/>
                  </a:cubicBezTo>
                  <a:close/>
                  <a:moveTo>
                    <a:pt x="41" y="97"/>
                  </a:moveTo>
                  <a:lnTo>
                    <a:pt x="41" y="97"/>
                  </a:lnTo>
                  <a:cubicBezTo>
                    <a:pt x="41" y="105"/>
                    <a:pt x="57" y="105"/>
                    <a:pt x="98" y="114"/>
                  </a:cubicBezTo>
                  <a:cubicBezTo>
                    <a:pt x="130" y="122"/>
                    <a:pt x="171" y="122"/>
                    <a:pt x="219" y="122"/>
                  </a:cubicBezTo>
                  <a:cubicBezTo>
                    <a:pt x="268" y="122"/>
                    <a:pt x="317" y="122"/>
                    <a:pt x="349" y="114"/>
                  </a:cubicBezTo>
                  <a:cubicBezTo>
                    <a:pt x="390" y="105"/>
                    <a:pt x="398" y="105"/>
                    <a:pt x="406" y="97"/>
                  </a:cubicBezTo>
                  <a:cubicBezTo>
                    <a:pt x="406" y="57"/>
                    <a:pt x="406" y="57"/>
                    <a:pt x="406" y="57"/>
                  </a:cubicBezTo>
                  <a:cubicBezTo>
                    <a:pt x="398" y="65"/>
                    <a:pt x="382" y="65"/>
                    <a:pt x="374" y="65"/>
                  </a:cubicBezTo>
                  <a:cubicBezTo>
                    <a:pt x="341" y="73"/>
                    <a:pt x="292" y="81"/>
                    <a:pt x="236" y="81"/>
                  </a:cubicBezTo>
                  <a:cubicBezTo>
                    <a:pt x="227" y="81"/>
                    <a:pt x="219" y="81"/>
                    <a:pt x="203" y="81"/>
                  </a:cubicBezTo>
                  <a:cubicBezTo>
                    <a:pt x="154" y="81"/>
                    <a:pt x="106" y="73"/>
                    <a:pt x="65" y="65"/>
                  </a:cubicBezTo>
                  <a:cubicBezTo>
                    <a:pt x="57" y="65"/>
                    <a:pt x="49" y="65"/>
                    <a:pt x="41" y="57"/>
                  </a:cubicBezTo>
                  <a:lnTo>
                    <a:pt x="41" y="97"/>
                  </a:lnTo>
                  <a:close/>
                  <a:moveTo>
                    <a:pt x="406" y="105"/>
                  </a:moveTo>
                  <a:lnTo>
                    <a:pt x="406" y="105"/>
                  </a:lnTo>
                  <a:close/>
                  <a:moveTo>
                    <a:pt x="41" y="16"/>
                  </a:moveTo>
                  <a:lnTo>
                    <a:pt x="41" y="1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" name="Freeform 376">
              <a:extLst>
                <a:ext uri="{FF2B5EF4-FFF2-40B4-BE49-F238E27FC236}">
                  <a16:creationId xmlns:a16="http://schemas.microsoft.com/office/drawing/2014/main" id="{5BB0D5F8-C907-714C-A034-6553A5467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2387" y="6158961"/>
              <a:ext cx="512965" cy="196132"/>
            </a:xfrm>
            <a:custGeom>
              <a:avLst/>
              <a:gdLst>
                <a:gd name="T0" fmla="*/ 219 w 448"/>
                <a:gd name="T1" fmla="*/ 171 h 172"/>
                <a:gd name="T2" fmla="*/ 219 w 448"/>
                <a:gd name="T3" fmla="*/ 171 h 172"/>
                <a:gd name="T4" fmla="*/ 73 w 448"/>
                <a:gd name="T5" fmla="*/ 154 h 172"/>
                <a:gd name="T6" fmla="*/ 24 w 448"/>
                <a:gd name="T7" fmla="*/ 138 h 172"/>
                <a:gd name="T8" fmla="*/ 0 w 448"/>
                <a:gd name="T9" fmla="*/ 106 h 172"/>
                <a:gd name="T10" fmla="*/ 0 w 448"/>
                <a:gd name="T11" fmla="*/ 24 h 172"/>
                <a:gd name="T12" fmla="*/ 16 w 448"/>
                <a:gd name="T13" fmla="*/ 0 h 172"/>
                <a:gd name="T14" fmla="*/ 16 w 448"/>
                <a:gd name="T15" fmla="*/ 0 h 172"/>
                <a:gd name="T16" fmla="*/ 41 w 448"/>
                <a:gd name="T17" fmla="*/ 16 h 172"/>
                <a:gd name="T18" fmla="*/ 89 w 448"/>
                <a:gd name="T19" fmla="*/ 33 h 172"/>
                <a:gd name="T20" fmla="*/ 211 w 448"/>
                <a:gd name="T21" fmla="*/ 41 h 172"/>
                <a:gd name="T22" fmla="*/ 236 w 448"/>
                <a:gd name="T23" fmla="*/ 41 h 172"/>
                <a:gd name="T24" fmla="*/ 357 w 448"/>
                <a:gd name="T25" fmla="*/ 33 h 172"/>
                <a:gd name="T26" fmla="*/ 406 w 448"/>
                <a:gd name="T27" fmla="*/ 16 h 172"/>
                <a:gd name="T28" fmla="*/ 422 w 448"/>
                <a:gd name="T29" fmla="*/ 0 h 172"/>
                <a:gd name="T30" fmla="*/ 422 w 448"/>
                <a:gd name="T31" fmla="*/ 0 h 172"/>
                <a:gd name="T32" fmla="*/ 447 w 448"/>
                <a:gd name="T33" fmla="*/ 24 h 172"/>
                <a:gd name="T34" fmla="*/ 447 w 448"/>
                <a:gd name="T35" fmla="*/ 24 h 172"/>
                <a:gd name="T36" fmla="*/ 447 w 448"/>
                <a:gd name="T37" fmla="*/ 24 h 172"/>
                <a:gd name="T38" fmla="*/ 447 w 448"/>
                <a:gd name="T39" fmla="*/ 24 h 172"/>
                <a:gd name="T40" fmla="*/ 447 w 448"/>
                <a:gd name="T41" fmla="*/ 106 h 172"/>
                <a:gd name="T42" fmla="*/ 374 w 448"/>
                <a:gd name="T43" fmla="*/ 154 h 172"/>
                <a:gd name="T44" fmla="*/ 219 w 448"/>
                <a:gd name="T45" fmla="*/ 171 h 172"/>
                <a:gd name="T46" fmla="*/ 41 w 448"/>
                <a:gd name="T47" fmla="*/ 106 h 172"/>
                <a:gd name="T48" fmla="*/ 41 w 448"/>
                <a:gd name="T49" fmla="*/ 106 h 172"/>
                <a:gd name="T50" fmla="*/ 98 w 448"/>
                <a:gd name="T51" fmla="*/ 122 h 172"/>
                <a:gd name="T52" fmla="*/ 219 w 448"/>
                <a:gd name="T53" fmla="*/ 130 h 172"/>
                <a:gd name="T54" fmla="*/ 349 w 448"/>
                <a:gd name="T55" fmla="*/ 122 h 172"/>
                <a:gd name="T56" fmla="*/ 406 w 448"/>
                <a:gd name="T57" fmla="*/ 106 h 172"/>
                <a:gd name="T58" fmla="*/ 406 w 448"/>
                <a:gd name="T59" fmla="*/ 65 h 172"/>
                <a:gd name="T60" fmla="*/ 374 w 448"/>
                <a:gd name="T61" fmla="*/ 73 h 172"/>
                <a:gd name="T62" fmla="*/ 236 w 448"/>
                <a:gd name="T63" fmla="*/ 81 h 172"/>
                <a:gd name="T64" fmla="*/ 203 w 448"/>
                <a:gd name="T65" fmla="*/ 81 h 172"/>
                <a:gd name="T66" fmla="*/ 65 w 448"/>
                <a:gd name="T67" fmla="*/ 73 h 172"/>
                <a:gd name="T68" fmla="*/ 41 w 448"/>
                <a:gd name="T69" fmla="*/ 65 h 172"/>
                <a:gd name="T70" fmla="*/ 41 w 448"/>
                <a:gd name="T71" fmla="*/ 106 h 172"/>
                <a:gd name="T72" fmla="*/ 406 w 448"/>
                <a:gd name="T73" fmla="*/ 106 h 172"/>
                <a:gd name="T74" fmla="*/ 406 w 448"/>
                <a:gd name="T75" fmla="*/ 106 h 172"/>
                <a:gd name="T76" fmla="*/ 41 w 448"/>
                <a:gd name="T77" fmla="*/ 24 h 172"/>
                <a:gd name="T78" fmla="*/ 41 w 448"/>
                <a:gd name="T79" fmla="*/ 2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8" h="172">
                  <a:moveTo>
                    <a:pt x="219" y="171"/>
                  </a:moveTo>
                  <a:lnTo>
                    <a:pt x="219" y="171"/>
                  </a:lnTo>
                  <a:cubicBezTo>
                    <a:pt x="162" y="171"/>
                    <a:pt x="114" y="162"/>
                    <a:pt x="73" y="154"/>
                  </a:cubicBezTo>
                  <a:cubicBezTo>
                    <a:pt x="49" y="154"/>
                    <a:pt x="33" y="146"/>
                    <a:pt x="24" y="138"/>
                  </a:cubicBezTo>
                  <a:cubicBezTo>
                    <a:pt x="8" y="130"/>
                    <a:pt x="0" y="122"/>
                    <a:pt x="0" y="10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8"/>
                    <a:pt x="8" y="0"/>
                    <a:pt x="16" y="0"/>
                  </a:cubicBezTo>
                  <a:lnTo>
                    <a:pt x="16" y="0"/>
                  </a:lnTo>
                  <a:cubicBezTo>
                    <a:pt x="24" y="0"/>
                    <a:pt x="33" y="8"/>
                    <a:pt x="41" y="16"/>
                  </a:cubicBezTo>
                  <a:cubicBezTo>
                    <a:pt x="41" y="24"/>
                    <a:pt x="57" y="24"/>
                    <a:pt x="89" y="33"/>
                  </a:cubicBezTo>
                  <a:cubicBezTo>
                    <a:pt x="122" y="41"/>
                    <a:pt x="162" y="41"/>
                    <a:pt x="211" y="41"/>
                  </a:cubicBezTo>
                  <a:cubicBezTo>
                    <a:pt x="219" y="49"/>
                    <a:pt x="227" y="49"/>
                    <a:pt x="236" y="41"/>
                  </a:cubicBezTo>
                  <a:cubicBezTo>
                    <a:pt x="276" y="41"/>
                    <a:pt x="325" y="41"/>
                    <a:pt x="357" y="33"/>
                  </a:cubicBezTo>
                  <a:cubicBezTo>
                    <a:pt x="390" y="24"/>
                    <a:pt x="406" y="24"/>
                    <a:pt x="406" y="16"/>
                  </a:cubicBezTo>
                  <a:cubicBezTo>
                    <a:pt x="406" y="8"/>
                    <a:pt x="414" y="0"/>
                    <a:pt x="422" y="0"/>
                  </a:cubicBezTo>
                  <a:lnTo>
                    <a:pt x="422" y="0"/>
                  </a:lnTo>
                  <a:cubicBezTo>
                    <a:pt x="439" y="0"/>
                    <a:pt x="447" y="8"/>
                    <a:pt x="447" y="24"/>
                  </a:cubicBezTo>
                  <a:lnTo>
                    <a:pt x="447" y="24"/>
                  </a:lnTo>
                  <a:lnTo>
                    <a:pt x="447" y="24"/>
                  </a:lnTo>
                  <a:lnTo>
                    <a:pt x="447" y="24"/>
                  </a:lnTo>
                  <a:cubicBezTo>
                    <a:pt x="447" y="106"/>
                    <a:pt x="447" y="106"/>
                    <a:pt x="447" y="106"/>
                  </a:cubicBezTo>
                  <a:cubicBezTo>
                    <a:pt x="447" y="138"/>
                    <a:pt x="406" y="146"/>
                    <a:pt x="374" y="154"/>
                  </a:cubicBezTo>
                  <a:cubicBezTo>
                    <a:pt x="333" y="162"/>
                    <a:pt x="276" y="171"/>
                    <a:pt x="219" y="171"/>
                  </a:cubicBezTo>
                  <a:close/>
                  <a:moveTo>
                    <a:pt x="41" y="106"/>
                  </a:moveTo>
                  <a:lnTo>
                    <a:pt x="41" y="106"/>
                  </a:lnTo>
                  <a:cubicBezTo>
                    <a:pt x="41" y="106"/>
                    <a:pt x="57" y="114"/>
                    <a:pt x="98" y="122"/>
                  </a:cubicBezTo>
                  <a:cubicBezTo>
                    <a:pt x="130" y="122"/>
                    <a:pt x="171" y="130"/>
                    <a:pt x="219" y="130"/>
                  </a:cubicBezTo>
                  <a:cubicBezTo>
                    <a:pt x="268" y="130"/>
                    <a:pt x="317" y="122"/>
                    <a:pt x="349" y="122"/>
                  </a:cubicBezTo>
                  <a:cubicBezTo>
                    <a:pt x="390" y="114"/>
                    <a:pt x="398" y="106"/>
                    <a:pt x="406" y="106"/>
                  </a:cubicBezTo>
                  <a:cubicBezTo>
                    <a:pt x="406" y="65"/>
                    <a:pt x="406" y="65"/>
                    <a:pt x="406" y="65"/>
                  </a:cubicBezTo>
                  <a:cubicBezTo>
                    <a:pt x="398" y="65"/>
                    <a:pt x="382" y="65"/>
                    <a:pt x="374" y="73"/>
                  </a:cubicBezTo>
                  <a:cubicBezTo>
                    <a:pt x="341" y="81"/>
                    <a:pt x="292" y="81"/>
                    <a:pt x="236" y="81"/>
                  </a:cubicBezTo>
                  <a:cubicBezTo>
                    <a:pt x="227" y="81"/>
                    <a:pt x="219" y="81"/>
                    <a:pt x="203" y="81"/>
                  </a:cubicBezTo>
                  <a:cubicBezTo>
                    <a:pt x="154" y="81"/>
                    <a:pt x="106" y="81"/>
                    <a:pt x="65" y="73"/>
                  </a:cubicBezTo>
                  <a:cubicBezTo>
                    <a:pt x="57" y="65"/>
                    <a:pt x="49" y="65"/>
                    <a:pt x="41" y="65"/>
                  </a:cubicBezTo>
                  <a:lnTo>
                    <a:pt x="41" y="106"/>
                  </a:lnTo>
                  <a:close/>
                  <a:moveTo>
                    <a:pt x="406" y="106"/>
                  </a:moveTo>
                  <a:lnTo>
                    <a:pt x="406" y="106"/>
                  </a:lnTo>
                  <a:close/>
                  <a:moveTo>
                    <a:pt x="41" y="24"/>
                  </a:move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" name="Freeform 377">
              <a:extLst>
                <a:ext uri="{FF2B5EF4-FFF2-40B4-BE49-F238E27FC236}">
                  <a16:creationId xmlns:a16="http://schemas.microsoft.com/office/drawing/2014/main" id="{16957D8A-7856-D347-8374-87F6D68D9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2387" y="6259542"/>
              <a:ext cx="512965" cy="186074"/>
            </a:xfrm>
            <a:custGeom>
              <a:avLst/>
              <a:gdLst>
                <a:gd name="T0" fmla="*/ 219 w 448"/>
                <a:gd name="T1" fmla="*/ 163 h 164"/>
                <a:gd name="T2" fmla="*/ 219 w 448"/>
                <a:gd name="T3" fmla="*/ 163 h 164"/>
                <a:gd name="T4" fmla="*/ 73 w 448"/>
                <a:gd name="T5" fmla="*/ 155 h 164"/>
                <a:gd name="T6" fmla="*/ 24 w 448"/>
                <a:gd name="T7" fmla="*/ 138 h 164"/>
                <a:gd name="T8" fmla="*/ 0 w 448"/>
                <a:gd name="T9" fmla="*/ 106 h 164"/>
                <a:gd name="T10" fmla="*/ 0 w 448"/>
                <a:gd name="T11" fmla="*/ 17 h 164"/>
                <a:gd name="T12" fmla="*/ 16 w 448"/>
                <a:gd name="T13" fmla="*/ 0 h 164"/>
                <a:gd name="T14" fmla="*/ 16 w 448"/>
                <a:gd name="T15" fmla="*/ 0 h 164"/>
                <a:gd name="T16" fmla="*/ 41 w 448"/>
                <a:gd name="T17" fmla="*/ 17 h 164"/>
                <a:gd name="T18" fmla="*/ 89 w 448"/>
                <a:gd name="T19" fmla="*/ 33 h 164"/>
                <a:gd name="T20" fmla="*/ 211 w 448"/>
                <a:gd name="T21" fmla="*/ 41 h 164"/>
                <a:gd name="T22" fmla="*/ 236 w 448"/>
                <a:gd name="T23" fmla="*/ 41 h 164"/>
                <a:gd name="T24" fmla="*/ 357 w 448"/>
                <a:gd name="T25" fmla="*/ 33 h 164"/>
                <a:gd name="T26" fmla="*/ 406 w 448"/>
                <a:gd name="T27" fmla="*/ 17 h 164"/>
                <a:gd name="T28" fmla="*/ 422 w 448"/>
                <a:gd name="T29" fmla="*/ 0 h 164"/>
                <a:gd name="T30" fmla="*/ 422 w 448"/>
                <a:gd name="T31" fmla="*/ 0 h 164"/>
                <a:gd name="T32" fmla="*/ 447 w 448"/>
                <a:gd name="T33" fmla="*/ 17 h 164"/>
                <a:gd name="T34" fmla="*/ 447 w 448"/>
                <a:gd name="T35" fmla="*/ 17 h 164"/>
                <a:gd name="T36" fmla="*/ 447 w 448"/>
                <a:gd name="T37" fmla="*/ 17 h 164"/>
                <a:gd name="T38" fmla="*/ 447 w 448"/>
                <a:gd name="T39" fmla="*/ 17 h 164"/>
                <a:gd name="T40" fmla="*/ 447 w 448"/>
                <a:gd name="T41" fmla="*/ 106 h 164"/>
                <a:gd name="T42" fmla="*/ 374 w 448"/>
                <a:gd name="T43" fmla="*/ 155 h 164"/>
                <a:gd name="T44" fmla="*/ 219 w 448"/>
                <a:gd name="T45" fmla="*/ 163 h 164"/>
                <a:gd name="T46" fmla="*/ 41 w 448"/>
                <a:gd name="T47" fmla="*/ 98 h 164"/>
                <a:gd name="T48" fmla="*/ 41 w 448"/>
                <a:gd name="T49" fmla="*/ 98 h 164"/>
                <a:gd name="T50" fmla="*/ 98 w 448"/>
                <a:gd name="T51" fmla="*/ 114 h 164"/>
                <a:gd name="T52" fmla="*/ 219 w 448"/>
                <a:gd name="T53" fmla="*/ 122 h 164"/>
                <a:gd name="T54" fmla="*/ 349 w 448"/>
                <a:gd name="T55" fmla="*/ 114 h 164"/>
                <a:gd name="T56" fmla="*/ 406 w 448"/>
                <a:gd name="T57" fmla="*/ 98 h 164"/>
                <a:gd name="T58" fmla="*/ 406 w 448"/>
                <a:gd name="T59" fmla="*/ 57 h 164"/>
                <a:gd name="T60" fmla="*/ 374 w 448"/>
                <a:gd name="T61" fmla="*/ 65 h 164"/>
                <a:gd name="T62" fmla="*/ 236 w 448"/>
                <a:gd name="T63" fmla="*/ 82 h 164"/>
                <a:gd name="T64" fmla="*/ 203 w 448"/>
                <a:gd name="T65" fmla="*/ 82 h 164"/>
                <a:gd name="T66" fmla="*/ 65 w 448"/>
                <a:gd name="T67" fmla="*/ 65 h 164"/>
                <a:gd name="T68" fmla="*/ 41 w 448"/>
                <a:gd name="T69" fmla="*/ 57 h 164"/>
                <a:gd name="T70" fmla="*/ 41 w 448"/>
                <a:gd name="T71" fmla="*/ 98 h 164"/>
                <a:gd name="T72" fmla="*/ 406 w 448"/>
                <a:gd name="T73" fmla="*/ 106 h 164"/>
                <a:gd name="T74" fmla="*/ 406 w 448"/>
                <a:gd name="T75" fmla="*/ 106 h 164"/>
                <a:gd name="T76" fmla="*/ 41 w 448"/>
                <a:gd name="T77" fmla="*/ 17 h 164"/>
                <a:gd name="T78" fmla="*/ 41 w 448"/>
                <a:gd name="T79" fmla="*/ 1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8" h="164">
                  <a:moveTo>
                    <a:pt x="219" y="163"/>
                  </a:moveTo>
                  <a:lnTo>
                    <a:pt x="219" y="163"/>
                  </a:lnTo>
                  <a:cubicBezTo>
                    <a:pt x="162" y="163"/>
                    <a:pt x="114" y="163"/>
                    <a:pt x="73" y="155"/>
                  </a:cubicBezTo>
                  <a:cubicBezTo>
                    <a:pt x="49" y="147"/>
                    <a:pt x="33" y="147"/>
                    <a:pt x="24" y="138"/>
                  </a:cubicBezTo>
                  <a:cubicBezTo>
                    <a:pt x="8" y="130"/>
                    <a:pt x="0" y="114"/>
                    <a:pt x="0" y="10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8" y="0"/>
                    <a:pt x="16" y="0"/>
                  </a:cubicBezTo>
                  <a:lnTo>
                    <a:pt x="16" y="0"/>
                  </a:lnTo>
                  <a:cubicBezTo>
                    <a:pt x="24" y="0"/>
                    <a:pt x="33" y="9"/>
                    <a:pt x="41" y="17"/>
                  </a:cubicBezTo>
                  <a:cubicBezTo>
                    <a:pt x="41" y="17"/>
                    <a:pt x="57" y="25"/>
                    <a:pt x="89" y="33"/>
                  </a:cubicBezTo>
                  <a:cubicBezTo>
                    <a:pt x="122" y="33"/>
                    <a:pt x="162" y="41"/>
                    <a:pt x="211" y="41"/>
                  </a:cubicBezTo>
                  <a:cubicBezTo>
                    <a:pt x="219" y="41"/>
                    <a:pt x="227" y="41"/>
                    <a:pt x="236" y="41"/>
                  </a:cubicBezTo>
                  <a:cubicBezTo>
                    <a:pt x="276" y="41"/>
                    <a:pt x="325" y="33"/>
                    <a:pt x="357" y="33"/>
                  </a:cubicBezTo>
                  <a:cubicBezTo>
                    <a:pt x="390" y="25"/>
                    <a:pt x="406" y="17"/>
                    <a:pt x="406" y="17"/>
                  </a:cubicBezTo>
                  <a:cubicBezTo>
                    <a:pt x="406" y="9"/>
                    <a:pt x="414" y="0"/>
                    <a:pt x="422" y="0"/>
                  </a:cubicBezTo>
                  <a:lnTo>
                    <a:pt x="422" y="0"/>
                  </a:lnTo>
                  <a:cubicBezTo>
                    <a:pt x="439" y="0"/>
                    <a:pt x="447" y="9"/>
                    <a:pt x="447" y="17"/>
                  </a:cubicBezTo>
                  <a:lnTo>
                    <a:pt x="447" y="17"/>
                  </a:lnTo>
                  <a:lnTo>
                    <a:pt x="447" y="17"/>
                  </a:lnTo>
                  <a:lnTo>
                    <a:pt x="447" y="17"/>
                  </a:lnTo>
                  <a:cubicBezTo>
                    <a:pt x="447" y="106"/>
                    <a:pt x="447" y="106"/>
                    <a:pt x="447" y="106"/>
                  </a:cubicBezTo>
                  <a:cubicBezTo>
                    <a:pt x="447" y="130"/>
                    <a:pt x="406" y="147"/>
                    <a:pt x="374" y="155"/>
                  </a:cubicBezTo>
                  <a:cubicBezTo>
                    <a:pt x="333" y="163"/>
                    <a:pt x="276" y="163"/>
                    <a:pt x="219" y="163"/>
                  </a:cubicBezTo>
                  <a:close/>
                  <a:moveTo>
                    <a:pt x="41" y="98"/>
                  </a:moveTo>
                  <a:lnTo>
                    <a:pt x="41" y="98"/>
                  </a:lnTo>
                  <a:cubicBezTo>
                    <a:pt x="41" y="98"/>
                    <a:pt x="57" y="106"/>
                    <a:pt x="98" y="114"/>
                  </a:cubicBezTo>
                  <a:cubicBezTo>
                    <a:pt x="130" y="122"/>
                    <a:pt x="171" y="122"/>
                    <a:pt x="219" y="122"/>
                  </a:cubicBezTo>
                  <a:cubicBezTo>
                    <a:pt x="268" y="122"/>
                    <a:pt x="317" y="122"/>
                    <a:pt x="349" y="114"/>
                  </a:cubicBezTo>
                  <a:cubicBezTo>
                    <a:pt x="390" y="106"/>
                    <a:pt x="398" y="98"/>
                    <a:pt x="406" y="98"/>
                  </a:cubicBezTo>
                  <a:cubicBezTo>
                    <a:pt x="406" y="57"/>
                    <a:pt x="406" y="57"/>
                    <a:pt x="406" y="57"/>
                  </a:cubicBezTo>
                  <a:cubicBezTo>
                    <a:pt x="398" y="65"/>
                    <a:pt x="382" y="65"/>
                    <a:pt x="374" y="65"/>
                  </a:cubicBezTo>
                  <a:cubicBezTo>
                    <a:pt x="341" y="73"/>
                    <a:pt x="292" y="82"/>
                    <a:pt x="236" y="82"/>
                  </a:cubicBezTo>
                  <a:cubicBezTo>
                    <a:pt x="227" y="82"/>
                    <a:pt x="219" y="82"/>
                    <a:pt x="203" y="82"/>
                  </a:cubicBezTo>
                  <a:cubicBezTo>
                    <a:pt x="154" y="82"/>
                    <a:pt x="106" y="73"/>
                    <a:pt x="65" y="65"/>
                  </a:cubicBezTo>
                  <a:cubicBezTo>
                    <a:pt x="57" y="65"/>
                    <a:pt x="49" y="65"/>
                    <a:pt x="41" y="57"/>
                  </a:cubicBezTo>
                  <a:lnTo>
                    <a:pt x="41" y="98"/>
                  </a:lnTo>
                  <a:close/>
                  <a:moveTo>
                    <a:pt x="406" y="106"/>
                  </a:moveTo>
                  <a:lnTo>
                    <a:pt x="406" y="106"/>
                  </a:lnTo>
                  <a:close/>
                  <a:moveTo>
                    <a:pt x="41" y="17"/>
                  </a:moveTo>
                  <a:lnTo>
                    <a:pt x="41" y="1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Freeform 378">
              <a:extLst>
                <a:ext uri="{FF2B5EF4-FFF2-40B4-BE49-F238E27FC236}">
                  <a16:creationId xmlns:a16="http://schemas.microsoft.com/office/drawing/2014/main" id="{D15386C2-871D-814D-B272-B7F9DAF14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2387" y="5962825"/>
              <a:ext cx="512965" cy="196135"/>
            </a:xfrm>
            <a:custGeom>
              <a:avLst/>
              <a:gdLst>
                <a:gd name="T0" fmla="*/ 219 w 448"/>
                <a:gd name="T1" fmla="*/ 170 h 171"/>
                <a:gd name="T2" fmla="*/ 219 w 448"/>
                <a:gd name="T3" fmla="*/ 170 h 171"/>
                <a:gd name="T4" fmla="*/ 73 w 448"/>
                <a:gd name="T5" fmla="*/ 154 h 171"/>
                <a:gd name="T6" fmla="*/ 24 w 448"/>
                <a:gd name="T7" fmla="*/ 146 h 171"/>
                <a:gd name="T8" fmla="*/ 0 w 448"/>
                <a:gd name="T9" fmla="*/ 105 h 171"/>
                <a:gd name="T10" fmla="*/ 0 w 448"/>
                <a:gd name="T11" fmla="*/ 24 h 171"/>
                <a:gd name="T12" fmla="*/ 16 w 448"/>
                <a:gd name="T13" fmla="*/ 0 h 171"/>
                <a:gd name="T14" fmla="*/ 16 w 448"/>
                <a:gd name="T15" fmla="*/ 0 h 171"/>
                <a:gd name="T16" fmla="*/ 41 w 448"/>
                <a:gd name="T17" fmla="*/ 16 h 171"/>
                <a:gd name="T18" fmla="*/ 89 w 448"/>
                <a:gd name="T19" fmla="*/ 32 h 171"/>
                <a:gd name="T20" fmla="*/ 211 w 448"/>
                <a:gd name="T21" fmla="*/ 48 h 171"/>
                <a:gd name="T22" fmla="*/ 236 w 448"/>
                <a:gd name="T23" fmla="*/ 48 h 171"/>
                <a:gd name="T24" fmla="*/ 357 w 448"/>
                <a:gd name="T25" fmla="*/ 32 h 171"/>
                <a:gd name="T26" fmla="*/ 406 w 448"/>
                <a:gd name="T27" fmla="*/ 16 h 171"/>
                <a:gd name="T28" fmla="*/ 422 w 448"/>
                <a:gd name="T29" fmla="*/ 0 h 171"/>
                <a:gd name="T30" fmla="*/ 422 w 448"/>
                <a:gd name="T31" fmla="*/ 0 h 171"/>
                <a:gd name="T32" fmla="*/ 447 w 448"/>
                <a:gd name="T33" fmla="*/ 24 h 171"/>
                <a:gd name="T34" fmla="*/ 447 w 448"/>
                <a:gd name="T35" fmla="*/ 24 h 171"/>
                <a:gd name="T36" fmla="*/ 447 w 448"/>
                <a:gd name="T37" fmla="*/ 24 h 171"/>
                <a:gd name="T38" fmla="*/ 447 w 448"/>
                <a:gd name="T39" fmla="*/ 24 h 171"/>
                <a:gd name="T40" fmla="*/ 447 w 448"/>
                <a:gd name="T41" fmla="*/ 105 h 171"/>
                <a:gd name="T42" fmla="*/ 374 w 448"/>
                <a:gd name="T43" fmla="*/ 154 h 171"/>
                <a:gd name="T44" fmla="*/ 219 w 448"/>
                <a:gd name="T45" fmla="*/ 170 h 171"/>
                <a:gd name="T46" fmla="*/ 41 w 448"/>
                <a:gd name="T47" fmla="*/ 105 h 171"/>
                <a:gd name="T48" fmla="*/ 41 w 448"/>
                <a:gd name="T49" fmla="*/ 105 h 171"/>
                <a:gd name="T50" fmla="*/ 98 w 448"/>
                <a:gd name="T51" fmla="*/ 121 h 171"/>
                <a:gd name="T52" fmla="*/ 219 w 448"/>
                <a:gd name="T53" fmla="*/ 130 h 171"/>
                <a:gd name="T54" fmla="*/ 349 w 448"/>
                <a:gd name="T55" fmla="*/ 121 h 171"/>
                <a:gd name="T56" fmla="*/ 406 w 448"/>
                <a:gd name="T57" fmla="*/ 105 h 171"/>
                <a:gd name="T58" fmla="*/ 406 w 448"/>
                <a:gd name="T59" fmla="*/ 65 h 171"/>
                <a:gd name="T60" fmla="*/ 374 w 448"/>
                <a:gd name="T61" fmla="*/ 73 h 171"/>
                <a:gd name="T62" fmla="*/ 236 w 448"/>
                <a:gd name="T63" fmla="*/ 89 h 171"/>
                <a:gd name="T64" fmla="*/ 203 w 448"/>
                <a:gd name="T65" fmla="*/ 89 h 171"/>
                <a:gd name="T66" fmla="*/ 65 w 448"/>
                <a:gd name="T67" fmla="*/ 73 h 171"/>
                <a:gd name="T68" fmla="*/ 41 w 448"/>
                <a:gd name="T69" fmla="*/ 65 h 171"/>
                <a:gd name="T70" fmla="*/ 41 w 448"/>
                <a:gd name="T71" fmla="*/ 105 h 171"/>
                <a:gd name="T72" fmla="*/ 406 w 448"/>
                <a:gd name="T73" fmla="*/ 105 h 171"/>
                <a:gd name="T74" fmla="*/ 406 w 448"/>
                <a:gd name="T75" fmla="*/ 105 h 171"/>
                <a:gd name="T76" fmla="*/ 41 w 448"/>
                <a:gd name="T77" fmla="*/ 24 h 171"/>
                <a:gd name="T78" fmla="*/ 41 w 448"/>
                <a:gd name="T79" fmla="*/ 2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8" h="171">
                  <a:moveTo>
                    <a:pt x="219" y="170"/>
                  </a:moveTo>
                  <a:lnTo>
                    <a:pt x="219" y="170"/>
                  </a:lnTo>
                  <a:cubicBezTo>
                    <a:pt x="162" y="170"/>
                    <a:pt x="114" y="162"/>
                    <a:pt x="73" y="154"/>
                  </a:cubicBezTo>
                  <a:cubicBezTo>
                    <a:pt x="49" y="154"/>
                    <a:pt x="33" y="146"/>
                    <a:pt x="24" y="146"/>
                  </a:cubicBezTo>
                  <a:cubicBezTo>
                    <a:pt x="8" y="130"/>
                    <a:pt x="0" y="121"/>
                    <a:pt x="0" y="10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6"/>
                    <a:pt x="8" y="0"/>
                    <a:pt x="16" y="0"/>
                  </a:cubicBezTo>
                  <a:lnTo>
                    <a:pt x="16" y="0"/>
                  </a:lnTo>
                  <a:cubicBezTo>
                    <a:pt x="24" y="0"/>
                    <a:pt x="33" y="8"/>
                    <a:pt x="41" y="16"/>
                  </a:cubicBezTo>
                  <a:cubicBezTo>
                    <a:pt x="41" y="24"/>
                    <a:pt x="57" y="32"/>
                    <a:pt x="89" y="32"/>
                  </a:cubicBezTo>
                  <a:cubicBezTo>
                    <a:pt x="122" y="40"/>
                    <a:pt x="162" y="48"/>
                    <a:pt x="211" y="48"/>
                  </a:cubicBezTo>
                  <a:cubicBezTo>
                    <a:pt x="219" y="48"/>
                    <a:pt x="227" y="48"/>
                    <a:pt x="236" y="48"/>
                  </a:cubicBezTo>
                  <a:cubicBezTo>
                    <a:pt x="276" y="48"/>
                    <a:pt x="325" y="40"/>
                    <a:pt x="357" y="32"/>
                  </a:cubicBezTo>
                  <a:cubicBezTo>
                    <a:pt x="390" y="32"/>
                    <a:pt x="406" y="24"/>
                    <a:pt x="406" y="16"/>
                  </a:cubicBezTo>
                  <a:cubicBezTo>
                    <a:pt x="406" y="8"/>
                    <a:pt x="414" y="0"/>
                    <a:pt x="422" y="0"/>
                  </a:cubicBezTo>
                  <a:lnTo>
                    <a:pt x="422" y="0"/>
                  </a:lnTo>
                  <a:cubicBezTo>
                    <a:pt x="439" y="0"/>
                    <a:pt x="447" y="16"/>
                    <a:pt x="447" y="24"/>
                  </a:cubicBezTo>
                  <a:lnTo>
                    <a:pt x="447" y="24"/>
                  </a:lnTo>
                  <a:lnTo>
                    <a:pt x="447" y="24"/>
                  </a:lnTo>
                  <a:lnTo>
                    <a:pt x="447" y="24"/>
                  </a:lnTo>
                  <a:cubicBezTo>
                    <a:pt x="447" y="105"/>
                    <a:pt x="447" y="105"/>
                    <a:pt x="447" y="105"/>
                  </a:cubicBezTo>
                  <a:cubicBezTo>
                    <a:pt x="447" y="138"/>
                    <a:pt x="406" y="154"/>
                    <a:pt x="374" y="154"/>
                  </a:cubicBezTo>
                  <a:cubicBezTo>
                    <a:pt x="333" y="162"/>
                    <a:pt x="276" y="170"/>
                    <a:pt x="219" y="170"/>
                  </a:cubicBezTo>
                  <a:close/>
                  <a:moveTo>
                    <a:pt x="41" y="105"/>
                  </a:moveTo>
                  <a:lnTo>
                    <a:pt x="41" y="105"/>
                  </a:lnTo>
                  <a:cubicBezTo>
                    <a:pt x="41" y="105"/>
                    <a:pt x="57" y="113"/>
                    <a:pt x="98" y="121"/>
                  </a:cubicBezTo>
                  <a:cubicBezTo>
                    <a:pt x="130" y="130"/>
                    <a:pt x="171" y="130"/>
                    <a:pt x="219" y="130"/>
                  </a:cubicBezTo>
                  <a:cubicBezTo>
                    <a:pt x="268" y="130"/>
                    <a:pt x="317" y="130"/>
                    <a:pt x="349" y="121"/>
                  </a:cubicBezTo>
                  <a:cubicBezTo>
                    <a:pt x="390" y="113"/>
                    <a:pt x="398" y="105"/>
                    <a:pt x="406" y="105"/>
                  </a:cubicBezTo>
                  <a:cubicBezTo>
                    <a:pt x="406" y="65"/>
                    <a:pt x="406" y="65"/>
                    <a:pt x="406" y="65"/>
                  </a:cubicBezTo>
                  <a:cubicBezTo>
                    <a:pt x="398" y="65"/>
                    <a:pt x="382" y="73"/>
                    <a:pt x="374" y="73"/>
                  </a:cubicBezTo>
                  <a:cubicBezTo>
                    <a:pt x="341" y="81"/>
                    <a:pt x="292" y="81"/>
                    <a:pt x="236" y="89"/>
                  </a:cubicBezTo>
                  <a:cubicBezTo>
                    <a:pt x="227" y="89"/>
                    <a:pt x="219" y="89"/>
                    <a:pt x="203" y="89"/>
                  </a:cubicBezTo>
                  <a:cubicBezTo>
                    <a:pt x="154" y="81"/>
                    <a:pt x="106" y="81"/>
                    <a:pt x="65" y="73"/>
                  </a:cubicBezTo>
                  <a:cubicBezTo>
                    <a:pt x="57" y="73"/>
                    <a:pt x="49" y="65"/>
                    <a:pt x="41" y="65"/>
                  </a:cubicBezTo>
                  <a:lnTo>
                    <a:pt x="41" y="105"/>
                  </a:lnTo>
                  <a:close/>
                  <a:moveTo>
                    <a:pt x="406" y="105"/>
                  </a:moveTo>
                  <a:lnTo>
                    <a:pt x="406" y="105"/>
                  </a:lnTo>
                  <a:close/>
                  <a:moveTo>
                    <a:pt x="41" y="24"/>
                  </a:move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4" name="Freeform 379">
              <a:extLst>
                <a:ext uri="{FF2B5EF4-FFF2-40B4-BE49-F238E27FC236}">
                  <a16:creationId xmlns:a16="http://schemas.microsoft.com/office/drawing/2014/main" id="{F4378FB8-046B-D14E-AA4F-25D6833FE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2387" y="5827042"/>
              <a:ext cx="512965" cy="140814"/>
            </a:xfrm>
            <a:custGeom>
              <a:avLst/>
              <a:gdLst>
                <a:gd name="T0" fmla="*/ 219 w 448"/>
                <a:gd name="T1" fmla="*/ 122 h 123"/>
                <a:gd name="T2" fmla="*/ 219 w 448"/>
                <a:gd name="T3" fmla="*/ 122 h 123"/>
                <a:gd name="T4" fmla="*/ 203 w 448"/>
                <a:gd name="T5" fmla="*/ 122 h 123"/>
                <a:gd name="T6" fmla="*/ 65 w 448"/>
                <a:gd name="T7" fmla="*/ 105 h 123"/>
                <a:gd name="T8" fmla="*/ 0 w 448"/>
                <a:gd name="T9" fmla="*/ 65 h 123"/>
                <a:gd name="T10" fmla="*/ 73 w 448"/>
                <a:gd name="T11" fmla="*/ 8 h 123"/>
                <a:gd name="T12" fmla="*/ 219 w 448"/>
                <a:gd name="T13" fmla="*/ 0 h 123"/>
                <a:gd name="T14" fmla="*/ 374 w 448"/>
                <a:gd name="T15" fmla="*/ 8 h 123"/>
                <a:gd name="T16" fmla="*/ 422 w 448"/>
                <a:gd name="T17" fmla="*/ 24 h 123"/>
                <a:gd name="T18" fmla="*/ 447 w 448"/>
                <a:gd name="T19" fmla="*/ 65 h 123"/>
                <a:gd name="T20" fmla="*/ 374 w 448"/>
                <a:gd name="T21" fmla="*/ 105 h 123"/>
                <a:gd name="T22" fmla="*/ 236 w 448"/>
                <a:gd name="T23" fmla="*/ 122 h 123"/>
                <a:gd name="T24" fmla="*/ 219 w 448"/>
                <a:gd name="T25" fmla="*/ 122 h 123"/>
                <a:gd name="T26" fmla="*/ 49 w 448"/>
                <a:gd name="T27" fmla="*/ 65 h 123"/>
                <a:gd name="T28" fmla="*/ 49 w 448"/>
                <a:gd name="T29" fmla="*/ 65 h 123"/>
                <a:gd name="T30" fmla="*/ 89 w 448"/>
                <a:gd name="T31" fmla="*/ 73 h 123"/>
                <a:gd name="T32" fmla="*/ 211 w 448"/>
                <a:gd name="T33" fmla="*/ 81 h 123"/>
                <a:gd name="T34" fmla="*/ 236 w 448"/>
                <a:gd name="T35" fmla="*/ 81 h 123"/>
                <a:gd name="T36" fmla="*/ 357 w 448"/>
                <a:gd name="T37" fmla="*/ 73 h 123"/>
                <a:gd name="T38" fmla="*/ 398 w 448"/>
                <a:gd name="T39" fmla="*/ 65 h 123"/>
                <a:gd name="T40" fmla="*/ 349 w 448"/>
                <a:gd name="T41" fmla="*/ 49 h 123"/>
                <a:gd name="T42" fmla="*/ 219 w 448"/>
                <a:gd name="T43" fmla="*/ 41 h 123"/>
                <a:gd name="T44" fmla="*/ 98 w 448"/>
                <a:gd name="T45" fmla="*/ 49 h 123"/>
                <a:gd name="T46" fmla="*/ 49 w 448"/>
                <a:gd name="T47" fmla="*/ 65 h 123"/>
                <a:gd name="T48" fmla="*/ 406 w 448"/>
                <a:gd name="T49" fmla="*/ 65 h 123"/>
                <a:gd name="T50" fmla="*/ 406 w 448"/>
                <a:gd name="T51" fmla="*/ 6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48" h="123">
                  <a:moveTo>
                    <a:pt x="219" y="122"/>
                  </a:moveTo>
                  <a:lnTo>
                    <a:pt x="219" y="122"/>
                  </a:lnTo>
                  <a:cubicBezTo>
                    <a:pt x="219" y="122"/>
                    <a:pt x="211" y="122"/>
                    <a:pt x="203" y="122"/>
                  </a:cubicBezTo>
                  <a:cubicBezTo>
                    <a:pt x="154" y="122"/>
                    <a:pt x="106" y="114"/>
                    <a:pt x="65" y="105"/>
                  </a:cubicBezTo>
                  <a:cubicBezTo>
                    <a:pt x="41" y="105"/>
                    <a:pt x="0" y="89"/>
                    <a:pt x="0" y="65"/>
                  </a:cubicBezTo>
                  <a:cubicBezTo>
                    <a:pt x="0" y="32"/>
                    <a:pt x="41" y="16"/>
                    <a:pt x="73" y="8"/>
                  </a:cubicBezTo>
                  <a:cubicBezTo>
                    <a:pt x="114" y="0"/>
                    <a:pt x="162" y="0"/>
                    <a:pt x="219" y="0"/>
                  </a:cubicBezTo>
                  <a:cubicBezTo>
                    <a:pt x="276" y="0"/>
                    <a:pt x="333" y="0"/>
                    <a:pt x="374" y="8"/>
                  </a:cubicBezTo>
                  <a:cubicBezTo>
                    <a:pt x="390" y="16"/>
                    <a:pt x="406" y="24"/>
                    <a:pt x="422" y="24"/>
                  </a:cubicBezTo>
                  <a:cubicBezTo>
                    <a:pt x="439" y="32"/>
                    <a:pt x="447" y="49"/>
                    <a:pt x="447" y="65"/>
                  </a:cubicBezTo>
                  <a:cubicBezTo>
                    <a:pt x="447" y="89"/>
                    <a:pt x="406" y="105"/>
                    <a:pt x="374" y="105"/>
                  </a:cubicBezTo>
                  <a:cubicBezTo>
                    <a:pt x="341" y="114"/>
                    <a:pt x="292" y="122"/>
                    <a:pt x="236" y="122"/>
                  </a:cubicBezTo>
                  <a:cubicBezTo>
                    <a:pt x="236" y="122"/>
                    <a:pt x="227" y="122"/>
                    <a:pt x="219" y="122"/>
                  </a:cubicBezTo>
                  <a:close/>
                  <a:moveTo>
                    <a:pt x="49" y="65"/>
                  </a:moveTo>
                  <a:lnTo>
                    <a:pt x="49" y="65"/>
                  </a:lnTo>
                  <a:cubicBezTo>
                    <a:pt x="57" y="65"/>
                    <a:pt x="65" y="65"/>
                    <a:pt x="89" y="73"/>
                  </a:cubicBezTo>
                  <a:cubicBezTo>
                    <a:pt x="122" y="81"/>
                    <a:pt x="162" y="81"/>
                    <a:pt x="211" y="81"/>
                  </a:cubicBezTo>
                  <a:cubicBezTo>
                    <a:pt x="219" y="81"/>
                    <a:pt x="227" y="81"/>
                    <a:pt x="236" y="81"/>
                  </a:cubicBezTo>
                  <a:cubicBezTo>
                    <a:pt x="276" y="81"/>
                    <a:pt x="325" y="81"/>
                    <a:pt x="357" y="73"/>
                  </a:cubicBezTo>
                  <a:cubicBezTo>
                    <a:pt x="374" y="65"/>
                    <a:pt x="390" y="65"/>
                    <a:pt x="398" y="65"/>
                  </a:cubicBezTo>
                  <a:cubicBezTo>
                    <a:pt x="390" y="57"/>
                    <a:pt x="374" y="57"/>
                    <a:pt x="349" y="49"/>
                  </a:cubicBezTo>
                  <a:cubicBezTo>
                    <a:pt x="317" y="41"/>
                    <a:pt x="268" y="41"/>
                    <a:pt x="219" y="41"/>
                  </a:cubicBezTo>
                  <a:cubicBezTo>
                    <a:pt x="179" y="41"/>
                    <a:pt x="130" y="41"/>
                    <a:pt x="98" y="49"/>
                  </a:cubicBezTo>
                  <a:cubicBezTo>
                    <a:pt x="65" y="57"/>
                    <a:pt x="57" y="57"/>
                    <a:pt x="49" y="65"/>
                  </a:cubicBezTo>
                  <a:close/>
                  <a:moveTo>
                    <a:pt x="406" y="65"/>
                  </a:moveTo>
                  <a:lnTo>
                    <a:pt x="406" y="6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380">
              <a:extLst>
                <a:ext uri="{FF2B5EF4-FFF2-40B4-BE49-F238E27FC236}">
                  <a16:creationId xmlns:a16="http://schemas.microsoft.com/office/drawing/2014/main" id="{DCF0EF3B-36B0-AF4B-B6D8-28E578CB6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2387" y="5872302"/>
              <a:ext cx="512965" cy="196135"/>
            </a:xfrm>
            <a:custGeom>
              <a:avLst/>
              <a:gdLst>
                <a:gd name="T0" fmla="*/ 219 w 448"/>
                <a:gd name="T1" fmla="*/ 170 h 171"/>
                <a:gd name="T2" fmla="*/ 219 w 448"/>
                <a:gd name="T3" fmla="*/ 170 h 171"/>
                <a:gd name="T4" fmla="*/ 73 w 448"/>
                <a:gd name="T5" fmla="*/ 154 h 171"/>
                <a:gd name="T6" fmla="*/ 24 w 448"/>
                <a:gd name="T7" fmla="*/ 138 h 171"/>
                <a:gd name="T8" fmla="*/ 0 w 448"/>
                <a:gd name="T9" fmla="*/ 105 h 171"/>
                <a:gd name="T10" fmla="*/ 0 w 448"/>
                <a:gd name="T11" fmla="*/ 24 h 171"/>
                <a:gd name="T12" fmla="*/ 16 w 448"/>
                <a:gd name="T13" fmla="*/ 0 h 171"/>
                <a:gd name="T14" fmla="*/ 16 w 448"/>
                <a:gd name="T15" fmla="*/ 0 h 171"/>
                <a:gd name="T16" fmla="*/ 41 w 448"/>
                <a:gd name="T17" fmla="*/ 16 h 171"/>
                <a:gd name="T18" fmla="*/ 89 w 448"/>
                <a:gd name="T19" fmla="*/ 32 h 171"/>
                <a:gd name="T20" fmla="*/ 211 w 448"/>
                <a:gd name="T21" fmla="*/ 40 h 171"/>
                <a:gd name="T22" fmla="*/ 236 w 448"/>
                <a:gd name="T23" fmla="*/ 40 h 171"/>
                <a:gd name="T24" fmla="*/ 357 w 448"/>
                <a:gd name="T25" fmla="*/ 32 h 171"/>
                <a:gd name="T26" fmla="*/ 406 w 448"/>
                <a:gd name="T27" fmla="*/ 16 h 171"/>
                <a:gd name="T28" fmla="*/ 422 w 448"/>
                <a:gd name="T29" fmla="*/ 0 h 171"/>
                <a:gd name="T30" fmla="*/ 422 w 448"/>
                <a:gd name="T31" fmla="*/ 0 h 171"/>
                <a:gd name="T32" fmla="*/ 447 w 448"/>
                <a:gd name="T33" fmla="*/ 24 h 171"/>
                <a:gd name="T34" fmla="*/ 447 w 448"/>
                <a:gd name="T35" fmla="*/ 24 h 171"/>
                <a:gd name="T36" fmla="*/ 447 w 448"/>
                <a:gd name="T37" fmla="*/ 24 h 171"/>
                <a:gd name="T38" fmla="*/ 447 w 448"/>
                <a:gd name="T39" fmla="*/ 24 h 171"/>
                <a:gd name="T40" fmla="*/ 447 w 448"/>
                <a:gd name="T41" fmla="*/ 105 h 171"/>
                <a:gd name="T42" fmla="*/ 374 w 448"/>
                <a:gd name="T43" fmla="*/ 154 h 171"/>
                <a:gd name="T44" fmla="*/ 219 w 448"/>
                <a:gd name="T45" fmla="*/ 170 h 171"/>
                <a:gd name="T46" fmla="*/ 41 w 448"/>
                <a:gd name="T47" fmla="*/ 97 h 171"/>
                <a:gd name="T48" fmla="*/ 41 w 448"/>
                <a:gd name="T49" fmla="*/ 97 h 171"/>
                <a:gd name="T50" fmla="*/ 98 w 448"/>
                <a:gd name="T51" fmla="*/ 113 h 171"/>
                <a:gd name="T52" fmla="*/ 219 w 448"/>
                <a:gd name="T53" fmla="*/ 129 h 171"/>
                <a:gd name="T54" fmla="*/ 349 w 448"/>
                <a:gd name="T55" fmla="*/ 113 h 171"/>
                <a:gd name="T56" fmla="*/ 406 w 448"/>
                <a:gd name="T57" fmla="*/ 97 h 171"/>
                <a:gd name="T58" fmla="*/ 406 w 448"/>
                <a:gd name="T59" fmla="*/ 56 h 171"/>
                <a:gd name="T60" fmla="*/ 374 w 448"/>
                <a:gd name="T61" fmla="*/ 64 h 171"/>
                <a:gd name="T62" fmla="*/ 236 w 448"/>
                <a:gd name="T63" fmla="*/ 81 h 171"/>
                <a:gd name="T64" fmla="*/ 203 w 448"/>
                <a:gd name="T65" fmla="*/ 81 h 171"/>
                <a:gd name="T66" fmla="*/ 65 w 448"/>
                <a:gd name="T67" fmla="*/ 64 h 171"/>
                <a:gd name="T68" fmla="*/ 41 w 448"/>
                <a:gd name="T69" fmla="*/ 56 h 171"/>
                <a:gd name="T70" fmla="*/ 41 w 448"/>
                <a:gd name="T71" fmla="*/ 97 h 171"/>
                <a:gd name="T72" fmla="*/ 406 w 448"/>
                <a:gd name="T73" fmla="*/ 105 h 171"/>
                <a:gd name="T74" fmla="*/ 406 w 448"/>
                <a:gd name="T75" fmla="*/ 105 h 171"/>
                <a:gd name="T76" fmla="*/ 41 w 448"/>
                <a:gd name="T77" fmla="*/ 24 h 171"/>
                <a:gd name="T78" fmla="*/ 41 w 448"/>
                <a:gd name="T79" fmla="*/ 2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8" h="171">
                  <a:moveTo>
                    <a:pt x="219" y="170"/>
                  </a:moveTo>
                  <a:lnTo>
                    <a:pt x="219" y="170"/>
                  </a:lnTo>
                  <a:cubicBezTo>
                    <a:pt x="162" y="170"/>
                    <a:pt x="114" y="162"/>
                    <a:pt x="73" y="154"/>
                  </a:cubicBezTo>
                  <a:cubicBezTo>
                    <a:pt x="49" y="146"/>
                    <a:pt x="33" y="146"/>
                    <a:pt x="24" y="138"/>
                  </a:cubicBezTo>
                  <a:cubicBezTo>
                    <a:pt x="8" y="129"/>
                    <a:pt x="0" y="121"/>
                    <a:pt x="0" y="10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8"/>
                    <a:pt x="8" y="0"/>
                    <a:pt x="16" y="0"/>
                  </a:cubicBezTo>
                  <a:lnTo>
                    <a:pt x="16" y="0"/>
                  </a:lnTo>
                  <a:cubicBezTo>
                    <a:pt x="24" y="0"/>
                    <a:pt x="33" y="8"/>
                    <a:pt x="41" y="16"/>
                  </a:cubicBezTo>
                  <a:cubicBezTo>
                    <a:pt x="41" y="16"/>
                    <a:pt x="57" y="24"/>
                    <a:pt x="89" y="32"/>
                  </a:cubicBezTo>
                  <a:cubicBezTo>
                    <a:pt x="122" y="40"/>
                    <a:pt x="162" y="40"/>
                    <a:pt x="211" y="40"/>
                  </a:cubicBezTo>
                  <a:cubicBezTo>
                    <a:pt x="219" y="40"/>
                    <a:pt x="227" y="40"/>
                    <a:pt x="236" y="40"/>
                  </a:cubicBezTo>
                  <a:cubicBezTo>
                    <a:pt x="276" y="40"/>
                    <a:pt x="325" y="40"/>
                    <a:pt x="357" y="32"/>
                  </a:cubicBezTo>
                  <a:cubicBezTo>
                    <a:pt x="390" y="24"/>
                    <a:pt x="406" y="16"/>
                    <a:pt x="406" y="16"/>
                  </a:cubicBezTo>
                  <a:cubicBezTo>
                    <a:pt x="406" y="8"/>
                    <a:pt x="414" y="0"/>
                    <a:pt x="422" y="0"/>
                  </a:cubicBezTo>
                  <a:lnTo>
                    <a:pt x="422" y="0"/>
                  </a:lnTo>
                  <a:cubicBezTo>
                    <a:pt x="439" y="0"/>
                    <a:pt x="447" y="8"/>
                    <a:pt x="447" y="24"/>
                  </a:cubicBezTo>
                  <a:lnTo>
                    <a:pt x="447" y="24"/>
                  </a:lnTo>
                  <a:lnTo>
                    <a:pt x="447" y="24"/>
                  </a:lnTo>
                  <a:lnTo>
                    <a:pt x="447" y="24"/>
                  </a:lnTo>
                  <a:cubicBezTo>
                    <a:pt x="447" y="105"/>
                    <a:pt x="447" y="105"/>
                    <a:pt x="447" y="105"/>
                  </a:cubicBezTo>
                  <a:cubicBezTo>
                    <a:pt x="447" y="138"/>
                    <a:pt x="406" y="146"/>
                    <a:pt x="374" y="154"/>
                  </a:cubicBezTo>
                  <a:cubicBezTo>
                    <a:pt x="333" y="162"/>
                    <a:pt x="276" y="170"/>
                    <a:pt x="219" y="170"/>
                  </a:cubicBezTo>
                  <a:close/>
                  <a:moveTo>
                    <a:pt x="41" y="97"/>
                  </a:moveTo>
                  <a:lnTo>
                    <a:pt x="41" y="97"/>
                  </a:lnTo>
                  <a:cubicBezTo>
                    <a:pt x="41" y="105"/>
                    <a:pt x="57" y="113"/>
                    <a:pt x="98" y="113"/>
                  </a:cubicBezTo>
                  <a:cubicBezTo>
                    <a:pt x="130" y="121"/>
                    <a:pt x="171" y="129"/>
                    <a:pt x="219" y="129"/>
                  </a:cubicBezTo>
                  <a:cubicBezTo>
                    <a:pt x="268" y="129"/>
                    <a:pt x="317" y="121"/>
                    <a:pt x="349" y="113"/>
                  </a:cubicBezTo>
                  <a:cubicBezTo>
                    <a:pt x="390" y="113"/>
                    <a:pt x="398" y="105"/>
                    <a:pt x="406" y="97"/>
                  </a:cubicBezTo>
                  <a:cubicBezTo>
                    <a:pt x="406" y="56"/>
                    <a:pt x="406" y="56"/>
                    <a:pt x="406" y="56"/>
                  </a:cubicBezTo>
                  <a:cubicBezTo>
                    <a:pt x="398" y="64"/>
                    <a:pt x="382" y="64"/>
                    <a:pt x="374" y="64"/>
                  </a:cubicBezTo>
                  <a:cubicBezTo>
                    <a:pt x="341" y="73"/>
                    <a:pt x="292" y="81"/>
                    <a:pt x="236" y="81"/>
                  </a:cubicBezTo>
                  <a:cubicBezTo>
                    <a:pt x="227" y="81"/>
                    <a:pt x="219" y="81"/>
                    <a:pt x="203" y="81"/>
                  </a:cubicBezTo>
                  <a:cubicBezTo>
                    <a:pt x="154" y="81"/>
                    <a:pt x="106" y="73"/>
                    <a:pt x="65" y="64"/>
                  </a:cubicBezTo>
                  <a:cubicBezTo>
                    <a:pt x="57" y="64"/>
                    <a:pt x="49" y="64"/>
                    <a:pt x="41" y="56"/>
                  </a:cubicBezTo>
                  <a:lnTo>
                    <a:pt x="41" y="97"/>
                  </a:lnTo>
                  <a:close/>
                  <a:moveTo>
                    <a:pt x="406" y="105"/>
                  </a:moveTo>
                  <a:lnTo>
                    <a:pt x="406" y="105"/>
                  </a:lnTo>
                  <a:close/>
                  <a:moveTo>
                    <a:pt x="41" y="24"/>
                  </a:move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Freeform 381">
              <a:extLst>
                <a:ext uri="{FF2B5EF4-FFF2-40B4-BE49-F238E27FC236}">
                  <a16:creationId xmlns:a16="http://schemas.microsoft.com/office/drawing/2014/main" id="{015673C2-0AEE-BC49-A8B6-09D5DB35D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8956" y="6259542"/>
              <a:ext cx="507935" cy="186074"/>
            </a:xfrm>
            <a:custGeom>
              <a:avLst/>
              <a:gdLst>
                <a:gd name="T0" fmla="*/ 228 w 447"/>
                <a:gd name="T1" fmla="*/ 163 h 164"/>
                <a:gd name="T2" fmla="*/ 228 w 447"/>
                <a:gd name="T3" fmla="*/ 163 h 164"/>
                <a:gd name="T4" fmla="*/ 73 w 447"/>
                <a:gd name="T5" fmla="*/ 155 h 164"/>
                <a:gd name="T6" fmla="*/ 25 w 447"/>
                <a:gd name="T7" fmla="*/ 138 h 164"/>
                <a:gd name="T8" fmla="*/ 0 w 447"/>
                <a:gd name="T9" fmla="*/ 98 h 164"/>
                <a:gd name="T10" fmla="*/ 0 w 447"/>
                <a:gd name="T11" fmla="*/ 17 h 164"/>
                <a:gd name="T12" fmla="*/ 25 w 447"/>
                <a:gd name="T13" fmla="*/ 0 h 164"/>
                <a:gd name="T14" fmla="*/ 25 w 447"/>
                <a:gd name="T15" fmla="*/ 0 h 164"/>
                <a:gd name="T16" fmla="*/ 41 w 447"/>
                <a:gd name="T17" fmla="*/ 17 h 164"/>
                <a:gd name="T18" fmla="*/ 90 w 447"/>
                <a:gd name="T19" fmla="*/ 33 h 164"/>
                <a:gd name="T20" fmla="*/ 211 w 447"/>
                <a:gd name="T21" fmla="*/ 41 h 164"/>
                <a:gd name="T22" fmla="*/ 236 w 447"/>
                <a:gd name="T23" fmla="*/ 41 h 164"/>
                <a:gd name="T24" fmla="*/ 358 w 447"/>
                <a:gd name="T25" fmla="*/ 33 h 164"/>
                <a:gd name="T26" fmla="*/ 405 w 447"/>
                <a:gd name="T27" fmla="*/ 17 h 164"/>
                <a:gd name="T28" fmla="*/ 430 w 447"/>
                <a:gd name="T29" fmla="*/ 0 h 164"/>
                <a:gd name="T30" fmla="*/ 430 w 447"/>
                <a:gd name="T31" fmla="*/ 0 h 164"/>
                <a:gd name="T32" fmla="*/ 446 w 447"/>
                <a:gd name="T33" fmla="*/ 17 h 164"/>
                <a:gd name="T34" fmla="*/ 446 w 447"/>
                <a:gd name="T35" fmla="*/ 17 h 164"/>
                <a:gd name="T36" fmla="*/ 446 w 447"/>
                <a:gd name="T37" fmla="*/ 17 h 164"/>
                <a:gd name="T38" fmla="*/ 446 w 447"/>
                <a:gd name="T39" fmla="*/ 17 h 164"/>
                <a:gd name="T40" fmla="*/ 446 w 447"/>
                <a:gd name="T41" fmla="*/ 106 h 164"/>
                <a:gd name="T42" fmla="*/ 374 w 447"/>
                <a:gd name="T43" fmla="*/ 155 h 164"/>
                <a:gd name="T44" fmla="*/ 228 w 447"/>
                <a:gd name="T45" fmla="*/ 163 h 164"/>
                <a:gd name="T46" fmla="*/ 41 w 447"/>
                <a:gd name="T47" fmla="*/ 98 h 164"/>
                <a:gd name="T48" fmla="*/ 41 w 447"/>
                <a:gd name="T49" fmla="*/ 98 h 164"/>
                <a:gd name="T50" fmla="*/ 98 w 447"/>
                <a:gd name="T51" fmla="*/ 114 h 164"/>
                <a:gd name="T52" fmla="*/ 228 w 447"/>
                <a:gd name="T53" fmla="*/ 122 h 164"/>
                <a:gd name="T54" fmla="*/ 350 w 447"/>
                <a:gd name="T55" fmla="*/ 114 h 164"/>
                <a:gd name="T56" fmla="*/ 405 w 447"/>
                <a:gd name="T57" fmla="*/ 98 h 164"/>
                <a:gd name="T58" fmla="*/ 405 w 447"/>
                <a:gd name="T59" fmla="*/ 57 h 164"/>
                <a:gd name="T60" fmla="*/ 381 w 447"/>
                <a:gd name="T61" fmla="*/ 65 h 164"/>
                <a:gd name="T62" fmla="*/ 244 w 447"/>
                <a:gd name="T63" fmla="*/ 82 h 164"/>
                <a:gd name="T64" fmla="*/ 211 w 447"/>
                <a:gd name="T65" fmla="*/ 82 h 164"/>
                <a:gd name="T66" fmla="*/ 73 w 447"/>
                <a:gd name="T67" fmla="*/ 65 h 164"/>
                <a:gd name="T68" fmla="*/ 41 w 447"/>
                <a:gd name="T69" fmla="*/ 57 h 164"/>
                <a:gd name="T70" fmla="*/ 41 w 447"/>
                <a:gd name="T71" fmla="*/ 98 h 164"/>
                <a:gd name="T72" fmla="*/ 405 w 447"/>
                <a:gd name="T73" fmla="*/ 98 h 164"/>
                <a:gd name="T74" fmla="*/ 405 w 447"/>
                <a:gd name="T75" fmla="*/ 98 h 164"/>
                <a:gd name="T76" fmla="*/ 41 w 447"/>
                <a:gd name="T77" fmla="*/ 17 h 164"/>
                <a:gd name="T78" fmla="*/ 41 w 447"/>
                <a:gd name="T79" fmla="*/ 1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7" h="164">
                  <a:moveTo>
                    <a:pt x="228" y="163"/>
                  </a:moveTo>
                  <a:lnTo>
                    <a:pt x="228" y="163"/>
                  </a:lnTo>
                  <a:cubicBezTo>
                    <a:pt x="171" y="163"/>
                    <a:pt x="114" y="163"/>
                    <a:pt x="73" y="155"/>
                  </a:cubicBezTo>
                  <a:cubicBezTo>
                    <a:pt x="57" y="147"/>
                    <a:pt x="41" y="138"/>
                    <a:pt x="25" y="138"/>
                  </a:cubicBezTo>
                  <a:cubicBezTo>
                    <a:pt x="8" y="130"/>
                    <a:pt x="0" y="114"/>
                    <a:pt x="0" y="9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8" y="0"/>
                    <a:pt x="25" y="0"/>
                  </a:cubicBezTo>
                  <a:lnTo>
                    <a:pt x="25" y="0"/>
                  </a:lnTo>
                  <a:cubicBezTo>
                    <a:pt x="33" y="0"/>
                    <a:pt x="41" y="0"/>
                    <a:pt x="41" y="17"/>
                  </a:cubicBezTo>
                  <a:cubicBezTo>
                    <a:pt x="41" y="17"/>
                    <a:pt x="57" y="25"/>
                    <a:pt x="90" y="33"/>
                  </a:cubicBezTo>
                  <a:cubicBezTo>
                    <a:pt x="122" y="33"/>
                    <a:pt x="171" y="41"/>
                    <a:pt x="211" y="41"/>
                  </a:cubicBezTo>
                  <a:cubicBezTo>
                    <a:pt x="220" y="41"/>
                    <a:pt x="228" y="41"/>
                    <a:pt x="236" y="41"/>
                  </a:cubicBezTo>
                  <a:cubicBezTo>
                    <a:pt x="285" y="41"/>
                    <a:pt x="325" y="33"/>
                    <a:pt x="358" y="33"/>
                  </a:cubicBezTo>
                  <a:cubicBezTo>
                    <a:pt x="397" y="25"/>
                    <a:pt x="405" y="17"/>
                    <a:pt x="405" y="17"/>
                  </a:cubicBezTo>
                  <a:cubicBezTo>
                    <a:pt x="414" y="0"/>
                    <a:pt x="422" y="0"/>
                    <a:pt x="430" y="0"/>
                  </a:cubicBezTo>
                  <a:lnTo>
                    <a:pt x="430" y="0"/>
                  </a:lnTo>
                  <a:cubicBezTo>
                    <a:pt x="438" y="0"/>
                    <a:pt x="446" y="9"/>
                    <a:pt x="446" y="17"/>
                  </a:cubicBezTo>
                  <a:lnTo>
                    <a:pt x="446" y="17"/>
                  </a:lnTo>
                  <a:lnTo>
                    <a:pt x="446" y="17"/>
                  </a:lnTo>
                  <a:lnTo>
                    <a:pt x="446" y="17"/>
                  </a:lnTo>
                  <a:cubicBezTo>
                    <a:pt x="446" y="106"/>
                    <a:pt x="446" y="106"/>
                    <a:pt x="446" y="106"/>
                  </a:cubicBezTo>
                  <a:cubicBezTo>
                    <a:pt x="446" y="130"/>
                    <a:pt x="405" y="147"/>
                    <a:pt x="374" y="155"/>
                  </a:cubicBezTo>
                  <a:cubicBezTo>
                    <a:pt x="333" y="163"/>
                    <a:pt x="285" y="163"/>
                    <a:pt x="228" y="163"/>
                  </a:cubicBezTo>
                  <a:close/>
                  <a:moveTo>
                    <a:pt x="41" y="98"/>
                  </a:moveTo>
                  <a:lnTo>
                    <a:pt x="41" y="98"/>
                  </a:lnTo>
                  <a:cubicBezTo>
                    <a:pt x="49" y="98"/>
                    <a:pt x="57" y="106"/>
                    <a:pt x="98" y="114"/>
                  </a:cubicBezTo>
                  <a:cubicBezTo>
                    <a:pt x="130" y="122"/>
                    <a:pt x="179" y="122"/>
                    <a:pt x="228" y="122"/>
                  </a:cubicBezTo>
                  <a:cubicBezTo>
                    <a:pt x="268" y="122"/>
                    <a:pt x="317" y="122"/>
                    <a:pt x="350" y="114"/>
                  </a:cubicBezTo>
                  <a:cubicBezTo>
                    <a:pt x="389" y="106"/>
                    <a:pt x="405" y="98"/>
                    <a:pt x="405" y="98"/>
                  </a:cubicBezTo>
                  <a:cubicBezTo>
                    <a:pt x="405" y="57"/>
                    <a:pt x="405" y="57"/>
                    <a:pt x="405" y="57"/>
                  </a:cubicBezTo>
                  <a:cubicBezTo>
                    <a:pt x="397" y="57"/>
                    <a:pt x="389" y="65"/>
                    <a:pt x="381" y="65"/>
                  </a:cubicBezTo>
                  <a:cubicBezTo>
                    <a:pt x="341" y="73"/>
                    <a:pt x="293" y="82"/>
                    <a:pt x="244" y="82"/>
                  </a:cubicBezTo>
                  <a:cubicBezTo>
                    <a:pt x="228" y="82"/>
                    <a:pt x="220" y="82"/>
                    <a:pt x="211" y="82"/>
                  </a:cubicBezTo>
                  <a:cubicBezTo>
                    <a:pt x="155" y="82"/>
                    <a:pt x="106" y="73"/>
                    <a:pt x="73" y="65"/>
                  </a:cubicBezTo>
                  <a:cubicBezTo>
                    <a:pt x="65" y="65"/>
                    <a:pt x="49" y="57"/>
                    <a:pt x="41" y="57"/>
                  </a:cubicBezTo>
                  <a:lnTo>
                    <a:pt x="41" y="98"/>
                  </a:lnTo>
                  <a:close/>
                  <a:moveTo>
                    <a:pt x="405" y="98"/>
                  </a:moveTo>
                  <a:lnTo>
                    <a:pt x="405" y="98"/>
                  </a:lnTo>
                  <a:close/>
                  <a:moveTo>
                    <a:pt x="41" y="17"/>
                  </a:moveTo>
                  <a:lnTo>
                    <a:pt x="41" y="1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7" name="Freeform 382">
              <a:extLst>
                <a:ext uri="{FF2B5EF4-FFF2-40B4-BE49-F238E27FC236}">
                  <a16:creationId xmlns:a16="http://schemas.microsoft.com/office/drawing/2014/main" id="{A0A81FA6-0695-5B45-BD15-99D19676E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8956" y="6158961"/>
              <a:ext cx="507935" cy="196132"/>
            </a:xfrm>
            <a:custGeom>
              <a:avLst/>
              <a:gdLst>
                <a:gd name="T0" fmla="*/ 228 w 447"/>
                <a:gd name="T1" fmla="*/ 171 h 172"/>
                <a:gd name="T2" fmla="*/ 228 w 447"/>
                <a:gd name="T3" fmla="*/ 171 h 172"/>
                <a:gd name="T4" fmla="*/ 73 w 447"/>
                <a:gd name="T5" fmla="*/ 154 h 172"/>
                <a:gd name="T6" fmla="*/ 25 w 447"/>
                <a:gd name="T7" fmla="*/ 138 h 172"/>
                <a:gd name="T8" fmla="*/ 0 w 447"/>
                <a:gd name="T9" fmla="*/ 106 h 172"/>
                <a:gd name="T10" fmla="*/ 0 w 447"/>
                <a:gd name="T11" fmla="*/ 24 h 172"/>
                <a:gd name="T12" fmla="*/ 25 w 447"/>
                <a:gd name="T13" fmla="*/ 0 h 172"/>
                <a:gd name="T14" fmla="*/ 25 w 447"/>
                <a:gd name="T15" fmla="*/ 0 h 172"/>
                <a:gd name="T16" fmla="*/ 41 w 447"/>
                <a:gd name="T17" fmla="*/ 16 h 172"/>
                <a:gd name="T18" fmla="*/ 90 w 447"/>
                <a:gd name="T19" fmla="*/ 33 h 172"/>
                <a:gd name="T20" fmla="*/ 211 w 447"/>
                <a:gd name="T21" fmla="*/ 41 h 172"/>
                <a:gd name="T22" fmla="*/ 236 w 447"/>
                <a:gd name="T23" fmla="*/ 41 h 172"/>
                <a:gd name="T24" fmla="*/ 358 w 447"/>
                <a:gd name="T25" fmla="*/ 33 h 172"/>
                <a:gd name="T26" fmla="*/ 405 w 447"/>
                <a:gd name="T27" fmla="*/ 16 h 172"/>
                <a:gd name="T28" fmla="*/ 430 w 447"/>
                <a:gd name="T29" fmla="*/ 0 h 172"/>
                <a:gd name="T30" fmla="*/ 430 w 447"/>
                <a:gd name="T31" fmla="*/ 0 h 172"/>
                <a:gd name="T32" fmla="*/ 446 w 447"/>
                <a:gd name="T33" fmla="*/ 24 h 172"/>
                <a:gd name="T34" fmla="*/ 446 w 447"/>
                <a:gd name="T35" fmla="*/ 24 h 172"/>
                <a:gd name="T36" fmla="*/ 446 w 447"/>
                <a:gd name="T37" fmla="*/ 24 h 172"/>
                <a:gd name="T38" fmla="*/ 446 w 447"/>
                <a:gd name="T39" fmla="*/ 24 h 172"/>
                <a:gd name="T40" fmla="*/ 446 w 447"/>
                <a:gd name="T41" fmla="*/ 106 h 172"/>
                <a:gd name="T42" fmla="*/ 374 w 447"/>
                <a:gd name="T43" fmla="*/ 154 h 172"/>
                <a:gd name="T44" fmla="*/ 228 w 447"/>
                <a:gd name="T45" fmla="*/ 171 h 172"/>
                <a:gd name="T46" fmla="*/ 41 w 447"/>
                <a:gd name="T47" fmla="*/ 106 h 172"/>
                <a:gd name="T48" fmla="*/ 41 w 447"/>
                <a:gd name="T49" fmla="*/ 106 h 172"/>
                <a:gd name="T50" fmla="*/ 98 w 447"/>
                <a:gd name="T51" fmla="*/ 122 h 172"/>
                <a:gd name="T52" fmla="*/ 228 w 447"/>
                <a:gd name="T53" fmla="*/ 130 h 172"/>
                <a:gd name="T54" fmla="*/ 350 w 447"/>
                <a:gd name="T55" fmla="*/ 122 h 172"/>
                <a:gd name="T56" fmla="*/ 405 w 447"/>
                <a:gd name="T57" fmla="*/ 106 h 172"/>
                <a:gd name="T58" fmla="*/ 405 w 447"/>
                <a:gd name="T59" fmla="*/ 65 h 172"/>
                <a:gd name="T60" fmla="*/ 381 w 447"/>
                <a:gd name="T61" fmla="*/ 73 h 172"/>
                <a:gd name="T62" fmla="*/ 244 w 447"/>
                <a:gd name="T63" fmla="*/ 81 h 172"/>
                <a:gd name="T64" fmla="*/ 211 w 447"/>
                <a:gd name="T65" fmla="*/ 81 h 172"/>
                <a:gd name="T66" fmla="*/ 73 w 447"/>
                <a:gd name="T67" fmla="*/ 73 h 172"/>
                <a:gd name="T68" fmla="*/ 41 w 447"/>
                <a:gd name="T69" fmla="*/ 65 h 172"/>
                <a:gd name="T70" fmla="*/ 41 w 447"/>
                <a:gd name="T71" fmla="*/ 106 h 172"/>
                <a:gd name="T72" fmla="*/ 405 w 447"/>
                <a:gd name="T73" fmla="*/ 106 h 172"/>
                <a:gd name="T74" fmla="*/ 405 w 447"/>
                <a:gd name="T75" fmla="*/ 106 h 172"/>
                <a:gd name="T76" fmla="*/ 41 w 447"/>
                <a:gd name="T77" fmla="*/ 24 h 172"/>
                <a:gd name="T78" fmla="*/ 41 w 447"/>
                <a:gd name="T79" fmla="*/ 2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7" h="172">
                  <a:moveTo>
                    <a:pt x="228" y="171"/>
                  </a:moveTo>
                  <a:lnTo>
                    <a:pt x="228" y="171"/>
                  </a:lnTo>
                  <a:cubicBezTo>
                    <a:pt x="171" y="171"/>
                    <a:pt x="114" y="162"/>
                    <a:pt x="73" y="154"/>
                  </a:cubicBezTo>
                  <a:cubicBezTo>
                    <a:pt x="57" y="154"/>
                    <a:pt x="41" y="146"/>
                    <a:pt x="25" y="138"/>
                  </a:cubicBezTo>
                  <a:cubicBezTo>
                    <a:pt x="8" y="130"/>
                    <a:pt x="0" y="122"/>
                    <a:pt x="0" y="10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8"/>
                    <a:pt x="8" y="0"/>
                    <a:pt x="25" y="0"/>
                  </a:cubicBezTo>
                  <a:lnTo>
                    <a:pt x="25" y="0"/>
                  </a:lnTo>
                  <a:cubicBezTo>
                    <a:pt x="33" y="0"/>
                    <a:pt x="41" y="8"/>
                    <a:pt x="41" y="16"/>
                  </a:cubicBezTo>
                  <a:cubicBezTo>
                    <a:pt x="41" y="16"/>
                    <a:pt x="57" y="24"/>
                    <a:pt x="90" y="33"/>
                  </a:cubicBezTo>
                  <a:cubicBezTo>
                    <a:pt x="122" y="41"/>
                    <a:pt x="171" y="41"/>
                    <a:pt x="211" y="41"/>
                  </a:cubicBezTo>
                  <a:cubicBezTo>
                    <a:pt x="220" y="41"/>
                    <a:pt x="228" y="41"/>
                    <a:pt x="236" y="41"/>
                  </a:cubicBezTo>
                  <a:cubicBezTo>
                    <a:pt x="285" y="41"/>
                    <a:pt x="325" y="41"/>
                    <a:pt x="358" y="33"/>
                  </a:cubicBezTo>
                  <a:cubicBezTo>
                    <a:pt x="397" y="24"/>
                    <a:pt x="405" y="16"/>
                    <a:pt x="405" y="16"/>
                  </a:cubicBezTo>
                  <a:cubicBezTo>
                    <a:pt x="414" y="8"/>
                    <a:pt x="422" y="0"/>
                    <a:pt x="430" y="0"/>
                  </a:cubicBezTo>
                  <a:lnTo>
                    <a:pt x="430" y="0"/>
                  </a:lnTo>
                  <a:cubicBezTo>
                    <a:pt x="438" y="0"/>
                    <a:pt x="446" y="8"/>
                    <a:pt x="446" y="24"/>
                  </a:cubicBezTo>
                  <a:lnTo>
                    <a:pt x="446" y="24"/>
                  </a:lnTo>
                  <a:lnTo>
                    <a:pt x="446" y="24"/>
                  </a:lnTo>
                  <a:lnTo>
                    <a:pt x="446" y="24"/>
                  </a:lnTo>
                  <a:cubicBezTo>
                    <a:pt x="446" y="106"/>
                    <a:pt x="446" y="106"/>
                    <a:pt x="446" y="106"/>
                  </a:cubicBezTo>
                  <a:cubicBezTo>
                    <a:pt x="446" y="138"/>
                    <a:pt x="405" y="146"/>
                    <a:pt x="374" y="154"/>
                  </a:cubicBezTo>
                  <a:cubicBezTo>
                    <a:pt x="333" y="162"/>
                    <a:pt x="285" y="171"/>
                    <a:pt x="228" y="171"/>
                  </a:cubicBezTo>
                  <a:close/>
                  <a:moveTo>
                    <a:pt x="41" y="106"/>
                  </a:moveTo>
                  <a:lnTo>
                    <a:pt x="41" y="106"/>
                  </a:lnTo>
                  <a:cubicBezTo>
                    <a:pt x="49" y="106"/>
                    <a:pt x="57" y="114"/>
                    <a:pt x="98" y="122"/>
                  </a:cubicBezTo>
                  <a:cubicBezTo>
                    <a:pt x="130" y="122"/>
                    <a:pt x="179" y="130"/>
                    <a:pt x="228" y="130"/>
                  </a:cubicBezTo>
                  <a:cubicBezTo>
                    <a:pt x="268" y="130"/>
                    <a:pt x="317" y="122"/>
                    <a:pt x="350" y="122"/>
                  </a:cubicBezTo>
                  <a:cubicBezTo>
                    <a:pt x="389" y="114"/>
                    <a:pt x="405" y="106"/>
                    <a:pt x="405" y="106"/>
                  </a:cubicBezTo>
                  <a:cubicBezTo>
                    <a:pt x="405" y="65"/>
                    <a:pt x="405" y="65"/>
                    <a:pt x="405" y="65"/>
                  </a:cubicBezTo>
                  <a:cubicBezTo>
                    <a:pt x="397" y="65"/>
                    <a:pt x="389" y="65"/>
                    <a:pt x="381" y="73"/>
                  </a:cubicBezTo>
                  <a:cubicBezTo>
                    <a:pt x="341" y="81"/>
                    <a:pt x="293" y="81"/>
                    <a:pt x="244" y="81"/>
                  </a:cubicBezTo>
                  <a:cubicBezTo>
                    <a:pt x="228" y="81"/>
                    <a:pt x="220" y="81"/>
                    <a:pt x="211" y="81"/>
                  </a:cubicBezTo>
                  <a:cubicBezTo>
                    <a:pt x="155" y="81"/>
                    <a:pt x="106" y="81"/>
                    <a:pt x="73" y="73"/>
                  </a:cubicBezTo>
                  <a:cubicBezTo>
                    <a:pt x="65" y="65"/>
                    <a:pt x="49" y="65"/>
                    <a:pt x="41" y="65"/>
                  </a:cubicBezTo>
                  <a:lnTo>
                    <a:pt x="41" y="106"/>
                  </a:lnTo>
                  <a:close/>
                  <a:moveTo>
                    <a:pt x="405" y="106"/>
                  </a:moveTo>
                  <a:lnTo>
                    <a:pt x="405" y="106"/>
                  </a:lnTo>
                  <a:close/>
                  <a:moveTo>
                    <a:pt x="41" y="24"/>
                  </a:moveTo>
                  <a:lnTo>
                    <a:pt x="41" y="2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" name="Freeform 383">
              <a:extLst>
                <a:ext uri="{FF2B5EF4-FFF2-40B4-BE49-F238E27FC236}">
                  <a16:creationId xmlns:a16="http://schemas.microsoft.com/office/drawing/2014/main" id="{0CE432F4-5A77-D84C-8BD3-FB9A60F53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8956" y="6018147"/>
              <a:ext cx="507935" cy="140814"/>
            </a:xfrm>
            <a:custGeom>
              <a:avLst/>
              <a:gdLst>
                <a:gd name="T0" fmla="*/ 228 w 447"/>
                <a:gd name="T1" fmla="*/ 122 h 123"/>
                <a:gd name="T2" fmla="*/ 228 w 447"/>
                <a:gd name="T3" fmla="*/ 122 h 123"/>
                <a:gd name="T4" fmla="*/ 211 w 447"/>
                <a:gd name="T5" fmla="*/ 122 h 123"/>
                <a:gd name="T6" fmla="*/ 73 w 447"/>
                <a:gd name="T7" fmla="*/ 106 h 123"/>
                <a:gd name="T8" fmla="*/ 0 w 447"/>
                <a:gd name="T9" fmla="*/ 57 h 123"/>
                <a:gd name="T10" fmla="*/ 73 w 447"/>
                <a:gd name="T11" fmla="*/ 9 h 123"/>
                <a:gd name="T12" fmla="*/ 228 w 447"/>
                <a:gd name="T13" fmla="*/ 0 h 123"/>
                <a:gd name="T14" fmla="*/ 374 w 447"/>
                <a:gd name="T15" fmla="*/ 9 h 123"/>
                <a:gd name="T16" fmla="*/ 422 w 447"/>
                <a:gd name="T17" fmla="*/ 25 h 123"/>
                <a:gd name="T18" fmla="*/ 446 w 447"/>
                <a:gd name="T19" fmla="*/ 57 h 123"/>
                <a:gd name="T20" fmla="*/ 381 w 447"/>
                <a:gd name="T21" fmla="*/ 106 h 123"/>
                <a:gd name="T22" fmla="*/ 244 w 447"/>
                <a:gd name="T23" fmla="*/ 122 h 123"/>
                <a:gd name="T24" fmla="*/ 228 w 447"/>
                <a:gd name="T25" fmla="*/ 122 h 123"/>
                <a:gd name="T26" fmla="*/ 49 w 447"/>
                <a:gd name="T27" fmla="*/ 57 h 123"/>
                <a:gd name="T28" fmla="*/ 49 w 447"/>
                <a:gd name="T29" fmla="*/ 57 h 123"/>
                <a:gd name="T30" fmla="*/ 90 w 447"/>
                <a:gd name="T31" fmla="*/ 73 h 123"/>
                <a:gd name="T32" fmla="*/ 211 w 447"/>
                <a:gd name="T33" fmla="*/ 82 h 123"/>
                <a:gd name="T34" fmla="*/ 236 w 447"/>
                <a:gd name="T35" fmla="*/ 82 h 123"/>
                <a:gd name="T36" fmla="*/ 358 w 447"/>
                <a:gd name="T37" fmla="*/ 73 h 123"/>
                <a:gd name="T38" fmla="*/ 397 w 447"/>
                <a:gd name="T39" fmla="*/ 57 h 123"/>
                <a:gd name="T40" fmla="*/ 350 w 447"/>
                <a:gd name="T41" fmla="*/ 49 h 123"/>
                <a:gd name="T42" fmla="*/ 228 w 447"/>
                <a:gd name="T43" fmla="*/ 41 h 123"/>
                <a:gd name="T44" fmla="*/ 98 w 447"/>
                <a:gd name="T45" fmla="*/ 49 h 123"/>
                <a:gd name="T46" fmla="*/ 49 w 447"/>
                <a:gd name="T47" fmla="*/ 57 h 123"/>
                <a:gd name="T48" fmla="*/ 414 w 447"/>
                <a:gd name="T49" fmla="*/ 65 h 123"/>
                <a:gd name="T50" fmla="*/ 414 w 447"/>
                <a:gd name="T51" fmla="*/ 6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47" h="123">
                  <a:moveTo>
                    <a:pt x="228" y="122"/>
                  </a:moveTo>
                  <a:lnTo>
                    <a:pt x="228" y="122"/>
                  </a:lnTo>
                  <a:cubicBezTo>
                    <a:pt x="220" y="122"/>
                    <a:pt x="211" y="122"/>
                    <a:pt x="211" y="122"/>
                  </a:cubicBezTo>
                  <a:cubicBezTo>
                    <a:pt x="155" y="122"/>
                    <a:pt x="106" y="114"/>
                    <a:pt x="73" y="106"/>
                  </a:cubicBezTo>
                  <a:cubicBezTo>
                    <a:pt x="41" y="98"/>
                    <a:pt x="0" y="90"/>
                    <a:pt x="0" y="57"/>
                  </a:cubicBezTo>
                  <a:cubicBezTo>
                    <a:pt x="0" y="33"/>
                    <a:pt x="41" y="17"/>
                    <a:pt x="73" y="9"/>
                  </a:cubicBezTo>
                  <a:cubicBezTo>
                    <a:pt x="114" y="0"/>
                    <a:pt x="171" y="0"/>
                    <a:pt x="228" y="0"/>
                  </a:cubicBezTo>
                  <a:cubicBezTo>
                    <a:pt x="285" y="0"/>
                    <a:pt x="333" y="0"/>
                    <a:pt x="374" y="9"/>
                  </a:cubicBezTo>
                  <a:cubicBezTo>
                    <a:pt x="397" y="17"/>
                    <a:pt x="414" y="17"/>
                    <a:pt x="422" y="25"/>
                  </a:cubicBezTo>
                  <a:cubicBezTo>
                    <a:pt x="438" y="33"/>
                    <a:pt x="446" y="49"/>
                    <a:pt x="446" y="57"/>
                  </a:cubicBezTo>
                  <a:cubicBezTo>
                    <a:pt x="446" y="90"/>
                    <a:pt x="405" y="98"/>
                    <a:pt x="381" y="106"/>
                  </a:cubicBezTo>
                  <a:cubicBezTo>
                    <a:pt x="341" y="114"/>
                    <a:pt x="293" y="122"/>
                    <a:pt x="244" y="122"/>
                  </a:cubicBezTo>
                  <a:cubicBezTo>
                    <a:pt x="236" y="122"/>
                    <a:pt x="228" y="122"/>
                    <a:pt x="228" y="122"/>
                  </a:cubicBezTo>
                  <a:close/>
                  <a:moveTo>
                    <a:pt x="49" y="57"/>
                  </a:moveTo>
                  <a:lnTo>
                    <a:pt x="49" y="57"/>
                  </a:lnTo>
                  <a:cubicBezTo>
                    <a:pt x="57" y="65"/>
                    <a:pt x="73" y="65"/>
                    <a:pt x="90" y="73"/>
                  </a:cubicBezTo>
                  <a:cubicBezTo>
                    <a:pt x="122" y="82"/>
                    <a:pt x="171" y="82"/>
                    <a:pt x="211" y="82"/>
                  </a:cubicBezTo>
                  <a:cubicBezTo>
                    <a:pt x="220" y="82"/>
                    <a:pt x="228" y="82"/>
                    <a:pt x="236" y="82"/>
                  </a:cubicBezTo>
                  <a:cubicBezTo>
                    <a:pt x="285" y="82"/>
                    <a:pt x="325" y="82"/>
                    <a:pt x="358" y="73"/>
                  </a:cubicBezTo>
                  <a:cubicBezTo>
                    <a:pt x="381" y="65"/>
                    <a:pt x="389" y="65"/>
                    <a:pt x="397" y="57"/>
                  </a:cubicBezTo>
                  <a:cubicBezTo>
                    <a:pt x="389" y="57"/>
                    <a:pt x="381" y="49"/>
                    <a:pt x="350" y="49"/>
                  </a:cubicBezTo>
                  <a:cubicBezTo>
                    <a:pt x="317" y="41"/>
                    <a:pt x="268" y="41"/>
                    <a:pt x="228" y="41"/>
                  </a:cubicBezTo>
                  <a:cubicBezTo>
                    <a:pt x="179" y="41"/>
                    <a:pt x="130" y="41"/>
                    <a:pt x="98" y="49"/>
                  </a:cubicBezTo>
                  <a:cubicBezTo>
                    <a:pt x="73" y="49"/>
                    <a:pt x="57" y="57"/>
                    <a:pt x="49" y="57"/>
                  </a:cubicBezTo>
                  <a:close/>
                  <a:moveTo>
                    <a:pt x="414" y="65"/>
                  </a:moveTo>
                  <a:lnTo>
                    <a:pt x="414" y="6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" name="Freeform 384">
              <a:extLst>
                <a:ext uri="{FF2B5EF4-FFF2-40B4-BE49-F238E27FC236}">
                  <a16:creationId xmlns:a16="http://schemas.microsoft.com/office/drawing/2014/main" id="{258A0B1B-D7B4-104D-B0CB-F8D8DEE60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8956" y="6068437"/>
              <a:ext cx="507935" cy="186074"/>
            </a:xfrm>
            <a:custGeom>
              <a:avLst/>
              <a:gdLst>
                <a:gd name="T0" fmla="*/ 228 w 447"/>
                <a:gd name="T1" fmla="*/ 162 h 163"/>
                <a:gd name="T2" fmla="*/ 228 w 447"/>
                <a:gd name="T3" fmla="*/ 162 h 163"/>
                <a:gd name="T4" fmla="*/ 73 w 447"/>
                <a:gd name="T5" fmla="*/ 154 h 163"/>
                <a:gd name="T6" fmla="*/ 25 w 447"/>
                <a:gd name="T7" fmla="*/ 138 h 163"/>
                <a:gd name="T8" fmla="*/ 0 w 447"/>
                <a:gd name="T9" fmla="*/ 105 h 163"/>
                <a:gd name="T10" fmla="*/ 0 w 447"/>
                <a:gd name="T11" fmla="*/ 16 h 163"/>
                <a:gd name="T12" fmla="*/ 25 w 447"/>
                <a:gd name="T13" fmla="*/ 0 h 163"/>
                <a:gd name="T14" fmla="*/ 25 w 447"/>
                <a:gd name="T15" fmla="*/ 0 h 163"/>
                <a:gd name="T16" fmla="*/ 41 w 447"/>
                <a:gd name="T17" fmla="*/ 16 h 163"/>
                <a:gd name="T18" fmla="*/ 90 w 447"/>
                <a:gd name="T19" fmla="*/ 32 h 163"/>
                <a:gd name="T20" fmla="*/ 211 w 447"/>
                <a:gd name="T21" fmla="*/ 41 h 163"/>
                <a:gd name="T22" fmla="*/ 236 w 447"/>
                <a:gd name="T23" fmla="*/ 41 h 163"/>
                <a:gd name="T24" fmla="*/ 358 w 447"/>
                <a:gd name="T25" fmla="*/ 32 h 163"/>
                <a:gd name="T26" fmla="*/ 405 w 447"/>
                <a:gd name="T27" fmla="*/ 16 h 163"/>
                <a:gd name="T28" fmla="*/ 430 w 447"/>
                <a:gd name="T29" fmla="*/ 0 h 163"/>
                <a:gd name="T30" fmla="*/ 430 w 447"/>
                <a:gd name="T31" fmla="*/ 0 h 163"/>
                <a:gd name="T32" fmla="*/ 446 w 447"/>
                <a:gd name="T33" fmla="*/ 16 h 163"/>
                <a:gd name="T34" fmla="*/ 446 w 447"/>
                <a:gd name="T35" fmla="*/ 16 h 163"/>
                <a:gd name="T36" fmla="*/ 446 w 447"/>
                <a:gd name="T37" fmla="*/ 16 h 163"/>
                <a:gd name="T38" fmla="*/ 446 w 447"/>
                <a:gd name="T39" fmla="*/ 16 h 163"/>
                <a:gd name="T40" fmla="*/ 446 w 447"/>
                <a:gd name="T41" fmla="*/ 105 h 163"/>
                <a:gd name="T42" fmla="*/ 374 w 447"/>
                <a:gd name="T43" fmla="*/ 154 h 163"/>
                <a:gd name="T44" fmla="*/ 228 w 447"/>
                <a:gd name="T45" fmla="*/ 162 h 163"/>
                <a:gd name="T46" fmla="*/ 41 w 447"/>
                <a:gd name="T47" fmla="*/ 97 h 163"/>
                <a:gd name="T48" fmla="*/ 41 w 447"/>
                <a:gd name="T49" fmla="*/ 97 h 163"/>
                <a:gd name="T50" fmla="*/ 98 w 447"/>
                <a:gd name="T51" fmla="*/ 114 h 163"/>
                <a:gd name="T52" fmla="*/ 228 w 447"/>
                <a:gd name="T53" fmla="*/ 122 h 163"/>
                <a:gd name="T54" fmla="*/ 350 w 447"/>
                <a:gd name="T55" fmla="*/ 114 h 163"/>
                <a:gd name="T56" fmla="*/ 405 w 447"/>
                <a:gd name="T57" fmla="*/ 97 h 163"/>
                <a:gd name="T58" fmla="*/ 405 w 447"/>
                <a:gd name="T59" fmla="*/ 57 h 163"/>
                <a:gd name="T60" fmla="*/ 381 w 447"/>
                <a:gd name="T61" fmla="*/ 65 h 163"/>
                <a:gd name="T62" fmla="*/ 244 w 447"/>
                <a:gd name="T63" fmla="*/ 81 h 163"/>
                <a:gd name="T64" fmla="*/ 211 w 447"/>
                <a:gd name="T65" fmla="*/ 81 h 163"/>
                <a:gd name="T66" fmla="*/ 73 w 447"/>
                <a:gd name="T67" fmla="*/ 65 h 163"/>
                <a:gd name="T68" fmla="*/ 41 w 447"/>
                <a:gd name="T69" fmla="*/ 57 h 163"/>
                <a:gd name="T70" fmla="*/ 41 w 447"/>
                <a:gd name="T71" fmla="*/ 97 h 163"/>
                <a:gd name="T72" fmla="*/ 405 w 447"/>
                <a:gd name="T73" fmla="*/ 105 h 163"/>
                <a:gd name="T74" fmla="*/ 405 w 447"/>
                <a:gd name="T75" fmla="*/ 105 h 163"/>
                <a:gd name="T76" fmla="*/ 41 w 447"/>
                <a:gd name="T77" fmla="*/ 16 h 163"/>
                <a:gd name="T78" fmla="*/ 41 w 447"/>
                <a:gd name="T79" fmla="*/ 1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7" h="163">
                  <a:moveTo>
                    <a:pt x="228" y="162"/>
                  </a:moveTo>
                  <a:lnTo>
                    <a:pt x="228" y="162"/>
                  </a:lnTo>
                  <a:cubicBezTo>
                    <a:pt x="171" y="162"/>
                    <a:pt x="114" y="162"/>
                    <a:pt x="73" y="154"/>
                  </a:cubicBezTo>
                  <a:cubicBezTo>
                    <a:pt x="57" y="146"/>
                    <a:pt x="41" y="146"/>
                    <a:pt x="25" y="138"/>
                  </a:cubicBezTo>
                  <a:cubicBezTo>
                    <a:pt x="8" y="130"/>
                    <a:pt x="0" y="114"/>
                    <a:pt x="0" y="10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8" y="0"/>
                    <a:pt x="25" y="0"/>
                  </a:cubicBezTo>
                  <a:lnTo>
                    <a:pt x="25" y="0"/>
                  </a:lnTo>
                  <a:cubicBezTo>
                    <a:pt x="33" y="0"/>
                    <a:pt x="41" y="8"/>
                    <a:pt x="41" y="16"/>
                  </a:cubicBezTo>
                  <a:cubicBezTo>
                    <a:pt x="41" y="16"/>
                    <a:pt x="57" y="24"/>
                    <a:pt x="90" y="32"/>
                  </a:cubicBezTo>
                  <a:cubicBezTo>
                    <a:pt x="122" y="41"/>
                    <a:pt x="171" y="41"/>
                    <a:pt x="211" y="41"/>
                  </a:cubicBezTo>
                  <a:cubicBezTo>
                    <a:pt x="220" y="41"/>
                    <a:pt x="228" y="41"/>
                    <a:pt x="236" y="41"/>
                  </a:cubicBezTo>
                  <a:cubicBezTo>
                    <a:pt x="285" y="41"/>
                    <a:pt x="325" y="41"/>
                    <a:pt x="358" y="32"/>
                  </a:cubicBezTo>
                  <a:cubicBezTo>
                    <a:pt x="397" y="24"/>
                    <a:pt x="405" y="16"/>
                    <a:pt x="405" y="16"/>
                  </a:cubicBezTo>
                  <a:cubicBezTo>
                    <a:pt x="414" y="8"/>
                    <a:pt x="422" y="0"/>
                    <a:pt x="430" y="0"/>
                  </a:cubicBezTo>
                  <a:lnTo>
                    <a:pt x="430" y="0"/>
                  </a:lnTo>
                  <a:cubicBezTo>
                    <a:pt x="438" y="0"/>
                    <a:pt x="446" y="8"/>
                    <a:pt x="446" y="16"/>
                  </a:cubicBezTo>
                  <a:lnTo>
                    <a:pt x="446" y="16"/>
                  </a:lnTo>
                  <a:lnTo>
                    <a:pt x="446" y="16"/>
                  </a:lnTo>
                  <a:lnTo>
                    <a:pt x="446" y="16"/>
                  </a:lnTo>
                  <a:cubicBezTo>
                    <a:pt x="446" y="105"/>
                    <a:pt x="446" y="105"/>
                    <a:pt x="446" y="105"/>
                  </a:cubicBezTo>
                  <a:cubicBezTo>
                    <a:pt x="446" y="130"/>
                    <a:pt x="405" y="146"/>
                    <a:pt x="374" y="154"/>
                  </a:cubicBezTo>
                  <a:cubicBezTo>
                    <a:pt x="333" y="162"/>
                    <a:pt x="285" y="162"/>
                    <a:pt x="228" y="162"/>
                  </a:cubicBezTo>
                  <a:close/>
                  <a:moveTo>
                    <a:pt x="41" y="97"/>
                  </a:moveTo>
                  <a:lnTo>
                    <a:pt x="41" y="97"/>
                  </a:lnTo>
                  <a:cubicBezTo>
                    <a:pt x="49" y="105"/>
                    <a:pt x="57" y="105"/>
                    <a:pt x="98" y="114"/>
                  </a:cubicBezTo>
                  <a:cubicBezTo>
                    <a:pt x="130" y="122"/>
                    <a:pt x="179" y="122"/>
                    <a:pt x="228" y="122"/>
                  </a:cubicBezTo>
                  <a:cubicBezTo>
                    <a:pt x="268" y="122"/>
                    <a:pt x="317" y="122"/>
                    <a:pt x="350" y="114"/>
                  </a:cubicBezTo>
                  <a:cubicBezTo>
                    <a:pt x="389" y="105"/>
                    <a:pt x="405" y="105"/>
                    <a:pt x="405" y="97"/>
                  </a:cubicBezTo>
                  <a:cubicBezTo>
                    <a:pt x="405" y="57"/>
                    <a:pt x="405" y="57"/>
                    <a:pt x="405" y="57"/>
                  </a:cubicBezTo>
                  <a:cubicBezTo>
                    <a:pt x="397" y="65"/>
                    <a:pt x="389" y="65"/>
                    <a:pt x="381" y="65"/>
                  </a:cubicBezTo>
                  <a:cubicBezTo>
                    <a:pt x="341" y="73"/>
                    <a:pt x="293" y="81"/>
                    <a:pt x="244" y="81"/>
                  </a:cubicBezTo>
                  <a:cubicBezTo>
                    <a:pt x="228" y="81"/>
                    <a:pt x="220" y="81"/>
                    <a:pt x="211" y="81"/>
                  </a:cubicBezTo>
                  <a:cubicBezTo>
                    <a:pt x="155" y="81"/>
                    <a:pt x="106" y="73"/>
                    <a:pt x="73" y="65"/>
                  </a:cubicBezTo>
                  <a:cubicBezTo>
                    <a:pt x="65" y="65"/>
                    <a:pt x="49" y="65"/>
                    <a:pt x="41" y="57"/>
                  </a:cubicBezTo>
                  <a:lnTo>
                    <a:pt x="41" y="97"/>
                  </a:lnTo>
                  <a:close/>
                  <a:moveTo>
                    <a:pt x="405" y="105"/>
                  </a:moveTo>
                  <a:lnTo>
                    <a:pt x="405" y="105"/>
                  </a:lnTo>
                  <a:close/>
                  <a:moveTo>
                    <a:pt x="41" y="16"/>
                  </a:moveTo>
                  <a:lnTo>
                    <a:pt x="41" y="1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90" name="CuadroTexto 89">
            <a:extLst>
              <a:ext uri="{FF2B5EF4-FFF2-40B4-BE49-F238E27FC236}">
                <a16:creationId xmlns:a16="http://schemas.microsoft.com/office/drawing/2014/main" id="{24EA66F4-45AA-FB4A-AEE6-BDD1829506CB}"/>
              </a:ext>
            </a:extLst>
          </p:cNvPr>
          <p:cNvSpPr txBox="1"/>
          <p:nvPr/>
        </p:nvSpPr>
        <p:spPr>
          <a:xfrm>
            <a:off x="6738541" y="6318766"/>
            <a:ext cx="2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Marketing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38963755-433D-9842-8C8F-A3074792EBD3}"/>
              </a:ext>
            </a:extLst>
          </p:cNvPr>
          <p:cNvSpPr/>
          <p:nvPr/>
        </p:nvSpPr>
        <p:spPr>
          <a:xfrm>
            <a:off x="6244017" y="6866049"/>
            <a:ext cx="31566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grpSp>
        <p:nvGrpSpPr>
          <p:cNvPr id="92" name="Grupo 91">
            <a:extLst>
              <a:ext uri="{FF2B5EF4-FFF2-40B4-BE49-F238E27FC236}">
                <a16:creationId xmlns:a16="http://schemas.microsoft.com/office/drawing/2014/main" id="{E6ADDB45-DCDD-9845-8BF1-EFB42A545427}"/>
              </a:ext>
            </a:extLst>
          </p:cNvPr>
          <p:cNvGrpSpPr/>
          <p:nvPr/>
        </p:nvGrpSpPr>
        <p:grpSpPr>
          <a:xfrm>
            <a:off x="11650241" y="9051385"/>
            <a:ext cx="1010846" cy="970613"/>
            <a:chOff x="11824216" y="9845269"/>
            <a:chExt cx="1010846" cy="970613"/>
          </a:xfrm>
          <a:solidFill>
            <a:schemeClr val="bg2"/>
          </a:solidFill>
        </p:grpSpPr>
        <p:sp>
          <p:nvSpPr>
            <p:cNvPr id="93" name="Freeform 360">
              <a:extLst>
                <a:ext uri="{FF2B5EF4-FFF2-40B4-BE49-F238E27FC236}">
                  <a16:creationId xmlns:a16="http://schemas.microsoft.com/office/drawing/2014/main" id="{7C3A1EB7-3677-BB48-9C20-6E17A7DFF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4275" y="10750502"/>
              <a:ext cx="1000787" cy="65380"/>
            </a:xfrm>
            <a:custGeom>
              <a:avLst/>
              <a:gdLst>
                <a:gd name="T0" fmla="*/ 844 w 877"/>
                <a:gd name="T1" fmla="*/ 57 h 58"/>
                <a:gd name="T2" fmla="*/ 844 w 877"/>
                <a:gd name="T3" fmla="*/ 57 h 58"/>
                <a:gd name="T4" fmla="*/ 24 w 877"/>
                <a:gd name="T5" fmla="*/ 57 h 58"/>
                <a:gd name="T6" fmla="*/ 0 w 877"/>
                <a:gd name="T7" fmla="*/ 25 h 58"/>
                <a:gd name="T8" fmla="*/ 24 w 877"/>
                <a:gd name="T9" fmla="*/ 0 h 58"/>
                <a:gd name="T10" fmla="*/ 844 w 877"/>
                <a:gd name="T11" fmla="*/ 0 h 58"/>
                <a:gd name="T12" fmla="*/ 876 w 877"/>
                <a:gd name="T13" fmla="*/ 25 h 58"/>
                <a:gd name="T14" fmla="*/ 844 w 877"/>
                <a:gd name="T15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7" h="58">
                  <a:moveTo>
                    <a:pt x="844" y="57"/>
                  </a:moveTo>
                  <a:lnTo>
                    <a:pt x="844" y="57"/>
                  </a:lnTo>
                  <a:cubicBezTo>
                    <a:pt x="24" y="57"/>
                    <a:pt x="24" y="57"/>
                    <a:pt x="24" y="57"/>
                  </a:cubicBezTo>
                  <a:cubicBezTo>
                    <a:pt x="8" y="57"/>
                    <a:pt x="0" y="41"/>
                    <a:pt x="0" y="25"/>
                  </a:cubicBezTo>
                  <a:cubicBezTo>
                    <a:pt x="0" y="9"/>
                    <a:pt x="8" y="0"/>
                    <a:pt x="24" y="0"/>
                  </a:cubicBezTo>
                  <a:cubicBezTo>
                    <a:pt x="844" y="0"/>
                    <a:pt x="844" y="0"/>
                    <a:pt x="844" y="0"/>
                  </a:cubicBezTo>
                  <a:cubicBezTo>
                    <a:pt x="860" y="0"/>
                    <a:pt x="876" y="9"/>
                    <a:pt x="876" y="25"/>
                  </a:cubicBezTo>
                  <a:cubicBezTo>
                    <a:pt x="876" y="41"/>
                    <a:pt x="860" y="57"/>
                    <a:pt x="844" y="5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4" name="Freeform 361">
              <a:extLst>
                <a:ext uri="{FF2B5EF4-FFF2-40B4-BE49-F238E27FC236}">
                  <a16:creationId xmlns:a16="http://schemas.microsoft.com/office/drawing/2014/main" id="{2C575A69-5527-4442-8F8F-138D36BFC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4914" y="10629804"/>
              <a:ext cx="769450" cy="65380"/>
            </a:xfrm>
            <a:custGeom>
              <a:avLst/>
              <a:gdLst>
                <a:gd name="T0" fmla="*/ 641 w 675"/>
                <a:gd name="T1" fmla="*/ 57 h 58"/>
                <a:gd name="T2" fmla="*/ 641 w 675"/>
                <a:gd name="T3" fmla="*/ 57 h 58"/>
                <a:gd name="T4" fmla="*/ 25 w 675"/>
                <a:gd name="T5" fmla="*/ 57 h 58"/>
                <a:gd name="T6" fmla="*/ 0 w 675"/>
                <a:gd name="T7" fmla="*/ 24 h 58"/>
                <a:gd name="T8" fmla="*/ 25 w 675"/>
                <a:gd name="T9" fmla="*/ 0 h 58"/>
                <a:gd name="T10" fmla="*/ 641 w 675"/>
                <a:gd name="T11" fmla="*/ 0 h 58"/>
                <a:gd name="T12" fmla="*/ 674 w 675"/>
                <a:gd name="T13" fmla="*/ 24 h 58"/>
                <a:gd name="T14" fmla="*/ 641 w 675"/>
                <a:gd name="T15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5" h="58">
                  <a:moveTo>
                    <a:pt x="641" y="57"/>
                  </a:moveTo>
                  <a:lnTo>
                    <a:pt x="641" y="57"/>
                  </a:lnTo>
                  <a:cubicBezTo>
                    <a:pt x="25" y="57"/>
                    <a:pt x="25" y="57"/>
                    <a:pt x="25" y="57"/>
                  </a:cubicBezTo>
                  <a:cubicBezTo>
                    <a:pt x="9" y="57"/>
                    <a:pt x="0" y="40"/>
                    <a:pt x="0" y="24"/>
                  </a:cubicBezTo>
                  <a:cubicBezTo>
                    <a:pt x="0" y="16"/>
                    <a:pt x="9" y="0"/>
                    <a:pt x="25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57" y="0"/>
                    <a:pt x="674" y="16"/>
                    <a:pt x="674" y="24"/>
                  </a:cubicBezTo>
                  <a:cubicBezTo>
                    <a:pt x="674" y="40"/>
                    <a:pt x="657" y="57"/>
                    <a:pt x="641" y="5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5" name="Freeform 362">
              <a:extLst>
                <a:ext uri="{FF2B5EF4-FFF2-40B4-BE49-F238E27FC236}">
                  <a16:creationId xmlns:a16="http://schemas.microsoft.com/office/drawing/2014/main" id="{08A56B65-3733-9147-81D5-C61838F7D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4914" y="10046432"/>
              <a:ext cx="769450" cy="65380"/>
            </a:xfrm>
            <a:custGeom>
              <a:avLst/>
              <a:gdLst>
                <a:gd name="T0" fmla="*/ 641 w 675"/>
                <a:gd name="T1" fmla="*/ 57 h 58"/>
                <a:gd name="T2" fmla="*/ 641 w 675"/>
                <a:gd name="T3" fmla="*/ 57 h 58"/>
                <a:gd name="T4" fmla="*/ 25 w 675"/>
                <a:gd name="T5" fmla="*/ 57 h 58"/>
                <a:gd name="T6" fmla="*/ 0 w 675"/>
                <a:gd name="T7" fmla="*/ 24 h 58"/>
                <a:gd name="T8" fmla="*/ 25 w 675"/>
                <a:gd name="T9" fmla="*/ 0 h 58"/>
                <a:gd name="T10" fmla="*/ 641 w 675"/>
                <a:gd name="T11" fmla="*/ 0 h 58"/>
                <a:gd name="T12" fmla="*/ 674 w 675"/>
                <a:gd name="T13" fmla="*/ 24 h 58"/>
                <a:gd name="T14" fmla="*/ 641 w 675"/>
                <a:gd name="T15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5" h="58">
                  <a:moveTo>
                    <a:pt x="641" y="57"/>
                  </a:moveTo>
                  <a:lnTo>
                    <a:pt x="641" y="57"/>
                  </a:lnTo>
                  <a:cubicBezTo>
                    <a:pt x="25" y="57"/>
                    <a:pt x="25" y="57"/>
                    <a:pt x="25" y="57"/>
                  </a:cubicBezTo>
                  <a:cubicBezTo>
                    <a:pt x="17" y="57"/>
                    <a:pt x="0" y="41"/>
                    <a:pt x="0" y="24"/>
                  </a:cubicBezTo>
                  <a:cubicBezTo>
                    <a:pt x="0" y="8"/>
                    <a:pt x="17" y="0"/>
                    <a:pt x="25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57" y="0"/>
                    <a:pt x="674" y="8"/>
                    <a:pt x="674" y="24"/>
                  </a:cubicBezTo>
                  <a:cubicBezTo>
                    <a:pt x="674" y="41"/>
                    <a:pt x="657" y="57"/>
                    <a:pt x="641" y="5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6" name="Freeform 363">
              <a:extLst>
                <a:ext uri="{FF2B5EF4-FFF2-40B4-BE49-F238E27FC236}">
                  <a16:creationId xmlns:a16="http://schemas.microsoft.com/office/drawing/2014/main" id="{4F0F47D8-C244-6746-8E78-F934AB592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5554" y="10157071"/>
              <a:ext cx="75438" cy="417415"/>
            </a:xfrm>
            <a:custGeom>
              <a:avLst/>
              <a:gdLst>
                <a:gd name="T0" fmla="*/ 32 w 66"/>
                <a:gd name="T1" fmla="*/ 365 h 366"/>
                <a:gd name="T2" fmla="*/ 32 w 66"/>
                <a:gd name="T3" fmla="*/ 365 h 366"/>
                <a:gd name="T4" fmla="*/ 32 w 66"/>
                <a:gd name="T5" fmla="*/ 365 h 366"/>
                <a:gd name="T6" fmla="*/ 0 w 66"/>
                <a:gd name="T7" fmla="*/ 341 h 366"/>
                <a:gd name="T8" fmla="*/ 8 w 66"/>
                <a:gd name="T9" fmla="*/ 32 h 366"/>
                <a:gd name="T10" fmla="*/ 32 w 66"/>
                <a:gd name="T11" fmla="*/ 0 h 366"/>
                <a:gd name="T12" fmla="*/ 32 w 66"/>
                <a:gd name="T13" fmla="*/ 0 h 366"/>
                <a:gd name="T14" fmla="*/ 65 w 66"/>
                <a:gd name="T15" fmla="*/ 32 h 366"/>
                <a:gd name="T16" fmla="*/ 65 w 66"/>
                <a:gd name="T17" fmla="*/ 341 h 366"/>
                <a:gd name="T18" fmla="*/ 32 w 66"/>
                <a:gd name="T19" fmla="*/ 365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366">
                  <a:moveTo>
                    <a:pt x="32" y="365"/>
                  </a:moveTo>
                  <a:lnTo>
                    <a:pt x="32" y="365"/>
                  </a:lnTo>
                  <a:lnTo>
                    <a:pt x="32" y="365"/>
                  </a:lnTo>
                  <a:cubicBezTo>
                    <a:pt x="16" y="365"/>
                    <a:pt x="0" y="357"/>
                    <a:pt x="0" y="341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16"/>
                    <a:pt x="16" y="0"/>
                    <a:pt x="32" y="0"/>
                  </a:cubicBezTo>
                  <a:lnTo>
                    <a:pt x="32" y="0"/>
                  </a:lnTo>
                  <a:cubicBezTo>
                    <a:pt x="49" y="0"/>
                    <a:pt x="65" y="16"/>
                    <a:pt x="65" y="32"/>
                  </a:cubicBezTo>
                  <a:cubicBezTo>
                    <a:pt x="65" y="341"/>
                    <a:pt x="65" y="341"/>
                    <a:pt x="65" y="341"/>
                  </a:cubicBezTo>
                  <a:cubicBezTo>
                    <a:pt x="57" y="357"/>
                    <a:pt x="49" y="365"/>
                    <a:pt x="32" y="36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" name="Freeform 364">
              <a:extLst>
                <a:ext uri="{FF2B5EF4-FFF2-40B4-BE49-F238E27FC236}">
                  <a16:creationId xmlns:a16="http://schemas.microsoft.com/office/drawing/2014/main" id="{DDB7E505-C695-4245-A9CE-9D6AEF967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6949" y="10157071"/>
              <a:ext cx="65380" cy="427473"/>
            </a:xfrm>
            <a:custGeom>
              <a:avLst/>
              <a:gdLst>
                <a:gd name="T0" fmla="*/ 25 w 58"/>
                <a:gd name="T1" fmla="*/ 373 h 374"/>
                <a:gd name="T2" fmla="*/ 25 w 58"/>
                <a:gd name="T3" fmla="*/ 373 h 374"/>
                <a:gd name="T4" fmla="*/ 25 w 58"/>
                <a:gd name="T5" fmla="*/ 373 h 374"/>
                <a:gd name="T6" fmla="*/ 0 w 58"/>
                <a:gd name="T7" fmla="*/ 341 h 374"/>
                <a:gd name="T8" fmla="*/ 0 w 58"/>
                <a:gd name="T9" fmla="*/ 32 h 374"/>
                <a:gd name="T10" fmla="*/ 25 w 58"/>
                <a:gd name="T11" fmla="*/ 0 h 374"/>
                <a:gd name="T12" fmla="*/ 25 w 58"/>
                <a:gd name="T13" fmla="*/ 0 h 374"/>
                <a:gd name="T14" fmla="*/ 57 w 58"/>
                <a:gd name="T15" fmla="*/ 32 h 374"/>
                <a:gd name="T16" fmla="*/ 57 w 58"/>
                <a:gd name="T17" fmla="*/ 341 h 374"/>
                <a:gd name="T18" fmla="*/ 25 w 58"/>
                <a:gd name="T19" fmla="*/ 3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374">
                  <a:moveTo>
                    <a:pt x="25" y="373"/>
                  </a:moveTo>
                  <a:lnTo>
                    <a:pt x="25" y="373"/>
                  </a:lnTo>
                  <a:lnTo>
                    <a:pt x="25" y="373"/>
                  </a:lnTo>
                  <a:cubicBezTo>
                    <a:pt x="8" y="373"/>
                    <a:pt x="0" y="357"/>
                    <a:pt x="0" y="34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6"/>
                    <a:pt x="8" y="0"/>
                    <a:pt x="25" y="0"/>
                  </a:cubicBezTo>
                  <a:lnTo>
                    <a:pt x="25" y="0"/>
                  </a:lnTo>
                  <a:cubicBezTo>
                    <a:pt x="41" y="0"/>
                    <a:pt x="57" y="16"/>
                    <a:pt x="57" y="32"/>
                  </a:cubicBezTo>
                  <a:cubicBezTo>
                    <a:pt x="57" y="341"/>
                    <a:pt x="57" y="341"/>
                    <a:pt x="57" y="341"/>
                  </a:cubicBezTo>
                  <a:cubicBezTo>
                    <a:pt x="57" y="357"/>
                    <a:pt x="41" y="373"/>
                    <a:pt x="25" y="37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Freeform 365">
              <a:extLst>
                <a:ext uri="{FF2B5EF4-FFF2-40B4-BE49-F238E27FC236}">
                  <a16:creationId xmlns:a16="http://schemas.microsoft.com/office/drawing/2014/main" id="{51C5CCF3-6CCF-314A-A6CF-900C43E1C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8287" y="10157071"/>
              <a:ext cx="65380" cy="427473"/>
            </a:xfrm>
            <a:custGeom>
              <a:avLst/>
              <a:gdLst>
                <a:gd name="T0" fmla="*/ 33 w 58"/>
                <a:gd name="T1" fmla="*/ 373 h 374"/>
                <a:gd name="T2" fmla="*/ 33 w 58"/>
                <a:gd name="T3" fmla="*/ 373 h 374"/>
                <a:gd name="T4" fmla="*/ 33 w 58"/>
                <a:gd name="T5" fmla="*/ 373 h 374"/>
                <a:gd name="T6" fmla="*/ 0 w 58"/>
                <a:gd name="T7" fmla="*/ 341 h 374"/>
                <a:gd name="T8" fmla="*/ 0 w 58"/>
                <a:gd name="T9" fmla="*/ 32 h 374"/>
                <a:gd name="T10" fmla="*/ 33 w 58"/>
                <a:gd name="T11" fmla="*/ 0 h 374"/>
                <a:gd name="T12" fmla="*/ 33 w 58"/>
                <a:gd name="T13" fmla="*/ 0 h 374"/>
                <a:gd name="T14" fmla="*/ 57 w 58"/>
                <a:gd name="T15" fmla="*/ 32 h 374"/>
                <a:gd name="T16" fmla="*/ 57 w 58"/>
                <a:gd name="T17" fmla="*/ 341 h 374"/>
                <a:gd name="T18" fmla="*/ 33 w 58"/>
                <a:gd name="T19" fmla="*/ 3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374">
                  <a:moveTo>
                    <a:pt x="33" y="373"/>
                  </a:moveTo>
                  <a:lnTo>
                    <a:pt x="33" y="373"/>
                  </a:lnTo>
                  <a:lnTo>
                    <a:pt x="33" y="373"/>
                  </a:lnTo>
                  <a:cubicBezTo>
                    <a:pt x="16" y="373"/>
                    <a:pt x="0" y="357"/>
                    <a:pt x="0" y="34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6"/>
                    <a:pt x="16" y="0"/>
                    <a:pt x="33" y="0"/>
                  </a:cubicBezTo>
                  <a:lnTo>
                    <a:pt x="33" y="0"/>
                  </a:lnTo>
                  <a:cubicBezTo>
                    <a:pt x="49" y="0"/>
                    <a:pt x="57" y="16"/>
                    <a:pt x="57" y="32"/>
                  </a:cubicBezTo>
                  <a:cubicBezTo>
                    <a:pt x="57" y="341"/>
                    <a:pt x="57" y="341"/>
                    <a:pt x="57" y="341"/>
                  </a:cubicBezTo>
                  <a:cubicBezTo>
                    <a:pt x="57" y="357"/>
                    <a:pt x="49" y="373"/>
                    <a:pt x="33" y="37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Freeform 366">
              <a:extLst>
                <a:ext uri="{FF2B5EF4-FFF2-40B4-BE49-F238E27FC236}">
                  <a16:creationId xmlns:a16="http://schemas.microsoft.com/office/drawing/2014/main" id="{4B8C0A81-F8B8-DF47-BE2E-F7C63DB6D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4216" y="9845269"/>
              <a:ext cx="1010845" cy="206194"/>
            </a:xfrm>
            <a:custGeom>
              <a:avLst/>
              <a:gdLst>
                <a:gd name="T0" fmla="*/ 32 w 885"/>
                <a:gd name="T1" fmla="*/ 178 h 179"/>
                <a:gd name="T2" fmla="*/ 32 w 885"/>
                <a:gd name="T3" fmla="*/ 178 h 179"/>
                <a:gd name="T4" fmla="*/ 0 w 885"/>
                <a:gd name="T5" fmla="*/ 162 h 179"/>
                <a:gd name="T6" fmla="*/ 24 w 885"/>
                <a:gd name="T7" fmla="*/ 121 h 179"/>
                <a:gd name="T8" fmla="*/ 438 w 885"/>
                <a:gd name="T9" fmla="*/ 0 h 179"/>
                <a:gd name="T10" fmla="*/ 454 w 885"/>
                <a:gd name="T11" fmla="*/ 0 h 179"/>
                <a:gd name="T12" fmla="*/ 860 w 885"/>
                <a:gd name="T13" fmla="*/ 121 h 179"/>
                <a:gd name="T14" fmla="*/ 876 w 885"/>
                <a:gd name="T15" fmla="*/ 154 h 179"/>
                <a:gd name="T16" fmla="*/ 843 w 885"/>
                <a:gd name="T17" fmla="*/ 178 h 179"/>
                <a:gd name="T18" fmla="*/ 446 w 885"/>
                <a:gd name="T19" fmla="*/ 56 h 179"/>
                <a:gd name="T20" fmla="*/ 40 w 885"/>
                <a:gd name="T21" fmla="*/ 178 h 179"/>
                <a:gd name="T22" fmla="*/ 32 w 885"/>
                <a:gd name="T23" fmla="*/ 17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85" h="179">
                  <a:moveTo>
                    <a:pt x="32" y="178"/>
                  </a:moveTo>
                  <a:lnTo>
                    <a:pt x="32" y="178"/>
                  </a:lnTo>
                  <a:cubicBezTo>
                    <a:pt x="16" y="178"/>
                    <a:pt x="8" y="170"/>
                    <a:pt x="0" y="162"/>
                  </a:cubicBezTo>
                  <a:cubicBezTo>
                    <a:pt x="0" y="146"/>
                    <a:pt x="8" y="129"/>
                    <a:pt x="24" y="121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438" y="0"/>
                    <a:pt x="446" y="0"/>
                    <a:pt x="454" y="0"/>
                  </a:cubicBezTo>
                  <a:cubicBezTo>
                    <a:pt x="860" y="121"/>
                    <a:pt x="860" y="121"/>
                    <a:pt x="860" y="121"/>
                  </a:cubicBezTo>
                  <a:cubicBezTo>
                    <a:pt x="876" y="129"/>
                    <a:pt x="884" y="146"/>
                    <a:pt x="876" y="154"/>
                  </a:cubicBezTo>
                  <a:cubicBezTo>
                    <a:pt x="876" y="170"/>
                    <a:pt x="860" y="178"/>
                    <a:pt x="843" y="178"/>
                  </a:cubicBezTo>
                  <a:cubicBezTo>
                    <a:pt x="446" y="56"/>
                    <a:pt x="446" y="56"/>
                    <a:pt x="446" y="56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32" y="178"/>
                    <a:pt x="32" y="178"/>
                    <a:pt x="32" y="17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222EAFED-856D-A745-AC7C-1C9AA6A3B8F5}"/>
              </a:ext>
            </a:extLst>
          </p:cNvPr>
          <p:cNvSpPr txBox="1"/>
          <p:nvPr/>
        </p:nvSpPr>
        <p:spPr>
          <a:xfrm>
            <a:off x="11080513" y="10239648"/>
            <a:ext cx="2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Operations</a:t>
            </a:r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CA8B1FE0-5B15-4442-8C21-D560657FBBC2}"/>
              </a:ext>
            </a:extLst>
          </p:cNvPr>
          <p:cNvSpPr/>
          <p:nvPr/>
        </p:nvSpPr>
        <p:spPr>
          <a:xfrm>
            <a:off x="10585989" y="10786931"/>
            <a:ext cx="31566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6891ACD6-80F1-A24A-98D3-4BD228753B04}"/>
              </a:ext>
            </a:extLst>
          </p:cNvPr>
          <p:cNvGrpSpPr/>
          <p:nvPr/>
        </p:nvGrpSpPr>
        <p:grpSpPr>
          <a:xfrm>
            <a:off x="16128836" y="5134003"/>
            <a:ext cx="798567" cy="962975"/>
            <a:chOff x="8663674" y="7311093"/>
            <a:chExt cx="507861" cy="612419"/>
          </a:xfrm>
          <a:solidFill>
            <a:schemeClr val="bg2"/>
          </a:solidFill>
        </p:grpSpPr>
        <p:sp>
          <p:nvSpPr>
            <p:cNvPr id="105" name="Freeform 203">
              <a:extLst>
                <a:ext uri="{FF2B5EF4-FFF2-40B4-BE49-F238E27FC236}">
                  <a16:creationId xmlns:a16="http://schemas.microsoft.com/office/drawing/2014/main" id="{2157586F-411F-3A4E-B075-3B7FF7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3674" y="7694476"/>
              <a:ext cx="134432" cy="224058"/>
            </a:xfrm>
            <a:custGeom>
              <a:avLst/>
              <a:gdLst>
                <a:gd name="T0" fmla="*/ 99 w 118"/>
                <a:gd name="T1" fmla="*/ 198 h 199"/>
                <a:gd name="T2" fmla="*/ 99 w 118"/>
                <a:gd name="T3" fmla="*/ 198 h 199"/>
                <a:gd name="T4" fmla="*/ 18 w 118"/>
                <a:gd name="T5" fmla="*/ 198 h 199"/>
                <a:gd name="T6" fmla="*/ 0 w 118"/>
                <a:gd name="T7" fmla="*/ 180 h 199"/>
                <a:gd name="T8" fmla="*/ 0 w 118"/>
                <a:gd name="T9" fmla="*/ 9 h 199"/>
                <a:gd name="T10" fmla="*/ 18 w 118"/>
                <a:gd name="T11" fmla="*/ 0 h 199"/>
                <a:gd name="T12" fmla="*/ 99 w 118"/>
                <a:gd name="T13" fmla="*/ 0 h 199"/>
                <a:gd name="T14" fmla="*/ 117 w 118"/>
                <a:gd name="T15" fmla="*/ 9 h 199"/>
                <a:gd name="T16" fmla="*/ 117 w 118"/>
                <a:gd name="T17" fmla="*/ 180 h 199"/>
                <a:gd name="T18" fmla="*/ 99 w 118"/>
                <a:gd name="T19" fmla="*/ 198 h 199"/>
                <a:gd name="T20" fmla="*/ 27 w 118"/>
                <a:gd name="T21" fmla="*/ 162 h 199"/>
                <a:gd name="T22" fmla="*/ 27 w 118"/>
                <a:gd name="T23" fmla="*/ 162 h 199"/>
                <a:gd name="T24" fmla="*/ 81 w 118"/>
                <a:gd name="T25" fmla="*/ 162 h 199"/>
                <a:gd name="T26" fmla="*/ 81 w 118"/>
                <a:gd name="T27" fmla="*/ 27 h 199"/>
                <a:gd name="T28" fmla="*/ 27 w 118"/>
                <a:gd name="T29" fmla="*/ 27 h 199"/>
                <a:gd name="T30" fmla="*/ 27 w 118"/>
                <a:gd name="T31" fmla="*/ 16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199">
                  <a:moveTo>
                    <a:pt x="99" y="198"/>
                  </a:moveTo>
                  <a:lnTo>
                    <a:pt x="99" y="198"/>
                  </a:lnTo>
                  <a:cubicBezTo>
                    <a:pt x="18" y="198"/>
                    <a:pt x="18" y="198"/>
                    <a:pt x="18" y="198"/>
                  </a:cubicBezTo>
                  <a:cubicBezTo>
                    <a:pt x="9" y="198"/>
                    <a:pt x="0" y="189"/>
                    <a:pt x="0" y="1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9" y="0"/>
                    <a:pt x="18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8" y="0"/>
                    <a:pt x="117" y="0"/>
                    <a:pt x="117" y="9"/>
                  </a:cubicBezTo>
                  <a:cubicBezTo>
                    <a:pt x="117" y="180"/>
                    <a:pt x="117" y="180"/>
                    <a:pt x="117" y="180"/>
                  </a:cubicBezTo>
                  <a:cubicBezTo>
                    <a:pt x="117" y="189"/>
                    <a:pt x="108" y="198"/>
                    <a:pt x="99" y="198"/>
                  </a:cubicBezTo>
                  <a:close/>
                  <a:moveTo>
                    <a:pt x="27" y="162"/>
                  </a:moveTo>
                  <a:lnTo>
                    <a:pt x="27" y="162"/>
                  </a:lnTo>
                  <a:cubicBezTo>
                    <a:pt x="81" y="162"/>
                    <a:pt x="81" y="162"/>
                    <a:pt x="81" y="162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27" y="27"/>
                    <a:pt x="27" y="27"/>
                    <a:pt x="27" y="27"/>
                  </a:cubicBezTo>
                  <a:lnTo>
                    <a:pt x="27" y="16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" name="Freeform 204">
              <a:extLst>
                <a:ext uri="{FF2B5EF4-FFF2-40B4-BE49-F238E27FC236}">
                  <a16:creationId xmlns:a16="http://schemas.microsoft.com/office/drawing/2014/main" id="{E0465265-C8D3-A843-A6C7-EFC5AEDC8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7855" y="7500296"/>
              <a:ext cx="134435" cy="418238"/>
            </a:xfrm>
            <a:custGeom>
              <a:avLst/>
              <a:gdLst>
                <a:gd name="T0" fmla="*/ 99 w 118"/>
                <a:gd name="T1" fmla="*/ 369 h 370"/>
                <a:gd name="T2" fmla="*/ 99 w 118"/>
                <a:gd name="T3" fmla="*/ 369 h 370"/>
                <a:gd name="T4" fmla="*/ 9 w 118"/>
                <a:gd name="T5" fmla="*/ 369 h 370"/>
                <a:gd name="T6" fmla="*/ 0 w 118"/>
                <a:gd name="T7" fmla="*/ 351 h 370"/>
                <a:gd name="T8" fmla="*/ 0 w 118"/>
                <a:gd name="T9" fmla="*/ 9 h 370"/>
                <a:gd name="T10" fmla="*/ 9 w 118"/>
                <a:gd name="T11" fmla="*/ 0 h 370"/>
                <a:gd name="T12" fmla="*/ 99 w 118"/>
                <a:gd name="T13" fmla="*/ 0 h 370"/>
                <a:gd name="T14" fmla="*/ 117 w 118"/>
                <a:gd name="T15" fmla="*/ 9 h 370"/>
                <a:gd name="T16" fmla="*/ 117 w 118"/>
                <a:gd name="T17" fmla="*/ 351 h 370"/>
                <a:gd name="T18" fmla="*/ 99 w 118"/>
                <a:gd name="T19" fmla="*/ 369 h 370"/>
                <a:gd name="T20" fmla="*/ 27 w 118"/>
                <a:gd name="T21" fmla="*/ 333 h 370"/>
                <a:gd name="T22" fmla="*/ 27 w 118"/>
                <a:gd name="T23" fmla="*/ 333 h 370"/>
                <a:gd name="T24" fmla="*/ 81 w 118"/>
                <a:gd name="T25" fmla="*/ 333 h 370"/>
                <a:gd name="T26" fmla="*/ 81 w 118"/>
                <a:gd name="T27" fmla="*/ 27 h 370"/>
                <a:gd name="T28" fmla="*/ 27 w 118"/>
                <a:gd name="T29" fmla="*/ 27 h 370"/>
                <a:gd name="T30" fmla="*/ 27 w 118"/>
                <a:gd name="T31" fmla="*/ 33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370">
                  <a:moveTo>
                    <a:pt x="99" y="369"/>
                  </a:moveTo>
                  <a:lnTo>
                    <a:pt x="99" y="369"/>
                  </a:lnTo>
                  <a:cubicBezTo>
                    <a:pt x="9" y="369"/>
                    <a:pt x="9" y="369"/>
                    <a:pt x="9" y="369"/>
                  </a:cubicBezTo>
                  <a:cubicBezTo>
                    <a:pt x="0" y="369"/>
                    <a:pt x="0" y="360"/>
                    <a:pt x="0" y="35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0" y="0"/>
                    <a:pt x="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8" y="0"/>
                    <a:pt x="117" y="0"/>
                    <a:pt x="117" y="9"/>
                  </a:cubicBezTo>
                  <a:cubicBezTo>
                    <a:pt x="117" y="351"/>
                    <a:pt x="117" y="351"/>
                    <a:pt x="117" y="351"/>
                  </a:cubicBezTo>
                  <a:cubicBezTo>
                    <a:pt x="117" y="360"/>
                    <a:pt x="108" y="369"/>
                    <a:pt x="99" y="369"/>
                  </a:cubicBezTo>
                  <a:close/>
                  <a:moveTo>
                    <a:pt x="27" y="333"/>
                  </a:moveTo>
                  <a:lnTo>
                    <a:pt x="27" y="333"/>
                  </a:lnTo>
                  <a:cubicBezTo>
                    <a:pt x="81" y="333"/>
                    <a:pt x="81" y="333"/>
                    <a:pt x="81" y="333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27" y="27"/>
                    <a:pt x="27" y="27"/>
                    <a:pt x="27" y="27"/>
                  </a:cubicBezTo>
                  <a:lnTo>
                    <a:pt x="27" y="33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7" name="Freeform 205">
              <a:extLst>
                <a:ext uri="{FF2B5EF4-FFF2-40B4-BE49-F238E27FC236}">
                  <a16:creationId xmlns:a16="http://schemas.microsoft.com/office/drawing/2014/main" id="{A930327D-E0FA-AF41-97F7-BD8E3139A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7100" y="7311093"/>
              <a:ext cx="134435" cy="612419"/>
            </a:xfrm>
            <a:custGeom>
              <a:avLst/>
              <a:gdLst>
                <a:gd name="T0" fmla="*/ 108 w 118"/>
                <a:gd name="T1" fmla="*/ 540 h 541"/>
                <a:gd name="T2" fmla="*/ 108 w 118"/>
                <a:gd name="T3" fmla="*/ 540 h 541"/>
                <a:gd name="T4" fmla="*/ 18 w 118"/>
                <a:gd name="T5" fmla="*/ 540 h 541"/>
                <a:gd name="T6" fmla="*/ 0 w 118"/>
                <a:gd name="T7" fmla="*/ 522 h 541"/>
                <a:gd name="T8" fmla="*/ 0 w 118"/>
                <a:gd name="T9" fmla="*/ 18 h 541"/>
                <a:gd name="T10" fmla="*/ 18 w 118"/>
                <a:gd name="T11" fmla="*/ 0 h 541"/>
                <a:gd name="T12" fmla="*/ 108 w 118"/>
                <a:gd name="T13" fmla="*/ 0 h 541"/>
                <a:gd name="T14" fmla="*/ 117 w 118"/>
                <a:gd name="T15" fmla="*/ 18 h 541"/>
                <a:gd name="T16" fmla="*/ 117 w 118"/>
                <a:gd name="T17" fmla="*/ 522 h 541"/>
                <a:gd name="T18" fmla="*/ 108 w 118"/>
                <a:gd name="T19" fmla="*/ 540 h 541"/>
                <a:gd name="T20" fmla="*/ 36 w 118"/>
                <a:gd name="T21" fmla="*/ 504 h 541"/>
                <a:gd name="T22" fmla="*/ 36 w 118"/>
                <a:gd name="T23" fmla="*/ 504 h 541"/>
                <a:gd name="T24" fmla="*/ 90 w 118"/>
                <a:gd name="T25" fmla="*/ 504 h 541"/>
                <a:gd name="T26" fmla="*/ 90 w 118"/>
                <a:gd name="T27" fmla="*/ 27 h 541"/>
                <a:gd name="T28" fmla="*/ 36 w 118"/>
                <a:gd name="T29" fmla="*/ 27 h 541"/>
                <a:gd name="T30" fmla="*/ 36 w 118"/>
                <a:gd name="T31" fmla="*/ 504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541">
                  <a:moveTo>
                    <a:pt x="108" y="540"/>
                  </a:moveTo>
                  <a:lnTo>
                    <a:pt x="108" y="540"/>
                  </a:lnTo>
                  <a:cubicBezTo>
                    <a:pt x="18" y="540"/>
                    <a:pt x="18" y="540"/>
                    <a:pt x="18" y="540"/>
                  </a:cubicBezTo>
                  <a:cubicBezTo>
                    <a:pt x="9" y="540"/>
                    <a:pt x="0" y="531"/>
                    <a:pt x="0" y="52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7" y="0"/>
                    <a:pt x="117" y="9"/>
                    <a:pt x="117" y="18"/>
                  </a:cubicBezTo>
                  <a:cubicBezTo>
                    <a:pt x="117" y="522"/>
                    <a:pt x="117" y="522"/>
                    <a:pt x="117" y="522"/>
                  </a:cubicBezTo>
                  <a:cubicBezTo>
                    <a:pt x="117" y="531"/>
                    <a:pt x="117" y="540"/>
                    <a:pt x="108" y="540"/>
                  </a:cubicBezTo>
                  <a:close/>
                  <a:moveTo>
                    <a:pt x="36" y="504"/>
                  </a:moveTo>
                  <a:lnTo>
                    <a:pt x="36" y="504"/>
                  </a:lnTo>
                  <a:cubicBezTo>
                    <a:pt x="90" y="504"/>
                    <a:pt x="90" y="504"/>
                    <a:pt x="90" y="504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36" y="27"/>
                    <a:pt x="36" y="27"/>
                    <a:pt x="36" y="27"/>
                  </a:cubicBezTo>
                  <a:lnTo>
                    <a:pt x="36" y="50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D0A04D7B-63BC-E54B-9EF1-64989972D0EF}"/>
              </a:ext>
            </a:extLst>
          </p:cNvPr>
          <p:cNvSpPr txBox="1"/>
          <p:nvPr/>
        </p:nvSpPr>
        <p:spPr>
          <a:xfrm>
            <a:off x="15403132" y="6327272"/>
            <a:ext cx="2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Services</a:t>
            </a:r>
          </a:p>
        </p:txBody>
      </p:sp>
      <p:sp>
        <p:nvSpPr>
          <p:cNvPr id="139" name="Rectángulo 138">
            <a:extLst>
              <a:ext uri="{FF2B5EF4-FFF2-40B4-BE49-F238E27FC236}">
                <a16:creationId xmlns:a16="http://schemas.microsoft.com/office/drawing/2014/main" id="{0C2FD708-4139-924B-8349-D2CA990B5699}"/>
              </a:ext>
            </a:extLst>
          </p:cNvPr>
          <p:cNvSpPr/>
          <p:nvPr/>
        </p:nvSpPr>
        <p:spPr>
          <a:xfrm>
            <a:off x="14908608" y="6874555"/>
            <a:ext cx="31566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930C8420-403A-CE46-A960-08B4AA09EA13}"/>
              </a:ext>
            </a:extLst>
          </p:cNvPr>
          <p:cNvSpPr txBox="1"/>
          <p:nvPr/>
        </p:nvSpPr>
        <p:spPr>
          <a:xfrm rot="5400000">
            <a:off x="17977712" y="7631582"/>
            <a:ext cx="43483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MARGIN</a:t>
            </a:r>
          </a:p>
        </p:txBody>
      </p:sp>
      <p:grpSp>
        <p:nvGrpSpPr>
          <p:cNvPr id="141" name="Group 108">
            <a:extLst>
              <a:ext uri="{FF2B5EF4-FFF2-40B4-BE49-F238E27FC236}">
                <a16:creationId xmlns:a16="http://schemas.microsoft.com/office/drawing/2014/main" id="{AB5FBAAD-0086-D14E-BE16-296965027816}"/>
              </a:ext>
            </a:extLst>
          </p:cNvPr>
          <p:cNvGrpSpPr/>
          <p:nvPr/>
        </p:nvGrpSpPr>
        <p:grpSpPr>
          <a:xfrm>
            <a:off x="7074388" y="1196640"/>
            <a:ext cx="10228874" cy="1772392"/>
            <a:chOff x="7074388" y="1029709"/>
            <a:chExt cx="10228874" cy="1772392"/>
          </a:xfrm>
        </p:grpSpPr>
        <p:sp>
          <p:nvSpPr>
            <p:cNvPr id="142" name="TextBox 109">
              <a:extLst>
                <a:ext uri="{FF2B5EF4-FFF2-40B4-BE49-F238E27FC236}">
                  <a16:creationId xmlns:a16="http://schemas.microsoft.com/office/drawing/2014/main" id="{76778098-87F4-7448-900D-50656A8142D4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Value Chain Analysis</a:t>
              </a:r>
            </a:p>
          </p:txBody>
        </p:sp>
        <p:sp>
          <p:nvSpPr>
            <p:cNvPr id="143" name="TextBox 110">
              <a:extLst>
                <a:ext uri="{FF2B5EF4-FFF2-40B4-BE49-F238E27FC236}">
                  <a16:creationId xmlns:a16="http://schemas.microsoft.com/office/drawing/2014/main" id="{128ED481-816D-5544-B6DA-EC62BCDB6B2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44" name="Rectangle 111">
              <a:extLst>
                <a:ext uri="{FF2B5EF4-FFF2-40B4-BE49-F238E27FC236}">
                  <a16:creationId xmlns:a16="http://schemas.microsoft.com/office/drawing/2014/main" id="{1B576334-461B-FA45-A87D-3D41317B877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6248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DD654ED-9B70-9845-A891-1CC9E4310439}"/>
              </a:ext>
            </a:extLst>
          </p:cNvPr>
          <p:cNvSpPr/>
          <p:nvPr/>
        </p:nvSpPr>
        <p:spPr>
          <a:xfrm>
            <a:off x="1762814" y="7261539"/>
            <a:ext cx="17885687" cy="10199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6" name="Rectángulo 155">
            <a:extLst>
              <a:ext uri="{FF2B5EF4-FFF2-40B4-BE49-F238E27FC236}">
                <a16:creationId xmlns:a16="http://schemas.microsoft.com/office/drawing/2014/main" id="{79217EC8-11C4-7D46-868E-AC20425FE2A4}"/>
              </a:ext>
            </a:extLst>
          </p:cNvPr>
          <p:cNvSpPr/>
          <p:nvPr/>
        </p:nvSpPr>
        <p:spPr>
          <a:xfrm>
            <a:off x="1789679" y="8612771"/>
            <a:ext cx="17885687" cy="10199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19A3D273-E836-A046-AAAC-9CDF690361A1}"/>
              </a:ext>
            </a:extLst>
          </p:cNvPr>
          <p:cNvSpPr/>
          <p:nvPr/>
        </p:nvSpPr>
        <p:spPr>
          <a:xfrm>
            <a:off x="1789679" y="9934407"/>
            <a:ext cx="17885687" cy="10199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8" name="Rectángulo 157">
            <a:extLst>
              <a:ext uri="{FF2B5EF4-FFF2-40B4-BE49-F238E27FC236}">
                <a16:creationId xmlns:a16="http://schemas.microsoft.com/office/drawing/2014/main" id="{0B863528-182D-3F45-90D4-3D3F5F9407CC}"/>
              </a:ext>
            </a:extLst>
          </p:cNvPr>
          <p:cNvSpPr/>
          <p:nvPr/>
        </p:nvSpPr>
        <p:spPr>
          <a:xfrm>
            <a:off x="1787799" y="11284993"/>
            <a:ext cx="17885687" cy="10199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7E54E51-5316-2249-B310-AC39E6662136}"/>
              </a:ext>
            </a:extLst>
          </p:cNvPr>
          <p:cNvSpPr/>
          <p:nvPr/>
        </p:nvSpPr>
        <p:spPr>
          <a:xfrm>
            <a:off x="1776247" y="4553506"/>
            <a:ext cx="4288187" cy="23915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3" name="Rectángulo 152">
            <a:extLst>
              <a:ext uri="{FF2B5EF4-FFF2-40B4-BE49-F238E27FC236}">
                <a16:creationId xmlns:a16="http://schemas.microsoft.com/office/drawing/2014/main" id="{64726972-CCB6-8945-90F5-BA745AD924EC}"/>
              </a:ext>
            </a:extLst>
          </p:cNvPr>
          <p:cNvSpPr/>
          <p:nvPr/>
        </p:nvSpPr>
        <p:spPr>
          <a:xfrm>
            <a:off x="6280336" y="4538708"/>
            <a:ext cx="4288187" cy="23915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4" name="Rectángulo 153">
            <a:extLst>
              <a:ext uri="{FF2B5EF4-FFF2-40B4-BE49-F238E27FC236}">
                <a16:creationId xmlns:a16="http://schemas.microsoft.com/office/drawing/2014/main" id="{0467586F-19DF-C745-801B-D718092E23A4}"/>
              </a:ext>
            </a:extLst>
          </p:cNvPr>
          <p:cNvSpPr/>
          <p:nvPr/>
        </p:nvSpPr>
        <p:spPr>
          <a:xfrm>
            <a:off x="10813299" y="4538708"/>
            <a:ext cx="4288187" cy="23915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5" name="Rectángulo 154">
            <a:extLst>
              <a:ext uri="{FF2B5EF4-FFF2-40B4-BE49-F238E27FC236}">
                <a16:creationId xmlns:a16="http://schemas.microsoft.com/office/drawing/2014/main" id="{26910563-EB61-F147-913B-9F5CEC636AD8}"/>
              </a:ext>
            </a:extLst>
          </p:cNvPr>
          <p:cNvSpPr/>
          <p:nvPr/>
        </p:nvSpPr>
        <p:spPr>
          <a:xfrm>
            <a:off x="15360315" y="4548247"/>
            <a:ext cx="4288187" cy="23915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6BBE314A-2908-1F42-82FD-1BFDE925696A}"/>
              </a:ext>
            </a:extLst>
          </p:cNvPr>
          <p:cNvSpPr txBox="1"/>
          <p:nvPr/>
        </p:nvSpPr>
        <p:spPr>
          <a:xfrm>
            <a:off x="8649810" y="7452086"/>
            <a:ext cx="5110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Firm Infrastructure</a:t>
            </a: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AD96154D-F89C-624F-82F3-7E967C8B74FF}"/>
              </a:ext>
            </a:extLst>
          </p:cNvPr>
          <p:cNvSpPr txBox="1"/>
          <p:nvPr/>
        </p:nvSpPr>
        <p:spPr>
          <a:xfrm>
            <a:off x="8649810" y="8788520"/>
            <a:ext cx="517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Human Resource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BA9A2535-CF12-6942-BF19-937F7947464B}"/>
              </a:ext>
            </a:extLst>
          </p:cNvPr>
          <p:cNvSpPr txBox="1"/>
          <p:nvPr/>
        </p:nvSpPr>
        <p:spPr>
          <a:xfrm>
            <a:off x="7834736" y="10130302"/>
            <a:ext cx="6687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Technology Development </a:t>
            </a: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60903E08-8CA1-2C4E-AF4B-02F6401E7864}"/>
              </a:ext>
            </a:extLst>
          </p:cNvPr>
          <p:cNvSpPr txBox="1"/>
          <p:nvPr/>
        </p:nvSpPr>
        <p:spPr>
          <a:xfrm>
            <a:off x="9019217" y="11408638"/>
            <a:ext cx="4318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Procurement</a:t>
            </a:r>
          </a:p>
        </p:txBody>
      </p: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C8424FD6-D076-2A43-B8F2-6FCA46DC336E}"/>
              </a:ext>
            </a:extLst>
          </p:cNvPr>
          <p:cNvGrpSpPr/>
          <p:nvPr/>
        </p:nvGrpSpPr>
        <p:grpSpPr>
          <a:xfrm>
            <a:off x="4582956" y="5481352"/>
            <a:ext cx="1002708" cy="617051"/>
            <a:chOff x="11986603" y="13075265"/>
            <a:chExt cx="1647591" cy="1013902"/>
          </a:xfrm>
          <a:solidFill>
            <a:schemeClr val="bg2"/>
          </a:solidFill>
        </p:grpSpPr>
        <p:sp>
          <p:nvSpPr>
            <p:cNvPr id="109" name="Freeform 427">
              <a:extLst>
                <a:ext uri="{FF2B5EF4-FFF2-40B4-BE49-F238E27FC236}">
                  <a16:creationId xmlns:a16="http://schemas.microsoft.com/office/drawing/2014/main" id="{C00D6138-67E1-3347-970A-BF11043F7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6603" y="13075265"/>
              <a:ext cx="1647591" cy="1013902"/>
            </a:xfrm>
            <a:custGeom>
              <a:avLst/>
              <a:gdLst>
                <a:gd name="T0" fmla="*/ 888 w 916"/>
                <a:gd name="T1" fmla="*/ 565 h 566"/>
                <a:gd name="T2" fmla="*/ 888 w 916"/>
                <a:gd name="T3" fmla="*/ 565 h 566"/>
                <a:gd name="T4" fmla="*/ 28 w 916"/>
                <a:gd name="T5" fmla="*/ 565 h 566"/>
                <a:gd name="T6" fmla="*/ 0 w 916"/>
                <a:gd name="T7" fmla="*/ 537 h 566"/>
                <a:gd name="T8" fmla="*/ 0 w 916"/>
                <a:gd name="T9" fmla="*/ 28 h 566"/>
                <a:gd name="T10" fmla="*/ 28 w 916"/>
                <a:gd name="T11" fmla="*/ 0 h 566"/>
                <a:gd name="T12" fmla="*/ 888 w 916"/>
                <a:gd name="T13" fmla="*/ 0 h 566"/>
                <a:gd name="T14" fmla="*/ 915 w 916"/>
                <a:gd name="T15" fmla="*/ 28 h 566"/>
                <a:gd name="T16" fmla="*/ 915 w 916"/>
                <a:gd name="T17" fmla="*/ 537 h 566"/>
                <a:gd name="T18" fmla="*/ 888 w 916"/>
                <a:gd name="T19" fmla="*/ 565 h 566"/>
                <a:gd name="T20" fmla="*/ 37 w 916"/>
                <a:gd name="T21" fmla="*/ 528 h 566"/>
                <a:gd name="T22" fmla="*/ 37 w 916"/>
                <a:gd name="T23" fmla="*/ 528 h 566"/>
                <a:gd name="T24" fmla="*/ 878 w 916"/>
                <a:gd name="T25" fmla="*/ 528 h 566"/>
                <a:gd name="T26" fmla="*/ 878 w 916"/>
                <a:gd name="T27" fmla="*/ 37 h 566"/>
                <a:gd name="T28" fmla="*/ 37 w 916"/>
                <a:gd name="T29" fmla="*/ 37 h 566"/>
                <a:gd name="T30" fmla="*/ 37 w 916"/>
                <a:gd name="T31" fmla="*/ 528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6" h="566">
                  <a:moveTo>
                    <a:pt x="888" y="565"/>
                  </a:moveTo>
                  <a:lnTo>
                    <a:pt x="888" y="565"/>
                  </a:lnTo>
                  <a:cubicBezTo>
                    <a:pt x="28" y="565"/>
                    <a:pt x="28" y="565"/>
                    <a:pt x="28" y="565"/>
                  </a:cubicBezTo>
                  <a:cubicBezTo>
                    <a:pt x="10" y="565"/>
                    <a:pt x="0" y="546"/>
                    <a:pt x="0" y="53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9"/>
                    <a:pt x="10" y="0"/>
                    <a:pt x="28" y="0"/>
                  </a:cubicBezTo>
                  <a:cubicBezTo>
                    <a:pt x="888" y="0"/>
                    <a:pt x="888" y="0"/>
                    <a:pt x="888" y="0"/>
                  </a:cubicBezTo>
                  <a:cubicBezTo>
                    <a:pt x="906" y="0"/>
                    <a:pt x="915" y="9"/>
                    <a:pt x="915" y="28"/>
                  </a:cubicBezTo>
                  <a:cubicBezTo>
                    <a:pt x="915" y="537"/>
                    <a:pt x="915" y="537"/>
                    <a:pt x="915" y="537"/>
                  </a:cubicBezTo>
                  <a:cubicBezTo>
                    <a:pt x="915" y="546"/>
                    <a:pt x="906" y="565"/>
                    <a:pt x="888" y="565"/>
                  </a:cubicBezTo>
                  <a:close/>
                  <a:moveTo>
                    <a:pt x="37" y="528"/>
                  </a:moveTo>
                  <a:lnTo>
                    <a:pt x="37" y="528"/>
                  </a:lnTo>
                  <a:cubicBezTo>
                    <a:pt x="878" y="528"/>
                    <a:pt x="878" y="528"/>
                    <a:pt x="878" y="528"/>
                  </a:cubicBezTo>
                  <a:cubicBezTo>
                    <a:pt x="878" y="37"/>
                    <a:pt x="878" y="37"/>
                    <a:pt x="878" y="37"/>
                  </a:cubicBezTo>
                  <a:cubicBezTo>
                    <a:pt x="37" y="37"/>
                    <a:pt x="37" y="37"/>
                    <a:pt x="37" y="37"/>
                  </a:cubicBezTo>
                  <a:lnTo>
                    <a:pt x="37" y="52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" name="Freeform 428">
              <a:extLst>
                <a:ext uri="{FF2B5EF4-FFF2-40B4-BE49-F238E27FC236}">
                  <a16:creationId xmlns:a16="http://schemas.microsoft.com/office/drawing/2014/main" id="{AFC9411B-7A57-AD42-8F3C-29E2DF7C6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2944" y="13225768"/>
              <a:ext cx="681216" cy="71288"/>
            </a:xfrm>
            <a:custGeom>
              <a:avLst/>
              <a:gdLst>
                <a:gd name="T0" fmla="*/ 369 w 379"/>
                <a:gd name="T1" fmla="*/ 37 h 38"/>
                <a:gd name="T2" fmla="*/ 369 w 379"/>
                <a:gd name="T3" fmla="*/ 37 h 38"/>
                <a:gd name="T4" fmla="*/ 9 w 379"/>
                <a:gd name="T5" fmla="*/ 37 h 38"/>
                <a:gd name="T6" fmla="*/ 0 w 379"/>
                <a:gd name="T7" fmla="*/ 19 h 38"/>
                <a:gd name="T8" fmla="*/ 9 w 379"/>
                <a:gd name="T9" fmla="*/ 0 h 38"/>
                <a:gd name="T10" fmla="*/ 369 w 379"/>
                <a:gd name="T11" fmla="*/ 0 h 38"/>
                <a:gd name="T12" fmla="*/ 378 w 379"/>
                <a:gd name="T13" fmla="*/ 19 h 38"/>
                <a:gd name="T14" fmla="*/ 369 w 379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9" h="38">
                  <a:moveTo>
                    <a:pt x="369" y="37"/>
                  </a:moveTo>
                  <a:lnTo>
                    <a:pt x="369" y="37"/>
                  </a:lnTo>
                  <a:cubicBezTo>
                    <a:pt x="9" y="37"/>
                    <a:pt x="9" y="37"/>
                    <a:pt x="9" y="37"/>
                  </a:cubicBezTo>
                  <a:cubicBezTo>
                    <a:pt x="0" y="37"/>
                    <a:pt x="0" y="28"/>
                    <a:pt x="0" y="19"/>
                  </a:cubicBezTo>
                  <a:cubicBezTo>
                    <a:pt x="0" y="10"/>
                    <a:pt x="0" y="0"/>
                    <a:pt x="9" y="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378" y="0"/>
                    <a:pt x="378" y="10"/>
                    <a:pt x="378" y="19"/>
                  </a:cubicBezTo>
                  <a:cubicBezTo>
                    <a:pt x="378" y="28"/>
                    <a:pt x="378" y="37"/>
                    <a:pt x="369" y="3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" name="Freeform 429">
              <a:extLst>
                <a:ext uri="{FF2B5EF4-FFF2-40B4-BE49-F238E27FC236}">
                  <a16:creationId xmlns:a16="http://schemas.microsoft.com/office/drawing/2014/main" id="{B6BD39E6-3626-8845-BFAA-B02B297F1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2944" y="13392109"/>
              <a:ext cx="530716" cy="71293"/>
            </a:xfrm>
            <a:custGeom>
              <a:avLst/>
              <a:gdLst>
                <a:gd name="T0" fmla="*/ 276 w 296"/>
                <a:gd name="T1" fmla="*/ 37 h 38"/>
                <a:gd name="T2" fmla="*/ 276 w 296"/>
                <a:gd name="T3" fmla="*/ 37 h 38"/>
                <a:gd name="T4" fmla="*/ 9 w 296"/>
                <a:gd name="T5" fmla="*/ 37 h 38"/>
                <a:gd name="T6" fmla="*/ 0 w 296"/>
                <a:gd name="T7" fmla="*/ 18 h 38"/>
                <a:gd name="T8" fmla="*/ 9 w 296"/>
                <a:gd name="T9" fmla="*/ 0 h 38"/>
                <a:gd name="T10" fmla="*/ 276 w 296"/>
                <a:gd name="T11" fmla="*/ 0 h 38"/>
                <a:gd name="T12" fmla="*/ 295 w 296"/>
                <a:gd name="T13" fmla="*/ 18 h 38"/>
                <a:gd name="T14" fmla="*/ 276 w 296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38">
                  <a:moveTo>
                    <a:pt x="276" y="37"/>
                  </a:moveTo>
                  <a:lnTo>
                    <a:pt x="276" y="37"/>
                  </a:lnTo>
                  <a:cubicBezTo>
                    <a:pt x="9" y="37"/>
                    <a:pt x="9" y="37"/>
                    <a:pt x="9" y="37"/>
                  </a:cubicBezTo>
                  <a:cubicBezTo>
                    <a:pt x="0" y="37"/>
                    <a:pt x="0" y="28"/>
                    <a:pt x="0" y="18"/>
                  </a:cubicBezTo>
                  <a:cubicBezTo>
                    <a:pt x="0" y="9"/>
                    <a:pt x="0" y="0"/>
                    <a:pt x="9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86" y="0"/>
                    <a:pt x="295" y="9"/>
                    <a:pt x="295" y="18"/>
                  </a:cubicBezTo>
                  <a:cubicBezTo>
                    <a:pt x="295" y="28"/>
                    <a:pt x="286" y="37"/>
                    <a:pt x="276" y="3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" name="Freeform 430">
              <a:extLst>
                <a:ext uri="{FF2B5EF4-FFF2-40B4-BE49-F238E27FC236}">
                  <a16:creationId xmlns:a16="http://schemas.microsoft.com/office/drawing/2014/main" id="{3EDA5899-D8DD-BA41-9638-E953910DB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2401" y="13875300"/>
              <a:ext cx="71288" cy="55445"/>
            </a:xfrm>
            <a:custGeom>
              <a:avLst/>
              <a:gdLst>
                <a:gd name="T0" fmla="*/ 19 w 38"/>
                <a:gd name="T1" fmla="*/ 28 h 29"/>
                <a:gd name="T2" fmla="*/ 19 w 38"/>
                <a:gd name="T3" fmla="*/ 28 h 29"/>
                <a:gd name="T4" fmla="*/ 19 w 38"/>
                <a:gd name="T5" fmla="*/ 28 h 29"/>
                <a:gd name="T6" fmla="*/ 0 w 38"/>
                <a:gd name="T7" fmla="*/ 9 h 29"/>
                <a:gd name="T8" fmla="*/ 19 w 38"/>
                <a:gd name="T9" fmla="*/ 0 h 29"/>
                <a:gd name="T10" fmla="*/ 19 w 38"/>
                <a:gd name="T11" fmla="*/ 0 h 29"/>
                <a:gd name="T12" fmla="*/ 37 w 38"/>
                <a:gd name="T13" fmla="*/ 9 h 29"/>
                <a:gd name="T14" fmla="*/ 19 w 38"/>
                <a:gd name="T1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9">
                  <a:moveTo>
                    <a:pt x="19" y="28"/>
                  </a:moveTo>
                  <a:lnTo>
                    <a:pt x="19" y="28"/>
                  </a:lnTo>
                  <a:lnTo>
                    <a:pt x="19" y="28"/>
                  </a:lnTo>
                  <a:cubicBezTo>
                    <a:pt x="9" y="28"/>
                    <a:pt x="0" y="19"/>
                    <a:pt x="0" y="9"/>
                  </a:cubicBezTo>
                  <a:cubicBezTo>
                    <a:pt x="0" y="0"/>
                    <a:pt x="9" y="0"/>
                    <a:pt x="19" y="0"/>
                  </a:cubicBezTo>
                  <a:lnTo>
                    <a:pt x="19" y="0"/>
                  </a:lnTo>
                  <a:cubicBezTo>
                    <a:pt x="28" y="0"/>
                    <a:pt x="37" y="0"/>
                    <a:pt x="37" y="9"/>
                  </a:cubicBezTo>
                  <a:cubicBezTo>
                    <a:pt x="37" y="19"/>
                    <a:pt x="28" y="28"/>
                    <a:pt x="19" y="2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431">
              <a:extLst>
                <a:ext uri="{FF2B5EF4-FFF2-40B4-BE49-F238E27FC236}">
                  <a16:creationId xmlns:a16="http://schemas.microsoft.com/office/drawing/2014/main" id="{24326FAC-ADBF-2E4F-9F13-58013BEE8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2188" y="13875300"/>
              <a:ext cx="348529" cy="55445"/>
            </a:xfrm>
            <a:custGeom>
              <a:avLst/>
              <a:gdLst>
                <a:gd name="T0" fmla="*/ 176 w 196"/>
                <a:gd name="T1" fmla="*/ 28 h 29"/>
                <a:gd name="T2" fmla="*/ 176 w 196"/>
                <a:gd name="T3" fmla="*/ 28 h 29"/>
                <a:gd name="T4" fmla="*/ 176 w 196"/>
                <a:gd name="T5" fmla="*/ 28 h 29"/>
                <a:gd name="T6" fmla="*/ 158 w 196"/>
                <a:gd name="T7" fmla="*/ 9 h 29"/>
                <a:gd name="T8" fmla="*/ 176 w 196"/>
                <a:gd name="T9" fmla="*/ 0 h 29"/>
                <a:gd name="T10" fmla="*/ 176 w 196"/>
                <a:gd name="T11" fmla="*/ 0 h 29"/>
                <a:gd name="T12" fmla="*/ 195 w 196"/>
                <a:gd name="T13" fmla="*/ 9 h 29"/>
                <a:gd name="T14" fmla="*/ 176 w 196"/>
                <a:gd name="T15" fmla="*/ 28 h 29"/>
                <a:gd name="T16" fmla="*/ 130 w 196"/>
                <a:gd name="T17" fmla="*/ 28 h 29"/>
                <a:gd name="T18" fmla="*/ 130 w 196"/>
                <a:gd name="T19" fmla="*/ 28 h 29"/>
                <a:gd name="T20" fmla="*/ 121 w 196"/>
                <a:gd name="T21" fmla="*/ 28 h 29"/>
                <a:gd name="T22" fmla="*/ 111 w 196"/>
                <a:gd name="T23" fmla="*/ 9 h 29"/>
                <a:gd name="T24" fmla="*/ 121 w 196"/>
                <a:gd name="T25" fmla="*/ 0 h 29"/>
                <a:gd name="T26" fmla="*/ 130 w 196"/>
                <a:gd name="T27" fmla="*/ 0 h 29"/>
                <a:gd name="T28" fmla="*/ 139 w 196"/>
                <a:gd name="T29" fmla="*/ 9 h 29"/>
                <a:gd name="T30" fmla="*/ 130 w 196"/>
                <a:gd name="T31" fmla="*/ 28 h 29"/>
                <a:gd name="T32" fmla="*/ 74 w 196"/>
                <a:gd name="T33" fmla="*/ 28 h 29"/>
                <a:gd name="T34" fmla="*/ 74 w 196"/>
                <a:gd name="T35" fmla="*/ 28 h 29"/>
                <a:gd name="T36" fmla="*/ 74 w 196"/>
                <a:gd name="T37" fmla="*/ 28 h 29"/>
                <a:gd name="T38" fmla="*/ 56 w 196"/>
                <a:gd name="T39" fmla="*/ 9 h 29"/>
                <a:gd name="T40" fmla="*/ 74 w 196"/>
                <a:gd name="T41" fmla="*/ 0 h 29"/>
                <a:gd name="T42" fmla="*/ 74 w 196"/>
                <a:gd name="T43" fmla="*/ 0 h 29"/>
                <a:gd name="T44" fmla="*/ 93 w 196"/>
                <a:gd name="T45" fmla="*/ 9 h 29"/>
                <a:gd name="T46" fmla="*/ 74 w 196"/>
                <a:gd name="T47" fmla="*/ 28 h 29"/>
                <a:gd name="T48" fmla="*/ 19 w 196"/>
                <a:gd name="T49" fmla="*/ 28 h 29"/>
                <a:gd name="T50" fmla="*/ 19 w 196"/>
                <a:gd name="T51" fmla="*/ 28 h 29"/>
                <a:gd name="T52" fmla="*/ 19 w 196"/>
                <a:gd name="T53" fmla="*/ 28 h 29"/>
                <a:gd name="T54" fmla="*/ 0 w 196"/>
                <a:gd name="T55" fmla="*/ 9 h 29"/>
                <a:gd name="T56" fmla="*/ 19 w 196"/>
                <a:gd name="T57" fmla="*/ 0 h 29"/>
                <a:gd name="T58" fmla="*/ 19 w 196"/>
                <a:gd name="T59" fmla="*/ 0 h 29"/>
                <a:gd name="T60" fmla="*/ 37 w 196"/>
                <a:gd name="T61" fmla="*/ 9 h 29"/>
                <a:gd name="T62" fmla="*/ 19 w 196"/>
                <a:gd name="T63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6" h="29">
                  <a:moveTo>
                    <a:pt x="176" y="28"/>
                  </a:moveTo>
                  <a:lnTo>
                    <a:pt x="176" y="28"/>
                  </a:lnTo>
                  <a:lnTo>
                    <a:pt x="176" y="28"/>
                  </a:lnTo>
                  <a:cubicBezTo>
                    <a:pt x="167" y="28"/>
                    <a:pt x="158" y="19"/>
                    <a:pt x="158" y="9"/>
                  </a:cubicBezTo>
                  <a:cubicBezTo>
                    <a:pt x="158" y="0"/>
                    <a:pt x="167" y="0"/>
                    <a:pt x="176" y="0"/>
                  </a:cubicBezTo>
                  <a:lnTo>
                    <a:pt x="176" y="0"/>
                  </a:lnTo>
                  <a:cubicBezTo>
                    <a:pt x="185" y="0"/>
                    <a:pt x="195" y="0"/>
                    <a:pt x="195" y="9"/>
                  </a:cubicBezTo>
                  <a:cubicBezTo>
                    <a:pt x="195" y="19"/>
                    <a:pt x="185" y="28"/>
                    <a:pt x="176" y="28"/>
                  </a:cubicBezTo>
                  <a:close/>
                  <a:moveTo>
                    <a:pt x="130" y="28"/>
                  </a:moveTo>
                  <a:lnTo>
                    <a:pt x="130" y="28"/>
                  </a:lnTo>
                  <a:cubicBezTo>
                    <a:pt x="121" y="28"/>
                    <a:pt x="121" y="28"/>
                    <a:pt x="121" y="28"/>
                  </a:cubicBezTo>
                  <a:cubicBezTo>
                    <a:pt x="111" y="28"/>
                    <a:pt x="111" y="19"/>
                    <a:pt x="111" y="9"/>
                  </a:cubicBezTo>
                  <a:cubicBezTo>
                    <a:pt x="111" y="0"/>
                    <a:pt x="111" y="0"/>
                    <a:pt x="12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9" y="0"/>
                    <a:pt x="139" y="0"/>
                    <a:pt x="139" y="9"/>
                  </a:cubicBezTo>
                  <a:cubicBezTo>
                    <a:pt x="139" y="19"/>
                    <a:pt x="139" y="28"/>
                    <a:pt x="130" y="28"/>
                  </a:cubicBezTo>
                  <a:close/>
                  <a:moveTo>
                    <a:pt x="74" y="28"/>
                  </a:moveTo>
                  <a:lnTo>
                    <a:pt x="74" y="28"/>
                  </a:lnTo>
                  <a:lnTo>
                    <a:pt x="74" y="28"/>
                  </a:lnTo>
                  <a:cubicBezTo>
                    <a:pt x="65" y="28"/>
                    <a:pt x="56" y="19"/>
                    <a:pt x="56" y="9"/>
                  </a:cubicBezTo>
                  <a:cubicBezTo>
                    <a:pt x="56" y="0"/>
                    <a:pt x="65" y="0"/>
                    <a:pt x="74" y="0"/>
                  </a:cubicBezTo>
                  <a:lnTo>
                    <a:pt x="74" y="0"/>
                  </a:lnTo>
                  <a:cubicBezTo>
                    <a:pt x="84" y="0"/>
                    <a:pt x="93" y="0"/>
                    <a:pt x="93" y="9"/>
                  </a:cubicBezTo>
                  <a:cubicBezTo>
                    <a:pt x="93" y="19"/>
                    <a:pt x="84" y="28"/>
                    <a:pt x="74" y="28"/>
                  </a:cubicBezTo>
                  <a:close/>
                  <a:moveTo>
                    <a:pt x="19" y="28"/>
                  </a:moveTo>
                  <a:lnTo>
                    <a:pt x="19" y="28"/>
                  </a:lnTo>
                  <a:lnTo>
                    <a:pt x="19" y="28"/>
                  </a:lnTo>
                  <a:cubicBezTo>
                    <a:pt x="10" y="28"/>
                    <a:pt x="0" y="19"/>
                    <a:pt x="0" y="9"/>
                  </a:cubicBezTo>
                  <a:cubicBezTo>
                    <a:pt x="0" y="0"/>
                    <a:pt x="10" y="0"/>
                    <a:pt x="19" y="0"/>
                  </a:cubicBezTo>
                  <a:lnTo>
                    <a:pt x="19" y="0"/>
                  </a:lnTo>
                  <a:cubicBezTo>
                    <a:pt x="28" y="0"/>
                    <a:pt x="37" y="0"/>
                    <a:pt x="37" y="9"/>
                  </a:cubicBezTo>
                  <a:cubicBezTo>
                    <a:pt x="37" y="19"/>
                    <a:pt x="28" y="28"/>
                    <a:pt x="19" y="2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432">
              <a:extLst>
                <a:ext uri="{FF2B5EF4-FFF2-40B4-BE49-F238E27FC236}">
                  <a16:creationId xmlns:a16="http://schemas.microsoft.com/office/drawing/2014/main" id="{E8497545-EE7C-474C-98FC-593F20F6A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5053" y="13875300"/>
              <a:ext cx="55450" cy="55445"/>
            </a:xfrm>
            <a:custGeom>
              <a:avLst/>
              <a:gdLst>
                <a:gd name="T0" fmla="*/ 9 w 29"/>
                <a:gd name="T1" fmla="*/ 28 h 29"/>
                <a:gd name="T2" fmla="*/ 9 w 29"/>
                <a:gd name="T3" fmla="*/ 28 h 29"/>
                <a:gd name="T4" fmla="*/ 9 w 29"/>
                <a:gd name="T5" fmla="*/ 28 h 29"/>
                <a:gd name="T6" fmla="*/ 0 w 29"/>
                <a:gd name="T7" fmla="*/ 9 h 29"/>
                <a:gd name="T8" fmla="*/ 9 w 29"/>
                <a:gd name="T9" fmla="*/ 0 h 29"/>
                <a:gd name="T10" fmla="*/ 9 w 29"/>
                <a:gd name="T11" fmla="*/ 0 h 29"/>
                <a:gd name="T12" fmla="*/ 28 w 29"/>
                <a:gd name="T13" fmla="*/ 9 h 29"/>
                <a:gd name="T14" fmla="*/ 9 w 29"/>
                <a:gd name="T1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9">
                  <a:moveTo>
                    <a:pt x="9" y="28"/>
                  </a:moveTo>
                  <a:lnTo>
                    <a:pt x="9" y="28"/>
                  </a:lnTo>
                  <a:lnTo>
                    <a:pt x="9" y="28"/>
                  </a:lnTo>
                  <a:cubicBezTo>
                    <a:pt x="0" y="28"/>
                    <a:pt x="0" y="19"/>
                    <a:pt x="0" y="9"/>
                  </a:cubicBezTo>
                  <a:cubicBezTo>
                    <a:pt x="0" y="0"/>
                    <a:pt x="0" y="0"/>
                    <a:pt x="9" y="0"/>
                  </a:cubicBezTo>
                  <a:lnTo>
                    <a:pt x="9" y="0"/>
                  </a:lnTo>
                  <a:cubicBezTo>
                    <a:pt x="19" y="0"/>
                    <a:pt x="28" y="0"/>
                    <a:pt x="28" y="9"/>
                  </a:cubicBezTo>
                  <a:cubicBezTo>
                    <a:pt x="28" y="19"/>
                    <a:pt x="19" y="28"/>
                    <a:pt x="9" y="2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Freeform 433">
              <a:extLst>
                <a:ext uri="{FF2B5EF4-FFF2-40B4-BE49-F238E27FC236}">
                  <a16:creationId xmlns:a16="http://schemas.microsoft.com/office/drawing/2014/main" id="{2B440DA8-0BD7-6C4B-8046-D3D990B78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9212" y="13708954"/>
              <a:ext cx="546559" cy="47527"/>
            </a:xfrm>
            <a:custGeom>
              <a:avLst/>
              <a:gdLst>
                <a:gd name="T0" fmla="*/ 287 w 306"/>
                <a:gd name="T1" fmla="*/ 27 h 28"/>
                <a:gd name="T2" fmla="*/ 287 w 306"/>
                <a:gd name="T3" fmla="*/ 27 h 28"/>
                <a:gd name="T4" fmla="*/ 18 w 306"/>
                <a:gd name="T5" fmla="*/ 27 h 28"/>
                <a:gd name="T6" fmla="*/ 0 w 306"/>
                <a:gd name="T7" fmla="*/ 18 h 28"/>
                <a:gd name="T8" fmla="*/ 18 w 306"/>
                <a:gd name="T9" fmla="*/ 0 h 28"/>
                <a:gd name="T10" fmla="*/ 287 w 306"/>
                <a:gd name="T11" fmla="*/ 0 h 28"/>
                <a:gd name="T12" fmla="*/ 305 w 306"/>
                <a:gd name="T13" fmla="*/ 18 h 28"/>
                <a:gd name="T14" fmla="*/ 287 w 306"/>
                <a:gd name="T1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6" h="28">
                  <a:moveTo>
                    <a:pt x="287" y="27"/>
                  </a:moveTo>
                  <a:lnTo>
                    <a:pt x="287" y="27"/>
                  </a:lnTo>
                  <a:cubicBezTo>
                    <a:pt x="18" y="27"/>
                    <a:pt x="18" y="27"/>
                    <a:pt x="18" y="27"/>
                  </a:cubicBezTo>
                  <a:cubicBezTo>
                    <a:pt x="9" y="27"/>
                    <a:pt x="0" y="27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87" y="0"/>
                    <a:pt x="287" y="0"/>
                    <a:pt x="287" y="0"/>
                  </a:cubicBezTo>
                  <a:cubicBezTo>
                    <a:pt x="296" y="0"/>
                    <a:pt x="305" y="9"/>
                    <a:pt x="305" y="18"/>
                  </a:cubicBezTo>
                  <a:cubicBezTo>
                    <a:pt x="305" y="27"/>
                    <a:pt x="296" y="27"/>
                    <a:pt x="287" y="2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Freeform 434">
              <a:extLst>
                <a:ext uri="{FF2B5EF4-FFF2-40B4-BE49-F238E27FC236}">
                  <a16:creationId xmlns:a16="http://schemas.microsoft.com/office/drawing/2014/main" id="{D96DA351-C4ED-5A42-A556-6F83687A2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2944" y="13708954"/>
              <a:ext cx="301002" cy="213873"/>
            </a:xfrm>
            <a:custGeom>
              <a:avLst/>
              <a:gdLst>
                <a:gd name="T0" fmla="*/ 147 w 166"/>
                <a:gd name="T1" fmla="*/ 120 h 121"/>
                <a:gd name="T2" fmla="*/ 147 w 166"/>
                <a:gd name="T3" fmla="*/ 120 h 121"/>
                <a:gd name="T4" fmla="*/ 9 w 166"/>
                <a:gd name="T5" fmla="*/ 120 h 121"/>
                <a:gd name="T6" fmla="*/ 0 w 166"/>
                <a:gd name="T7" fmla="*/ 101 h 121"/>
                <a:gd name="T8" fmla="*/ 0 w 166"/>
                <a:gd name="T9" fmla="*/ 18 h 121"/>
                <a:gd name="T10" fmla="*/ 9 w 166"/>
                <a:gd name="T11" fmla="*/ 0 h 121"/>
                <a:gd name="T12" fmla="*/ 147 w 166"/>
                <a:gd name="T13" fmla="*/ 0 h 121"/>
                <a:gd name="T14" fmla="*/ 165 w 166"/>
                <a:gd name="T15" fmla="*/ 18 h 121"/>
                <a:gd name="T16" fmla="*/ 165 w 166"/>
                <a:gd name="T17" fmla="*/ 101 h 121"/>
                <a:gd name="T18" fmla="*/ 147 w 166"/>
                <a:gd name="T19" fmla="*/ 120 h 121"/>
                <a:gd name="T20" fmla="*/ 28 w 166"/>
                <a:gd name="T21" fmla="*/ 83 h 121"/>
                <a:gd name="T22" fmla="*/ 28 w 166"/>
                <a:gd name="T23" fmla="*/ 83 h 121"/>
                <a:gd name="T24" fmla="*/ 129 w 166"/>
                <a:gd name="T25" fmla="*/ 83 h 121"/>
                <a:gd name="T26" fmla="*/ 129 w 166"/>
                <a:gd name="T27" fmla="*/ 27 h 121"/>
                <a:gd name="T28" fmla="*/ 28 w 166"/>
                <a:gd name="T29" fmla="*/ 27 h 121"/>
                <a:gd name="T30" fmla="*/ 28 w 166"/>
                <a:gd name="T31" fmla="*/ 8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6" h="121">
                  <a:moveTo>
                    <a:pt x="147" y="120"/>
                  </a:moveTo>
                  <a:lnTo>
                    <a:pt x="147" y="120"/>
                  </a:lnTo>
                  <a:cubicBezTo>
                    <a:pt x="9" y="120"/>
                    <a:pt x="9" y="120"/>
                    <a:pt x="9" y="120"/>
                  </a:cubicBezTo>
                  <a:cubicBezTo>
                    <a:pt x="0" y="120"/>
                    <a:pt x="0" y="111"/>
                    <a:pt x="0" y="10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0" y="0"/>
                    <a:pt x="9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56" y="0"/>
                    <a:pt x="165" y="9"/>
                    <a:pt x="165" y="18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65" y="111"/>
                    <a:pt x="156" y="120"/>
                    <a:pt x="147" y="120"/>
                  </a:cubicBezTo>
                  <a:close/>
                  <a:moveTo>
                    <a:pt x="28" y="83"/>
                  </a:moveTo>
                  <a:lnTo>
                    <a:pt x="28" y="83"/>
                  </a:lnTo>
                  <a:cubicBezTo>
                    <a:pt x="129" y="83"/>
                    <a:pt x="129" y="83"/>
                    <a:pt x="129" y="83"/>
                  </a:cubicBezTo>
                  <a:cubicBezTo>
                    <a:pt x="129" y="27"/>
                    <a:pt x="129" y="27"/>
                    <a:pt x="129" y="27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28" y="8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435">
              <a:extLst>
                <a:ext uri="{FF2B5EF4-FFF2-40B4-BE49-F238E27FC236}">
                  <a16:creationId xmlns:a16="http://schemas.microsoft.com/office/drawing/2014/main" id="{07CFE7D9-96FB-1A48-B10C-9B9507EB6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6055" y="13225768"/>
              <a:ext cx="229714" cy="71288"/>
            </a:xfrm>
            <a:custGeom>
              <a:avLst/>
              <a:gdLst>
                <a:gd name="T0" fmla="*/ 111 w 130"/>
                <a:gd name="T1" fmla="*/ 37 h 38"/>
                <a:gd name="T2" fmla="*/ 111 w 130"/>
                <a:gd name="T3" fmla="*/ 37 h 38"/>
                <a:gd name="T4" fmla="*/ 18 w 130"/>
                <a:gd name="T5" fmla="*/ 37 h 38"/>
                <a:gd name="T6" fmla="*/ 0 w 130"/>
                <a:gd name="T7" fmla="*/ 19 h 38"/>
                <a:gd name="T8" fmla="*/ 18 w 130"/>
                <a:gd name="T9" fmla="*/ 0 h 38"/>
                <a:gd name="T10" fmla="*/ 111 w 130"/>
                <a:gd name="T11" fmla="*/ 0 h 38"/>
                <a:gd name="T12" fmla="*/ 129 w 130"/>
                <a:gd name="T13" fmla="*/ 19 h 38"/>
                <a:gd name="T14" fmla="*/ 111 w 130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38">
                  <a:moveTo>
                    <a:pt x="111" y="37"/>
                  </a:moveTo>
                  <a:lnTo>
                    <a:pt x="111" y="37"/>
                  </a:lnTo>
                  <a:cubicBezTo>
                    <a:pt x="18" y="37"/>
                    <a:pt x="18" y="37"/>
                    <a:pt x="18" y="37"/>
                  </a:cubicBezTo>
                  <a:cubicBezTo>
                    <a:pt x="9" y="37"/>
                    <a:pt x="0" y="28"/>
                    <a:pt x="0" y="19"/>
                  </a:cubicBezTo>
                  <a:cubicBezTo>
                    <a:pt x="0" y="10"/>
                    <a:pt x="9" y="0"/>
                    <a:pt x="1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0" y="0"/>
                    <a:pt x="129" y="10"/>
                    <a:pt x="129" y="19"/>
                  </a:cubicBezTo>
                  <a:cubicBezTo>
                    <a:pt x="129" y="28"/>
                    <a:pt x="120" y="37"/>
                    <a:pt x="111" y="3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58EE23F-1A5B-C340-89B5-E2E5C69EF76E}"/>
              </a:ext>
            </a:extLst>
          </p:cNvPr>
          <p:cNvGrpSpPr/>
          <p:nvPr/>
        </p:nvGrpSpPr>
        <p:grpSpPr>
          <a:xfrm>
            <a:off x="18077744" y="5382401"/>
            <a:ext cx="1050914" cy="737570"/>
            <a:chOff x="22307802" y="9384030"/>
            <a:chExt cx="1726800" cy="1211932"/>
          </a:xfrm>
          <a:solidFill>
            <a:schemeClr val="bg2"/>
          </a:solidFill>
        </p:grpSpPr>
        <p:sp>
          <p:nvSpPr>
            <p:cNvPr id="119" name="Freeform 436">
              <a:extLst>
                <a:ext uri="{FF2B5EF4-FFF2-40B4-BE49-F238E27FC236}">
                  <a16:creationId xmlns:a16="http://schemas.microsoft.com/office/drawing/2014/main" id="{FD61BBF8-4292-684E-85CC-6AB6CAE8E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7802" y="9384030"/>
              <a:ext cx="1497091" cy="1211932"/>
            </a:xfrm>
            <a:custGeom>
              <a:avLst/>
              <a:gdLst>
                <a:gd name="T0" fmla="*/ 647 w 833"/>
                <a:gd name="T1" fmla="*/ 675 h 676"/>
                <a:gd name="T2" fmla="*/ 583 w 833"/>
                <a:gd name="T3" fmla="*/ 620 h 676"/>
                <a:gd name="T4" fmla="*/ 564 w 833"/>
                <a:gd name="T5" fmla="*/ 546 h 676"/>
                <a:gd name="T6" fmla="*/ 444 w 833"/>
                <a:gd name="T7" fmla="*/ 555 h 676"/>
                <a:gd name="T8" fmla="*/ 342 w 833"/>
                <a:gd name="T9" fmla="*/ 610 h 676"/>
                <a:gd name="T10" fmla="*/ 213 w 833"/>
                <a:gd name="T11" fmla="*/ 620 h 676"/>
                <a:gd name="T12" fmla="*/ 148 w 833"/>
                <a:gd name="T13" fmla="*/ 462 h 676"/>
                <a:gd name="T14" fmla="*/ 46 w 833"/>
                <a:gd name="T15" fmla="*/ 398 h 676"/>
                <a:gd name="T16" fmla="*/ 0 w 833"/>
                <a:gd name="T17" fmla="*/ 351 h 676"/>
                <a:gd name="T18" fmla="*/ 46 w 833"/>
                <a:gd name="T19" fmla="*/ 222 h 676"/>
                <a:gd name="T20" fmla="*/ 148 w 833"/>
                <a:gd name="T21" fmla="*/ 120 h 676"/>
                <a:gd name="T22" fmla="*/ 102 w 833"/>
                <a:gd name="T23" fmla="*/ 18 h 676"/>
                <a:gd name="T24" fmla="*/ 259 w 833"/>
                <a:gd name="T25" fmla="*/ 37 h 676"/>
                <a:gd name="T26" fmla="*/ 444 w 833"/>
                <a:gd name="T27" fmla="*/ 37 h 676"/>
                <a:gd name="T28" fmla="*/ 832 w 833"/>
                <a:gd name="T29" fmla="*/ 305 h 676"/>
                <a:gd name="T30" fmla="*/ 777 w 833"/>
                <a:gd name="T31" fmla="*/ 453 h 676"/>
                <a:gd name="T32" fmla="*/ 721 w 833"/>
                <a:gd name="T33" fmla="*/ 583 h 676"/>
                <a:gd name="T34" fmla="*/ 647 w 833"/>
                <a:gd name="T35" fmla="*/ 675 h 676"/>
                <a:gd name="T36" fmla="*/ 620 w 833"/>
                <a:gd name="T37" fmla="*/ 620 h 676"/>
                <a:gd name="T38" fmla="*/ 675 w 833"/>
                <a:gd name="T39" fmla="*/ 610 h 676"/>
                <a:gd name="T40" fmla="*/ 684 w 833"/>
                <a:gd name="T41" fmla="*/ 527 h 676"/>
                <a:gd name="T42" fmla="*/ 758 w 833"/>
                <a:gd name="T43" fmla="*/ 407 h 676"/>
                <a:gd name="T44" fmla="*/ 694 w 833"/>
                <a:gd name="T45" fmla="*/ 148 h 676"/>
                <a:gd name="T46" fmla="*/ 398 w 833"/>
                <a:gd name="T47" fmla="*/ 83 h 676"/>
                <a:gd name="T48" fmla="*/ 240 w 833"/>
                <a:gd name="T49" fmla="*/ 74 h 676"/>
                <a:gd name="T50" fmla="*/ 194 w 833"/>
                <a:gd name="T51" fmla="*/ 102 h 676"/>
                <a:gd name="T52" fmla="*/ 194 w 833"/>
                <a:gd name="T53" fmla="*/ 139 h 676"/>
                <a:gd name="T54" fmla="*/ 46 w 833"/>
                <a:gd name="T55" fmla="*/ 268 h 676"/>
                <a:gd name="T56" fmla="*/ 46 w 833"/>
                <a:gd name="T57" fmla="*/ 351 h 676"/>
                <a:gd name="T58" fmla="*/ 65 w 833"/>
                <a:gd name="T59" fmla="*/ 361 h 676"/>
                <a:gd name="T60" fmla="*/ 157 w 833"/>
                <a:gd name="T61" fmla="*/ 416 h 676"/>
                <a:gd name="T62" fmla="*/ 259 w 833"/>
                <a:gd name="T63" fmla="*/ 610 h 676"/>
                <a:gd name="T64" fmla="*/ 296 w 833"/>
                <a:gd name="T65" fmla="*/ 610 h 676"/>
                <a:gd name="T66" fmla="*/ 305 w 833"/>
                <a:gd name="T67" fmla="*/ 499 h 676"/>
                <a:gd name="T68" fmla="*/ 444 w 833"/>
                <a:gd name="T69" fmla="*/ 509 h 676"/>
                <a:gd name="T70" fmla="*/ 583 w 833"/>
                <a:gd name="T71" fmla="*/ 499 h 676"/>
                <a:gd name="T72" fmla="*/ 620 w 833"/>
                <a:gd name="T73" fmla="*/ 555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33" h="676">
                  <a:moveTo>
                    <a:pt x="647" y="675"/>
                  </a:moveTo>
                  <a:lnTo>
                    <a:pt x="647" y="675"/>
                  </a:lnTo>
                  <a:cubicBezTo>
                    <a:pt x="620" y="675"/>
                    <a:pt x="592" y="657"/>
                    <a:pt x="583" y="629"/>
                  </a:cubicBezTo>
                  <a:lnTo>
                    <a:pt x="583" y="620"/>
                  </a:lnTo>
                  <a:cubicBezTo>
                    <a:pt x="573" y="564"/>
                    <a:pt x="573" y="564"/>
                    <a:pt x="573" y="564"/>
                  </a:cubicBezTo>
                  <a:cubicBezTo>
                    <a:pt x="573" y="555"/>
                    <a:pt x="564" y="546"/>
                    <a:pt x="564" y="546"/>
                  </a:cubicBezTo>
                  <a:cubicBezTo>
                    <a:pt x="564" y="536"/>
                    <a:pt x="564" y="536"/>
                    <a:pt x="564" y="536"/>
                  </a:cubicBezTo>
                  <a:cubicBezTo>
                    <a:pt x="527" y="546"/>
                    <a:pt x="481" y="555"/>
                    <a:pt x="444" y="555"/>
                  </a:cubicBezTo>
                  <a:cubicBezTo>
                    <a:pt x="407" y="555"/>
                    <a:pt x="379" y="546"/>
                    <a:pt x="342" y="546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47"/>
                    <a:pt x="314" y="675"/>
                    <a:pt x="277" y="675"/>
                  </a:cubicBezTo>
                  <a:cubicBezTo>
                    <a:pt x="240" y="675"/>
                    <a:pt x="222" y="657"/>
                    <a:pt x="213" y="620"/>
                  </a:cubicBezTo>
                  <a:cubicBezTo>
                    <a:pt x="176" y="472"/>
                    <a:pt x="176" y="472"/>
                    <a:pt x="176" y="472"/>
                  </a:cubicBezTo>
                  <a:cubicBezTo>
                    <a:pt x="176" y="462"/>
                    <a:pt x="157" y="462"/>
                    <a:pt x="148" y="462"/>
                  </a:cubicBezTo>
                  <a:cubicBezTo>
                    <a:pt x="129" y="453"/>
                    <a:pt x="111" y="444"/>
                    <a:pt x="92" y="435"/>
                  </a:cubicBezTo>
                  <a:cubicBezTo>
                    <a:pt x="83" y="416"/>
                    <a:pt x="65" y="407"/>
                    <a:pt x="46" y="398"/>
                  </a:cubicBezTo>
                  <a:cubicBezTo>
                    <a:pt x="37" y="398"/>
                    <a:pt x="37" y="398"/>
                    <a:pt x="28" y="388"/>
                  </a:cubicBezTo>
                  <a:cubicBezTo>
                    <a:pt x="18" y="388"/>
                    <a:pt x="0" y="370"/>
                    <a:pt x="0" y="351"/>
                  </a:cubicBezTo>
                  <a:cubicBezTo>
                    <a:pt x="9" y="268"/>
                    <a:pt x="9" y="268"/>
                    <a:pt x="9" y="268"/>
                  </a:cubicBezTo>
                  <a:cubicBezTo>
                    <a:pt x="9" y="250"/>
                    <a:pt x="18" y="231"/>
                    <a:pt x="46" y="222"/>
                  </a:cubicBezTo>
                  <a:cubicBezTo>
                    <a:pt x="55" y="222"/>
                    <a:pt x="65" y="213"/>
                    <a:pt x="83" y="185"/>
                  </a:cubicBezTo>
                  <a:cubicBezTo>
                    <a:pt x="102" y="166"/>
                    <a:pt x="120" y="139"/>
                    <a:pt x="148" y="120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92" y="46"/>
                    <a:pt x="92" y="28"/>
                    <a:pt x="102" y="18"/>
                  </a:cubicBezTo>
                  <a:cubicBezTo>
                    <a:pt x="111" y="9"/>
                    <a:pt x="120" y="0"/>
                    <a:pt x="139" y="0"/>
                  </a:cubicBezTo>
                  <a:cubicBezTo>
                    <a:pt x="176" y="9"/>
                    <a:pt x="240" y="28"/>
                    <a:pt x="259" y="37"/>
                  </a:cubicBezTo>
                  <a:cubicBezTo>
                    <a:pt x="277" y="37"/>
                    <a:pt x="351" y="46"/>
                    <a:pt x="398" y="37"/>
                  </a:cubicBezTo>
                  <a:cubicBezTo>
                    <a:pt x="416" y="37"/>
                    <a:pt x="425" y="37"/>
                    <a:pt x="444" y="37"/>
                  </a:cubicBezTo>
                  <a:cubicBezTo>
                    <a:pt x="546" y="37"/>
                    <a:pt x="647" y="65"/>
                    <a:pt x="721" y="111"/>
                  </a:cubicBezTo>
                  <a:cubicBezTo>
                    <a:pt x="795" y="166"/>
                    <a:pt x="832" y="231"/>
                    <a:pt x="832" y="305"/>
                  </a:cubicBezTo>
                  <a:cubicBezTo>
                    <a:pt x="832" y="351"/>
                    <a:pt x="823" y="388"/>
                    <a:pt x="795" y="435"/>
                  </a:cubicBezTo>
                  <a:cubicBezTo>
                    <a:pt x="786" y="435"/>
                    <a:pt x="777" y="444"/>
                    <a:pt x="777" y="453"/>
                  </a:cubicBezTo>
                  <a:cubicBezTo>
                    <a:pt x="749" y="481"/>
                    <a:pt x="740" y="499"/>
                    <a:pt x="731" y="536"/>
                  </a:cubicBezTo>
                  <a:cubicBezTo>
                    <a:pt x="721" y="546"/>
                    <a:pt x="721" y="564"/>
                    <a:pt x="721" y="583"/>
                  </a:cubicBezTo>
                  <a:cubicBezTo>
                    <a:pt x="721" y="583"/>
                    <a:pt x="712" y="592"/>
                    <a:pt x="712" y="610"/>
                  </a:cubicBezTo>
                  <a:cubicBezTo>
                    <a:pt x="712" y="647"/>
                    <a:pt x="684" y="675"/>
                    <a:pt x="647" y="675"/>
                  </a:cubicBezTo>
                  <a:close/>
                  <a:moveTo>
                    <a:pt x="620" y="620"/>
                  </a:moveTo>
                  <a:lnTo>
                    <a:pt x="620" y="620"/>
                  </a:lnTo>
                  <a:cubicBezTo>
                    <a:pt x="629" y="629"/>
                    <a:pt x="638" y="629"/>
                    <a:pt x="647" y="629"/>
                  </a:cubicBezTo>
                  <a:cubicBezTo>
                    <a:pt x="657" y="629"/>
                    <a:pt x="675" y="620"/>
                    <a:pt x="675" y="610"/>
                  </a:cubicBezTo>
                  <a:cubicBezTo>
                    <a:pt x="675" y="592"/>
                    <a:pt x="675" y="583"/>
                    <a:pt x="675" y="573"/>
                  </a:cubicBezTo>
                  <a:cubicBezTo>
                    <a:pt x="675" y="555"/>
                    <a:pt x="684" y="536"/>
                    <a:pt x="684" y="527"/>
                  </a:cubicBezTo>
                  <a:cubicBezTo>
                    <a:pt x="703" y="481"/>
                    <a:pt x="721" y="453"/>
                    <a:pt x="740" y="425"/>
                  </a:cubicBezTo>
                  <a:cubicBezTo>
                    <a:pt x="749" y="416"/>
                    <a:pt x="749" y="416"/>
                    <a:pt x="758" y="407"/>
                  </a:cubicBezTo>
                  <a:cubicBezTo>
                    <a:pt x="777" y="370"/>
                    <a:pt x="795" y="342"/>
                    <a:pt x="795" y="305"/>
                  </a:cubicBezTo>
                  <a:cubicBezTo>
                    <a:pt x="795" y="250"/>
                    <a:pt x="758" y="194"/>
                    <a:pt x="694" y="148"/>
                  </a:cubicBezTo>
                  <a:cubicBezTo>
                    <a:pt x="629" y="111"/>
                    <a:pt x="536" y="83"/>
                    <a:pt x="444" y="83"/>
                  </a:cubicBezTo>
                  <a:cubicBezTo>
                    <a:pt x="435" y="83"/>
                    <a:pt x="416" y="83"/>
                    <a:pt x="398" y="83"/>
                  </a:cubicBezTo>
                  <a:lnTo>
                    <a:pt x="398" y="83"/>
                  </a:lnTo>
                  <a:cubicBezTo>
                    <a:pt x="388" y="83"/>
                    <a:pt x="277" y="92"/>
                    <a:pt x="240" y="74"/>
                  </a:cubicBezTo>
                  <a:cubicBezTo>
                    <a:pt x="231" y="65"/>
                    <a:pt x="185" y="55"/>
                    <a:pt x="148" y="46"/>
                  </a:cubicBezTo>
                  <a:cubicBezTo>
                    <a:pt x="194" y="102"/>
                    <a:pt x="194" y="102"/>
                    <a:pt x="194" y="102"/>
                  </a:cubicBezTo>
                  <a:cubicBezTo>
                    <a:pt x="203" y="111"/>
                    <a:pt x="203" y="120"/>
                    <a:pt x="203" y="120"/>
                  </a:cubicBezTo>
                  <a:cubicBezTo>
                    <a:pt x="203" y="129"/>
                    <a:pt x="194" y="139"/>
                    <a:pt x="194" y="139"/>
                  </a:cubicBezTo>
                  <a:cubicBezTo>
                    <a:pt x="157" y="166"/>
                    <a:pt x="139" y="194"/>
                    <a:pt x="120" y="213"/>
                  </a:cubicBezTo>
                  <a:cubicBezTo>
                    <a:pt x="102" y="240"/>
                    <a:pt x="83" y="268"/>
                    <a:pt x="46" y="268"/>
                  </a:cubicBezTo>
                  <a:lnTo>
                    <a:pt x="46" y="268"/>
                  </a:lnTo>
                  <a:cubicBezTo>
                    <a:pt x="46" y="351"/>
                    <a:pt x="46" y="351"/>
                    <a:pt x="46" y="351"/>
                  </a:cubicBezTo>
                  <a:lnTo>
                    <a:pt x="46" y="351"/>
                  </a:lnTo>
                  <a:cubicBezTo>
                    <a:pt x="55" y="351"/>
                    <a:pt x="55" y="351"/>
                    <a:pt x="65" y="361"/>
                  </a:cubicBezTo>
                  <a:cubicBezTo>
                    <a:pt x="83" y="361"/>
                    <a:pt x="111" y="379"/>
                    <a:pt x="129" y="398"/>
                  </a:cubicBezTo>
                  <a:cubicBezTo>
                    <a:pt x="139" y="407"/>
                    <a:pt x="148" y="416"/>
                    <a:pt x="157" y="416"/>
                  </a:cubicBezTo>
                  <a:cubicBezTo>
                    <a:pt x="185" y="425"/>
                    <a:pt x="213" y="435"/>
                    <a:pt x="222" y="462"/>
                  </a:cubicBezTo>
                  <a:cubicBezTo>
                    <a:pt x="259" y="610"/>
                    <a:pt x="259" y="610"/>
                    <a:pt x="259" y="610"/>
                  </a:cubicBezTo>
                  <a:cubicBezTo>
                    <a:pt x="259" y="620"/>
                    <a:pt x="268" y="629"/>
                    <a:pt x="277" y="629"/>
                  </a:cubicBezTo>
                  <a:cubicBezTo>
                    <a:pt x="287" y="629"/>
                    <a:pt x="296" y="620"/>
                    <a:pt x="296" y="610"/>
                  </a:cubicBezTo>
                  <a:cubicBezTo>
                    <a:pt x="296" y="518"/>
                    <a:pt x="296" y="518"/>
                    <a:pt x="296" y="518"/>
                  </a:cubicBezTo>
                  <a:cubicBezTo>
                    <a:pt x="296" y="509"/>
                    <a:pt x="296" y="499"/>
                    <a:pt x="305" y="499"/>
                  </a:cubicBezTo>
                  <a:cubicBezTo>
                    <a:pt x="314" y="490"/>
                    <a:pt x="314" y="490"/>
                    <a:pt x="324" y="490"/>
                  </a:cubicBezTo>
                  <a:cubicBezTo>
                    <a:pt x="361" y="499"/>
                    <a:pt x="407" y="509"/>
                    <a:pt x="444" y="509"/>
                  </a:cubicBezTo>
                  <a:cubicBezTo>
                    <a:pt x="490" y="509"/>
                    <a:pt x="527" y="499"/>
                    <a:pt x="564" y="490"/>
                  </a:cubicBezTo>
                  <a:cubicBezTo>
                    <a:pt x="573" y="490"/>
                    <a:pt x="583" y="490"/>
                    <a:pt x="583" y="499"/>
                  </a:cubicBezTo>
                  <a:cubicBezTo>
                    <a:pt x="592" y="518"/>
                    <a:pt x="592" y="518"/>
                    <a:pt x="592" y="518"/>
                  </a:cubicBezTo>
                  <a:cubicBezTo>
                    <a:pt x="610" y="527"/>
                    <a:pt x="610" y="546"/>
                    <a:pt x="620" y="555"/>
                  </a:cubicBezTo>
                  <a:lnTo>
                    <a:pt x="620" y="62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437">
              <a:extLst>
                <a:ext uri="{FF2B5EF4-FFF2-40B4-BE49-F238E27FC236}">
                  <a16:creationId xmlns:a16="http://schemas.microsoft.com/office/drawing/2014/main" id="{C3E0E74F-51FF-244F-808A-E4FE33429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6073" y="9582060"/>
              <a:ext cx="348529" cy="229709"/>
            </a:xfrm>
            <a:custGeom>
              <a:avLst/>
              <a:gdLst>
                <a:gd name="T0" fmla="*/ 18 w 195"/>
                <a:gd name="T1" fmla="*/ 129 h 130"/>
                <a:gd name="T2" fmla="*/ 18 w 195"/>
                <a:gd name="T3" fmla="*/ 129 h 130"/>
                <a:gd name="T4" fmla="*/ 9 w 195"/>
                <a:gd name="T5" fmla="*/ 120 h 130"/>
                <a:gd name="T6" fmla="*/ 18 w 195"/>
                <a:gd name="T7" fmla="*/ 102 h 130"/>
                <a:gd name="T8" fmla="*/ 18 w 195"/>
                <a:gd name="T9" fmla="*/ 102 h 130"/>
                <a:gd name="T10" fmla="*/ 64 w 195"/>
                <a:gd name="T11" fmla="*/ 83 h 130"/>
                <a:gd name="T12" fmla="*/ 55 w 195"/>
                <a:gd name="T13" fmla="*/ 74 h 130"/>
                <a:gd name="T14" fmla="*/ 46 w 195"/>
                <a:gd name="T15" fmla="*/ 28 h 130"/>
                <a:gd name="T16" fmla="*/ 92 w 195"/>
                <a:gd name="T17" fmla="*/ 0 h 130"/>
                <a:gd name="T18" fmla="*/ 129 w 195"/>
                <a:gd name="T19" fmla="*/ 28 h 130"/>
                <a:gd name="T20" fmla="*/ 129 w 195"/>
                <a:gd name="T21" fmla="*/ 65 h 130"/>
                <a:gd name="T22" fmla="*/ 175 w 195"/>
                <a:gd name="T23" fmla="*/ 55 h 130"/>
                <a:gd name="T24" fmla="*/ 194 w 195"/>
                <a:gd name="T25" fmla="*/ 65 h 130"/>
                <a:gd name="T26" fmla="*/ 175 w 195"/>
                <a:gd name="T27" fmla="*/ 83 h 130"/>
                <a:gd name="T28" fmla="*/ 129 w 195"/>
                <a:gd name="T29" fmla="*/ 92 h 130"/>
                <a:gd name="T30" fmla="*/ 101 w 195"/>
                <a:gd name="T31" fmla="*/ 92 h 130"/>
                <a:gd name="T32" fmla="*/ 64 w 195"/>
                <a:gd name="T33" fmla="*/ 111 h 130"/>
                <a:gd name="T34" fmla="*/ 27 w 195"/>
                <a:gd name="T35" fmla="*/ 129 h 130"/>
                <a:gd name="T36" fmla="*/ 18 w 195"/>
                <a:gd name="T37" fmla="*/ 129 h 130"/>
                <a:gd name="T38" fmla="*/ 92 w 195"/>
                <a:gd name="T39" fmla="*/ 28 h 130"/>
                <a:gd name="T40" fmla="*/ 92 w 195"/>
                <a:gd name="T41" fmla="*/ 28 h 130"/>
                <a:gd name="T42" fmla="*/ 83 w 195"/>
                <a:gd name="T43" fmla="*/ 28 h 130"/>
                <a:gd name="T44" fmla="*/ 74 w 195"/>
                <a:gd name="T45" fmla="*/ 37 h 130"/>
                <a:gd name="T46" fmla="*/ 74 w 195"/>
                <a:gd name="T47" fmla="*/ 55 h 130"/>
                <a:gd name="T48" fmla="*/ 92 w 195"/>
                <a:gd name="T49" fmla="*/ 65 h 130"/>
                <a:gd name="T50" fmla="*/ 101 w 195"/>
                <a:gd name="T51" fmla="*/ 55 h 130"/>
                <a:gd name="T52" fmla="*/ 101 w 195"/>
                <a:gd name="T53" fmla="*/ 37 h 130"/>
                <a:gd name="T54" fmla="*/ 92 w 195"/>
                <a:gd name="T55" fmla="*/ 28 h 130"/>
                <a:gd name="T56" fmla="*/ 101 w 195"/>
                <a:gd name="T57" fmla="*/ 37 h 130"/>
                <a:gd name="T58" fmla="*/ 101 w 195"/>
                <a:gd name="T59" fmla="*/ 3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5" h="130">
                  <a:moveTo>
                    <a:pt x="18" y="129"/>
                  </a:moveTo>
                  <a:lnTo>
                    <a:pt x="18" y="129"/>
                  </a:lnTo>
                  <a:cubicBezTo>
                    <a:pt x="9" y="129"/>
                    <a:pt x="9" y="129"/>
                    <a:pt x="9" y="120"/>
                  </a:cubicBezTo>
                  <a:cubicBezTo>
                    <a:pt x="0" y="111"/>
                    <a:pt x="9" y="102"/>
                    <a:pt x="18" y="102"/>
                  </a:cubicBezTo>
                  <a:lnTo>
                    <a:pt x="18" y="102"/>
                  </a:lnTo>
                  <a:cubicBezTo>
                    <a:pt x="27" y="102"/>
                    <a:pt x="46" y="92"/>
                    <a:pt x="64" y="83"/>
                  </a:cubicBezTo>
                  <a:lnTo>
                    <a:pt x="55" y="74"/>
                  </a:lnTo>
                  <a:cubicBezTo>
                    <a:pt x="46" y="65"/>
                    <a:pt x="37" y="46"/>
                    <a:pt x="46" y="28"/>
                  </a:cubicBezTo>
                  <a:cubicBezTo>
                    <a:pt x="55" y="9"/>
                    <a:pt x="74" y="0"/>
                    <a:pt x="92" y="0"/>
                  </a:cubicBezTo>
                  <a:cubicBezTo>
                    <a:pt x="111" y="0"/>
                    <a:pt x="129" y="18"/>
                    <a:pt x="129" y="28"/>
                  </a:cubicBezTo>
                  <a:cubicBezTo>
                    <a:pt x="129" y="37"/>
                    <a:pt x="129" y="46"/>
                    <a:pt x="129" y="65"/>
                  </a:cubicBezTo>
                  <a:cubicBezTo>
                    <a:pt x="138" y="65"/>
                    <a:pt x="157" y="55"/>
                    <a:pt x="175" y="55"/>
                  </a:cubicBezTo>
                  <a:cubicBezTo>
                    <a:pt x="185" y="55"/>
                    <a:pt x="185" y="65"/>
                    <a:pt x="194" y="65"/>
                  </a:cubicBezTo>
                  <a:cubicBezTo>
                    <a:pt x="194" y="74"/>
                    <a:pt x="185" y="83"/>
                    <a:pt x="175" y="83"/>
                  </a:cubicBezTo>
                  <a:cubicBezTo>
                    <a:pt x="175" y="83"/>
                    <a:pt x="157" y="92"/>
                    <a:pt x="129" y="92"/>
                  </a:cubicBezTo>
                  <a:cubicBezTo>
                    <a:pt x="120" y="92"/>
                    <a:pt x="111" y="92"/>
                    <a:pt x="101" y="92"/>
                  </a:cubicBezTo>
                  <a:cubicBezTo>
                    <a:pt x="92" y="102"/>
                    <a:pt x="83" y="111"/>
                    <a:pt x="64" y="111"/>
                  </a:cubicBezTo>
                  <a:cubicBezTo>
                    <a:pt x="46" y="129"/>
                    <a:pt x="27" y="129"/>
                    <a:pt x="27" y="129"/>
                  </a:cubicBezTo>
                  <a:cubicBezTo>
                    <a:pt x="18" y="129"/>
                    <a:pt x="18" y="129"/>
                    <a:pt x="18" y="129"/>
                  </a:cubicBezTo>
                  <a:close/>
                  <a:moveTo>
                    <a:pt x="92" y="28"/>
                  </a:moveTo>
                  <a:lnTo>
                    <a:pt x="92" y="28"/>
                  </a:lnTo>
                  <a:lnTo>
                    <a:pt x="83" y="28"/>
                  </a:lnTo>
                  <a:cubicBezTo>
                    <a:pt x="83" y="28"/>
                    <a:pt x="83" y="37"/>
                    <a:pt x="74" y="37"/>
                  </a:cubicBezTo>
                  <a:cubicBezTo>
                    <a:pt x="74" y="46"/>
                    <a:pt x="74" y="46"/>
                    <a:pt x="74" y="55"/>
                  </a:cubicBezTo>
                  <a:cubicBezTo>
                    <a:pt x="83" y="55"/>
                    <a:pt x="83" y="55"/>
                    <a:pt x="92" y="65"/>
                  </a:cubicBezTo>
                  <a:cubicBezTo>
                    <a:pt x="92" y="55"/>
                    <a:pt x="101" y="55"/>
                    <a:pt x="101" y="55"/>
                  </a:cubicBezTo>
                  <a:cubicBezTo>
                    <a:pt x="101" y="46"/>
                    <a:pt x="101" y="46"/>
                    <a:pt x="101" y="37"/>
                  </a:cubicBezTo>
                  <a:lnTo>
                    <a:pt x="92" y="28"/>
                  </a:lnTo>
                  <a:close/>
                  <a:moveTo>
                    <a:pt x="101" y="37"/>
                  </a:moveTo>
                  <a:lnTo>
                    <a:pt x="101" y="3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438">
              <a:extLst>
                <a:ext uri="{FF2B5EF4-FFF2-40B4-BE49-F238E27FC236}">
                  <a16:creationId xmlns:a16="http://schemas.microsoft.com/office/drawing/2014/main" id="{1774DD75-50DC-2448-BE4B-96074C851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4645" y="9772167"/>
              <a:ext cx="87134" cy="102972"/>
            </a:xfrm>
            <a:custGeom>
              <a:avLst/>
              <a:gdLst>
                <a:gd name="T0" fmla="*/ 0 w 47"/>
                <a:gd name="T1" fmla="*/ 27 h 56"/>
                <a:gd name="T2" fmla="*/ 0 w 47"/>
                <a:gd name="T3" fmla="*/ 27 h 56"/>
                <a:gd name="T4" fmla="*/ 18 w 47"/>
                <a:gd name="T5" fmla="*/ 0 h 56"/>
                <a:gd name="T6" fmla="*/ 46 w 47"/>
                <a:gd name="T7" fmla="*/ 27 h 56"/>
                <a:gd name="T8" fmla="*/ 18 w 47"/>
                <a:gd name="T9" fmla="*/ 55 h 56"/>
                <a:gd name="T10" fmla="*/ 0 w 47"/>
                <a:gd name="T11" fmla="*/ 2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56">
                  <a:moveTo>
                    <a:pt x="0" y="27"/>
                  </a:moveTo>
                  <a:lnTo>
                    <a:pt x="0" y="27"/>
                  </a:lnTo>
                  <a:cubicBezTo>
                    <a:pt x="0" y="18"/>
                    <a:pt x="9" y="0"/>
                    <a:pt x="18" y="0"/>
                  </a:cubicBezTo>
                  <a:cubicBezTo>
                    <a:pt x="37" y="0"/>
                    <a:pt x="46" y="18"/>
                    <a:pt x="46" y="27"/>
                  </a:cubicBezTo>
                  <a:cubicBezTo>
                    <a:pt x="46" y="37"/>
                    <a:pt x="37" y="55"/>
                    <a:pt x="18" y="55"/>
                  </a:cubicBezTo>
                  <a:cubicBezTo>
                    <a:pt x="9" y="55"/>
                    <a:pt x="0" y="37"/>
                    <a:pt x="0" y="2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439">
              <a:extLst>
                <a:ext uri="{FF2B5EF4-FFF2-40B4-BE49-F238E27FC236}">
                  <a16:creationId xmlns:a16="http://schemas.microsoft.com/office/drawing/2014/main" id="{D22060F1-5ECC-5545-9BC2-9B3597840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9016" y="9621663"/>
              <a:ext cx="364371" cy="118819"/>
            </a:xfrm>
            <a:custGeom>
              <a:avLst/>
              <a:gdLst>
                <a:gd name="T0" fmla="*/ 185 w 205"/>
                <a:gd name="T1" fmla="*/ 65 h 66"/>
                <a:gd name="T2" fmla="*/ 185 w 205"/>
                <a:gd name="T3" fmla="*/ 65 h 66"/>
                <a:gd name="T4" fmla="*/ 176 w 205"/>
                <a:gd name="T5" fmla="*/ 65 h 66"/>
                <a:gd name="T6" fmla="*/ 93 w 205"/>
                <a:gd name="T7" fmla="*/ 47 h 66"/>
                <a:gd name="T8" fmla="*/ 28 w 205"/>
                <a:gd name="T9" fmla="*/ 47 h 66"/>
                <a:gd name="T10" fmla="*/ 0 w 205"/>
                <a:gd name="T11" fmla="*/ 28 h 66"/>
                <a:gd name="T12" fmla="*/ 19 w 205"/>
                <a:gd name="T13" fmla="*/ 0 h 66"/>
                <a:gd name="T14" fmla="*/ 102 w 205"/>
                <a:gd name="T15" fmla="*/ 0 h 66"/>
                <a:gd name="T16" fmla="*/ 185 w 205"/>
                <a:gd name="T17" fmla="*/ 19 h 66"/>
                <a:gd name="T18" fmla="*/ 204 w 205"/>
                <a:gd name="T19" fmla="*/ 47 h 66"/>
                <a:gd name="T20" fmla="*/ 185 w 205"/>
                <a:gd name="T21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" h="66">
                  <a:moveTo>
                    <a:pt x="185" y="65"/>
                  </a:moveTo>
                  <a:lnTo>
                    <a:pt x="185" y="65"/>
                  </a:lnTo>
                  <a:lnTo>
                    <a:pt x="176" y="65"/>
                  </a:lnTo>
                  <a:cubicBezTo>
                    <a:pt x="148" y="56"/>
                    <a:pt x="130" y="47"/>
                    <a:pt x="93" y="47"/>
                  </a:cubicBezTo>
                  <a:cubicBezTo>
                    <a:pt x="83" y="37"/>
                    <a:pt x="46" y="47"/>
                    <a:pt x="28" y="47"/>
                  </a:cubicBezTo>
                  <a:cubicBezTo>
                    <a:pt x="19" y="47"/>
                    <a:pt x="0" y="37"/>
                    <a:pt x="0" y="28"/>
                  </a:cubicBezTo>
                  <a:cubicBezTo>
                    <a:pt x="0" y="19"/>
                    <a:pt x="9" y="0"/>
                    <a:pt x="19" y="0"/>
                  </a:cubicBezTo>
                  <a:cubicBezTo>
                    <a:pt x="37" y="0"/>
                    <a:pt x="83" y="0"/>
                    <a:pt x="102" y="0"/>
                  </a:cubicBezTo>
                  <a:cubicBezTo>
                    <a:pt x="139" y="0"/>
                    <a:pt x="157" y="10"/>
                    <a:pt x="185" y="19"/>
                  </a:cubicBezTo>
                  <a:cubicBezTo>
                    <a:pt x="204" y="19"/>
                    <a:pt x="204" y="37"/>
                    <a:pt x="204" y="47"/>
                  </a:cubicBezTo>
                  <a:cubicBezTo>
                    <a:pt x="204" y="56"/>
                    <a:pt x="194" y="65"/>
                    <a:pt x="185" y="6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70CA37D6-F821-B84E-895B-40F247ACCE74}"/>
              </a:ext>
            </a:extLst>
          </p:cNvPr>
          <p:cNvGrpSpPr/>
          <p:nvPr/>
        </p:nvGrpSpPr>
        <p:grpSpPr>
          <a:xfrm>
            <a:off x="9096674" y="5302988"/>
            <a:ext cx="780955" cy="911112"/>
            <a:chOff x="12168785" y="9233531"/>
            <a:chExt cx="1283219" cy="1497086"/>
          </a:xfrm>
          <a:solidFill>
            <a:schemeClr val="bg2"/>
          </a:solidFill>
        </p:grpSpPr>
        <p:sp>
          <p:nvSpPr>
            <p:cNvPr id="124" name="Freeform 440">
              <a:extLst>
                <a:ext uri="{FF2B5EF4-FFF2-40B4-BE49-F238E27FC236}">
                  <a16:creationId xmlns:a16="http://schemas.microsoft.com/office/drawing/2014/main" id="{E1156CEC-52C2-FB4B-BD4D-95459C605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8785" y="9233531"/>
              <a:ext cx="1283219" cy="1497086"/>
            </a:xfrm>
            <a:custGeom>
              <a:avLst/>
              <a:gdLst>
                <a:gd name="T0" fmla="*/ 360 w 713"/>
                <a:gd name="T1" fmla="*/ 832 h 833"/>
                <a:gd name="T2" fmla="*/ 360 w 713"/>
                <a:gd name="T3" fmla="*/ 832 h 833"/>
                <a:gd name="T4" fmla="*/ 351 w 713"/>
                <a:gd name="T5" fmla="*/ 832 h 833"/>
                <a:gd name="T6" fmla="*/ 147 w 713"/>
                <a:gd name="T7" fmla="*/ 675 h 833"/>
                <a:gd name="T8" fmla="*/ 0 w 713"/>
                <a:gd name="T9" fmla="*/ 185 h 833"/>
                <a:gd name="T10" fmla="*/ 9 w 713"/>
                <a:gd name="T11" fmla="*/ 138 h 833"/>
                <a:gd name="T12" fmla="*/ 56 w 713"/>
                <a:gd name="T13" fmla="*/ 111 h 833"/>
                <a:gd name="T14" fmla="*/ 314 w 713"/>
                <a:gd name="T15" fmla="*/ 18 h 833"/>
                <a:gd name="T16" fmla="*/ 397 w 713"/>
                <a:gd name="T17" fmla="*/ 18 h 833"/>
                <a:gd name="T18" fmla="*/ 656 w 713"/>
                <a:gd name="T19" fmla="*/ 111 h 833"/>
                <a:gd name="T20" fmla="*/ 702 w 713"/>
                <a:gd name="T21" fmla="*/ 129 h 833"/>
                <a:gd name="T22" fmla="*/ 712 w 713"/>
                <a:gd name="T23" fmla="*/ 185 h 833"/>
                <a:gd name="T24" fmla="*/ 564 w 713"/>
                <a:gd name="T25" fmla="*/ 675 h 833"/>
                <a:gd name="T26" fmla="*/ 369 w 713"/>
                <a:gd name="T27" fmla="*/ 832 h 833"/>
                <a:gd name="T28" fmla="*/ 360 w 713"/>
                <a:gd name="T29" fmla="*/ 832 h 833"/>
                <a:gd name="T30" fmla="*/ 351 w 713"/>
                <a:gd name="T31" fmla="*/ 795 h 833"/>
                <a:gd name="T32" fmla="*/ 351 w 713"/>
                <a:gd name="T33" fmla="*/ 795 h 833"/>
                <a:gd name="T34" fmla="*/ 360 w 713"/>
                <a:gd name="T35" fmla="*/ 55 h 833"/>
                <a:gd name="T36" fmla="*/ 360 w 713"/>
                <a:gd name="T37" fmla="*/ 55 h 833"/>
                <a:gd name="T38" fmla="*/ 341 w 713"/>
                <a:gd name="T39" fmla="*/ 55 h 833"/>
                <a:gd name="T40" fmla="*/ 65 w 713"/>
                <a:gd name="T41" fmla="*/ 157 h 833"/>
                <a:gd name="T42" fmla="*/ 46 w 713"/>
                <a:gd name="T43" fmla="*/ 166 h 833"/>
                <a:gd name="T44" fmla="*/ 37 w 713"/>
                <a:gd name="T45" fmla="*/ 175 h 833"/>
                <a:gd name="T46" fmla="*/ 184 w 713"/>
                <a:gd name="T47" fmla="*/ 656 h 833"/>
                <a:gd name="T48" fmla="*/ 360 w 713"/>
                <a:gd name="T49" fmla="*/ 786 h 833"/>
                <a:gd name="T50" fmla="*/ 527 w 713"/>
                <a:gd name="T51" fmla="*/ 656 h 833"/>
                <a:gd name="T52" fmla="*/ 675 w 713"/>
                <a:gd name="T53" fmla="*/ 175 h 833"/>
                <a:gd name="T54" fmla="*/ 665 w 713"/>
                <a:gd name="T55" fmla="*/ 157 h 833"/>
                <a:gd name="T56" fmla="*/ 647 w 713"/>
                <a:gd name="T57" fmla="*/ 157 h 833"/>
                <a:gd name="T58" fmla="*/ 369 w 713"/>
                <a:gd name="T59" fmla="*/ 55 h 833"/>
                <a:gd name="T60" fmla="*/ 360 w 713"/>
                <a:gd name="T61" fmla="*/ 55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3" h="833">
                  <a:moveTo>
                    <a:pt x="360" y="832"/>
                  </a:moveTo>
                  <a:lnTo>
                    <a:pt x="360" y="832"/>
                  </a:lnTo>
                  <a:cubicBezTo>
                    <a:pt x="351" y="832"/>
                    <a:pt x="351" y="832"/>
                    <a:pt x="351" y="832"/>
                  </a:cubicBezTo>
                  <a:cubicBezTo>
                    <a:pt x="341" y="832"/>
                    <a:pt x="203" y="767"/>
                    <a:pt x="147" y="675"/>
                  </a:cubicBezTo>
                  <a:cubicBezTo>
                    <a:pt x="37" y="527"/>
                    <a:pt x="9" y="277"/>
                    <a:pt x="0" y="185"/>
                  </a:cubicBezTo>
                  <a:cubicBezTo>
                    <a:pt x="0" y="166"/>
                    <a:pt x="0" y="148"/>
                    <a:pt x="9" y="138"/>
                  </a:cubicBezTo>
                  <a:cubicBezTo>
                    <a:pt x="28" y="120"/>
                    <a:pt x="37" y="111"/>
                    <a:pt x="56" y="111"/>
                  </a:cubicBezTo>
                  <a:cubicBezTo>
                    <a:pt x="193" y="101"/>
                    <a:pt x="277" y="46"/>
                    <a:pt x="314" y="18"/>
                  </a:cubicBezTo>
                  <a:cubicBezTo>
                    <a:pt x="341" y="0"/>
                    <a:pt x="369" y="0"/>
                    <a:pt x="397" y="18"/>
                  </a:cubicBezTo>
                  <a:cubicBezTo>
                    <a:pt x="434" y="46"/>
                    <a:pt x="517" y="101"/>
                    <a:pt x="656" y="111"/>
                  </a:cubicBezTo>
                  <a:cubicBezTo>
                    <a:pt x="675" y="111"/>
                    <a:pt x="684" y="120"/>
                    <a:pt x="702" y="129"/>
                  </a:cubicBezTo>
                  <a:cubicBezTo>
                    <a:pt x="712" y="148"/>
                    <a:pt x="712" y="166"/>
                    <a:pt x="712" y="185"/>
                  </a:cubicBezTo>
                  <a:cubicBezTo>
                    <a:pt x="702" y="277"/>
                    <a:pt x="675" y="527"/>
                    <a:pt x="564" y="675"/>
                  </a:cubicBezTo>
                  <a:cubicBezTo>
                    <a:pt x="508" y="767"/>
                    <a:pt x="369" y="832"/>
                    <a:pt x="369" y="832"/>
                  </a:cubicBezTo>
                  <a:cubicBezTo>
                    <a:pt x="360" y="832"/>
                    <a:pt x="360" y="832"/>
                    <a:pt x="360" y="832"/>
                  </a:cubicBezTo>
                  <a:close/>
                  <a:moveTo>
                    <a:pt x="351" y="795"/>
                  </a:moveTo>
                  <a:lnTo>
                    <a:pt x="351" y="795"/>
                  </a:lnTo>
                  <a:close/>
                  <a:moveTo>
                    <a:pt x="360" y="55"/>
                  </a:moveTo>
                  <a:lnTo>
                    <a:pt x="360" y="55"/>
                  </a:lnTo>
                  <a:cubicBezTo>
                    <a:pt x="351" y="55"/>
                    <a:pt x="351" y="55"/>
                    <a:pt x="341" y="55"/>
                  </a:cubicBezTo>
                  <a:cubicBezTo>
                    <a:pt x="295" y="92"/>
                    <a:pt x="203" y="148"/>
                    <a:pt x="65" y="157"/>
                  </a:cubicBezTo>
                  <a:cubicBezTo>
                    <a:pt x="56" y="157"/>
                    <a:pt x="46" y="157"/>
                    <a:pt x="46" y="166"/>
                  </a:cubicBezTo>
                  <a:lnTo>
                    <a:pt x="37" y="175"/>
                  </a:lnTo>
                  <a:cubicBezTo>
                    <a:pt x="56" y="277"/>
                    <a:pt x="83" y="508"/>
                    <a:pt x="184" y="656"/>
                  </a:cubicBezTo>
                  <a:cubicBezTo>
                    <a:pt x="230" y="721"/>
                    <a:pt x="323" y="777"/>
                    <a:pt x="360" y="786"/>
                  </a:cubicBezTo>
                  <a:cubicBezTo>
                    <a:pt x="388" y="777"/>
                    <a:pt x="480" y="721"/>
                    <a:pt x="527" y="656"/>
                  </a:cubicBezTo>
                  <a:cubicBezTo>
                    <a:pt x="628" y="508"/>
                    <a:pt x="656" y="268"/>
                    <a:pt x="675" y="175"/>
                  </a:cubicBezTo>
                  <a:cubicBezTo>
                    <a:pt x="675" y="175"/>
                    <a:pt x="665" y="166"/>
                    <a:pt x="665" y="157"/>
                  </a:cubicBezTo>
                  <a:cubicBezTo>
                    <a:pt x="665" y="157"/>
                    <a:pt x="656" y="157"/>
                    <a:pt x="647" y="157"/>
                  </a:cubicBezTo>
                  <a:cubicBezTo>
                    <a:pt x="508" y="148"/>
                    <a:pt x="416" y="92"/>
                    <a:pt x="369" y="55"/>
                  </a:cubicBezTo>
                  <a:lnTo>
                    <a:pt x="360" y="5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441">
              <a:extLst>
                <a:ext uri="{FF2B5EF4-FFF2-40B4-BE49-F238E27FC236}">
                  <a16:creationId xmlns:a16="http://schemas.microsoft.com/office/drawing/2014/main" id="{342C6913-FACE-3C46-AC4E-FAD676871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4840" y="9946431"/>
              <a:ext cx="483189" cy="348529"/>
            </a:xfrm>
            <a:custGeom>
              <a:avLst/>
              <a:gdLst>
                <a:gd name="T0" fmla="*/ 232 w 270"/>
                <a:gd name="T1" fmla="*/ 195 h 196"/>
                <a:gd name="T2" fmla="*/ 232 w 270"/>
                <a:gd name="T3" fmla="*/ 195 h 196"/>
                <a:gd name="T4" fmla="*/ 37 w 270"/>
                <a:gd name="T5" fmla="*/ 195 h 196"/>
                <a:gd name="T6" fmla="*/ 0 w 270"/>
                <a:gd name="T7" fmla="*/ 167 h 196"/>
                <a:gd name="T8" fmla="*/ 0 w 270"/>
                <a:gd name="T9" fmla="*/ 37 h 196"/>
                <a:gd name="T10" fmla="*/ 37 w 270"/>
                <a:gd name="T11" fmla="*/ 0 h 196"/>
                <a:gd name="T12" fmla="*/ 232 w 270"/>
                <a:gd name="T13" fmla="*/ 0 h 196"/>
                <a:gd name="T14" fmla="*/ 269 w 270"/>
                <a:gd name="T15" fmla="*/ 37 h 196"/>
                <a:gd name="T16" fmla="*/ 269 w 270"/>
                <a:gd name="T17" fmla="*/ 167 h 196"/>
                <a:gd name="T18" fmla="*/ 232 w 270"/>
                <a:gd name="T19" fmla="*/ 195 h 196"/>
                <a:gd name="T20" fmla="*/ 46 w 270"/>
                <a:gd name="T21" fmla="*/ 158 h 196"/>
                <a:gd name="T22" fmla="*/ 46 w 270"/>
                <a:gd name="T23" fmla="*/ 158 h 196"/>
                <a:gd name="T24" fmla="*/ 222 w 270"/>
                <a:gd name="T25" fmla="*/ 158 h 196"/>
                <a:gd name="T26" fmla="*/ 222 w 270"/>
                <a:gd name="T27" fmla="*/ 47 h 196"/>
                <a:gd name="T28" fmla="*/ 46 w 270"/>
                <a:gd name="T29" fmla="*/ 47 h 196"/>
                <a:gd name="T30" fmla="*/ 46 w 270"/>
                <a:gd name="T31" fmla="*/ 15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0" h="196">
                  <a:moveTo>
                    <a:pt x="232" y="195"/>
                  </a:moveTo>
                  <a:lnTo>
                    <a:pt x="232" y="195"/>
                  </a:lnTo>
                  <a:cubicBezTo>
                    <a:pt x="37" y="195"/>
                    <a:pt x="37" y="195"/>
                    <a:pt x="37" y="195"/>
                  </a:cubicBezTo>
                  <a:cubicBezTo>
                    <a:pt x="19" y="195"/>
                    <a:pt x="0" y="185"/>
                    <a:pt x="0" y="16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9"/>
                    <a:pt x="19" y="0"/>
                    <a:pt x="37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50" y="0"/>
                    <a:pt x="269" y="19"/>
                    <a:pt x="269" y="37"/>
                  </a:cubicBezTo>
                  <a:cubicBezTo>
                    <a:pt x="269" y="167"/>
                    <a:pt x="269" y="167"/>
                    <a:pt x="269" y="167"/>
                  </a:cubicBezTo>
                  <a:cubicBezTo>
                    <a:pt x="269" y="185"/>
                    <a:pt x="250" y="195"/>
                    <a:pt x="232" y="195"/>
                  </a:cubicBezTo>
                  <a:close/>
                  <a:moveTo>
                    <a:pt x="46" y="158"/>
                  </a:moveTo>
                  <a:lnTo>
                    <a:pt x="46" y="158"/>
                  </a:lnTo>
                  <a:cubicBezTo>
                    <a:pt x="222" y="158"/>
                    <a:pt x="222" y="158"/>
                    <a:pt x="222" y="158"/>
                  </a:cubicBezTo>
                  <a:cubicBezTo>
                    <a:pt x="222" y="47"/>
                    <a:pt x="222" y="47"/>
                    <a:pt x="222" y="47"/>
                  </a:cubicBezTo>
                  <a:cubicBezTo>
                    <a:pt x="46" y="47"/>
                    <a:pt x="46" y="47"/>
                    <a:pt x="46" y="47"/>
                  </a:cubicBezTo>
                  <a:lnTo>
                    <a:pt x="46" y="15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442">
              <a:extLst>
                <a:ext uri="{FF2B5EF4-FFF2-40B4-BE49-F238E27FC236}">
                  <a16:creationId xmlns:a16="http://schemas.microsoft.com/office/drawing/2014/main" id="{676BFF1B-6611-7743-B878-88F886B3D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6526" y="9685031"/>
              <a:ext cx="419821" cy="348529"/>
            </a:xfrm>
            <a:custGeom>
              <a:avLst/>
              <a:gdLst>
                <a:gd name="T0" fmla="*/ 203 w 232"/>
                <a:gd name="T1" fmla="*/ 195 h 196"/>
                <a:gd name="T2" fmla="*/ 203 w 232"/>
                <a:gd name="T3" fmla="*/ 195 h 196"/>
                <a:gd name="T4" fmla="*/ 185 w 232"/>
                <a:gd name="T5" fmla="*/ 176 h 196"/>
                <a:gd name="T6" fmla="*/ 185 w 232"/>
                <a:gd name="T7" fmla="*/ 111 h 196"/>
                <a:gd name="T8" fmla="*/ 111 w 232"/>
                <a:gd name="T9" fmla="*/ 47 h 196"/>
                <a:gd name="T10" fmla="*/ 46 w 232"/>
                <a:gd name="T11" fmla="*/ 111 h 196"/>
                <a:gd name="T12" fmla="*/ 46 w 232"/>
                <a:gd name="T13" fmla="*/ 176 h 196"/>
                <a:gd name="T14" fmla="*/ 27 w 232"/>
                <a:gd name="T15" fmla="*/ 195 h 196"/>
                <a:gd name="T16" fmla="*/ 27 w 232"/>
                <a:gd name="T17" fmla="*/ 195 h 196"/>
                <a:gd name="T18" fmla="*/ 0 w 232"/>
                <a:gd name="T19" fmla="*/ 176 h 196"/>
                <a:gd name="T20" fmla="*/ 0 w 232"/>
                <a:gd name="T21" fmla="*/ 111 h 196"/>
                <a:gd name="T22" fmla="*/ 111 w 232"/>
                <a:gd name="T23" fmla="*/ 0 h 196"/>
                <a:gd name="T24" fmla="*/ 231 w 232"/>
                <a:gd name="T25" fmla="*/ 111 h 196"/>
                <a:gd name="T26" fmla="*/ 231 w 232"/>
                <a:gd name="T27" fmla="*/ 176 h 196"/>
                <a:gd name="T28" fmla="*/ 203 w 232"/>
                <a:gd name="T29" fmla="*/ 19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2" h="196">
                  <a:moveTo>
                    <a:pt x="203" y="195"/>
                  </a:moveTo>
                  <a:lnTo>
                    <a:pt x="203" y="195"/>
                  </a:lnTo>
                  <a:cubicBezTo>
                    <a:pt x="194" y="195"/>
                    <a:pt x="185" y="185"/>
                    <a:pt x="185" y="176"/>
                  </a:cubicBezTo>
                  <a:cubicBezTo>
                    <a:pt x="185" y="111"/>
                    <a:pt x="185" y="111"/>
                    <a:pt x="185" y="111"/>
                  </a:cubicBezTo>
                  <a:cubicBezTo>
                    <a:pt x="185" y="74"/>
                    <a:pt x="157" y="47"/>
                    <a:pt x="111" y="47"/>
                  </a:cubicBezTo>
                  <a:cubicBezTo>
                    <a:pt x="74" y="47"/>
                    <a:pt x="46" y="74"/>
                    <a:pt x="46" y="111"/>
                  </a:cubicBezTo>
                  <a:cubicBezTo>
                    <a:pt x="46" y="176"/>
                    <a:pt x="46" y="176"/>
                    <a:pt x="46" y="176"/>
                  </a:cubicBezTo>
                  <a:cubicBezTo>
                    <a:pt x="46" y="185"/>
                    <a:pt x="37" y="195"/>
                    <a:pt x="27" y="195"/>
                  </a:cubicBezTo>
                  <a:lnTo>
                    <a:pt x="27" y="195"/>
                  </a:lnTo>
                  <a:cubicBezTo>
                    <a:pt x="9" y="195"/>
                    <a:pt x="0" y="185"/>
                    <a:pt x="0" y="17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47"/>
                    <a:pt x="55" y="0"/>
                    <a:pt x="111" y="0"/>
                  </a:cubicBezTo>
                  <a:cubicBezTo>
                    <a:pt x="176" y="0"/>
                    <a:pt x="231" y="47"/>
                    <a:pt x="231" y="111"/>
                  </a:cubicBezTo>
                  <a:cubicBezTo>
                    <a:pt x="231" y="176"/>
                    <a:pt x="231" y="176"/>
                    <a:pt x="231" y="176"/>
                  </a:cubicBezTo>
                  <a:cubicBezTo>
                    <a:pt x="231" y="185"/>
                    <a:pt x="222" y="195"/>
                    <a:pt x="203" y="19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5C12F007-69C1-2544-8032-43E69A485846}"/>
              </a:ext>
            </a:extLst>
          </p:cNvPr>
          <p:cNvGrpSpPr/>
          <p:nvPr/>
        </p:nvGrpSpPr>
        <p:grpSpPr>
          <a:xfrm>
            <a:off x="13807912" y="5282058"/>
            <a:ext cx="597262" cy="962750"/>
            <a:chOff x="22640488" y="12726736"/>
            <a:chExt cx="1061428" cy="1710959"/>
          </a:xfrm>
          <a:solidFill>
            <a:schemeClr val="bg2"/>
          </a:solidFill>
        </p:grpSpPr>
        <p:sp>
          <p:nvSpPr>
            <p:cNvPr id="128" name="Freeform 443">
              <a:extLst>
                <a:ext uri="{FF2B5EF4-FFF2-40B4-BE49-F238E27FC236}">
                  <a16:creationId xmlns:a16="http://schemas.microsoft.com/office/drawing/2014/main" id="{2A8CE864-2C58-C444-8844-8CC7C2BEC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0488" y="13154476"/>
              <a:ext cx="1061428" cy="1283219"/>
            </a:xfrm>
            <a:custGeom>
              <a:avLst/>
              <a:gdLst>
                <a:gd name="T0" fmla="*/ 296 w 593"/>
                <a:gd name="T1" fmla="*/ 713 h 714"/>
                <a:gd name="T2" fmla="*/ 296 w 593"/>
                <a:gd name="T3" fmla="*/ 713 h 714"/>
                <a:gd name="T4" fmla="*/ 0 w 593"/>
                <a:gd name="T5" fmla="*/ 417 h 714"/>
                <a:gd name="T6" fmla="*/ 37 w 593"/>
                <a:gd name="T7" fmla="*/ 232 h 714"/>
                <a:gd name="T8" fmla="*/ 139 w 593"/>
                <a:gd name="T9" fmla="*/ 37 h 714"/>
                <a:gd name="T10" fmla="*/ 157 w 593"/>
                <a:gd name="T11" fmla="*/ 10 h 714"/>
                <a:gd name="T12" fmla="*/ 194 w 593"/>
                <a:gd name="T13" fmla="*/ 10 h 714"/>
                <a:gd name="T14" fmla="*/ 194 w 593"/>
                <a:gd name="T15" fmla="*/ 37 h 714"/>
                <a:gd name="T16" fmla="*/ 176 w 593"/>
                <a:gd name="T17" fmla="*/ 65 h 714"/>
                <a:gd name="T18" fmla="*/ 83 w 593"/>
                <a:gd name="T19" fmla="*/ 241 h 714"/>
                <a:gd name="T20" fmla="*/ 46 w 593"/>
                <a:gd name="T21" fmla="*/ 417 h 714"/>
                <a:gd name="T22" fmla="*/ 296 w 593"/>
                <a:gd name="T23" fmla="*/ 667 h 714"/>
                <a:gd name="T24" fmla="*/ 546 w 593"/>
                <a:gd name="T25" fmla="*/ 417 h 714"/>
                <a:gd name="T26" fmla="*/ 509 w 593"/>
                <a:gd name="T27" fmla="*/ 241 h 714"/>
                <a:gd name="T28" fmla="*/ 416 w 593"/>
                <a:gd name="T29" fmla="*/ 65 h 714"/>
                <a:gd name="T30" fmla="*/ 398 w 593"/>
                <a:gd name="T31" fmla="*/ 37 h 714"/>
                <a:gd name="T32" fmla="*/ 398 w 593"/>
                <a:gd name="T33" fmla="*/ 10 h 714"/>
                <a:gd name="T34" fmla="*/ 435 w 593"/>
                <a:gd name="T35" fmla="*/ 10 h 714"/>
                <a:gd name="T36" fmla="*/ 453 w 593"/>
                <a:gd name="T37" fmla="*/ 37 h 714"/>
                <a:gd name="T38" fmla="*/ 555 w 593"/>
                <a:gd name="T39" fmla="*/ 232 h 714"/>
                <a:gd name="T40" fmla="*/ 592 w 593"/>
                <a:gd name="T41" fmla="*/ 417 h 714"/>
                <a:gd name="T42" fmla="*/ 296 w 593"/>
                <a:gd name="T43" fmla="*/ 713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3" h="714">
                  <a:moveTo>
                    <a:pt x="296" y="713"/>
                  </a:moveTo>
                  <a:lnTo>
                    <a:pt x="296" y="713"/>
                  </a:lnTo>
                  <a:cubicBezTo>
                    <a:pt x="129" y="713"/>
                    <a:pt x="0" y="583"/>
                    <a:pt x="0" y="417"/>
                  </a:cubicBezTo>
                  <a:cubicBezTo>
                    <a:pt x="0" y="370"/>
                    <a:pt x="18" y="296"/>
                    <a:pt x="37" y="232"/>
                  </a:cubicBezTo>
                  <a:cubicBezTo>
                    <a:pt x="65" y="158"/>
                    <a:pt x="102" y="84"/>
                    <a:pt x="139" y="37"/>
                  </a:cubicBezTo>
                  <a:cubicBezTo>
                    <a:pt x="148" y="28"/>
                    <a:pt x="148" y="19"/>
                    <a:pt x="157" y="10"/>
                  </a:cubicBezTo>
                  <a:cubicBezTo>
                    <a:pt x="166" y="0"/>
                    <a:pt x="185" y="0"/>
                    <a:pt x="194" y="10"/>
                  </a:cubicBezTo>
                  <a:cubicBezTo>
                    <a:pt x="203" y="19"/>
                    <a:pt x="203" y="28"/>
                    <a:pt x="194" y="37"/>
                  </a:cubicBezTo>
                  <a:cubicBezTo>
                    <a:pt x="185" y="47"/>
                    <a:pt x="176" y="56"/>
                    <a:pt x="176" y="65"/>
                  </a:cubicBezTo>
                  <a:cubicBezTo>
                    <a:pt x="139" y="111"/>
                    <a:pt x="102" y="176"/>
                    <a:pt x="83" y="241"/>
                  </a:cubicBezTo>
                  <a:cubicBezTo>
                    <a:pt x="55" y="306"/>
                    <a:pt x="46" y="370"/>
                    <a:pt x="46" y="417"/>
                  </a:cubicBezTo>
                  <a:cubicBezTo>
                    <a:pt x="46" y="555"/>
                    <a:pt x="157" y="667"/>
                    <a:pt x="296" y="667"/>
                  </a:cubicBezTo>
                  <a:cubicBezTo>
                    <a:pt x="435" y="667"/>
                    <a:pt x="546" y="555"/>
                    <a:pt x="546" y="417"/>
                  </a:cubicBezTo>
                  <a:cubicBezTo>
                    <a:pt x="546" y="370"/>
                    <a:pt x="536" y="306"/>
                    <a:pt x="509" y="241"/>
                  </a:cubicBezTo>
                  <a:cubicBezTo>
                    <a:pt x="490" y="176"/>
                    <a:pt x="453" y="111"/>
                    <a:pt x="416" y="65"/>
                  </a:cubicBezTo>
                  <a:cubicBezTo>
                    <a:pt x="416" y="56"/>
                    <a:pt x="407" y="47"/>
                    <a:pt x="398" y="37"/>
                  </a:cubicBezTo>
                  <a:cubicBezTo>
                    <a:pt x="388" y="28"/>
                    <a:pt x="388" y="19"/>
                    <a:pt x="398" y="10"/>
                  </a:cubicBezTo>
                  <a:cubicBezTo>
                    <a:pt x="407" y="0"/>
                    <a:pt x="425" y="0"/>
                    <a:pt x="435" y="10"/>
                  </a:cubicBezTo>
                  <a:cubicBezTo>
                    <a:pt x="444" y="19"/>
                    <a:pt x="444" y="28"/>
                    <a:pt x="453" y="37"/>
                  </a:cubicBezTo>
                  <a:cubicBezTo>
                    <a:pt x="490" y="84"/>
                    <a:pt x="527" y="158"/>
                    <a:pt x="555" y="232"/>
                  </a:cubicBezTo>
                  <a:cubicBezTo>
                    <a:pt x="573" y="296"/>
                    <a:pt x="592" y="370"/>
                    <a:pt x="592" y="417"/>
                  </a:cubicBezTo>
                  <a:cubicBezTo>
                    <a:pt x="592" y="583"/>
                    <a:pt x="462" y="713"/>
                    <a:pt x="296" y="71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Freeform 444">
              <a:extLst>
                <a:ext uri="{FF2B5EF4-FFF2-40B4-BE49-F238E27FC236}">
                  <a16:creationId xmlns:a16="http://schemas.microsoft.com/office/drawing/2014/main" id="{EEB9D71F-3F51-DA4B-884B-1E05F656D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38518" y="12726736"/>
              <a:ext cx="665373" cy="316843"/>
            </a:xfrm>
            <a:custGeom>
              <a:avLst/>
              <a:gdLst>
                <a:gd name="T0" fmla="*/ 296 w 371"/>
                <a:gd name="T1" fmla="*/ 176 h 177"/>
                <a:gd name="T2" fmla="*/ 296 w 371"/>
                <a:gd name="T3" fmla="*/ 176 h 177"/>
                <a:gd name="T4" fmla="*/ 287 w 371"/>
                <a:gd name="T5" fmla="*/ 176 h 177"/>
                <a:gd name="T6" fmla="*/ 277 w 371"/>
                <a:gd name="T7" fmla="*/ 148 h 177"/>
                <a:gd name="T8" fmla="*/ 314 w 371"/>
                <a:gd name="T9" fmla="*/ 55 h 177"/>
                <a:gd name="T10" fmla="*/ 314 w 371"/>
                <a:gd name="T11" fmla="*/ 46 h 177"/>
                <a:gd name="T12" fmla="*/ 305 w 371"/>
                <a:gd name="T13" fmla="*/ 37 h 177"/>
                <a:gd name="T14" fmla="*/ 65 w 371"/>
                <a:gd name="T15" fmla="*/ 37 h 177"/>
                <a:gd name="T16" fmla="*/ 55 w 371"/>
                <a:gd name="T17" fmla="*/ 46 h 177"/>
                <a:gd name="T18" fmla="*/ 55 w 371"/>
                <a:gd name="T19" fmla="*/ 55 h 177"/>
                <a:gd name="T20" fmla="*/ 92 w 371"/>
                <a:gd name="T21" fmla="*/ 148 h 177"/>
                <a:gd name="T22" fmla="*/ 83 w 371"/>
                <a:gd name="T23" fmla="*/ 176 h 177"/>
                <a:gd name="T24" fmla="*/ 55 w 371"/>
                <a:gd name="T25" fmla="*/ 166 h 177"/>
                <a:gd name="T26" fmla="*/ 9 w 371"/>
                <a:gd name="T27" fmla="*/ 83 h 177"/>
                <a:gd name="T28" fmla="*/ 18 w 371"/>
                <a:gd name="T29" fmla="*/ 27 h 177"/>
                <a:gd name="T30" fmla="*/ 65 w 371"/>
                <a:gd name="T31" fmla="*/ 0 h 177"/>
                <a:gd name="T32" fmla="*/ 305 w 371"/>
                <a:gd name="T33" fmla="*/ 0 h 177"/>
                <a:gd name="T34" fmla="*/ 351 w 371"/>
                <a:gd name="T35" fmla="*/ 27 h 177"/>
                <a:gd name="T36" fmla="*/ 361 w 371"/>
                <a:gd name="T37" fmla="*/ 83 h 177"/>
                <a:gd name="T38" fmla="*/ 314 w 371"/>
                <a:gd name="T39" fmla="*/ 166 h 177"/>
                <a:gd name="T40" fmla="*/ 296 w 371"/>
                <a:gd name="T41" fmla="*/ 1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1" h="177">
                  <a:moveTo>
                    <a:pt x="296" y="176"/>
                  </a:moveTo>
                  <a:lnTo>
                    <a:pt x="296" y="176"/>
                  </a:lnTo>
                  <a:lnTo>
                    <a:pt x="287" y="176"/>
                  </a:lnTo>
                  <a:cubicBezTo>
                    <a:pt x="277" y="166"/>
                    <a:pt x="268" y="157"/>
                    <a:pt x="277" y="148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324" y="55"/>
                    <a:pt x="314" y="46"/>
                    <a:pt x="314" y="46"/>
                  </a:cubicBezTo>
                  <a:cubicBezTo>
                    <a:pt x="314" y="46"/>
                    <a:pt x="314" y="37"/>
                    <a:pt x="30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55" y="37"/>
                    <a:pt x="55" y="46"/>
                    <a:pt x="55" y="46"/>
                  </a:cubicBezTo>
                  <a:cubicBezTo>
                    <a:pt x="55" y="46"/>
                    <a:pt x="46" y="55"/>
                    <a:pt x="55" y="55"/>
                  </a:cubicBezTo>
                  <a:cubicBezTo>
                    <a:pt x="92" y="148"/>
                    <a:pt x="92" y="148"/>
                    <a:pt x="92" y="148"/>
                  </a:cubicBezTo>
                  <a:cubicBezTo>
                    <a:pt x="102" y="157"/>
                    <a:pt x="92" y="166"/>
                    <a:pt x="83" y="176"/>
                  </a:cubicBezTo>
                  <a:cubicBezTo>
                    <a:pt x="74" y="176"/>
                    <a:pt x="55" y="176"/>
                    <a:pt x="55" y="166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0" y="64"/>
                    <a:pt x="9" y="37"/>
                    <a:pt x="18" y="27"/>
                  </a:cubicBezTo>
                  <a:cubicBezTo>
                    <a:pt x="28" y="9"/>
                    <a:pt x="46" y="0"/>
                    <a:pt x="65" y="0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324" y="0"/>
                    <a:pt x="342" y="9"/>
                    <a:pt x="351" y="27"/>
                  </a:cubicBezTo>
                  <a:cubicBezTo>
                    <a:pt x="361" y="37"/>
                    <a:pt x="370" y="64"/>
                    <a:pt x="361" y="83"/>
                  </a:cubicBezTo>
                  <a:cubicBezTo>
                    <a:pt x="314" y="166"/>
                    <a:pt x="314" y="166"/>
                    <a:pt x="314" y="166"/>
                  </a:cubicBezTo>
                  <a:cubicBezTo>
                    <a:pt x="314" y="176"/>
                    <a:pt x="305" y="176"/>
                    <a:pt x="296" y="17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0" name="Freeform 445">
              <a:extLst>
                <a:ext uri="{FF2B5EF4-FFF2-40B4-BE49-F238E27FC236}">
                  <a16:creationId xmlns:a16="http://schemas.microsoft.com/office/drawing/2014/main" id="{A7AC09F5-3AFF-EA4A-A420-67C52DB9D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73174" y="13091106"/>
              <a:ext cx="403980" cy="87134"/>
            </a:xfrm>
            <a:custGeom>
              <a:avLst/>
              <a:gdLst>
                <a:gd name="T0" fmla="*/ 203 w 223"/>
                <a:gd name="T1" fmla="*/ 47 h 48"/>
                <a:gd name="T2" fmla="*/ 203 w 223"/>
                <a:gd name="T3" fmla="*/ 47 h 48"/>
                <a:gd name="T4" fmla="*/ 18 w 223"/>
                <a:gd name="T5" fmla="*/ 47 h 48"/>
                <a:gd name="T6" fmla="*/ 0 w 223"/>
                <a:gd name="T7" fmla="*/ 19 h 48"/>
                <a:gd name="T8" fmla="*/ 18 w 223"/>
                <a:gd name="T9" fmla="*/ 0 h 48"/>
                <a:gd name="T10" fmla="*/ 203 w 223"/>
                <a:gd name="T11" fmla="*/ 0 h 48"/>
                <a:gd name="T12" fmla="*/ 222 w 223"/>
                <a:gd name="T13" fmla="*/ 19 h 48"/>
                <a:gd name="T14" fmla="*/ 203 w 223"/>
                <a:gd name="T1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3" h="48">
                  <a:moveTo>
                    <a:pt x="203" y="47"/>
                  </a:moveTo>
                  <a:lnTo>
                    <a:pt x="203" y="47"/>
                  </a:lnTo>
                  <a:cubicBezTo>
                    <a:pt x="18" y="47"/>
                    <a:pt x="18" y="47"/>
                    <a:pt x="18" y="47"/>
                  </a:cubicBezTo>
                  <a:cubicBezTo>
                    <a:pt x="9" y="47"/>
                    <a:pt x="0" y="28"/>
                    <a:pt x="0" y="19"/>
                  </a:cubicBezTo>
                  <a:cubicBezTo>
                    <a:pt x="0" y="10"/>
                    <a:pt x="9" y="0"/>
                    <a:pt x="18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13" y="0"/>
                    <a:pt x="222" y="10"/>
                    <a:pt x="222" y="19"/>
                  </a:cubicBezTo>
                  <a:cubicBezTo>
                    <a:pt x="222" y="28"/>
                    <a:pt x="213" y="47"/>
                    <a:pt x="203" y="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Freeform 446">
              <a:extLst>
                <a:ext uri="{FF2B5EF4-FFF2-40B4-BE49-F238E27FC236}">
                  <a16:creationId xmlns:a16="http://schemas.microsoft.com/office/drawing/2014/main" id="{D6C8C262-51F1-E948-A12A-C1A8BB706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6543" y="13574297"/>
              <a:ext cx="269318" cy="435659"/>
            </a:xfrm>
            <a:custGeom>
              <a:avLst/>
              <a:gdLst>
                <a:gd name="T0" fmla="*/ 65 w 149"/>
                <a:gd name="T1" fmla="*/ 240 h 241"/>
                <a:gd name="T2" fmla="*/ 65 w 149"/>
                <a:gd name="T3" fmla="*/ 240 h 241"/>
                <a:gd name="T4" fmla="*/ 9 w 149"/>
                <a:gd name="T5" fmla="*/ 231 h 241"/>
                <a:gd name="T6" fmla="*/ 0 w 149"/>
                <a:gd name="T7" fmla="*/ 213 h 241"/>
                <a:gd name="T8" fmla="*/ 28 w 149"/>
                <a:gd name="T9" fmla="*/ 203 h 241"/>
                <a:gd name="T10" fmla="*/ 102 w 149"/>
                <a:gd name="T11" fmla="*/ 203 h 241"/>
                <a:gd name="T12" fmla="*/ 120 w 149"/>
                <a:gd name="T13" fmla="*/ 175 h 241"/>
                <a:gd name="T14" fmla="*/ 65 w 149"/>
                <a:gd name="T15" fmla="*/ 138 h 241"/>
                <a:gd name="T16" fmla="*/ 28 w 149"/>
                <a:gd name="T17" fmla="*/ 120 h 241"/>
                <a:gd name="T18" fmla="*/ 0 w 149"/>
                <a:gd name="T19" fmla="*/ 74 h 241"/>
                <a:gd name="T20" fmla="*/ 28 w 149"/>
                <a:gd name="T21" fmla="*/ 18 h 241"/>
                <a:gd name="T22" fmla="*/ 139 w 149"/>
                <a:gd name="T23" fmla="*/ 18 h 241"/>
                <a:gd name="T24" fmla="*/ 148 w 149"/>
                <a:gd name="T25" fmla="*/ 37 h 241"/>
                <a:gd name="T26" fmla="*/ 129 w 149"/>
                <a:gd name="T27" fmla="*/ 46 h 241"/>
                <a:gd name="T28" fmla="*/ 46 w 149"/>
                <a:gd name="T29" fmla="*/ 46 h 241"/>
                <a:gd name="T30" fmla="*/ 37 w 149"/>
                <a:gd name="T31" fmla="*/ 74 h 241"/>
                <a:gd name="T32" fmla="*/ 83 w 149"/>
                <a:gd name="T33" fmla="*/ 111 h 241"/>
                <a:gd name="T34" fmla="*/ 120 w 149"/>
                <a:gd name="T35" fmla="*/ 138 h 241"/>
                <a:gd name="T36" fmla="*/ 148 w 149"/>
                <a:gd name="T37" fmla="*/ 175 h 241"/>
                <a:gd name="T38" fmla="*/ 120 w 149"/>
                <a:gd name="T39" fmla="*/ 231 h 241"/>
                <a:gd name="T40" fmla="*/ 65 w 149"/>
                <a:gd name="T41" fmla="*/ 24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9" h="241">
                  <a:moveTo>
                    <a:pt x="65" y="240"/>
                  </a:moveTo>
                  <a:lnTo>
                    <a:pt x="65" y="240"/>
                  </a:lnTo>
                  <a:cubicBezTo>
                    <a:pt x="46" y="240"/>
                    <a:pt x="28" y="240"/>
                    <a:pt x="9" y="231"/>
                  </a:cubicBezTo>
                  <a:cubicBezTo>
                    <a:pt x="0" y="231"/>
                    <a:pt x="0" y="222"/>
                    <a:pt x="0" y="213"/>
                  </a:cubicBezTo>
                  <a:cubicBezTo>
                    <a:pt x="9" y="203"/>
                    <a:pt x="18" y="203"/>
                    <a:pt x="28" y="203"/>
                  </a:cubicBezTo>
                  <a:cubicBezTo>
                    <a:pt x="55" y="222"/>
                    <a:pt x="83" y="222"/>
                    <a:pt x="102" y="203"/>
                  </a:cubicBezTo>
                  <a:cubicBezTo>
                    <a:pt x="111" y="203"/>
                    <a:pt x="120" y="194"/>
                    <a:pt x="120" y="175"/>
                  </a:cubicBezTo>
                  <a:cubicBezTo>
                    <a:pt x="120" y="166"/>
                    <a:pt x="92" y="148"/>
                    <a:pt x="65" y="138"/>
                  </a:cubicBezTo>
                  <a:cubicBezTo>
                    <a:pt x="55" y="129"/>
                    <a:pt x="37" y="129"/>
                    <a:pt x="28" y="120"/>
                  </a:cubicBezTo>
                  <a:cubicBezTo>
                    <a:pt x="9" y="101"/>
                    <a:pt x="0" y="92"/>
                    <a:pt x="0" y="74"/>
                  </a:cubicBezTo>
                  <a:cubicBezTo>
                    <a:pt x="0" y="55"/>
                    <a:pt x="9" y="37"/>
                    <a:pt x="28" y="18"/>
                  </a:cubicBezTo>
                  <a:cubicBezTo>
                    <a:pt x="55" y="9"/>
                    <a:pt x="102" y="0"/>
                    <a:pt x="139" y="18"/>
                  </a:cubicBezTo>
                  <a:cubicBezTo>
                    <a:pt x="148" y="27"/>
                    <a:pt x="148" y="37"/>
                    <a:pt x="148" y="37"/>
                  </a:cubicBezTo>
                  <a:cubicBezTo>
                    <a:pt x="139" y="46"/>
                    <a:pt x="129" y="55"/>
                    <a:pt x="129" y="46"/>
                  </a:cubicBezTo>
                  <a:cubicBezTo>
                    <a:pt x="92" y="37"/>
                    <a:pt x="65" y="37"/>
                    <a:pt x="46" y="46"/>
                  </a:cubicBezTo>
                  <a:cubicBezTo>
                    <a:pt x="37" y="55"/>
                    <a:pt x="37" y="64"/>
                    <a:pt x="37" y="74"/>
                  </a:cubicBezTo>
                  <a:cubicBezTo>
                    <a:pt x="37" y="92"/>
                    <a:pt x="55" y="101"/>
                    <a:pt x="83" y="111"/>
                  </a:cubicBezTo>
                  <a:cubicBezTo>
                    <a:pt x="92" y="120"/>
                    <a:pt x="111" y="129"/>
                    <a:pt x="120" y="138"/>
                  </a:cubicBezTo>
                  <a:cubicBezTo>
                    <a:pt x="139" y="148"/>
                    <a:pt x="148" y="166"/>
                    <a:pt x="148" y="175"/>
                  </a:cubicBezTo>
                  <a:cubicBezTo>
                    <a:pt x="148" y="203"/>
                    <a:pt x="139" y="222"/>
                    <a:pt x="120" y="231"/>
                  </a:cubicBezTo>
                  <a:cubicBezTo>
                    <a:pt x="102" y="240"/>
                    <a:pt x="83" y="240"/>
                    <a:pt x="65" y="24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" name="Freeform 447">
              <a:extLst>
                <a:ext uri="{FF2B5EF4-FFF2-40B4-BE49-F238E27FC236}">
                  <a16:creationId xmlns:a16="http://schemas.microsoft.com/office/drawing/2014/main" id="{004A38F5-0A3B-A04E-A3AF-5C1048959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1595" y="13487163"/>
              <a:ext cx="71293" cy="87134"/>
            </a:xfrm>
            <a:custGeom>
              <a:avLst/>
              <a:gdLst>
                <a:gd name="T0" fmla="*/ 19 w 38"/>
                <a:gd name="T1" fmla="*/ 47 h 48"/>
                <a:gd name="T2" fmla="*/ 19 w 38"/>
                <a:gd name="T3" fmla="*/ 47 h 48"/>
                <a:gd name="T4" fmla="*/ 0 w 38"/>
                <a:gd name="T5" fmla="*/ 37 h 48"/>
                <a:gd name="T6" fmla="*/ 0 w 38"/>
                <a:gd name="T7" fmla="*/ 10 h 48"/>
                <a:gd name="T8" fmla="*/ 19 w 38"/>
                <a:gd name="T9" fmla="*/ 0 h 48"/>
                <a:gd name="T10" fmla="*/ 37 w 38"/>
                <a:gd name="T11" fmla="*/ 10 h 48"/>
                <a:gd name="T12" fmla="*/ 37 w 38"/>
                <a:gd name="T13" fmla="*/ 37 h 48"/>
                <a:gd name="T14" fmla="*/ 19 w 38"/>
                <a:gd name="T1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8">
                  <a:moveTo>
                    <a:pt x="19" y="47"/>
                  </a:moveTo>
                  <a:lnTo>
                    <a:pt x="19" y="47"/>
                  </a:lnTo>
                  <a:cubicBezTo>
                    <a:pt x="10" y="47"/>
                    <a:pt x="0" y="47"/>
                    <a:pt x="0" y="3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10" y="0"/>
                    <a:pt x="19" y="0"/>
                  </a:cubicBezTo>
                  <a:cubicBezTo>
                    <a:pt x="28" y="0"/>
                    <a:pt x="37" y="0"/>
                    <a:pt x="37" y="10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47"/>
                    <a:pt x="28" y="47"/>
                    <a:pt x="19" y="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Freeform 448">
              <a:extLst>
                <a:ext uri="{FF2B5EF4-FFF2-40B4-BE49-F238E27FC236}">
                  <a16:creationId xmlns:a16="http://schemas.microsoft.com/office/drawing/2014/main" id="{B8C3A9C1-BA60-5B44-9ED2-B7F55AA36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1595" y="14025797"/>
              <a:ext cx="71293" cy="102977"/>
            </a:xfrm>
            <a:custGeom>
              <a:avLst/>
              <a:gdLst>
                <a:gd name="T0" fmla="*/ 19 w 38"/>
                <a:gd name="T1" fmla="*/ 55 h 56"/>
                <a:gd name="T2" fmla="*/ 19 w 38"/>
                <a:gd name="T3" fmla="*/ 55 h 56"/>
                <a:gd name="T4" fmla="*/ 0 w 38"/>
                <a:gd name="T5" fmla="*/ 37 h 56"/>
                <a:gd name="T6" fmla="*/ 0 w 38"/>
                <a:gd name="T7" fmla="*/ 18 h 56"/>
                <a:gd name="T8" fmla="*/ 19 w 38"/>
                <a:gd name="T9" fmla="*/ 0 h 56"/>
                <a:gd name="T10" fmla="*/ 37 w 38"/>
                <a:gd name="T11" fmla="*/ 18 h 56"/>
                <a:gd name="T12" fmla="*/ 37 w 38"/>
                <a:gd name="T13" fmla="*/ 37 h 56"/>
                <a:gd name="T14" fmla="*/ 19 w 38"/>
                <a:gd name="T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56">
                  <a:moveTo>
                    <a:pt x="19" y="55"/>
                  </a:moveTo>
                  <a:lnTo>
                    <a:pt x="19" y="55"/>
                  </a:lnTo>
                  <a:cubicBezTo>
                    <a:pt x="10" y="55"/>
                    <a:pt x="0" y="46"/>
                    <a:pt x="0" y="3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10" y="0"/>
                    <a:pt x="19" y="0"/>
                  </a:cubicBezTo>
                  <a:cubicBezTo>
                    <a:pt x="28" y="0"/>
                    <a:pt x="37" y="9"/>
                    <a:pt x="37" y="18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46"/>
                    <a:pt x="28" y="55"/>
                    <a:pt x="19" y="5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A306A9D3-B5EA-7E44-BDD5-058085D27B7D}"/>
              </a:ext>
            </a:extLst>
          </p:cNvPr>
          <p:cNvSpPr txBox="1"/>
          <p:nvPr/>
        </p:nvSpPr>
        <p:spPr>
          <a:xfrm>
            <a:off x="2273783" y="5212515"/>
            <a:ext cx="138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Logistics</a:t>
            </a:r>
          </a:p>
        </p:txBody>
      </p:sp>
      <p:sp>
        <p:nvSpPr>
          <p:cNvPr id="135" name="Rectángulo 134">
            <a:extLst>
              <a:ext uri="{FF2B5EF4-FFF2-40B4-BE49-F238E27FC236}">
                <a16:creationId xmlns:a16="http://schemas.microsoft.com/office/drawing/2014/main" id="{882E4489-5686-D847-BA81-A580749EE34C}"/>
              </a:ext>
            </a:extLst>
          </p:cNvPr>
          <p:cNvSpPr/>
          <p:nvPr/>
        </p:nvSpPr>
        <p:spPr>
          <a:xfrm>
            <a:off x="2282099" y="5654962"/>
            <a:ext cx="21062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</a:t>
            </a: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29D4C40D-6F23-6B4A-BF7F-ED79FEDD50D4}"/>
              </a:ext>
            </a:extLst>
          </p:cNvPr>
          <p:cNvSpPr txBox="1"/>
          <p:nvPr/>
        </p:nvSpPr>
        <p:spPr>
          <a:xfrm rot="5400000">
            <a:off x="18476719" y="7952204"/>
            <a:ext cx="43181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Margin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7DE37711-57D8-7549-AB2C-191863406025}"/>
              </a:ext>
            </a:extLst>
          </p:cNvPr>
          <p:cNvSpPr txBox="1"/>
          <p:nvPr/>
        </p:nvSpPr>
        <p:spPr>
          <a:xfrm>
            <a:off x="6889931" y="5187253"/>
            <a:ext cx="178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Operations</a:t>
            </a:r>
          </a:p>
        </p:txBody>
      </p:sp>
      <p:sp>
        <p:nvSpPr>
          <p:cNvPr id="146" name="Rectángulo 145">
            <a:extLst>
              <a:ext uri="{FF2B5EF4-FFF2-40B4-BE49-F238E27FC236}">
                <a16:creationId xmlns:a16="http://schemas.microsoft.com/office/drawing/2014/main" id="{3910B5D3-BF4B-8B4C-86E6-FDC341495F0C}"/>
              </a:ext>
            </a:extLst>
          </p:cNvPr>
          <p:cNvSpPr/>
          <p:nvPr/>
        </p:nvSpPr>
        <p:spPr>
          <a:xfrm>
            <a:off x="6898248" y="5629700"/>
            <a:ext cx="21062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</a:t>
            </a:r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575F9681-3794-604D-A991-0E391B616A56}"/>
              </a:ext>
            </a:extLst>
          </p:cNvPr>
          <p:cNvSpPr txBox="1"/>
          <p:nvPr/>
        </p:nvSpPr>
        <p:spPr>
          <a:xfrm>
            <a:off x="11427209" y="5187253"/>
            <a:ext cx="178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Marketing</a:t>
            </a:r>
          </a:p>
        </p:txBody>
      </p:sp>
      <p:sp>
        <p:nvSpPr>
          <p:cNvPr id="148" name="Rectángulo 147">
            <a:extLst>
              <a:ext uri="{FF2B5EF4-FFF2-40B4-BE49-F238E27FC236}">
                <a16:creationId xmlns:a16="http://schemas.microsoft.com/office/drawing/2014/main" id="{36C97BDE-6564-B242-9454-D3E742997109}"/>
              </a:ext>
            </a:extLst>
          </p:cNvPr>
          <p:cNvSpPr/>
          <p:nvPr/>
        </p:nvSpPr>
        <p:spPr>
          <a:xfrm>
            <a:off x="11435526" y="5629700"/>
            <a:ext cx="21062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</a:t>
            </a:r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D9EDD6A1-231F-AA47-99CA-8EA3AC01E6AA}"/>
              </a:ext>
            </a:extLst>
          </p:cNvPr>
          <p:cNvSpPr txBox="1"/>
          <p:nvPr/>
        </p:nvSpPr>
        <p:spPr>
          <a:xfrm>
            <a:off x="15911451" y="5212515"/>
            <a:ext cx="178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</a:t>
            </a:r>
          </a:p>
        </p:txBody>
      </p:sp>
      <p:sp>
        <p:nvSpPr>
          <p:cNvPr id="150" name="Rectángulo 149">
            <a:extLst>
              <a:ext uri="{FF2B5EF4-FFF2-40B4-BE49-F238E27FC236}">
                <a16:creationId xmlns:a16="http://schemas.microsoft.com/office/drawing/2014/main" id="{BD1AAA94-5867-D24C-B1CF-C37465F11CDB}"/>
              </a:ext>
            </a:extLst>
          </p:cNvPr>
          <p:cNvSpPr/>
          <p:nvPr/>
        </p:nvSpPr>
        <p:spPr>
          <a:xfrm>
            <a:off x="15919768" y="5654962"/>
            <a:ext cx="21062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</a:t>
            </a:r>
          </a:p>
        </p:txBody>
      </p:sp>
      <p:sp>
        <p:nvSpPr>
          <p:cNvPr id="151" name="Pentágono 150">
            <a:extLst>
              <a:ext uri="{FF2B5EF4-FFF2-40B4-BE49-F238E27FC236}">
                <a16:creationId xmlns:a16="http://schemas.microsoft.com/office/drawing/2014/main" id="{01B9E0E8-B400-D94F-9F46-C033DD9F91C0}"/>
              </a:ext>
            </a:extLst>
          </p:cNvPr>
          <p:cNvSpPr/>
          <p:nvPr/>
        </p:nvSpPr>
        <p:spPr>
          <a:xfrm>
            <a:off x="19947383" y="4548247"/>
            <a:ext cx="2460905" cy="7756654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90733456-DE47-8544-BB34-8F2611BDC7EC}"/>
              </a:ext>
            </a:extLst>
          </p:cNvPr>
          <p:cNvSpPr txBox="1"/>
          <p:nvPr/>
        </p:nvSpPr>
        <p:spPr>
          <a:xfrm rot="5400000">
            <a:off x="18825967" y="7941919"/>
            <a:ext cx="4348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MARGIN</a:t>
            </a:r>
          </a:p>
        </p:txBody>
      </p:sp>
      <p:grpSp>
        <p:nvGrpSpPr>
          <p:cNvPr id="159" name="Group 108">
            <a:extLst>
              <a:ext uri="{FF2B5EF4-FFF2-40B4-BE49-F238E27FC236}">
                <a16:creationId xmlns:a16="http://schemas.microsoft.com/office/drawing/2014/main" id="{E17417B4-59CB-5243-8744-82D44F4AF71D}"/>
              </a:ext>
            </a:extLst>
          </p:cNvPr>
          <p:cNvGrpSpPr/>
          <p:nvPr/>
        </p:nvGrpSpPr>
        <p:grpSpPr>
          <a:xfrm>
            <a:off x="7074388" y="1511950"/>
            <a:ext cx="10228874" cy="1772392"/>
            <a:chOff x="7074388" y="1029709"/>
            <a:chExt cx="10228874" cy="1772392"/>
          </a:xfrm>
        </p:grpSpPr>
        <p:sp>
          <p:nvSpPr>
            <p:cNvPr id="160" name="TextBox 109">
              <a:extLst>
                <a:ext uri="{FF2B5EF4-FFF2-40B4-BE49-F238E27FC236}">
                  <a16:creationId xmlns:a16="http://schemas.microsoft.com/office/drawing/2014/main" id="{22D31093-5600-C848-8E59-E37B5048F6A3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Value Chain Analysis</a:t>
              </a:r>
            </a:p>
          </p:txBody>
        </p:sp>
        <p:sp>
          <p:nvSpPr>
            <p:cNvPr id="161" name="TextBox 110">
              <a:extLst>
                <a:ext uri="{FF2B5EF4-FFF2-40B4-BE49-F238E27FC236}">
                  <a16:creationId xmlns:a16="http://schemas.microsoft.com/office/drawing/2014/main" id="{47463992-A59D-3147-8642-9708E7800F39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62" name="Rectangle 111">
              <a:extLst>
                <a:ext uri="{FF2B5EF4-FFF2-40B4-BE49-F238E27FC236}">
                  <a16:creationId xmlns:a16="http://schemas.microsoft.com/office/drawing/2014/main" id="{D3B1E1DE-A451-EF40-9F3B-B37B1AEDF162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0281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o 54">
            <a:extLst>
              <a:ext uri="{FF2B5EF4-FFF2-40B4-BE49-F238E27FC236}">
                <a16:creationId xmlns:a16="http://schemas.microsoft.com/office/drawing/2014/main" id="{73700A77-4EBB-1548-A466-B380983334F8}"/>
              </a:ext>
            </a:extLst>
          </p:cNvPr>
          <p:cNvGrpSpPr/>
          <p:nvPr/>
        </p:nvGrpSpPr>
        <p:grpSpPr>
          <a:xfrm>
            <a:off x="2167624" y="8460050"/>
            <a:ext cx="5284934" cy="2391507"/>
            <a:chOff x="1762815" y="2990175"/>
            <a:chExt cx="5284934" cy="2391507"/>
          </a:xfrm>
        </p:grpSpPr>
        <p:sp>
          <p:nvSpPr>
            <p:cNvPr id="56" name="Cheurón 55">
              <a:extLst>
                <a:ext uri="{FF2B5EF4-FFF2-40B4-BE49-F238E27FC236}">
                  <a16:creationId xmlns:a16="http://schemas.microsoft.com/office/drawing/2014/main" id="{AF3793D8-DAF3-8846-8ACC-F6A7456BBAEC}"/>
                </a:ext>
              </a:extLst>
            </p:cNvPr>
            <p:cNvSpPr/>
            <p:nvPr/>
          </p:nvSpPr>
          <p:spPr>
            <a:xfrm>
              <a:off x="1762815" y="2990175"/>
              <a:ext cx="5284934" cy="2391507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157E6DF1-4627-4B4A-B070-7F69E2B6C56B}"/>
                </a:ext>
              </a:extLst>
            </p:cNvPr>
            <p:cNvSpPr/>
            <p:nvPr/>
          </p:nvSpPr>
          <p:spPr>
            <a:xfrm>
              <a:off x="1762815" y="2990175"/>
              <a:ext cx="1219536" cy="23915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8" name="Cheurón 57">
            <a:extLst>
              <a:ext uri="{FF2B5EF4-FFF2-40B4-BE49-F238E27FC236}">
                <a16:creationId xmlns:a16="http://schemas.microsoft.com/office/drawing/2014/main" id="{259C41D5-4ABD-8748-95D2-DFC67DD1A3A0}"/>
              </a:ext>
            </a:extLst>
          </p:cNvPr>
          <p:cNvSpPr/>
          <p:nvPr/>
        </p:nvSpPr>
        <p:spPr>
          <a:xfrm>
            <a:off x="6689112" y="8460050"/>
            <a:ext cx="5284935" cy="2391507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9" name="Cheurón 58">
            <a:extLst>
              <a:ext uri="{FF2B5EF4-FFF2-40B4-BE49-F238E27FC236}">
                <a16:creationId xmlns:a16="http://schemas.microsoft.com/office/drawing/2014/main" id="{5AE9E9DA-7DEC-A34E-9877-AC90D949FF30}"/>
              </a:ext>
            </a:extLst>
          </p:cNvPr>
          <p:cNvSpPr/>
          <p:nvPr/>
        </p:nvSpPr>
        <p:spPr>
          <a:xfrm>
            <a:off x="11216968" y="8460050"/>
            <a:ext cx="5284935" cy="239150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0" name="Cheurón 59">
            <a:extLst>
              <a:ext uri="{FF2B5EF4-FFF2-40B4-BE49-F238E27FC236}">
                <a16:creationId xmlns:a16="http://schemas.microsoft.com/office/drawing/2014/main" id="{4EF02CDA-657D-DB4A-BF74-F5AD28A5DD92}"/>
              </a:ext>
            </a:extLst>
          </p:cNvPr>
          <p:cNvSpPr/>
          <p:nvPr/>
        </p:nvSpPr>
        <p:spPr>
          <a:xfrm>
            <a:off x="15773625" y="8460050"/>
            <a:ext cx="5284935" cy="239150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F2D69AA-5C47-9B4F-8852-C3F3B0504E05}"/>
              </a:ext>
            </a:extLst>
          </p:cNvPr>
          <p:cNvGrpSpPr/>
          <p:nvPr/>
        </p:nvGrpSpPr>
        <p:grpSpPr>
          <a:xfrm>
            <a:off x="5396697" y="9387896"/>
            <a:ext cx="1002708" cy="617051"/>
            <a:chOff x="11986603" y="13075265"/>
            <a:chExt cx="1647591" cy="1013902"/>
          </a:xfrm>
          <a:solidFill>
            <a:schemeClr val="bg2"/>
          </a:solidFill>
        </p:grpSpPr>
        <p:sp>
          <p:nvSpPr>
            <p:cNvPr id="62" name="Freeform 427">
              <a:extLst>
                <a:ext uri="{FF2B5EF4-FFF2-40B4-BE49-F238E27FC236}">
                  <a16:creationId xmlns:a16="http://schemas.microsoft.com/office/drawing/2014/main" id="{FC70CBB0-51C4-AE4E-B436-1603DF436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6603" y="13075265"/>
              <a:ext cx="1647591" cy="1013902"/>
            </a:xfrm>
            <a:custGeom>
              <a:avLst/>
              <a:gdLst>
                <a:gd name="T0" fmla="*/ 888 w 916"/>
                <a:gd name="T1" fmla="*/ 565 h 566"/>
                <a:gd name="T2" fmla="*/ 888 w 916"/>
                <a:gd name="T3" fmla="*/ 565 h 566"/>
                <a:gd name="T4" fmla="*/ 28 w 916"/>
                <a:gd name="T5" fmla="*/ 565 h 566"/>
                <a:gd name="T6" fmla="*/ 0 w 916"/>
                <a:gd name="T7" fmla="*/ 537 h 566"/>
                <a:gd name="T8" fmla="*/ 0 w 916"/>
                <a:gd name="T9" fmla="*/ 28 h 566"/>
                <a:gd name="T10" fmla="*/ 28 w 916"/>
                <a:gd name="T11" fmla="*/ 0 h 566"/>
                <a:gd name="T12" fmla="*/ 888 w 916"/>
                <a:gd name="T13" fmla="*/ 0 h 566"/>
                <a:gd name="T14" fmla="*/ 915 w 916"/>
                <a:gd name="T15" fmla="*/ 28 h 566"/>
                <a:gd name="T16" fmla="*/ 915 w 916"/>
                <a:gd name="T17" fmla="*/ 537 h 566"/>
                <a:gd name="T18" fmla="*/ 888 w 916"/>
                <a:gd name="T19" fmla="*/ 565 h 566"/>
                <a:gd name="T20" fmla="*/ 37 w 916"/>
                <a:gd name="T21" fmla="*/ 528 h 566"/>
                <a:gd name="T22" fmla="*/ 37 w 916"/>
                <a:gd name="T23" fmla="*/ 528 h 566"/>
                <a:gd name="T24" fmla="*/ 878 w 916"/>
                <a:gd name="T25" fmla="*/ 528 h 566"/>
                <a:gd name="T26" fmla="*/ 878 w 916"/>
                <a:gd name="T27" fmla="*/ 37 h 566"/>
                <a:gd name="T28" fmla="*/ 37 w 916"/>
                <a:gd name="T29" fmla="*/ 37 h 566"/>
                <a:gd name="T30" fmla="*/ 37 w 916"/>
                <a:gd name="T31" fmla="*/ 528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6" h="566">
                  <a:moveTo>
                    <a:pt x="888" y="565"/>
                  </a:moveTo>
                  <a:lnTo>
                    <a:pt x="888" y="565"/>
                  </a:lnTo>
                  <a:cubicBezTo>
                    <a:pt x="28" y="565"/>
                    <a:pt x="28" y="565"/>
                    <a:pt x="28" y="565"/>
                  </a:cubicBezTo>
                  <a:cubicBezTo>
                    <a:pt x="10" y="565"/>
                    <a:pt x="0" y="546"/>
                    <a:pt x="0" y="53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9"/>
                    <a:pt x="10" y="0"/>
                    <a:pt x="28" y="0"/>
                  </a:cubicBezTo>
                  <a:cubicBezTo>
                    <a:pt x="888" y="0"/>
                    <a:pt x="888" y="0"/>
                    <a:pt x="888" y="0"/>
                  </a:cubicBezTo>
                  <a:cubicBezTo>
                    <a:pt x="906" y="0"/>
                    <a:pt x="915" y="9"/>
                    <a:pt x="915" y="28"/>
                  </a:cubicBezTo>
                  <a:cubicBezTo>
                    <a:pt x="915" y="537"/>
                    <a:pt x="915" y="537"/>
                    <a:pt x="915" y="537"/>
                  </a:cubicBezTo>
                  <a:cubicBezTo>
                    <a:pt x="915" y="546"/>
                    <a:pt x="906" y="565"/>
                    <a:pt x="888" y="565"/>
                  </a:cubicBezTo>
                  <a:close/>
                  <a:moveTo>
                    <a:pt x="37" y="528"/>
                  </a:moveTo>
                  <a:lnTo>
                    <a:pt x="37" y="528"/>
                  </a:lnTo>
                  <a:cubicBezTo>
                    <a:pt x="878" y="528"/>
                    <a:pt x="878" y="528"/>
                    <a:pt x="878" y="528"/>
                  </a:cubicBezTo>
                  <a:cubicBezTo>
                    <a:pt x="878" y="37"/>
                    <a:pt x="878" y="37"/>
                    <a:pt x="878" y="37"/>
                  </a:cubicBezTo>
                  <a:cubicBezTo>
                    <a:pt x="37" y="37"/>
                    <a:pt x="37" y="37"/>
                    <a:pt x="37" y="37"/>
                  </a:cubicBezTo>
                  <a:lnTo>
                    <a:pt x="37" y="52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428">
              <a:extLst>
                <a:ext uri="{FF2B5EF4-FFF2-40B4-BE49-F238E27FC236}">
                  <a16:creationId xmlns:a16="http://schemas.microsoft.com/office/drawing/2014/main" id="{6CDA7CE6-3A54-314E-9951-59D6A2A04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2944" y="13225768"/>
              <a:ext cx="681216" cy="71288"/>
            </a:xfrm>
            <a:custGeom>
              <a:avLst/>
              <a:gdLst>
                <a:gd name="T0" fmla="*/ 369 w 379"/>
                <a:gd name="T1" fmla="*/ 37 h 38"/>
                <a:gd name="T2" fmla="*/ 369 w 379"/>
                <a:gd name="T3" fmla="*/ 37 h 38"/>
                <a:gd name="T4" fmla="*/ 9 w 379"/>
                <a:gd name="T5" fmla="*/ 37 h 38"/>
                <a:gd name="T6" fmla="*/ 0 w 379"/>
                <a:gd name="T7" fmla="*/ 19 h 38"/>
                <a:gd name="T8" fmla="*/ 9 w 379"/>
                <a:gd name="T9" fmla="*/ 0 h 38"/>
                <a:gd name="T10" fmla="*/ 369 w 379"/>
                <a:gd name="T11" fmla="*/ 0 h 38"/>
                <a:gd name="T12" fmla="*/ 378 w 379"/>
                <a:gd name="T13" fmla="*/ 19 h 38"/>
                <a:gd name="T14" fmla="*/ 369 w 379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9" h="38">
                  <a:moveTo>
                    <a:pt x="369" y="37"/>
                  </a:moveTo>
                  <a:lnTo>
                    <a:pt x="369" y="37"/>
                  </a:lnTo>
                  <a:cubicBezTo>
                    <a:pt x="9" y="37"/>
                    <a:pt x="9" y="37"/>
                    <a:pt x="9" y="37"/>
                  </a:cubicBezTo>
                  <a:cubicBezTo>
                    <a:pt x="0" y="37"/>
                    <a:pt x="0" y="28"/>
                    <a:pt x="0" y="19"/>
                  </a:cubicBezTo>
                  <a:cubicBezTo>
                    <a:pt x="0" y="10"/>
                    <a:pt x="0" y="0"/>
                    <a:pt x="9" y="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378" y="0"/>
                    <a:pt x="378" y="10"/>
                    <a:pt x="378" y="19"/>
                  </a:cubicBezTo>
                  <a:cubicBezTo>
                    <a:pt x="378" y="28"/>
                    <a:pt x="378" y="37"/>
                    <a:pt x="369" y="3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Freeform 429">
              <a:extLst>
                <a:ext uri="{FF2B5EF4-FFF2-40B4-BE49-F238E27FC236}">
                  <a16:creationId xmlns:a16="http://schemas.microsoft.com/office/drawing/2014/main" id="{91224BCD-AE7A-2040-B504-CC8C4BEAB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2944" y="13392109"/>
              <a:ext cx="530716" cy="71293"/>
            </a:xfrm>
            <a:custGeom>
              <a:avLst/>
              <a:gdLst>
                <a:gd name="T0" fmla="*/ 276 w 296"/>
                <a:gd name="T1" fmla="*/ 37 h 38"/>
                <a:gd name="T2" fmla="*/ 276 w 296"/>
                <a:gd name="T3" fmla="*/ 37 h 38"/>
                <a:gd name="T4" fmla="*/ 9 w 296"/>
                <a:gd name="T5" fmla="*/ 37 h 38"/>
                <a:gd name="T6" fmla="*/ 0 w 296"/>
                <a:gd name="T7" fmla="*/ 18 h 38"/>
                <a:gd name="T8" fmla="*/ 9 w 296"/>
                <a:gd name="T9" fmla="*/ 0 h 38"/>
                <a:gd name="T10" fmla="*/ 276 w 296"/>
                <a:gd name="T11" fmla="*/ 0 h 38"/>
                <a:gd name="T12" fmla="*/ 295 w 296"/>
                <a:gd name="T13" fmla="*/ 18 h 38"/>
                <a:gd name="T14" fmla="*/ 276 w 296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38">
                  <a:moveTo>
                    <a:pt x="276" y="37"/>
                  </a:moveTo>
                  <a:lnTo>
                    <a:pt x="276" y="37"/>
                  </a:lnTo>
                  <a:cubicBezTo>
                    <a:pt x="9" y="37"/>
                    <a:pt x="9" y="37"/>
                    <a:pt x="9" y="37"/>
                  </a:cubicBezTo>
                  <a:cubicBezTo>
                    <a:pt x="0" y="37"/>
                    <a:pt x="0" y="28"/>
                    <a:pt x="0" y="18"/>
                  </a:cubicBezTo>
                  <a:cubicBezTo>
                    <a:pt x="0" y="9"/>
                    <a:pt x="0" y="0"/>
                    <a:pt x="9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86" y="0"/>
                    <a:pt x="295" y="9"/>
                    <a:pt x="295" y="18"/>
                  </a:cubicBezTo>
                  <a:cubicBezTo>
                    <a:pt x="295" y="28"/>
                    <a:pt x="286" y="37"/>
                    <a:pt x="276" y="3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430">
              <a:extLst>
                <a:ext uri="{FF2B5EF4-FFF2-40B4-BE49-F238E27FC236}">
                  <a16:creationId xmlns:a16="http://schemas.microsoft.com/office/drawing/2014/main" id="{4E8A530A-DF6B-6F42-B92E-5951E1D17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2401" y="13875300"/>
              <a:ext cx="71288" cy="55445"/>
            </a:xfrm>
            <a:custGeom>
              <a:avLst/>
              <a:gdLst>
                <a:gd name="T0" fmla="*/ 19 w 38"/>
                <a:gd name="T1" fmla="*/ 28 h 29"/>
                <a:gd name="T2" fmla="*/ 19 w 38"/>
                <a:gd name="T3" fmla="*/ 28 h 29"/>
                <a:gd name="T4" fmla="*/ 19 w 38"/>
                <a:gd name="T5" fmla="*/ 28 h 29"/>
                <a:gd name="T6" fmla="*/ 0 w 38"/>
                <a:gd name="T7" fmla="*/ 9 h 29"/>
                <a:gd name="T8" fmla="*/ 19 w 38"/>
                <a:gd name="T9" fmla="*/ 0 h 29"/>
                <a:gd name="T10" fmla="*/ 19 w 38"/>
                <a:gd name="T11" fmla="*/ 0 h 29"/>
                <a:gd name="T12" fmla="*/ 37 w 38"/>
                <a:gd name="T13" fmla="*/ 9 h 29"/>
                <a:gd name="T14" fmla="*/ 19 w 38"/>
                <a:gd name="T1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9">
                  <a:moveTo>
                    <a:pt x="19" y="28"/>
                  </a:moveTo>
                  <a:lnTo>
                    <a:pt x="19" y="28"/>
                  </a:lnTo>
                  <a:lnTo>
                    <a:pt x="19" y="28"/>
                  </a:lnTo>
                  <a:cubicBezTo>
                    <a:pt x="9" y="28"/>
                    <a:pt x="0" y="19"/>
                    <a:pt x="0" y="9"/>
                  </a:cubicBezTo>
                  <a:cubicBezTo>
                    <a:pt x="0" y="0"/>
                    <a:pt x="9" y="0"/>
                    <a:pt x="19" y="0"/>
                  </a:cubicBezTo>
                  <a:lnTo>
                    <a:pt x="19" y="0"/>
                  </a:lnTo>
                  <a:cubicBezTo>
                    <a:pt x="28" y="0"/>
                    <a:pt x="37" y="0"/>
                    <a:pt x="37" y="9"/>
                  </a:cubicBezTo>
                  <a:cubicBezTo>
                    <a:pt x="37" y="19"/>
                    <a:pt x="28" y="28"/>
                    <a:pt x="19" y="2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Freeform 431">
              <a:extLst>
                <a:ext uri="{FF2B5EF4-FFF2-40B4-BE49-F238E27FC236}">
                  <a16:creationId xmlns:a16="http://schemas.microsoft.com/office/drawing/2014/main" id="{87A9329D-4417-5448-94B5-E1E2A3676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2188" y="13875300"/>
              <a:ext cx="348529" cy="55445"/>
            </a:xfrm>
            <a:custGeom>
              <a:avLst/>
              <a:gdLst>
                <a:gd name="T0" fmla="*/ 176 w 196"/>
                <a:gd name="T1" fmla="*/ 28 h 29"/>
                <a:gd name="T2" fmla="*/ 176 w 196"/>
                <a:gd name="T3" fmla="*/ 28 h 29"/>
                <a:gd name="T4" fmla="*/ 176 w 196"/>
                <a:gd name="T5" fmla="*/ 28 h 29"/>
                <a:gd name="T6" fmla="*/ 158 w 196"/>
                <a:gd name="T7" fmla="*/ 9 h 29"/>
                <a:gd name="T8" fmla="*/ 176 w 196"/>
                <a:gd name="T9" fmla="*/ 0 h 29"/>
                <a:gd name="T10" fmla="*/ 176 w 196"/>
                <a:gd name="T11" fmla="*/ 0 h 29"/>
                <a:gd name="T12" fmla="*/ 195 w 196"/>
                <a:gd name="T13" fmla="*/ 9 h 29"/>
                <a:gd name="T14" fmla="*/ 176 w 196"/>
                <a:gd name="T15" fmla="*/ 28 h 29"/>
                <a:gd name="T16" fmla="*/ 130 w 196"/>
                <a:gd name="T17" fmla="*/ 28 h 29"/>
                <a:gd name="T18" fmla="*/ 130 w 196"/>
                <a:gd name="T19" fmla="*/ 28 h 29"/>
                <a:gd name="T20" fmla="*/ 121 w 196"/>
                <a:gd name="T21" fmla="*/ 28 h 29"/>
                <a:gd name="T22" fmla="*/ 111 w 196"/>
                <a:gd name="T23" fmla="*/ 9 h 29"/>
                <a:gd name="T24" fmla="*/ 121 w 196"/>
                <a:gd name="T25" fmla="*/ 0 h 29"/>
                <a:gd name="T26" fmla="*/ 130 w 196"/>
                <a:gd name="T27" fmla="*/ 0 h 29"/>
                <a:gd name="T28" fmla="*/ 139 w 196"/>
                <a:gd name="T29" fmla="*/ 9 h 29"/>
                <a:gd name="T30" fmla="*/ 130 w 196"/>
                <a:gd name="T31" fmla="*/ 28 h 29"/>
                <a:gd name="T32" fmla="*/ 74 w 196"/>
                <a:gd name="T33" fmla="*/ 28 h 29"/>
                <a:gd name="T34" fmla="*/ 74 w 196"/>
                <a:gd name="T35" fmla="*/ 28 h 29"/>
                <a:gd name="T36" fmla="*/ 74 w 196"/>
                <a:gd name="T37" fmla="*/ 28 h 29"/>
                <a:gd name="T38" fmla="*/ 56 w 196"/>
                <a:gd name="T39" fmla="*/ 9 h 29"/>
                <a:gd name="T40" fmla="*/ 74 w 196"/>
                <a:gd name="T41" fmla="*/ 0 h 29"/>
                <a:gd name="T42" fmla="*/ 74 w 196"/>
                <a:gd name="T43" fmla="*/ 0 h 29"/>
                <a:gd name="T44" fmla="*/ 93 w 196"/>
                <a:gd name="T45" fmla="*/ 9 h 29"/>
                <a:gd name="T46" fmla="*/ 74 w 196"/>
                <a:gd name="T47" fmla="*/ 28 h 29"/>
                <a:gd name="T48" fmla="*/ 19 w 196"/>
                <a:gd name="T49" fmla="*/ 28 h 29"/>
                <a:gd name="T50" fmla="*/ 19 w 196"/>
                <a:gd name="T51" fmla="*/ 28 h 29"/>
                <a:gd name="T52" fmla="*/ 19 w 196"/>
                <a:gd name="T53" fmla="*/ 28 h 29"/>
                <a:gd name="T54" fmla="*/ 0 w 196"/>
                <a:gd name="T55" fmla="*/ 9 h 29"/>
                <a:gd name="T56" fmla="*/ 19 w 196"/>
                <a:gd name="T57" fmla="*/ 0 h 29"/>
                <a:gd name="T58" fmla="*/ 19 w 196"/>
                <a:gd name="T59" fmla="*/ 0 h 29"/>
                <a:gd name="T60" fmla="*/ 37 w 196"/>
                <a:gd name="T61" fmla="*/ 9 h 29"/>
                <a:gd name="T62" fmla="*/ 19 w 196"/>
                <a:gd name="T63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6" h="29">
                  <a:moveTo>
                    <a:pt x="176" y="28"/>
                  </a:moveTo>
                  <a:lnTo>
                    <a:pt x="176" y="28"/>
                  </a:lnTo>
                  <a:lnTo>
                    <a:pt x="176" y="28"/>
                  </a:lnTo>
                  <a:cubicBezTo>
                    <a:pt x="167" y="28"/>
                    <a:pt x="158" y="19"/>
                    <a:pt x="158" y="9"/>
                  </a:cubicBezTo>
                  <a:cubicBezTo>
                    <a:pt x="158" y="0"/>
                    <a:pt x="167" y="0"/>
                    <a:pt x="176" y="0"/>
                  </a:cubicBezTo>
                  <a:lnTo>
                    <a:pt x="176" y="0"/>
                  </a:lnTo>
                  <a:cubicBezTo>
                    <a:pt x="185" y="0"/>
                    <a:pt x="195" y="0"/>
                    <a:pt x="195" y="9"/>
                  </a:cubicBezTo>
                  <a:cubicBezTo>
                    <a:pt x="195" y="19"/>
                    <a:pt x="185" y="28"/>
                    <a:pt x="176" y="28"/>
                  </a:cubicBezTo>
                  <a:close/>
                  <a:moveTo>
                    <a:pt x="130" y="28"/>
                  </a:moveTo>
                  <a:lnTo>
                    <a:pt x="130" y="28"/>
                  </a:lnTo>
                  <a:cubicBezTo>
                    <a:pt x="121" y="28"/>
                    <a:pt x="121" y="28"/>
                    <a:pt x="121" y="28"/>
                  </a:cubicBezTo>
                  <a:cubicBezTo>
                    <a:pt x="111" y="28"/>
                    <a:pt x="111" y="19"/>
                    <a:pt x="111" y="9"/>
                  </a:cubicBezTo>
                  <a:cubicBezTo>
                    <a:pt x="111" y="0"/>
                    <a:pt x="111" y="0"/>
                    <a:pt x="12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9" y="0"/>
                    <a:pt x="139" y="0"/>
                    <a:pt x="139" y="9"/>
                  </a:cubicBezTo>
                  <a:cubicBezTo>
                    <a:pt x="139" y="19"/>
                    <a:pt x="139" y="28"/>
                    <a:pt x="130" y="28"/>
                  </a:cubicBezTo>
                  <a:close/>
                  <a:moveTo>
                    <a:pt x="74" y="28"/>
                  </a:moveTo>
                  <a:lnTo>
                    <a:pt x="74" y="28"/>
                  </a:lnTo>
                  <a:lnTo>
                    <a:pt x="74" y="28"/>
                  </a:lnTo>
                  <a:cubicBezTo>
                    <a:pt x="65" y="28"/>
                    <a:pt x="56" y="19"/>
                    <a:pt x="56" y="9"/>
                  </a:cubicBezTo>
                  <a:cubicBezTo>
                    <a:pt x="56" y="0"/>
                    <a:pt x="65" y="0"/>
                    <a:pt x="74" y="0"/>
                  </a:cubicBezTo>
                  <a:lnTo>
                    <a:pt x="74" y="0"/>
                  </a:lnTo>
                  <a:cubicBezTo>
                    <a:pt x="84" y="0"/>
                    <a:pt x="93" y="0"/>
                    <a:pt x="93" y="9"/>
                  </a:cubicBezTo>
                  <a:cubicBezTo>
                    <a:pt x="93" y="19"/>
                    <a:pt x="84" y="28"/>
                    <a:pt x="74" y="28"/>
                  </a:cubicBezTo>
                  <a:close/>
                  <a:moveTo>
                    <a:pt x="19" y="28"/>
                  </a:moveTo>
                  <a:lnTo>
                    <a:pt x="19" y="28"/>
                  </a:lnTo>
                  <a:lnTo>
                    <a:pt x="19" y="28"/>
                  </a:lnTo>
                  <a:cubicBezTo>
                    <a:pt x="10" y="28"/>
                    <a:pt x="0" y="19"/>
                    <a:pt x="0" y="9"/>
                  </a:cubicBezTo>
                  <a:cubicBezTo>
                    <a:pt x="0" y="0"/>
                    <a:pt x="10" y="0"/>
                    <a:pt x="19" y="0"/>
                  </a:cubicBezTo>
                  <a:lnTo>
                    <a:pt x="19" y="0"/>
                  </a:lnTo>
                  <a:cubicBezTo>
                    <a:pt x="28" y="0"/>
                    <a:pt x="37" y="0"/>
                    <a:pt x="37" y="9"/>
                  </a:cubicBezTo>
                  <a:cubicBezTo>
                    <a:pt x="37" y="19"/>
                    <a:pt x="28" y="28"/>
                    <a:pt x="19" y="2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Freeform 432">
              <a:extLst>
                <a:ext uri="{FF2B5EF4-FFF2-40B4-BE49-F238E27FC236}">
                  <a16:creationId xmlns:a16="http://schemas.microsoft.com/office/drawing/2014/main" id="{62E94BC7-A4ED-2D45-AF8B-B926378B6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5053" y="13875300"/>
              <a:ext cx="55450" cy="55445"/>
            </a:xfrm>
            <a:custGeom>
              <a:avLst/>
              <a:gdLst>
                <a:gd name="T0" fmla="*/ 9 w 29"/>
                <a:gd name="T1" fmla="*/ 28 h 29"/>
                <a:gd name="T2" fmla="*/ 9 w 29"/>
                <a:gd name="T3" fmla="*/ 28 h 29"/>
                <a:gd name="T4" fmla="*/ 9 w 29"/>
                <a:gd name="T5" fmla="*/ 28 h 29"/>
                <a:gd name="T6" fmla="*/ 0 w 29"/>
                <a:gd name="T7" fmla="*/ 9 h 29"/>
                <a:gd name="T8" fmla="*/ 9 w 29"/>
                <a:gd name="T9" fmla="*/ 0 h 29"/>
                <a:gd name="T10" fmla="*/ 9 w 29"/>
                <a:gd name="T11" fmla="*/ 0 h 29"/>
                <a:gd name="T12" fmla="*/ 28 w 29"/>
                <a:gd name="T13" fmla="*/ 9 h 29"/>
                <a:gd name="T14" fmla="*/ 9 w 29"/>
                <a:gd name="T1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9">
                  <a:moveTo>
                    <a:pt x="9" y="28"/>
                  </a:moveTo>
                  <a:lnTo>
                    <a:pt x="9" y="28"/>
                  </a:lnTo>
                  <a:lnTo>
                    <a:pt x="9" y="28"/>
                  </a:lnTo>
                  <a:cubicBezTo>
                    <a:pt x="0" y="28"/>
                    <a:pt x="0" y="19"/>
                    <a:pt x="0" y="9"/>
                  </a:cubicBezTo>
                  <a:cubicBezTo>
                    <a:pt x="0" y="0"/>
                    <a:pt x="0" y="0"/>
                    <a:pt x="9" y="0"/>
                  </a:cubicBezTo>
                  <a:lnTo>
                    <a:pt x="9" y="0"/>
                  </a:lnTo>
                  <a:cubicBezTo>
                    <a:pt x="19" y="0"/>
                    <a:pt x="28" y="0"/>
                    <a:pt x="28" y="9"/>
                  </a:cubicBezTo>
                  <a:cubicBezTo>
                    <a:pt x="28" y="19"/>
                    <a:pt x="19" y="28"/>
                    <a:pt x="9" y="2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Freeform 433">
              <a:extLst>
                <a:ext uri="{FF2B5EF4-FFF2-40B4-BE49-F238E27FC236}">
                  <a16:creationId xmlns:a16="http://schemas.microsoft.com/office/drawing/2014/main" id="{780FF782-3AA8-3742-9C88-57BE2CB86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9212" y="13708954"/>
              <a:ext cx="546559" cy="47527"/>
            </a:xfrm>
            <a:custGeom>
              <a:avLst/>
              <a:gdLst>
                <a:gd name="T0" fmla="*/ 287 w 306"/>
                <a:gd name="T1" fmla="*/ 27 h 28"/>
                <a:gd name="T2" fmla="*/ 287 w 306"/>
                <a:gd name="T3" fmla="*/ 27 h 28"/>
                <a:gd name="T4" fmla="*/ 18 w 306"/>
                <a:gd name="T5" fmla="*/ 27 h 28"/>
                <a:gd name="T6" fmla="*/ 0 w 306"/>
                <a:gd name="T7" fmla="*/ 18 h 28"/>
                <a:gd name="T8" fmla="*/ 18 w 306"/>
                <a:gd name="T9" fmla="*/ 0 h 28"/>
                <a:gd name="T10" fmla="*/ 287 w 306"/>
                <a:gd name="T11" fmla="*/ 0 h 28"/>
                <a:gd name="T12" fmla="*/ 305 w 306"/>
                <a:gd name="T13" fmla="*/ 18 h 28"/>
                <a:gd name="T14" fmla="*/ 287 w 306"/>
                <a:gd name="T1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6" h="28">
                  <a:moveTo>
                    <a:pt x="287" y="27"/>
                  </a:moveTo>
                  <a:lnTo>
                    <a:pt x="287" y="27"/>
                  </a:lnTo>
                  <a:cubicBezTo>
                    <a:pt x="18" y="27"/>
                    <a:pt x="18" y="27"/>
                    <a:pt x="18" y="27"/>
                  </a:cubicBezTo>
                  <a:cubicBezTo>
                    <a:pt x="9" y="27"/>
                    <a:pt x="0" y="27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87" y="0"/>
                    <a:pt x="287" y="0"/>
                    <a:pt x="287" y="0"/>
                  </a:cubicBezTo>
                  <a:cubicBezTo>
                    <a:pt x="296" y="0"/>
                    <a:pt x="305" y="9"/>
                    <a:pt x="305" y="18"/>
                  </a:cubicBezTo>
                  <a:cubicBezTo>
                    <a:pt x="305" y="27"/>
                    <a:pt x="296" y="27"/>
                    <a:pt x="287" y="2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434">
              <a:extLst>
                <a:ext uri="{FF2B5EF4-FFF2-40B4-BE49-F238E27FC236}">
                  <a16:creationId xmlns:a16="http://schemas.microsoft.com/office/drawing/2014/main" id="{26FF6F20-DFE6-5641-A033-61AD757CE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2944" y="13708954"/>
              <a:ext cx="301002" cy="213873"/>
            </a:xfrm>
            <a:custGeom>
              <a:avLst/>
              <a:gdLst>
                <a:gd name="T0" fmla="*/ 147 w 166"/>
                <a:gd name="T1" fmla="*/ 120 h 121"/>
                <a:gd name="T2" fmla="*/ 147 w 166"/>
                <a:gd name="T3" fmla="*/ 120 h 121"/>
                <a:gd name="T4" fmla="*/ 9 w 166"/>
                <a:gd name="T5" fmla="*/ 120 h 121"/>
                <a:gd name="T6" fmla="*/ 0 w 166"/>
                <a:gd name="T7" fmla="*/ 101 h 121"/>
                <a:gd name="T8" fmla="*/ 0 w 166"/>
                <a:gd name="T9" fmla="*/ 18 h 121"/>
                <a:gd name="T10" fmla="*/ 9 w 166"/>
                <a:gd name="T11" fmla="*/ 0 h 121"/>
                <a:gd name="T12" fmla="*/ 147 w 166"/>
                <a:gd name="T13" fmla="*/ 0 h 121"/>
                <a:gd name="T14" fmla="*/ 165 w 166"/>
                <a:gd name="T15" fmla="*/ 18 h 121"/>
                <a:gd name="T16" fmla="*/ 165 w 166"/>
                <a:gd name="T17" fmla="*/ 101 h 121"/>
                <a:gd name="T18" fmla="*/ 147 w 166"/>
                <a:gd name="T19" fmla="*/ 120 h 121"/>
                <a:gd name="T20" fmla="*/ 28 w 166"/>
                <a:gd name="T21" fmla="*/ 83 h 121"/>
                <a:gd name="T22" fmla="*/ 28 w 166"/>
                <a:gd name="T23" fmla="*/ 83 h 121"/>
                <a:gd name="T24" fmla="*/ 129 w 166"/>
                <a:gd name="T25" fmla="*/ 83 h 121"/>
                <a:gd name="T26" fmla="*/ 129 w 166"/>
                <a:gd name="T27" fmla="*/ 27 h 121"/>
                <a:gd name="T28" fmla="*/ 28 w 166"/>
                <a:gd name="T29" fmla="*/ 27 h 121"/>
                <a:gd name="T30" fmla="*/ 28 w 166"/>
                <a:gd name="T31" fmla="*/ 8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6" h="121">
                  <a:moveTo>
                    <a:pt x="147" y="120"/>
                  </a:moveTo>
                  <a:lnTo>
                    <a:pt x="147" y="120"/>
                  </a:lnTo>
                  <a:cubicBezTo>
                    <a:pt x="9" y="120"/>
                    <a:pt x="9" y="120"/>
                    <a:pt x="9" y="120"/>
                  </a:cubicBezTo>
                  <a:cubicBezTo>
                    <a:pt x="0" y="120"/>
                    <a:pt x="0" y="111"/>
                    <a:pt x="0" y="10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0" y="0"/>
                    <a:pt x="9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56" y="0"/>
                    <a:pt x="165" y="9"/>
                    <a:pt x="165" y="18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65" y="111"/>
                    <a:pt x="156" y="120"/>
                    <a:pt x="147" y="120"/>
                  </a:cubicBezTo>
                  <a:close/>
                  <a:moveTo>
                    <a:pt x="28" y="83"/>
                  </a:moveTo>
                  <a:lnTo>
                    <a:pt x="28" y="83"/>
                  </a:lnTo>
                  <a:cubicBezTo>
                    <a:pt x="129" y="83"/>
                    <a:pt x="129" y="83"/>
                    <a:pt x="129" y="83"/>
                  </a:cubicBezTo>
                  <a:cubicBezTo>
                    <a:pt x="129" y="27"/>
                    <a:pt x="129" y="27"/>
                    <a:pt x="129" y="27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28" y="8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435">
              <a:extLst>
                <a:ext uri="{FF2B5EF4-FFF2-40B4-BE49-F238E27FC236}">
                  <a16:creationId xmlns:a16="http://schemas.microsoft.com/office/drawing/2014/main" id="{5A5753B7-56BE-0A45-9A23-C65D32E86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6055" y="13225768"/>
              <a:ext cx="229714" cy="71288"/>
            </a:xfrm>
            <a:custGeom>
              <a:avLst/>
              <a:gdLst>
                <a:gd name="T0" fmla="*/ 111 w 130"/>
                <a:gd name="T1" fmla="*/ 37 h 38"/>
                <a:gd name="T2" fmla="*/ 111 w 130"/>
                <a:gd name="T3" fmla="*/ 37 h 38"/>
                <a:gd name="T4" fmla="*/ 18 w 130"/>
                <a:gd name="T5" fmla="*/ 37 h 38"/>
                <a:gd name="T6" fmla="*/ 0 w 130"/>
                <a:gd name="T7" fmla="*/ 19 h 38"/>
                <a:gd name="T8" fmla="*/ 18 w 130"/>
                <a:gd name="T9" fmla="*/ 0 h 38"/>
                <a:gd name="T10" fmla="*/ 111 w 130"/>
                <a:gd name="T11" fmla="*/ 0 h 38"/>
                <a:gd name="T12" fmla="*/ 129 w 130"/>
                <a:gd name="T13" fmla="*/ 19 h 38"/>
                <a:gd name="T14" fmla="*/ 111 w 130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38">
                  <a:moveTo>
                    <a:pt x="111" y="37"/>
                  </a:moveTo>
                  <a:lnTo>
                    <a:pt x="111" y="37"/>
                  </a:lnTo>
                  <a:cubicBezTo>
                    <a:pt x="18" y="37"/>
                    <a:pt x="18" y="37"/>
                    <a:pt x="18" y="37"/>
                  </a:cubicBezTo>
                  <a:cubicBezTo>
                    <a:pt x="9" y="37"/>
                    <a:pt x="0" y="28"/>
                    <a:pt x="0" y="19"/>
                  </a:cubicBezTo>
                  <a:cubicBezTo>
                    <a:pt x="0" y="10"/>
                    <a:pt x="9" y="0"/>
                    <a:pt x="1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0" y="0"/>
                    <a:pt x="129" y="10"/>
                    <a:pt x="129" y="19"/>
                  </a:cubicBezTo>
                  <a:cubicBezTo>
                    <a:pt x="129" y="28"/>
                    <a:pt x="120" y="37"/>
                    <a:pt x="111" y="3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1167F83B-797D-C844-A095-8D3F909E2511}"/>
              </a:ext>
            </a:extLst>
          </p:cNvPr>
          <p:cNvGrpSpPr/>
          <p:nvPr/>
        </p:nvGrpSpPr>
        <p:grpSpPr>
          <a:xfrm>
            <a:off x="19234721" y="9288945"/>
            <a:ext cx="1050914" cy="737570"/>
            <a:chOff x="22307802" y="9384030"/>
            <a:chExt cx="1726800" cy="1211932"/>
          </a:xfrm>
          <a:solidFill>
            <a:schemeClr val="bg2"/>
          </a:solidFill>
        </p:grpSpPr>
        <p:sp>
          <p:nvSpPr>
            <p:cNvPr id="73" name="Freeform 436">
              <a:extLst>
                <a:ext uri="{FF2B5EF4-FFF2-40B4-BE49-F238E27FC236}">
                  <a16:creationId xmlns:a16="http://schemas.microsoft.com/office/drawing/2014/main" id="{21178A0B-97A0-6248-B547-27951FD5C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7802" y="9384030"/>
              <a:ext cx="1497091" cy="1211932"/>
            </a:xfrm>
            <a:custGeom>
              <a:avLst/>
              <a:gdLst>
                <a:gd name="T0" fmla="*/ 647 w 833"/>
                <a:gd name="T1" fmla="*/ 675 h 676"/>
                <a:gd name="T2" fmla="*/ 583 w 833"/>
                <a:gd name="T3" fmla="*/ 620 h 676"/>
                <a:gd name="T4" fmla="*/ 564 w 833"/>
                <a:gd name="T5" fmla="*/ 546 h 676"/>
                <a:gd name="T6" fmla="*/ 444 w 833"/>
                <a:gd name="T7" fmla="*/ 555 h 676"/>
                <a:gd name="T8" fmla="*/ 342 w 833"/>
                <a:gd name="T9" fmla="*/ 610 h 676"/>
                <a:gd name="T10" fmla="*/ 213 w 833"/>
                <a:gd name="T11" fmla="*/ 620 h 676"/>
                <a:gd name="T12" fmla="*/ 148 w 833"/>
                <a:gd name="T13" fmla="*/ 462 h 676"/>
                <a:gd name="T14" fmla="*/ 46 w 833"/>
                <a:gd name="T15" fmla="*/ 398 h 676"/>
                <a:gd name="T16" fmla="*/ 0 w 833"/>
                <a:gd name="T17" fmla="*/ 351 h 676"/>
                <a:gd name="T18" fmla="*/ 46 w 833"/>
                <a:gd name="T19" fmla="*/ 222 h 676"/>
                <a:gd name="T20" fmla="*/ 148 w 833"/>
                <a:gd name="T21" fmla="*/ 120 h 676"/>
                <a:gd name="T22" fmla="*/ 102 w 833"/>
                <a:gd name="T23" fmla="*/ 18 h 676"/>
                <a:gd name="T24" fmla="*/ 259 w 833"/>
                <a:gd name="T25" fmla="*/ 37 h 676"/>
                <a:gd name="T26" fmla="*/ 444 w 833"/>
                <a:gd name="T27" fmla="*/ 37 h 676"/>
                <a:gd name="T28" fmla="*/ 832 w 833"/>
                <a:gd name="T29" fmla="*/ 305 h 676"/>
                <a:gd name="T30" fmla="*/ 777 w 833"/>
                <a:gd name="T31" fmla="*/ 453 h 676"/>
                <a:gd name="T32" fmla="*/ 721 w 833"/>
                <a:gd name="T33" fmla="*/ 583 h 676"/>
                <a:gd name="T34" fmla="*/ 647 w 833"/>
                <a:gd name="T35" fmla="*/ 675 h 676"/>
                <a:gd name="T36" fmla="*/ 620 w 833"/>
                <a:gd name="T37" fmla="*/ 620 h 676"/>
                <a:gd name="T38" fmla="*/ 675 w 833"/>
                <a:gd name="T39" fmla="*/ 610 h 676"/>
                <a:gd name="T40" fmla="*/ 684 w 833"/>
                <a:gd name="T41" fmla="*/ 527 h 676"/>
                <a:gd name="T42" fmla="*/ 758 w 833"/>
                <a:gd name="T43" fmla="*/ 407 h 676"/>
                <a:gd name="T44" fmla="*/ 694 w 833"/>
                <a:gd name="T45" fmla="*/ 148 h 676"/>
                <a:gd name="T46" fmla="*/ 398 w 833"/>
                <a:gd name="T47" fmla="*/ 83 h 676"/>
                <a:gd name="T48" fmla="*/ 240 w 833"/>
                <a:gd name="T49" fmla="*/ 74 h 676"/>
                <a:gd name="T50" fmla="*/ 194 w 833"/>
                <a:gd name="T51" fmla="*/ 102 h 676"/>
                <a:gd name="T52" fmla="*/ 194 w 833"/>
                <a:gd name="T53" fmla="*/ 139 h 676"/>
                <a:gd name="T54" fmla="*/ 46 w 833"/>
                <a:gd name="T55" fmla="*/ 268 h 676"/>
                <a:gd name="T56" fmla="*/ 46 w 833"/>
                <a:gd name="T57" fmla="*/ 351 h 676"/>
                <a:gd name="T58" fmla="*/ 65 w 833"/>
                <a:gd name="T59" fmla="*/ 361 h 676"/>
                <a:gd name="T60" fmla="*/ 157 w 833"/>
                <a:gd name="T61" fmla="*/ 416 h 676"/>
                <a:gd name="T62" fmla="*/ 259 w 833"/>
                <a:gd name="T63" fmla="*/ 610 h 676"/>
                <a:gd name="T64" fmla="*/ 296 w 833"/>
                <a:gd name="T65" fmla="*/ 610 h 676"/>
                <a:gd name="T66" fmla="*/ 305 w 833"/>
                <a:gd name="T67" fmla="*/ 499 h 676"/>
                <a:gd name="T68" fmla="*/ 444 w 833"/>
                <a:gd name="T69" fmla="*/ 509 h 676"/>
                <a:gd name="T70" fmla="*/ 583 w 833"/>
                <a:gd name="T71" fmla="*/ 499 h 676"/>
                <a:gd name="T72" fmla="*/ 620 w 833"/>
                <a:gd name="T73" fmla="*/ 555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33" h="676">
                  <a:moveTo>
                    <a:pt x="647" y="675"/>
                  </a:moveTo>
                  <a:lnTo>
                    <a:pt x="647" y="675"/>
                  </a:lnTo>
                  <a:cubicBezTo>
                    <a:pt x="620" y="675"/>
                    <a:pt x="592" y="657"/>
                    <a:pt x="583" y="629"/>
                  </a:cubicBezTo>
                  <a:lnTo>
                    <a:pt x="583" y="620"/>
                  </a:lnTo>
                  <a:cubicBezTo>
                    <a:pt x="573" y="564"/>
                    <a:pt x="573" y="564"/>
                    <a:pt x="573" y="564"/>
                  </a:cubicBezTo>
                  <a:cubicBezTo>
                    <a:pt x="573" y="555"/>
                    <a:pt x="564" y="546"/>
                    <a:pt x="564" y="546"/>
                  </a:cubicBezTo>
                  <a:cubicBezTo>
                    <a:pt x="564" y="536"/>
                    <a:pt x="564" y="536"/>
                    <a:pt x="564" y="536"/>
                  </a:cubicBezTo>
                  <a:cubicBezTo>
                    <a:pt x="527" y="546"/>
                    <a:pt x="481" y="555"/>
                    <a:pt x="444" y="555"/>
                  </a:cubicBezTo>
                  <a:cubicBezTo>
                    <a:pt x="407" y="555"/>
                    <a:pt x="379" y="546"/>
                    <a:pt x="342" y="546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47"/>
                    <a:pt x="314" y="675"/>
                    <a:pt x="277" y="675"/>
                  </a:cubicBezTo>
                  <a:cubicBezTo>
                    <a:pt x="240" y="675"/>
                    <a:pt x="222" y="657"/>
                    <a:pt x="213" y="620"/>
                  </a:cubicBezTo>
                  <a:cubicBezTo>
                    <a:pt x="176" y="472"/>
                    <a:pt x="176" y="472"/>
                    <a:pt x="176" y="472"/>
                  </a:cubicBezTo>
                  <a:cubicBezTo>
                    <a:pt x="176" y="462"/>
                    <a:pt x="157" y="462"/>
                    <a:pt x="148" y="462"/>
                  </a:cubicBezTo>
                  <a:cubicBezTo>
                    <a:pt x="129" y="453"/>
                    <a:pt x="111" y="444"/>
                    <a:pt x="92" y="435"/>
                  </a:cubicBezTo>
                  <a:cubicBezTo>
                    <a:pt x="83" y="416"/>
                    <a:pt x="65" y="407"/>
                    <a:pt x="46" y="398"/>
                  </a:cubicBezTo>
                  <a:cubicBezTo>
                    <a:pt x="37" y="398"/>
                    <a:pt x="37" y="398"/>
                    <a:pt x="28" y="388"/>
                  </a:cubicBezTo>
                  <a:cubicBezTo>
                    <a:pt x="18" y="388"/>
                    <a:pt x="0" y="370"/>
                    <a:pt x="0" y="351"/>
                  </a:cubicBezTo>
                  <a:cubicBezTo>
                    <a:pt x="9" y="268"/>
                    <a:pt x="9" y="268"/>
                    <a:pt x="9" y="268"/>
                  </a:cubicBezTo>
                  <a:cubicBezTo>
                    <a:pt x="9" y="250"/>
                    <a:pt x="18" y="231"/>
                    <a:pt x="46" y="222"/>
                  </a:cubicBezTo>
                  <a:cubicBezTo>
                    <a:pt x="55" y="222"/>
                    <a:pt x="65" y="213"/>
                    <a:pt x="83" y="185"/>
                  </a:cubicBezTo>
                  <a:cubicBezTo>
                    <a:pt x="102" y="166"/>
                    <a:pt x="120" y="139"/>
                    <a:pt x="148" y="120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92" y="46"/>
                    <a:pt x="92" y="28"/>
                    <a:pt x="102" y="18"/>
                  </a:cubicBezTo>
                  <a:cubicBezTo>
                    <a:pt x="111" y="9"/>
                    <a:pt x="120" y="0"/>
                    <a:pt x="139" y="0"/>
                  </a:cubicBezTo>
                  <a:cubicBezTo>
                    <a:pt x="176" y="9"/>
                    <a:pt x="240" y="28"/>
                    <a:pt x="259" y="37"/>
                  </a:cubicBezTo>
                  <a:cubicBezTo>
                    <a:pt x="277" y="37"/>
                    <a:pt x="351" y="46"/>
                    <a:pt x="398" y="37"/>
                  </a:cubicBezTo>
                  <a:cubicBezTo>
                    <a:pt x="416" y="37"/>
                    <a:pt x="425" y="37"/>
                    <a:pt x="444" y="37"/>
                  </a:cubicBezTo>
                  <a:cubicBezTo>
                    <a:pt x="546" y="37"/>
                    <a:pt x="647" y="65"/>
                    <a:pt x="721" y="111"/>
                  </a:cubicBezTo>
                  <a:cubicBezTo>
                    <a:pt x="795" y="166"/>
                    <a:pt x="832" y="231"/>
                    <a:pt x="832" y="305"/>
                  </a:cubicBezTo>
                  <a:cubicBezTo>
                    <a:pt x="832" y="351"/>
                    <a:pt x="823" y="388"/>
                    <a:pt x="795" y="435"/>
                  </a:cubicBezTo>
                  <a:cubicBezTo>
                    <a:pt x="786" y="435"/>
                    <a:pt x="777" y="444"/>
                    <a:pt x="777" y="453"/>
                  </a:cubicBezTo>
                  <a:cubicBezTo>
                    <a:pt x="749" y="481"/>
                    <a:pt x="740" y="499"/>
                    <a:pt x="731" y="536"/>
                  </a:cubicBezTo>
                  <a:cubicBezTo>
                    <a:pt x="721" y="546"/>
                    <a:pt x="721" y="564"/>
                    <a:pt x="721" y="583"/>
                  </a:cubicBezTo>
                  <a:cubicBezTo>
                    <a:pt x="721" y="583"/>
                    <a:pt x="712" y="592"/>
                    <a:pt x="712" y="610"/>
                  </a:cubicBezTo>
                  <a:cubicBezTo>
                    <a:pt x="712" y="647"/>
                    <a:pt x="684" y="675"/>
                    <a:pt x="647" y="675"/>
                  </a:cubicBezTo>
                  <a:close/>
                  <a:moveTo>
                    <a:pt x="620" y="620"/>
                  </a:moveTo>
                  <a:lnTo>
                    <a:pt x="620" y="620"/>
                  </a:lnTo>
                  <a:cubicBezTo>
                    <a:pt x="629" y="629"/>
                    <a:pt x="638" y="629"/>
                    <a:pt x="647" y="629"/>
                  </a:cubicBezTo>
                  <a:cubicBezTo>
                    <a:pt x="657" y="629"/>
                    <a:pt x="675" y="620"/>
                    <a:pt x="675" y="610"/>
                  </a:cubicBezTo>
                  <a:cubicBezTo>
                    <a:pt x="675" y="592"/>
                    <a:pt x="675" y="583"/>
                    <a:pt x="675" y="573"/>
                  </a:cubicBezTo>
                  <a:cubicBezTo>
                    <a:pt x="675" y="555"/>
                    <a:pt x="684" y="536"/>
                    <a:pt x="684" y="527"/>
                  </a:cubicBezTo>
                  <a:cubicBezTo>
                    <a:pt x="703" y="481"/>
                    <a:pt x="721" y="453"/>
                    <a:pt x="740" y="425"/>
                  </a:cubicBezTo>
                  <a:cubicBezTo>
                    <a:pt x="749" y="416"/>
                    <a:pt x="749" y="416"/>
                    <a:pt x="758" y="407"/>
                  </a:cubicBezTo>
                  <a:cubicBezTo>
                    <a:pt x="777" y="370"/>
                    <a:pt x="795" y="342"/>
                    <a:pt x="795" y="305"/>
                  </a:cubicBezTo>
                  <a:cubicBezTo>
                    <a:pt x="795" y="250"/>
                    <a:pt x="758" y="194"/>
                    <a:pt x="694" y="148"/>
                  </a:cubicBezTo>
                  <a:cubicBezTo>
                    <a:pt x="629" y="111"/>
                    <a:pt x="536" y="83"/>
                    <a:pt x="444" y="83"/>
                  </a:cubicBezTo>
                  <a:cubicBezTo>
                    <a:pt x="435" y="83"/>
                    <a:pt x="416" y="83"/>
                    <a:pt x="398" y="83"/>
                  </a:cubicBezTo>
                  <a:lnTo>
                    <a:pt x="398" y="83"/>
                  </a:lnTo>
                  <a:cubicBezTo>
                    <a:pt x="388" y="83"/>
                    <a:pt x="277" y="92"/>
                    <a:pt x="240" y="74"/>
                  </a:cubicBezTo>
                  <a:cubicBezTo>
                    <a:pt x="231" y="65"/>
                    <a:pt x="185" y="55"/>
                    <a:pt x="148" y="46"/>
                  </a:cubicBezTo>
                  <a:cubicBezTo>
                    <a:pt x="194" y="102"/>
                    <a:pt x="194" y="102"/>
                    <a:pt x="194" y="102"/>
                  </a:cubicBezTo>
                  <a:cubicBezTo>
                    <a:pt x="203" y="111"/>
                    <a:pt x="203" y="120"/>
                    <a:pt x="203" y="120"/>
                  </a:cubicBezTo>
                  <a:cubicBezTo>
                    <a:pt x="203" y="129"/>
                    <a:pt x="194" y="139"/>
                    <a:pt x="194" y="139"/>
                  </a:cubicBezTo>
                  <a:cubicBezTo>
                    <a:pt x="157" y="166"/>
                    <a:pt x="139" y="194"/>
                    <a:pt x="120" y="213"/>
                  </a:cubicBezTo>
                  <a:cubicBezTo>
                    <a:pt x="102" y="240"/>
                    <a:pt x="83" y="268"/>
                    <a:pt x="46" y="268"/>
                  </a:cubicBezTo>
                  <a:lnTo>
                    <a:pt x="46" y="268"/>
                  </a:lnTo>
                  <a:cubicBezTo>
                    <a:pt x="46" y="351"/>
                    <a:pt x="46" y="351"/>
                    <a:pt x="46" y="351"/>
                  </a:cubicBezTo>
                  <a:lnTo>
                    <a:pt x="46" y="351"/>
                  </a:lnTo>
                  <a:cubicBezTo>
                    <a:pt x="55" y="351"/>
                    <a:pt x="55" y="351"/>
                    <a:pt x="65" y="361"/>
                  </a:cubicBezTo>
                  <a:cubicBezTo>
                    <a:pt x="83" y="361"/>
                    <a:pt x="111" y="379"/>
                    <a:pt x="129" y="398"/>
                  </a:cubicBezTo>
                  <a:cubicBezTo>
                    <a:pt x="139" y="407"/>
                    <a:pt x="148" y="416"/>
                    <a:pt x="157" y="416"/>
                  </a:cubicBezTo>
                  <a:cubicBezTo>
                    <a:pt x="185" y="425"/>
                    <a:pt x="213" y="435"/>
                    <a:pt x="222" y="462"/>
                  </a:cubicBezTo>
                  <a:cubicBezTo>
                    <a:pt x="259" y="610"/>
                    <a:pt x="259" y="610"/>
                    <a:pt x="259" y="610"/>
                  </a:cubicBezTo>
                  <a:cubicBezTo>
                    <a:pt x="259" y="620"/>
                    <a:pt x="268" y="629"/>
                    <a:pt x="277" y="629"/>
                  </a:cubicBezTo>
                  <a:cubicBezTo>
                    <a:pt x="287" y="629"/>
                    <a:pt x="296" y="620"/>
                    <a:pt x="296" y="610"/>
                  </a:cubicBezTo>
                  <a:cubicBezTo>
                    <a:pt x="296" y="518"/>
                    <a:pt x="296" y="518"/>
                    <a:pt x="296" y="518"/>
                  </a:cubicBezTo>
                  <a:cubicBezTo>
                    <a:pt x="296" y="509"/>
                    <a:pt x="296" y="499"/>
                    <a:pt x="305" y="499"/>
                  </a:cubicBezTo>
                  <a:cubicBezTo>
                    <a:pt x="314" y="490"/>
                    <a:pt x="314" y="490"/>
                    <a:pt x="324" y="490"/>
                  </a:cubicBezTo>
                  <a:cubicBezTo>
                    <a:pt x="361" y="499"/>
                    <a:pt x="407" y="509"/>
                    <a:pt x="444" y="509"/>
                  </a:cubicBezTo>
                  <a:cubicBezTo>
                    <a:pt x="490" y="509"/>
                    <a:pt x="527" y="499"/>
                    <a:pt x="564" y="490"/>
                  </a:cubicBezTo>
                  <a:cubicBezTo>
                    <a:pt x="573" y="490"/>
                    <a:pt x="583" y="490"/>
                    <a:pt x="583" y="499"/>
                  </a:cubicBezTo>
                  <a:cubicBezTo>
                    <a:pt x="592" y="518"/>
                    <a:pt x="592" y="518"/>
                    <a:pt x="592" y="518"/>
                  </a:cubicBezTo>
                  <a:cubicBezTo>
                    <a:pt x="610" y="527"/>
                    <a:pt x="610" y="546"/>
                    <a:pt x="620" y="555"/>
                  </a:cubicBezTo>
                  <a:lnTo>
                    <a:pt x="620" y="62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437">
              <a:extLst>
                <a:ext uri="{FF2B5EF4-FFF2-40B4-BE49-F238E27FC236}">
                  <a16:creationId xmlns:a16="http://schemas.microsoft.com/office/drawing/2014/main" id="{4C6B7D98-095E-A24C-8018-2095662DD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6073" y="9582060"/>
              <a:ext cx="348529" cy="229709"/>
            </a:xfrm>
            <a:custGeom>
              <a:avLst/>
              <a:gdLst>
                <a:gd name="T0" fmla="*/ 18 w 195"/>
                <a:gd name="T1" fmla="*/ 129 h 130"/>
                <a:gd name="T2" fmla="*/ 18 w 195"/>
                <a:gd name="T3" fmla="*/ 129 h 130"/>
                <a:gd name="T4" fmla="*/ 9 w 195"/>
                <a:gd name="T5" fmla="*/ 120 h 130"/>
                <a:gd name="T6" fmla="*/ 18 w 195"/>
                <a:gd name="T7" fmla="*/ 102 h 130"/>
                <a:gd name="T8" fmla="*/ 18 w 195"/>
                <a:gd name="T9" fmla="*/ 102 h 130"/>
                <a:gd name="T10" fmla="*/ 64 w 195"/>
                <a:gd name="T11" fmla="*/ 83 h 130"/>
                <a:gd name="T12" fmla="*/ 55 w 195"/>
                <a:gd name="T13" fmla="*/ 74 h 130"/>
                <a:gd name="T14" fmla="*/ 46 w 195"/>
                <a:gd name="T15" fmla="*/ 28 h 130"/>
                <a:gd name="T16" fmla="*/ 92 w 195"/>
                <a:gd name="T17" fmla="*/ 0 h 130"/>
                <a:gd name="T18" fmla="*/ 129 w 195"/>
                <a:gd name="T19" fmla="*/ 28 h 130"/>
                <a:gd name="T20" fmla="*/ 129 w 195"/>
                <a:gd name="T21" fmla="*/ 65 h 130"/>
                <a:gd name="T22" fmla="*/ 175 w 195"/>
                <a:gd name="T23" fmla="*/ 55 h 130"/>
                <a:gd name="T24" fmla="*/ 194 w 195"/>
                <a:gd name="T25" fmla="*/ 65 h 130"/>
                <a:gd name="T26" fmla="*/ 175 w 195"/>
                <a:gd name="T27" fmla="*/ 83 h 130"/>
                <a:gd name="T28" fmla="*/ 129 w 195"/>
                <a:gd name="T29" fmla="*/ 92 h 130"/>
                <a:gd name="T30" fmla="*/ 101 w 195"/>
                <a:gd name="T31" fmla="*/ 92 h 130"/>
                <a:gd name="T32" fmla="*/ 64 w 195"/>
                <a:gd name="T33" fmla="*/ 111 h 130"/>
                <a:gd name="T34" fmla="*/ 27 w 195"/>
                <a:gd name="T35" fmla="*/ 129 h 130"/>
                <a:gd name="T36" fmla="*/ 18 w 195"/>
                <a:gd name="T37" fmla="*/ 129 h 130"/>
                <a:gd name="T38" fmla="*/ 92 w 195"/>
                <a:gd name="T39" fmla="*/ 28 h 130"/>
                <a:gd name="T40" fmla="*/ 92 w 195"/>
                <a:gd name="T41" fmla="*/ 28 h 130"/>
                <a:gd name="T42" fmla="*/ 83 w 195"/>
                <a:gd name="T43" fmla="*/ 28 h 130"/>
                <a:gd name="T44" fmla="*/ 74 w 195"/>
                <a:gd name="T45" fmla="*/ 37 h 130"/>
                <a:gd name="T46" fmla="*/ 74 w 195"/>
                <a:gd name="T47" fmla="*/ 55 h 130"/>
                <a:gd name="T48" fmla="*/ 92 w 195"/>
                <a:gd name="T49" fmla="*/ 65 h 130"/>
                <a:gd name="T50" fmla="*/ 101 w 195"/>
                <a:gd name="T51" fmla="*/ 55 h 130"/>
                <a:gd name="T52" fmla="*/ 101 w 195"/>
                <a:gd name="T53" fmla="*/ 37 h 130"/>
                <a:gd name="T54" fmla="*/ 92 w 195"/>
                <a:gd name="T55" fmla="*/ 28 h 130"/>
                <a:gd name="T56" fmla="*/ 101 w 195"/>
                <a:gd name="T57" fmla="*/ 37 h 130"/>
                <a:gd name="T58" fmla="*/ 101 w 195"/>
                <a:gd name="T59" fmla="*/ 3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5" h="130">
                  <a:moveTo>
                    <a:pt x="18" y="129"/>
                  </a:moveTo>
                  <a:lnTo>
                    <a:pt x="18" y="129"/>
                  </a:lnTo>
                  <a:cubicBezTo>
                    <a:pt x="9" y="129"/>
                    <a:pt x="9" y="129"/>
                    <a:pt x="9" y="120"/>
                  </a:cubicBezTo>
                  <a:cubicBezTo>
                    <a:pt x="0" y="111"/>
                    <a:pt x="9" y="102"/>
                    <a:pt x="18" y="102"/>
                  </a:cubicBezTo>
                  <a:lnTo>
                    <a:pt x="18" y="102"/>
                  </a:lnTo>
                  <a:cubicBezTo>
                    <a:pt x="27" y="102"/>
                    <a:pt x="46" y="92"/>
                    <a:pt x="64" y="83"/>
                  </a:cubicBezTo>
                  <a:lnTo>
                    <a:pt x="55" y="74"/>
                  </a:lnTo>
                  <a:cubicBezTo>
                    <a:pt x="46" y="65"/>
                    <a:pt x="37" y="46"/>
                    <a:pt x="46" y="28"/>
                  </a:cubicBezTo>
                  <a:cubicBezTo>
                    <a:pt x="55" y="9"/>
                    <a:pt x="74" y="0"/>
                    <a:pt x="92" y="0"/>
                  </a:cubicBezTo>
                  <a:cubicBezTo>
                    <a:pt x="111" y="0"/>
                    <a:pt x="129" y="18"/>
                    <a:pt x="129" y="28"/>
                  </a:cubicBezTo>
                  <a:cubicBezTo>
                    <a:pt x="129" y="37"/>
                    <a:pt x="129" y="46"/>
                    <a:pt x="129" y="65"/>
                  </a:cubicBezTo>
                  <a:cubicBezTo>
                    <a:pt x="138" y="65"/>
                    <a:pt x="157" y="55"/>
                    <a:pt x="175" y="55"/>
                  </a:cubicBezTo>
                  <a:cubicBezTo>
                    <a:pt x="185" y="55"/>
                    <a:pt x="185" y="65"/>
                    <a:pt x="194" y="65"/>
                  </a:cubicBezTo>
                  <a:cubicBezTo>
                    <a:pt x="194" y="74"/>
                    <a:pt x="185" y="83"/>
                    <a:pt x="175" y="83"/>
                  </a:cubicBezTo>
                  <a:cubicBezTo>
                    <a:pt x="175" y="83"/>
                    <a:pt x="157" y="92"/>
                    <a:pt x="129" y="92"/>
                  </a:cubicBezTo>
                  <a:cubicBezTo>
                    <a:pt x="120" y="92"/>
                    <a:pt x="111" y="92"/>
                    <a:pt x="101" y="92"/>
                  </a:cubicBezTo>
                  <a:cubicBezTo>
                    <a:pt x="92" y="102"/>
                    <a:pt x="83" y="111"/>
                    <a:pt x="64" y="111"/>
                  </a:cubicBezTo>
                  <a:cubicBezTo>
                    <a:pt x="46" y="129"/>
                    <a:pt x="27" y="129"/>
                    <a:pt x="27" y="129"/>
                  </a:cubicBezTo>
                  <a:cubicBezTo>
                    <a:pt x="18" y="129"/>
                    <a:pt x="18" y="129"/>
                    <a:pt x="18" y="129"/>
                  </a:cubicBezTo>
                  <a:close/>
                  <a:moveTo>
                    <a:pt x="92" y="28"/>
                  </a:moveTo>
                  <a:lnTo>
                    <a:pt x="92" y="28"/>
                  </a:lnTo>
                  <a:lnTo>
                    <a:pt x="83" y="28"/>
                  </a:lnTo>
                  <a:cubicBezTo>
                    <a:pt x="83" y="28"/>
                    <a:pt x="83" y="37"/>
                    <a:pt x="74" y="37"/>
                  </a:cubicBezTo>
                  <a:cubicBezTo>
                    <a:pt x="74" y="46"/>
                    <a:pt x="74" y="46"/>
                    <a:pt x="74" y="55"/>
                  </a:cubicBezTo>
                  <a:cubicBezTo>
                    <a:pt x="83" y="55"/>
                    <a:pt x="83" y="55"/>
                    <a:pt x="92" y="65"/>
                  </a:cubicBezTo>
                  <a:cubicBezTo>
                    <a:pt x="92" y="55"/>
                    <a:pt x="101" y="55"/>
                    <a:pt x="101" y="55"/>
                  </a:cubicBezTo>
                  <a:cubicBezTo>
                    <a:pt x="101" y="46"/>
                    <a:pt x="101" y="46"/>
                    <a:pt x="101" y="37"/>
                  </a:cubicBezTo>
                  <a:lnTo>
                    <a:pt x="92" y="28"/>
                  </a:lnTo>
                  <a:close/>
                  <a:moveTo>
                    <a:pt x="101" y="37"/>
                  </a:moveTo>
                  <a:lnTo>
                    <a:pt x="101" y="3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438">
              <a:extLst>
                <a:ext uri="{FF2B5EF4-FFF2-40B4-BE49-F238E27FC236}">
                  <a16:creationId xmlns:a16="http://schemas.microsoft.com/office/drawing/2014/main" id="{E2D5CFEC-C1F7-0648-B617-EF1778396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4645" y="9772167"/>
              <a:ext cx="87134" cy="102972"/>
            </a:xfrm>
            <a:custGeom>
              <a:avLst/>
              <a:gdLst>
                <a:gd name="T0" fmla="*/ 0 w 47"/>
                <a:gd name="T1" fmla="*/ 27 h 56"/>
                <a:gd name="T2" fmla="*/ 0 w 47"/>
                <a:gd name="T3" fmla="*/ 27 h 56"/>
                <a:gd name="T4" fmla="*/ 18 w 47"/>
                <a:gd name="T5" fmla="*/ 0 h 56"/>
                <a:gd name="T6" fmla="*/ 46 w 47"/>
                <a:gd name="T7" fmla="*/ 27 h 56"/>
                <a:gd name="T8" fmla="*/ 18 w 47"/>
                <a:gd name="T9" fmla="*/ 55 h 56"/>
                <a:gd name="T10" fmla="*/ 0 w 47"/>
                <a:gd name="T11" fmla="*/ 2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56">
                  <a:moveTo>
                    <a:pt x="0" y="27"/>
                  </a:moveTo>
                  <a:lnTo>
                    <a:pt x="0" y="27"/>
                  </a:lnTo>
                  <a:cubicBezTo>
                    <a:pt x="0" y="18"/>
                    <a:pt x="9" y="0"/>
                    <a:pt x="18" y="0"/>
                  </a:cubicBezTo>
                  <a:cubicBezTo>
                    <a:pt x="37" y="0"/>
                    <a:pt x="46" y="18"/>
                    <a:pt x="46" y="27"/>
                  </a:cubicBezTo>
                  <a:cubicBezTo>
                    <a:pt x="46" y="37"/>
                    <a:pt x="37" y="55"/>
                    <a:pt x="18" y="55"/>
                  </a:cubicBezTo>
                  <a:cubicBezTo>
                    <a:pt x="9" y="55"/>
                    <a:pt x="0" y="37"/>
                    <a:pt x="0" y="2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439">
              <a:extLst>
                <a:ext uri="{FF2B5EF4-FFF2-40B4-BE49-F238E27FC236}">
                  <a16:creationId xmlns:a16="http://schemas.microsoft.com/office/drawing/2014/main" id="{B0EF8810-2348-9C48-B6FA-91C712C10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9016" y="9621663"/>
              <a:ext cx="364371" cy="118819"/>
            </a:xfrm>
            <a:custGeom>
              <a:avLst/>
              <a:gdLst>
                <a:gd name="T0" fmla="*/ 185 w 205"/>
                <a:gd name="T1" fmla="*/ 65 h 66"/>
                <a:gd name="T2" fmla="*/ 185 w 205"/>
                <a:gd name="T3" fmla="*/ 65 h 66"/>
                <a:gd name="T4" fmla="*/ 176 w 205"/>
                <a:gd name="T5" fmla="*/ 65 h 66"/>
                <a:gd name="T6" fmla="*/ 93 w 205"/>
                <a:gd name="T7" fmla="*/ 47 h 66"/>
                <a:gd name="T8" fmla="*/ 28 w 205"/>
                <a:gd name="T9" fmla="*/ 47 h 66"/>
                <a:gd name="T10" fmla="*/ 0 w 205"/>
                <a:gd name="T11" fmla="*/ 28 h 66"/>
                <a:gd name="T12" fmla="*/ 19 w 205"/>
                <a:gd name="T13" fmla="*/ 0 h 66"/>
                <a:gd name="T14" fmla="*/ 102 w 205"/>
                <a:gd name="T15" fmla="*/ 0 h 66"/>
                <a:gd name="T16" fmla="*/ 185 w 205"/>
                <a:gd name="T17" fmla="*/ 19 h 66"/>
                <a:gd name="T18" fmla="*/ 204 w 205"/>
                <a:gd name="T19" fmla="*/ 47 h 66"/>
                <a:gd name="T20" fmla="*/ 185 w 205"/>
                <a:gd name="T21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" h="66">
                  <a:moveTo>
                    <a:pt x="185" y="65"/>
                  </a:moveTo>
                  <a:lnTo>
                    <a:pt x="185" y="65"/>
                  </a:lnTo>
                  <a:lnTo>
                    <a:pt x="176" y="65"/>
                  </a:lnTo>
                  <a:cubicBezTo>
                    <a:pt x="148" y="56"/>
                    <a:pt x="130" y="47"/>
                    <a:pt x="93" y="47"/>
                  </a:cubicBezTo>
                  <a:cubicBezTo>
                    <a:pt x="83" y="37"/>
                    <a:pt x="46" y="47"/>
                    <a:pt x="28" y="47"/>
                  </a:cubicBezTo>
                  <a:cubicBezTo>
                    <a:pt x="19" y="47"/>
                    <a:pt x="0" y="37"/>
                    <a:pt x="0" y="28"/>
                  </a:cubicBezTo>
                  <a:cubicBezTo>
                    <a:pt x="0" y="19"/>
                    <a:pt x="9" y="0"/>
                    <a:pt x="19" y="0"/>
                  </a:cubicBezTo>
                  <a:cubicBezTo>
                    <a:pt x="37" y="0"/>
                    <a:pt x="83" y="0"/>
                    <a:pt x="102" y="0"/>
                  </a:cubicBezTo>
                  <a:cubicBezTo>
                    <a:pt x="139" y="0"/>
                    <a:pt x="157" y="10"/>
                    <a:pt x="185" y="19"/>
                  </a:cubicBezTo>
                  <a:cubicBezTo>
                    <a:pt x="204" y="19"/>
                    <a:pt x="204" y="37"/>
                    <a:pt x="204" y="47"/>
                  </a:cubicBezTo>
                  <a:cubicBezTo>
                    <a:pt x="204" y="56"/>
                    <a:pt x="194" y="65"/>
                    <a:pt x="185" y="6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90B23862-31B7-3B4E-89B2-29C548A47779}"/>
              </a:ext>
            </a:extLst>
          </p:cNvPr>
          <p:cNvGrpSpPr/>
          <p:nvPr/>
        </p:nvGrpSpPr>
        <p:grpSpPr>
          <a:xfrm>
            <a:off x="10224155" y="9209532"/>
            <a:ext cx="780955" cy="911112"/>
            <a:chOff x="12168785" y="9233531"/>
            <a:chExt cx="1283219" cy="1497086"/>
          </a:xfrm>
          <a:solidFill>
            <a:schemeClr val="bg2"/>
          </a:solidFill>
        </p:grpSpPr>
        <p:sp>
          <p:nvSpPr>
            <p:cNvPr id="78" name="Freeform 440">
              <a:extLst>
                <a:ext uri="{FF2B5EF4-FFF2-40B4-BE49-F238E27FC236}">
                  <a16:creationId xmlns:a16="http://schemas.microsoft.com/office/drawing/2014/main" id="{795AFF11-0C74-F447-9F9F-00363DF9E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8785" y="9233531"/>
              <a:ext cx="1283219" cy="1497086"/>
            </a:xfrm>
            <a:custGeom>
              <a:avLst/>
              <a:gdLst>
                <a:gd name="T0" fmla="*/ 360 w 713"/>
                <a:gd name="T1" fmla="*/ 832 h 833"/>
                <a:gd name="T2" fmla="*/ 360 w 713"/>
                <a:gd name="T3" fmla="*/ 832 h 833"/>
                <a:gd name="T4" fmla="*/ 351 w 713"/>
                <a:gd name="T5" fmla="*/ 832 h 833"/>
                <a:gd name="T6" fmla="*/ 147 w 713"/>
                <a:gd name="T7" fmla="*/ 675 h 833"/>
                <a:gd name="T8" fmla="*/ 0 w 713"/>
                <a:gd name="T9" fmla="*/ 185 h 833"/>
                <a:gd name="T10" fmla="*/ 9 w 713"/>
                <a:gd name="T11" fmla="*/ 138 h 833"/>
                <a:gd name="T12" fmla="*/ 56 w 713"/>
                <a:gd name="T13" fmla="*/ 111 h 833"/>
                <a:gd name="T14" fmla="*/ 314 w 713"/>
                <a:gd name="T15" fmla="*/ 18 h 833"/>
                <a:gd name="T16" fmla="*/ 397 w 713"/>
                <a:gd name="T17" fmla="*/ 18 h 833"/>
                <a:gd name="T18" fmla="*/ 656 w 713"/>
                <a:gd name="T19" fmla="*/ 111 h 833"/>
                <a:gd name="T20" fmla="*/ 702 w 713"/>
                <a:gd name="T21" fmla="*/ 129 h 833"/>
                <a:gd name="T22" fmla="*/ 712 w 713"/>
                <a:gd name="T23" fmla="*/ 185 h 833"/>
                <a:gd name="T24" fmla="*/ 564 w 713"/>
                <a:gd name="T25" fmla="*/ 675 h 833"/>
                <a:gd name="T26" fmla="*/ 369 w 713"/>
                <a:gd name="T27" fmla="*/ 832 h 833"/>
                <a:gd name="T28" fmla="*/ 360 w 713"/>
                <a:gd name="T29" fmla="*/ 832 h 833"/>
                <a:gd name="T30" fmla="*/ 351 w 713"/>
                <a:gd name="T31" fmla="*/ 795 h 833"/>
                <a:gd name="T32" fmla="*/ 351 w 713"/>
                <a:gd name="T33" fmla="*/ 795 h 833"/>
                <a:gd name="T34" fmla="*/ 360 w 713"/>
                <a:gd name="T35" fmla="*/ 55 h 833"/>
                <a:gd name="T36" fmla="*/ 360 w 713"/>
                <a:gd name="T37" fmla="*/ 55 h 833"/>
                <a:gd name="T38" fmla="*/ 341 w 713"/>
                <a:gd name="T39" fmla="*/ 55 h 833"/>
                <a:gd name="T40" fmla="*/ 65 w 713"/>
                <a:gd name="T41" fmla="*/ 157 h 833"/>
                <a:gd name="T42" fmla="*/ 46 w 713"/>
                <a:gd name="T43" fmla="*/ 166 h 833"/>
                <a:gd name="T44" fmla="*/ 37 w 713"/>
                <a:gd name="T45" fmla="*/ 175 h 833"/>
                <a:gd name="T46" fmla="*/ 184 w 713"/>
                <a:gd name="T47" fmla="*/ 656 h 833"/>
                <a:gd name="T48" fmla="*/ 360 w 713"/>
                <a:gd name="T49" fmla="*/ 786 h 833"/>
                <a:gd name="T50" fmla="*/ 527 w 713"/>
                <a:gd name="T51" fmla="*/ 656 h 833"/>
                <a:gd name="T52" fmla="*/ 675 w 713"/>
                <a:gd name="T53" fmla="*/ 175 h 833"/>
                <a:gd name="T54" fmla="*/ 665 w 713"/>
                <a:gd name="T55" fmla="*/ 157 h 833"/>
                <a:gd name="T56" fmla="*/ 647 w 713"/>
                <a:gd name="T57" fmla="*/ 157 h 833"/>
                <a:gd name="T58" fmla="*/ 369 w 713"/>
                <a:gd name="T59" fmla="*/ 55 h 833"/>
                <a:gd name="T60" fmla="*/ 360 w 713"/>
                <a:gd name="T61" fmla="*/ 55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3" h="833">
                  <a:moveTo>
                    <a:pt x="360" y="832"/>
                  </a:moveTo>
                  <a:lnTo>
                    <a:pt x="360" y="832"/>
                  </a:lnTo>
                  <a:cubicBezTo>
                    <a:pt x="351" y="832"/>
                    <a:pt x="351" y="832"/>
                    <a:pt x="351" y="832"/>
                  </a:cubicBezTo>
                  <a:cubicBezTo>
                    <a:pt x="341" y="832"/>
                    <a:pt x="203" y="767"/>
                    <a:pt x="147" y="675"/>
                  </a:cubicBezTo>
                  <a:cubicBezTo>
                    <a:pt x="37" y="527"/>
                    <a:pt x="9" y="277"/>
                    <a:pt x="0" y="185"/>
                  </a:cubicBezTo>
                  <a:cubicBezTo>
                    <a:pt x="0" y="166"/>
                    <a:pt x="0" y="148"/>
                    <a:pt x="9" y="138"/>
                  </a:cubicBezTo>
                  <a:cubicBezTo>
                    <a:pt x="28" y="120"/>
                    <a:pt x="37" y="111"/>
                    <a:pt x="56" y="111"/>
                  </a:cubicBezTo>
                  <a:cubicBezTo>
                    <a:pt x="193" y="101"/>
                    <a:pt x="277" y="46"/>
                    <a:pt x="314" y="18"/>
                  </a:cubicBezTo>
                  <a:cubicBezTo>
                    <a:pt x="341" y="0"/>
                    <a:pt x="369" y="0"/>
                    <a:pt x="397" y="18"/>
                  </a:cubicBezTo>
                  <a:cubicBezTo>
                    <a:pt x="434" y="46"/>
                    <a:pt x="517" y="101"/>
                    <a:pt x="656" y="111"/>
                  </a:cubicBezTo>
                  <a:cubicBezTo>
                    <a:pt x="675" y="111"/>
                    <a:pt x="684" y="120"/>
                    <a:pt x="702" y="129"/>
                  </a:cubicBezTo>
                  <a:cubicBezTo>
                    <a:pt x="712" y="148"/>
                    <a:pt x="712" y="166"/>
                    <a:pt x="712" y="185"/>
                  </a:cubicBezTo>
                  <a:cubicBezTo>
                    <a:pt x="702" y="277"/>
                    <a:pt x="675" y="527"/>
                    <a:pt x="564" y="675"/>
                  </a:cubicBezTo>
                  <a:cubicBezTo>
                    <a:pt x="508" y="767"/>
                    <a:pt x="369" y="832"/>
                    <a:pt x="369" y="832"/>
                  </a:cubicBezTo>
                  <a:cubicBezTo>
                    <a:pt x="360" y="832"/>
                    <a:pt x="360" y="832"/>
                    <a:pt x="360" y="832"/>
                  </a:cubicBezTo>
                  <a:close/>
                  <a:moveTo>
                    <a:pt x="351" y="795"/>
                  </a:moveTo>
                  <a:lnTo>
                    <a:pt x="351" y="795"/>
                  </a:lnTo>
                  <a:close/>
                  <a:moveTo>
                    <a:pt x="360" y="55"/>
                  </a:moveTo>
                  <a:lnTo>
                    <a:pt x="360" y="55"/>
                  </a:lnTo>
                  <a:cubicBezTo>
                    <a:pt x="351" y="55"/>
                    <a:pt x="351" y="55"/>
                    <a:pt x="341" y="55"/>
                  </a:cubicBezTo>
                  <a:cubicBezTo>
                    <a:pt x="295" y="92"/>
                    <a:pt x="203" y="148"/>
                    <a:pt x="65" y="157"/>
                  </a:cubicBezTo>
                  <a:cubicBezTo>
                    <a:pt x="56" y="157"/>
                    <a:pt x="46" y="157"/>
                    <a:pt x="46" y="166"/>
                  </a:cubicBezTo>
                  <a:lnTo>
                    <a:pt x="37" y="175"/>
                  </a:lnTo>
                  <a:cubicBezTo>
                    <a:pt x="56" y="277"/>
                    <a:pt x="83" y="508"/>
                    <a:pt x="184" y="656"/>
                  </a:cubicBezTo>
                  <a:cubicBezTo>
                    <a:pt x="230" y="721"/>
                    <a:pt x="323" y="777"/>
                    <a:pt x="360" y="786"/>
                  </a:cubicBezTo>
                  <a:cubicBezTo>
                    <a:pt x="388" y="777"/>
                    <a:pt x="480" y="721"/>
                    <a:pt x="527" y="656"/>
                  </a:cubicBezTo>
                  <a:cubicBezTo>
                    <a:pt x="628" y="508"/>
                    <a:pt x="656" y="268"/>
                    <a:pt x="675" y="175"/>
                  </a:cubicBezTo>
                  <a:cubicBezTo>
                    <a:pt x="675" y="175"/>
                    <a:pt x="665" y="166"/>
                    <a:pt x="665" y="157"/>
                  </a:cubicBezTo>
                  <a:cubicBezTo>
                    <a:pt x="665" y="157"/>
                    <a:pt x="656" y="157"/>
                    <a:pt x="647" y="157"/>
                  </a:cubicBezTo>
                  <a:cubicBezTo>
                    <a:pt x="508" y="148"/>
                    <a:pt x="416" y="92"/>
                    <a:pt x="369" y="55"/>
                  </a:cubicBezTo>
                  <a:lnTo>
                    <a:pt x="360" y="5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" name="Freeform 441">
              <a:extLst>
                <a:ext uri="{FF2B5EF4-FFF2-40B4-BE49-F238E27FC236}">
                  <a16:creationId xmlns:a16="http://schemas.microsoft.com/office/drawing/2014/main" id="{D3C924A6-540B-524B-B0DA-C80583533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4840" y="9946431"/>
              <a:ext cx="483189" cy="348529"/>
            </a:xfrm>
            <a:custGeom>
              <a:avLst/>
              <a:gdLst>
                <a:gd name="T0" fmla="*/ 232 w 270"/>
                <a:gd name="T1" fmla="*/ 195 h 196"/>
                <a:gd name="T2" fmla="*/ 232 w 270"/>
                <a:gd name="T3" fmla="*/ 195 h 196"/>
                <a:gd name="T4" fmla="*/ 37 w 270"/>
                <a:gd name="T5" fmla="*/ 195 h 196"/>
                <a:gd name="T6" fmla="*/ 0 w 270"/>
                <a:gd name="T7" fmla="*/ 167 h 196"/>
                <a:gd name="T8" fmla="*/ 0 w 270"/>
                <a:gd name="T9" fmla="*/ 37 h 196"/>
                <a:gd name="T10" fmla="*/ 37 w 270"/>
                <a:gd name="T11" fmla="*/ 0 h 196"/>
                <a:gd name="T12" fmla="*/ 232 w 270"/>
                <a:gd name="T13" fmla="*/ 0 h 196"/>
                <a:gd name="T14" fmla="*/ 269 w 270"/>
                <a:gd name="T15" fmla="*/ 37 h 196"/>
                <a:gd name="T16" fmla="*/ 269 w 270"/>
                <a:gd name="T17" fmla="*/ 167 h 196"/>
                <a:gd name="T18" fmla="*/ 232 w 270"/>
                <a:gd name="T19" fmla="*/ 195 h 196"/>
                <a:gd name="T20" fmla="*/ 46 w 270"/>
                <a:gd name="T21" fmla="*/ 158 h 196"/>
                <a:gd name="T22" fmla="*/ 46 w 270"/>
                <a:gd name="T23" fmla="*/ 158 h 196"/>
                <a:gd name="T24" fmla="*/ 222 w 270"/>
                <a:gd name="T25" fmla="*/ 158 h 196"/>
                <a:gd name="T26" fmla="*/ 222 w 270"/>
                <a:gd name="T27" fmla="*/ 47 h 196"/>
                <a:gd name="T28" fmla="*/ 46 w 270"/>
                <a:gd name="T29" fmla="*/ 47 h 196"/>
                <a:gd name="T30" fmla="*/ 46 w 270"/>
                <a:gd name="T31" fmla="*/ 15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0" h="196">
                  <a:moveTo>
                    <a:pt x="232" y="195"/>
                  </a:moveTo>
                  <a:lnTo>
                    <a:pt x="232" y="195"/>
                  </a:lnTo>
                  <a:cubicBezTo>
                    <a:pt x="37" y="195"/>
                    <a:pt x="37" y="195"/>
                    <a:pt x="37" y="195"/>
                  </a:cubicBezTo>
                  <a:cubicBezTo>
                    <a:pt x="19" y="195"/>
                    <a:pt x="0" y="185"/>
                    <a:pt x="0" y="16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9"/>
                    <a:pt x="19" y="0"/>
                    <a:pt x="37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50" y="0"/>
                    <a:pt x="269" y="19"/>
                    <a:pt x="269" y="37"/>
                  </a:cubicBezTo>
                  <a:cubicBezTo>
                    <a:pt x="269" y="167"/>
                    <a:pt x="269" y="167"/>
                    <a:pt x="269" y="167"/>
                  </a:cubicBezTo>
                  <a:cubicBezTo>
                    <a:pt x="269" y="185"/>
                    <a:pt x="250" y="195"/>
                    <a:pt x="232" y="195"/>
                  </a:cubicBezTo>
                  <a:close/>
                  <a:moveTo>
                    <a:pt x="46" y="158"/>
                  </a:moveTo>
                  <a:lnTo>
                    <a:pt x="46" y="158"/>
                  </a:lnTo>
                  <a:cubicBezTo>
                    <a:pt x="222" y="158"/>
                    <a:pt x="222" y="158"/>
                    <a:pt x="222" y="158"/>
                  </a:cubicBezTo>
                  <a:cubicBezTo>
                    <a:pt x="222" y="47"/>
                    <a:pt x="222" y="47"/>
                    <a:pt x="222" y="47"/>
                  </a:cubicBezTo>
                  <a:cubicBezTo>
                    <a:pt x="46" y="47"/>
                    <a:pt x="46" y="47"/>
                    <a:pt x="46" y="47"/>
                  </a:cubicBezTo>
                  <a:lnTo>
                    <a:pt x="46" y="15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" name="Freeform 442">
              <a:extLst>
                <a:ext uri="{FF2B5EF4-FFF2-40B4-BE49-F238E27FC236}">
                  <a16:creationId xmlns:a16="http://schemas.microsoft.com/office/drawing/2014/main" id="{BCD2DD05-D858-194A-B10D-B31CEDE18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6526" y="9685031"/>
              <a:ext cx="419821" cy="348529"/>
            </a:xfrm>
            <a:custGeom>
              <a:avLst/>
              <a:gdLst>
                <a:gd name="T0" fmla="*/ 203 w 232"/>
                <a:gd name="T1" fmla="*/ 195 h 196"/>
                <a:gd name="T2" fmla="*/ 203 w 232"/>
                <a:gd name="T3" fmla="*/ 195 h 196"/>
                <a:gd name="T4" fmla="*/ 185 w 232"/>
                <a:gd name="T5" fmla="*/ 176 h 196"/>
                <a:gd name="T6" fmla="*/ 185 w 232"/>
                <a:gd name="T7" fmla="*/ 111 h 196"/>
                <a:gd name="T8" fmla="*/ 111 w 232"/>
                <a:gd name="T9" fmla="*/ 47 h 196"/>
                <a:gd name="T10" fmla="*/ 46 w 232"/>
                <a:gd name="T11" fmla="*/ 111 h 196"/>
                <a:gd name="T12" fmla="*/ 46 w 232"/>
                <a:gd name="T13" fmla="*/ 176 h 196"/>
                <a:gd name="T14" fmla="*/ 27 w 232"/>
                <a:gd name="T15" fmla="*/ 195 h 196"/>
                <a:gd name="T16" fmla="*/ 27 w 232"/>
                <a:gd name="T17" fmla="*/ 195 h 196"/>
                <a:gd name="T18" fmla="*/ 0 w 232"/>
                <a:gd name="T19" fmla="*/ 176 h 196"/>
                <a:gd name="T20" fmla="*/ 0 w 232"/>
                <a:gd name="T21" fmla="*/ 111 h 196"/>
                <a:gd name="T22" fmla="*/ 111 w 232"/>
                <a:gd name="T23" fmla="*/ 0 h 196"/>
                <a:gd name="T24" fmla="*/ 231 w 232"/>
                <a:gd name="T25" fmla="*/ 111 h 196"/>
                <a:gd name="T26" fmla="*/ 231 w 232"/>
                <a:gd name="T27" fmla="*/ 176 h 196"/>
                <a:gd name="T28" fmla="*/ 203 w 232"/>
                <a:gd name="T29" fmla="*/ 19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2" h="196">
                  <a:moveTo>
                    <a:pt x="203" y="195"/>
                  </a:moveTo>
                  <a:lnTo>
                    <a:pt x="203" y="195"/>
                  </a:lnTo>
                  <a:cubicBezTo>
                    <a:pt x="194" y="195"/>
                    <a:pt x="185" y="185"/>
                    <a:pt x="185" y="176"/>
                  </a:cubicBezTo>
                  <a:cubicBezTo>
                    <a:pt x="185" y="111"/>
                    <a:pt x="185" y="111"/>
                    <a:pt x="185" y="111"/>
                  </a:cubicBezTo>
                  <a:cubicBezTo>
                    <a:pt x="185" y="74"/>
                    <a:pt x="157" y="47"/>
                    <a:pt x="111" y="47"/>
                  </a:cubicBezTo>
                  <a:cubicBezTo>
                    <a:pt x="74" y="47"/>
                    <a:pt x="46" y="74"/>
                    <a:pt x="46" y="111"/>
                  </a:cubicBezTo>
                  <a:cubicBezTo>
                    <a:pt x="46" y="176"/>
                    <a:pt x="46" y="176"/>
                    <a:pt x="46" y="176"/>
                  </a:cubicBezTo>
                  <a:cubicBezTo>
                    <a:pt x="46" y="185"/>
                    <a:pt x="37" y="195"/>
                    <a:pt x="27" y="195"/>
                  </a:cubicBezTo>
                  <a:lnTo>
                    <a:pt x="27" y="195"/>
                  </a:lnTo>
                  <a:cubicBezTo>
                    <a:pt x="9" y="195"/>
                    <a:pt x="0" y="185"/>
                    <a:pt x="0" y="17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47"/>
                    <a:pt x="55" y="0"/>
                    <a:pt x="111" y="0"/>
                  </a:cubicBezTo>
                  <a:cubicBezTo>
                    <a:pt x="176" y="0"/>
                    <a:pt x="231" y="47"/>
                    <a:pt x="231" y="111"/>
                  </a:cubicBezTo>
                  <a:cubicBezTo>
                    <a:pt x="231" y="176"/>
                    <a:pt x="231" y="176"/>
                    <a:pt x="231" y="176"/>
                  </a:cubicBezTo>
                  <a:cubicBezTo>
                    <a:pt x="231" y="185"/>
                    <a:pt x="222" y="195"/>
                    <a:pt x="203" y="19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803968B9-1568-5046-9B19-D383E7309580}"/>
              </a:ext>
            </a:extLst>
          </p:cNvPr>
          <p:cNvGrpSpPr/>
          <p:nvPr/>
        </p:nvGrpSpPr>
        <p:grpSpPr>
          <a:xfrm>
            <a:off x="14935391" y="9188602"/>
            <a:ext cx="597262" cy="962750"/>
            <a:chOff x="22640488" y="12726736"/>
            <a:chExt cx="1061428" cy="1710959"/>
          </a:xfrm>
          <a:solidFill>
            <a:schemeClr val="bg2"/>
          </a:solidFill>
        </p:grpSpPr>
        <p:sp>
          <p:nvSpPr>
            <p:cNvPr id="82" name="Freeform 443">
              <a:extLst>
                <a:ext uri="{FF2B5EF4-FFF2-40B4-BE49-F238E27FC236}">
                  <a16:creationId xmlns:a16="http://schemas.microsoft.com/office/drawing/2014/main" id="{D1E4A07F-5CC5-DB40-954A-3A31E082B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0488" y="13154476"/>
              <a:ext cx="1061428" cy="1283219"/>
            </a:xfrm>
            <a:custGeom>
              <a:avLst/>
              <a:gdLst>
                <a:gd name="T0" fmla="*/ 296 w 593"/>
                <a:gd name="T1" fmla="*/ 713 h 714"/>
                <a:gd name="T2" fmla="*/ 296 w 593"/>
                <a:gd name="T3" fmla="*/ 713 h 714"/>
                <a:gd name="T4" fmla="*/ 0 w 593"/>
                <a:gd name="T5" fmla="*/ 417 h 714"/>
                <a:gd name="T6" fmla="*/ 37 w 593"/>
                <a:gd name="T7" fmla="*/ 232 h 714"/>
                <a:gd name="T8" fmla="*/ 139 w 593"/>
                <a:gd name="T9" fmla="*/ 37 h 714"/>
                <a:gd name="T10" fmla="*/ 157 w 593"/>
                <a:gd name="T11" fmla="*/ 10 h 714"/>
                <a:gd name="T12" fmla="*/ 194 w 593"/>
                <a:gd name="T13" fmla="*/ 10 h 714"/>
                <a:gd name="T14" fmla="*/ 194 w 593"/>
                <a:gd name="T15" fmla="*/ 37 h 714"/>
                <a:gd name="T16" fmla="*/ 176 w 593"/>
                <a:gd name="T17" fmla="*/ 65 h 714"/>
                <a:gd name="T18" fmla="*/ 83 w 593"/>
                <a:gd name="T19" fmla="*/ 241 h 714"/>
                <a:gd name="T20" fmla="*/ 46 w 593"/>
                <a:gd name="T21" fmla="*/ 417 h 714"/>
                <a:gd name="T22" fmla="*/ 296 w 593"/>
                <a:gd name="T23" fmla="*/ 667 h 714"/>
                <a:gd name="T24" fmla="*/ 546 w 593"/>
                <a:gd name="T25" fmla="*/ 417 h 714"/>
                <a:gd name="T26" fmla="*/ 509 w 593"/>
                <a:gd name="T27" fmla="*/ 241 h 714"/>
                <a:gd name="T28" fmla="*/ 416 w 593"/>
                <a:gd name="T29" fmla="*/ 65 h 714"/>
                <a:gd name="T30" fmla="*/ 398 w 593"/>
                <a:gd name="T31" fmla="*/ 37 h 714"/>
                <a:gd name="T32" fmla="*/ 398 w 593"/>
                <a:gd name="T33" fmla="*/ 10 h 714"/>
                <a:gd name="T34" fmla="*/ 435 w 593"/>
                <a:gd name="T35" fmla="*/ 10 h 714"/>
                <a:gd name="T36" fmla="*/ 453 w 593"/>
                <a:gd name="T37" fmla="*/ 37 h 714"/>
                <a:gd name="T38" fmla="*/ 555 w 593"/>
                <a:gd name="T39" fmla="*/ 232 h 714"/>
                <a:gd name="T40" fmla="*/ 592 w 593"/>
                <a:gd name="T41" fmla="*/ 417 h 714"/>
                <a:gd name="T42" fmla="*/ 296 w 593"/>
                <a:gd name="T43" fmla="*/ 713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3" h="714">
                  <a:moveTo>
                    <a:pt x="296" y="713"/>
                  </a:moveTo>
                  <a:lnTo>
                    <a:pt x="296" y="713"/>
                  </a:lnTo>
                  <a:cubicBezTo>
                    <a:pt x="129" y="713"/>
                    <a:pt x="0" y="583"/>
                    <a:pt x="0" y="417"/>
                  </a:cubicBezTo>
                  <a:cubicBezTo>
                    <a:pt x="0" y="370"/>
                    <a:pt x="18" y="296"/>
                    <a:pt x="37" y="232"/>
                  </a:cubicBezTo>
                  <a:cubicBezTo>
                    <a:pt x="65" y="158"/>
                    <a:pt x="102" y="84"/>
                    <a:pt x="139" y="37"/>
                  </a:cubicBezTo>
                  <a:cubicBezTo>
                    <a:pt x="148" y="28"/>
                    <a:pt x="148" y="19"/>
                    <a:pt x="157" y="10"/>
                  </a:cubicBezTo>
                  <a:cubicBezTo>
                    <a:pt x="166" y="0"/>
                    <a:pt x="185" y="0"/>
                    <a:pt x="194" y="10"/>
                  </a:cubicBezTo>
                  <a:cubicBezTo>
                    <a:pt x="203" y="19"/>
                    <a:pt x="203" y="28"/>
                    <a:pt x="194" y="37"/>
                  </a:cubicBezTo>
                  <a:cubicBezTo>
                    <a:pt x="185" y="47"/>
                    <a:pt x="176" y="56"/>
                    <a:pt x="176" y="65"/>
                  </a:cubicBezTo>
                  <a:cubicBezTo>
                    <a:pt x="139" y="111"/>
                    <a:pt x="102" y="176"/>
                    <a:pt x="83" y="241"/>
                  </a:cubicBezTo>
                  <a:cubicBezTo>
                    <a:pt x="55" y="306"/>
                    <a:pt x="46" y="370"/>
                    <a:pt x="46" y="417"/>
                  </a:cubicBezTo>
                  <a:cubicBezTo>
                    <a:pt x="46" y="555"/>
                    <a:pt x="157" y="667"/>
                    <a:pt x="296" y="667"/>
                  </a:cubicBezTo>
                  <a:cubicBezTo>
                    <a:pt x="435" y="667"/>
                    <a:pt x="546" y="555"/>
                    <a:pt x="546" y="417"/>
                  </a:cubicBezTo>
                  <a:cubicBezTo>
                    <a:pt x="546" y="370"/>
                    <a:pt x="536" y="306"/>
                    <a:pt x="509" y="241"/>
                  </a:cubicBezTo>
                  <a:cubicBezTo>
                    <a:pt x="490" y="176"/>
                    <a:pt x="453" y="111"/>
                    <a:pt x="416" y="65"/>
                  </a:cubicBezTo>
                  <a:cubicBezTo>
                    <a:pt x="416" y="56"/>
                    <a:pt x="407" y="47"/>
                    <a:pt x="398" y="37"/>
                  </a:cubicBezTo>
                  <a:cubicBezTo>
                    <a:pt x="388" y="28"/>
                    <a:pt x="388" y="19"/>
                    <a:pt x="398" y="10"/>
                  </a:cubicBezTo>
                  <a:cubicBezTo>
                    <a:pt x="407" y="0"/>
                    <a:pt x="425" y="0"/>
                    <a:pt x="435" y="10"/>
                  </a:cubicBezTo>
                  <a:cubicBezTo>
                    <a:pt x="444" y="19"/>
                    <a:pt x="444" y="28"/>
                    <a:pt x="453" y="37"/>
                  </a:cubicBezTo>
                  <a:cubicBezTo>
                    <a:pt x="490" y="84"/>
                    <a:pt x="527" y="158"/>
                    <a:pt x="555" y="232"/>
                  </a:cubicBezTo>
                  <a:cubicBezTo>
                    <a:pt x="573" y="296"/>
                    <a:pt x="592" y="370"/>
                    <a:pt x="592" y="417"/>
                  </a:cubicBezTo>
                  <a:cubicBezTo>
                    <a:pt x="592" y="583"/>
                    <a:pt x="462" y="713"/>
                    <a:pt x="296" y="71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Freeform 444">
              <a:extLst>
                <a:ext uri="{FF2B5EF4-FFF2-40B4-BE49-F238E27FC236}">
                  <a16:creationId xmlns:a16="http://schemas.microsoft.com/office/drawing/2014/main" id="{65BC8363-7D19-2D4D-9C7A-5C233A17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38518" y="12726736"/>
              <a:ext cx="665373" cy="316843"/>
            </a:xfrm>
            <a:custGeom>
              <a:avLst/>
              <a:gdLst>
                <a:gd name="T0" fmla="*/ 296 w 371"/>
                <a:gd name="T1" fmla="*/ 176 h 177"/>
                <a:gd name="T2" fmla="*/ 296 w 371"/>
                <a:gd name="T3" fmla="*/ 176 h 177"/>
                <a:gd name="T4" fmla="*/ 287 w 371"/>
                <a:gd name="T5" fmla="*/ 176 h 177"/>
                <a:gd name="T6" fmla="*/ 277 w 371"/>
                <a:gd name="T7" fmla="*/ 148 h 177"/>
                <a:gd name="T8" fmla="*/ 314 w 371"/>
                <a:gd name="T9" fmla="*/ 55 h 177"/>
                <a:gd name="T10" fmla="*/ 314 w 371"/>
                <a:gd name="T11" fmla="*/ 46 h 177"/>
                <a:gd name="T12" fmla="*/ 305 w 371"/>
                <a:gd name="T13" fmla="*/ 37 h 177"/>
                <a:gd name="T14" fmla="*/ 65 w 371"/>
                <a:gd name="T15" fmla="*/ 37 h 177"/>
                <a:gd name="T16" fmla="*/ 55 w 371"/>
                <a:gd name="T17" fmla="*/ 46 h 177"/>
                <a:gd name="T18" fmla="*/ 55 w 371"/>
                <a:gd name="T19" fmla="*/ 55 h 177"/>
                <a:gd name="T20" fmla="*/ 92 w 371"/>
                <a:gd name="T21" fmla="*/ 148 h 177"/>
                <a:gd name="T22" fmla="*/ 83 w 371"/>
                <a:gd name="T23" fmla="*/ 176 h 177"/>
                <a:gd name="T24" fmla="*/ 55 w 371"/>
                <a:gd name="T25" fmla="*/ 166 h 177"/>
                <a:gd name="T26" fmla="*/ 9 w 371"/>
                <a:gd name="T27" fmla="*/ 83 h 177"/>
                <a:gd name="T28" fmla="*/ 18 w 371"/>
                <a:gd name="T29" fmla="*/ 27 h 177"/>
                <a:gd name="T30" fmla="*/ 65 w 371"/>
                <a:gd name="T31" fmla="*/ 0 h 177"/>
                <a:gd name="T32" fmla="*/ 305 w 371"/>
                <a:gd name="T33" fmla="*/ 0 h 177"/>
                <a:gd name="T34" fmla="*/ 351 w 371"/>
                <a:gd name="T35" fmla="*/ 27 h 177"/>
                <a:gd name="T36" fmla="*/ 361 w 371"/>
                <a:gd name="T37" fmla="*/ 83 h 177"/>
                <a:gd name="T38" fmla="*/ 314 w 371"/>
                <a:gd name="T39" fmla="*/ 166 h 177"/>
                <a:gd name="T40" fmla="*/ 296 w 371"/>
                <a:gd name="T41" fmla="*/ 1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1" h="177">
                  <a:moveTo>
                    <a:pt x="296" y="176"/>
                  </a:moveTo>
                  <a:lnTo>
                    <a:pt x="296" y="176"/>
                  </a:lnTo>
                  <a:lnTo>
                    <a:pt x="287" y="176"/>
                  </a:lnTo>
                  <a:cubicBezTo>
                    <a:pt x="277" y="166"/>
                    <a:pt x="268" y="157"/>
                    <a:pt x="277" y="148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324" y="55"/>
                    <a:pt x="314" y="46"/>
                    <a:pt x="314" y="46"/>
                  </a:cubicBezTo>
                  <a:cubicBezTo>
                    <a:pt x="314" y="46"/>
                    <a:pt x="314" y="37"/>
                    <a:pt x="30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55" y="37"/>
                    <a:pt x="55" y="46"/>
                    <a:pt x="55" y="46"/>
                  </a:cubicBezTo>
                  <a:cubicBezTo>
                    <a:pt x="55" y="46"/>
                    <a:pt x="46" y="55"/>
                    <a:pt x="55" y="55"/>
                  </a:cubicBezTo>
                  <a:cubicBezTo>
                    <a:pt x="92" y="148"/>
                    <a:pt x="92" y="148"/>
                    <a:pt x="92" y="148"/>
                  </a:cubicBezTo>
                  <a:cubicBezTo>
                    <a:pt x="102" y="157"/>
                    <a:pt x="92" y="166"/>
                    <a:pt x="83" y="176"/>
                  </a:cubicBezTo>
                  <a:cubicBezTo>
                    <a:pt x="74" y="176"/>
                    <a:pt x="55" y="176"/>
                    <a:pt x="55" y="166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0" y="64"/>
                    <a:pt x="9" y="37"/>
                    <a:pt x="18" y="27"/>
                  </a:cubicBezTo>
                  <a:cubicBezTo>
                    <a:pt x="28" y="9"/>
                    <a:pt x="46" y="0"/>
                    <a:pt x="65" y="0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324" y="0"/>
                    <a:pt x="342" y="9"/>
                    <a:pt x="351" y="27"/>
                  </a:cubicBezTo>
                  <a:cubicBezTo>
                    <a:pt x="361" y="37"/>
                    <a:pt x="370" y="64"/>
                    <a:pt x="361" y="83"/>
                  </a:cubicBezTo>
                  <a:cubicBezTo>
                    <a:pt x="314" y="166"/>
                    <a:pt x="314" y="166"/>
                    <a:pt x="314" y="166"/>
                  </a:cubicBezTo>
                  <a:cubicBezTo>
                    <a:pt x="314" y="176"/>
                    <a:pt x="305" y="176"/>
                    <a:pt x="296" y="17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4" name="Freeform 445">
              <a:extLst>
                <a:ext uri="{FF2B5EF4-FFF2-40B4-BE49-F238E27FC236}">
                  <a16:creationId xmlns:a16="http://schemas.microsoft.com/office/drawing/2014/main" id="{37A3DA6A-4443-744F-A4B2-B3F9D376A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73174" y="13091106"/>
              <a:ext cx="403980" cy="87134"/>
            </a:xfrm>
            <a:custGeom>
              <a:avLst/>
              <a:gdLst>
                <a:gd name="T0" fmla="*/ 203 w 223"/>
                <a:gd name="T1" fmla="*/ 47 h 48"/>
                <a:gd name="T2" fmla="*/ 203 w 223"/>
                <a:gd name="T3" fmla="*/ 47 h 48"/>
                <a:gd name="T4" fmla="*/ 18 w 223"/>
                <a:gd name="T5" fmla="*/ 47 h 48"/>
                <a:gd name="T6" fmla="*/ 0 w 223"/>
                <a:gd name="T7" fmla="*/ 19 h 48"/>
                <a:gd name="T8" fmla="*/ 18 w 223"/>
                <a:gd name="T9" fmla="*/ 0 h 48"/>
                <a:gd name="T10" fmla="*/ 203 w 223"/>
                <a:gd name="T11" fmla="*/ 0 h 48"/>
                <a:gd name="T12" fmla="*/ 222 w 223"/>
                <a:gd name="T13" fmla="*/ 19 h 48"/>
                <a:gd name="T14" fmla="*/ 203 w 223"/>
                <a:gd name="T1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3" h="48">
                  <a:moveTo>
                    <a:pt x="203" y="47"/>
                  </a:moveTo>
                  <a:lnTo>
                    <a:pt x="203" y="47"/>
                  </a:lnTo>
                  <a:cubicBezTo>
                    <a:pt x="18" y="47"/>
                    <a:pt x="18" y="47"/>
                    <a:pt x="18" y="47"/>
                  </a:cubicBezTo>
                  <a:cubicBezTo>
                    <a:pt x="9" y="47"/>
                    <a:pt x="0" y="28"/>
                    <a:pt x="0" y="19"/>
                  </a:cubicBezTo>
                  <a:cubicBezTo>
                    <a:pt x="0" y="10"/>
                    <a:pt x="9" y="0"/>
                    <a:pt x="18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13" y="0"/>
                    <a:pt x="222" y="10"/>
                    <a:pt x="222" y="19"/>
                  </a:cubicBezTo>
                  <a:cubicBezTo>
                    <a:pt x="222" y="28"/>
                    <a:pt x="213" y="47"/>
                    <a:pt x="203" y="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446">
              <a:extLst>
                <a:ext uri="{FF2B5EF4-FFF2-40B4-BE49-F238E27FC236}">
                  <a16:creationId xmlns:a16="http://schemas.microsoft.com/office/drawing/2014/main" id="{D0E8103E-51B4-0444-8350-A3A90984D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6543" y="13574297"/>
              <a:ext cx="269318" cy="435659"/>
            </a:xfrm>
            <a:custGeom>
              <a:avLst/>
              <a:gdLst>
                <a:gd name="T0" fmla="*/ 65 w 149"/>
                <a:gd name="T1" fmla="*/ 240 h 241"/>
                <a:gd name="T2" fmla="*/ 65 w 149"/>
                <a:gd name="T3" fmla="*/ 240 h 241"/>
                <a:gd name="T4" fmla="*/ 9 w 149"/>
                <a:gd name="T5" fmla="*/ 231 h 241"/>
                <a:gd name="T6" fmla="*/ 0 w 149"/>
                <a:gd name="T7" fmla="*/ 213 h 241"/>
                <a:gd name="T8" fmla="*/ 28 w 149"/>
                <a:gd name="T9" fmla="*/ 203 h 241"/>
                <a:gd name="T10" fmla="*/ 102 w 149"/>
                <a:gd name="T11" fmla="*/ 203 h 241"/>
                <a:gd name="T12" fmla="*/ 120 w 149"/>
                <a:gd name="T13" fmla="*/ 175 h 241"/>
                <a:gd name="T14" fmla="*/ 65 w 149"/>
                <a:gd name="T15" fmla="*/ 138 h 241"/>
                <a:gd name="T16" fmla="*/ 28 w 149"/>
                <a:gd name="T17" fmla="*/ 120 h 241"/>
                <a:gd name="T18" fmla="*/ 0 w 149"/>
                <a:gd name="T19" fmla="*/ 74 h 241"/>
                <a:gd name="T20" fmla="*/ 28 w 149"/>
                <a:gd name="T21" fmla="*/ 18 h 241"/>
                <a:gd name="T22" fmla="*/ 139 w 149"/>
                <a:gd name="T23" fmla="*/ 18 h 241"/>
                <a:gd name="T24" fmla="*/ 148 w 149"/>
                <a:gd name="T25" fmla="*/ 37 h 241"/>
                <a:gd name="T26" fmla="*/ 129 w 149"/>
                <a:gd name="T27" fmla="*/ 46 h 241"/>
                <a:gd name="T28" fmla="*/ 46 w 149"/>
                <a:gd name="T29" fmla="*/ 46 h 241"/>
                <a:gd name="T30" fmla="*/ 37 w 149"/>
                <a:gd name="T31" fmla="*/ 74 h 241"/>
                <a:gd name="T32" fmla="*/ 83 w 149"/>
                <a:gd name="T33" fmla="*/ 111 h 241"/>
                <a:gd name="T34" fmla="*/ 120 w 149"/>
                <a:gd name="T35" fmla="*/ 138 h 241"/>
                <a:gd name="T36" fmla="*/ 148 w 149"/>
                <a:gd name="T37" fmla="*/ 175 h 241"/>
                <a:gd name="T38" fmla="*/ 120 w 149"/>
                <a:gd name="T39" fmla="*/ 231 h 241"/>
                <a:gd name="T40" fmla="*/ 65 w 149"/>
                <a:gd name="T41" fmla="*/ 24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9" h="241">
                  <a:moveTo>
                    <a:pt x="65" y="240"/>
                  </a:moveTo>
                  <a:lnTo>
                    <a:pt x="65" y="240"/>
                  </a:lnTo>
                  <a:cubicBezTo>
                    <a:pt x="46" y="240"/>
                    <a:pt x="28" y="240"/>
                    <a:pt x="9" y="231"/>
                  </a:cubicBezTo>
                  <a:cubicBezTo>
                    <a:pt x="0" y="231"/>
                    <a:pt x="0" y="222"/>
                    <a:pt x="0" y="213"/>
                  </a:cubicBezTo>
                  <a:cubicBezTo>
                    <a:pt x="9" y="203"/>
                    <a:pt x="18" y="203"/>
                    <a:pt x="28" y="203"/>
                  </a:cubicBezTo>
                  <a:cubicBezTo>
                    <a:pt x="55" y="222"/>
                    <a:pt x="83" y="222"/>
                    <a:pt x="102" y="203"/>
                  </a:cubicBezTo>
                  <a:cubicBezTo>
                    <a:pt x="111" y="203"/>
                    <a:pt x="120" y="194"/>
                    <a:pt x="120" y="175"/>
                  </a:cubicBezTo>
                  <a:cubicBezTo>
                    <a:pt x="120" y="166"/>
                    <a:pt x="92" y="148"/>
                    <a:pt x="65" y="138"/>
                  </a:cubicBezTo>
                  <a:cubicBezTo>
                    <a:pt x="55" y="129"/>
                    <a:pt x="37" y="129"/>
                    <a:pt x="28" y="120"/>
                  </a:cubicBezTo>
                  <a:cubicBezTo>
                    <a:pt x="9" y="101"/>
                    <a:pt x="0" y="92"/>
                    <a:pt x="0" y="74"/>
                  </a:cubicBezTo>
                  <a:cubicBezTo>
                    <a:pt x="0" y="55"/>
                    <a:pt x="9" y="37"/>
                    <a:pt x="28" y="18"/>
                  </a:cubicBezTo>
                  <a:cubicBezTo>
                    <a:pt x="55" y="9"/>
                    <a:pt x="102" y="0"/>
                    <a:pt x="139" y="18"/>
                  </a:cubicBezTo>
                  <a:cubicBezTo>
                    <a:pt x="148" y="27"/>
                    <a:pt x="148" y="37"/>
                    <a:pt x="148" y="37"/>
                  </a:cubicBezTo>
                  <a:cubicBezTo>
                    <a:pt x="139" y="46"/>
                    <a:pt x="129" y="55"/>
                    <a:pt x="129" y="46"/>
                  </a:cubicBezTo>
                  <a:cubicBezTo>
                    <a:pt x="92" y="37"/>
                    <a:pt x="65" y="37"/>
                    <a:pt x="46" y="46"/>
                  </a:cubicBezTo>
                  <a:cubicBezTo>
                    <a:pt x="37" y="55"/>
                    <a:pt x="37" y="64"/>
                    <a:pt x="37" y="74"/>
                  </a:cubicBezTo>
                  <a:cubicBezTo>
                    <a:pt x="37" y="92"/>
                    <a:pt x="55" y="101"/>
                    <a:pt x="83" y="111"/>
                  </a:cubicBezTo>
                  <a:cubicBezTo>
                    <a:pt x="92" y="120"/>
                    <a:pt x="111" y="129"/>
                    <a:pt x="120" y="138"/>
                  </a:cubicBezTo>
                  <a:cubicBezTo>
                    <a:pt x="139" y="148"/>
                    <a:pt x="148" y="166"/>
                    <a:pt x="148" y="175"/>
                  </a:cubicBezTo>
                  <a:cubicBezTo>
                    <a:pt x="148" y="203"/>
                    <a:pt x="139" y="222"/>
                    <a:pt x="120" y="231"/>
                  </a:cubicBezTo>
                  <a:cubicBezTo>
                    <a:pt x="102" y="240"/>
                    <a:pt x="83" y="240"/>
                    <a:pt x="65" y="24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Freeform 447">
              <a:extLst>
                <a:ext uri="{FF2B5EF4-FFF2-40B4-BE49-F238E27FC236}">
                  <a16:creationId xmlns:a16="http://schemas.microsoft.com/office/drawing/2014/main" id="{B73D9C97-1760-B949-88DA-7A011E8E0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1595" y="13487163"/>
              <a:ext cx="71293" cy="87134"/>
            </a:xfrm>
            <a:custGeom>
              <a:avLst/>
              <a:gdLst>
                <a:gd name="T0" fmla="*/ 19 w 38"/>
                <a:gd name="T1" fmla="*/ 47 h 48"/>
                <a:gd name="T2" fmla="*/ 19 w 38"/>
                <a:gd name="T3" fmla="*/ 47 h 48"/>
                <a:gd name="T4" fmla="*/ 0 w 38"/>
                <a:gd name="T5" fmla="*/ 37 h 48"/>
                <a:gd name="T6" fmla="*/ 0 w 38"/>
                <a:gd name="T7" fmla="*/ 10 h 48"/>
                <a:gd name="T8" fmla="*/ 19 w 38"/>
                <a:gd name="T9" fmla="*/ 0 h 48"/>
                <a:gd name="T10" fmla="*/ 37 w 38"/>
                <a:gd name="T11" fmla="*/ 10 h 48"/>
                <a:gd name="T12" fmla="*/ 37 w 38"/>
                <a:gd name="T13" fmla="*/ 37 h 48"/>
                <a:gd name="T14" fmla="*/ 19 w 38"/>
                <a:gd name="T1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8">
                  <a:moveTo>
                    <a:pt x="19" y="47"/>
                  </a:moveTo>
                  <a:lnTo>
                    <a:pt x="19" y="47"/>
                  </a:lnTo>
                  <a:cubicBezTo>
                    <a:pt x="10" y="47"/>
                    <a:pt x="0" y="47"/>
                    <a:pt x="0" y="3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10" y="0"/>
                    <a:pt x="19" y="0"/>
                  </a:cubicBezTo>
                  <a:cubicBezTo>
                    <a:pt x="28" y="0"/>
                    <a:pt x="37" y="0"/>
                    <a:pt x="37" y="10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47"/>
                    <a:pt x="28" y="47"/>
                    <a:pt x="19" y="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7" name="Freeform 448">
              <a:extLst>
                <a:ext uri="{FF2B5EF4-FFF2-40B4-BE49-F238E27FC236}">
                  <a16:creationId xmlns:a16="http://schemas.microsoft.com/office/drawing/2014/main" id="{CBE2EF92-B8BC-DF43-AAFF-13DDFE47F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1595" y="14025797"/>
              <a:ext cx="71293" cy="102977"/>
            </a:xfrm>
            <a:custGeom>
              <a:avLst/>
              <a:gdLst>
                <a:gd name="T0" fmla="*/ 19 w 38"/>
                <a:gd name="T1" fmla="*/ 55 h 56"/>
                <a:gd name="T2" fmla="*/ 19 w 38"/>
                <a:gd name="T3" fmla="*/ 55 h 56"/>
                <a:gd name="T4" fmla="*/ 0 w 38"/>
                <a:gd name="T5" fmla="*/ 37 h 56"/>
                <a:gd name="T6" fmla="*/ 0 w 38"/>
                <a:gd name="T7" fmla="*/ 18 h 56"/>
                <a:gd name="T8" fmla="*/ 19 w 38"/>
                <a:gd name="T9" fmla="*/ 0 h 56"/>
                <a:gd name="T10" fmla="*/ 37 w 38"/>
                <a:gd name="T11" fmla="*/ 18 h 56"/>
                <a:gd name="T12" fmla="*/ 37 w 38"/>
                <a:gd name="T13" fmla="*/ 37 h 56"/>
                <a:gd name="T14" fmla="*/ 19 w 38"/>
                <a:gd name="T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56">
                  <a:moveTo>
                    <a:pt x="19" y="55"/>
                  </a:moveTo>
                  <a:lnTo>
                    <a:pt x="19" y="55"/>
                  </a:lnTo>
                  <a:cubicBezTo>
                    <a:pt x="10" y="55"/>
                    <a:pt x="0" y="46"/>
                    <a:pt x="0" y="3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10" y="0"/>
                    <a:pt x="19" y="0"/>
                  </a:cubicBezTo>
                  <a:cubicBezTo>
                    <a:pt x="28" y="0"/>
                    <a:pt x="37" y="9"/>
                    <a:pt x="37" y="18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46"/>
                    <a:pt x="28" y="55"/>
                    <a:pt x="19" y="5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88" name="CuadroTexto 87">
            <a:extLst>
              <a:ext uri="{FF2B5EF4-FFF2-40B4-BE49-F238E27FC236}">
                <a16:creationId xmlns:a16="http://schemas.microsoft.com/office/drawing/2014/main" id="{C9B7763A-CFF9-B846-94E1-BF0B33E2FE54}"/>
              </a:ext>
            </a:extLst>
          </p:cNvPr>
          <p:cNvSpPr txBox="1"/>
          <p:nvPr/>
        </p:nvSpPr>
        <p:spPr>
          <a:xfrm>
            <a:off x="3087524" y="9119059"/>
            <a:ext cx="138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Logistics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BD866D50-FBCF-CE4D-9BA1-A1BADC786BE8}"/>
              </a:ext>
            </a:extLst>
          </p:cNvPr>
          <p:cNvSpPr/>
          <p:nvPr/>
        </p:nvSpPr>
        <p:spPr>
          <a:xfrm>
            <a:off x="3095840" y="9561506"/>
            <a:ext cx="21062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CD36D8E7-A51E-694F-93A6-52EF929CECB7}"/>
              </a:ext>
            </a:extLst>
          </p:cNvPr>
          <p:cNvSpPr txBox="1"/>
          <p:nvPr/>
        </p:nvSpPr>
        <p:spPr>
          <a:xfrm>
            <a:off x="8017412" y="9093797"/>
            <a:ext cx="178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Operations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CB2C52CF-BFDD-1F4E-9733-565559B83627}"/>
              </a:ext>
            </a:extLst>
          </p:cNvPr>
          <p:cNvSpPr/>
          <p:nvPr/>
        </p:nvSpPr>
        <p:spPr>
          <a:xfrm>
            <a:off x="8025729" y="9536244"/>
            <a:ext cx="21062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368A72F1-E72A-B74F-A28D-41B3307EBE03}"/>
              </a:ext>
            </a:extLst>
          </p:cNvPr>
          <p:cNvSpPr txBox="1"/>
          <p:nvPr/>
        </p:nvSpPr>
        <p:spPr>
          <a:xfrm>
            <a:off x="12554688" y="9093797"/>
            <a:ext cx="178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Marketing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E11EB3A-C64C-9A44-AAE2-FA4705A9BF03}"/>
              </a:ext>
            </a:extLst>
          </p:cNvPr>
          <p:cNvSpPr/>
          <p:nvPr/>
        </p:nvSpPr>
        <p:spPr>
          <a:xfrm>
            <a:off x="12563005" y="9536244"/>
            <a:ext cx="21062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7B2ECDDF-151D-F34F-AE0B-44977366846C}"/>
              </a:ext>
            </a:extLst>
          </p:cNvPr>
          <p:cNvSpPr txBox="1"/>
          <p:nvPr/>
        </p:nvSpPr>
        <p:spPr>
          <a:xfrm>
            <a:off x="17068428" y="9119059"/>
            <a:ext cx="178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D036F33C-7CBA-A34D-98F2-80B34A2F0D67}"/>
              </a:ext>
            </a:extLst>
          </p:cNvPr>
          <p:cNvSpPr/>
          <p:nvPr/>
        </p:nvSpPr>
        <p:spPr>
          <a:xfrm>
            <a:off x="17076745" y="9561506"/>
            <a:ext cx="21062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</a:t>
            </a:r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26C10882-F619-5649-8A90-A18D43D1EAC1}"/>
              </a:ext>
            </a:extLst>
          </p:cNvPr>
          <p:cNvSpPr/>
          <p:nvPr/>
        </p:nvSpPr>
        <p:spPr>
          <a:xfrm>
            <a:off x="2167624" y="6747343"/>
            <a:ext cx="4288187" cy="1360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07E197D1-3B40-3548-8A57-E9F0BB04AC9F}"/>
              </a:ext>
            </a:extLst>
          </p:cNvPr>
          <p:cNvSpPr/>
          <p:nvPr/>
        </p:nvSpPr>
        <p:spPr>
          <a:xfrm>
            <a:off x="6693006" y="6747343"/>
            <a:ext cx="4288187" cy="13604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60298922-2833-5240-8BAA-5DE41CF336E9}"/>
              </a:ext>
            </a:extLst>
          </p:cNvPr>
          <p:cNvSpPr/>
          <p:nvPr/>
        </p:nvSpPr>
        <p:spPr>
          <a:xfrm>
            <a:off x="11301853" y="6744758"/>
            <a:ext cx="4288187" cy="13604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D0D5AB7B-561A-2741-B468-B9D6DF7FD7BA}"/>
              </a:ext>
            </a:extLst>
          </p:cNvPr>
          <p:cNvSpPr/>
          <p:nvPr/>
        </p:nvSpPr>
        <p:spPr>
          <a:xfrm>
            <a:off x="15891392" y="6744758"/>
            <a:ext cx="4288187" cy="13604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ADA3FB9C-3C3E-694C-B9D4-0C728E6A2B28}"/>
              </a:ext>
            </a:extLst>
          </p:cNvPr>
          <p:cNvSpPr txBox="1"/>
          <p:nvPr/>
        </p:nvSpPr>
        <p:spPr>
          <a:xfrm>
            <a:off x="2683184" y="6844592"/>
            <a:ext cx="32570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Firm </a:t>
            </a:r>
          </a:p>
          <a:p>
            <a:pPr algn="ctr"/>
            <a:r>
              <a:rPr lang="en-US" sz="32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Infrastructure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0DA2340A-AB91-1345-BFAF-A7AB5DC61110}"/>
              </a:ext>
            </a:extLst>
          </p:cNvPr>
          <p:cNvSpPr txBox="1"/>
          <p:nvPr/>
        </p:nvSpPr>
        <p:spPr>
          <a:xfrm>
            <a:off x="6163187" y="6886368"/>
            <a:ext cx="51762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Human </a:t>
            </a:r>
          </a:p>
          <a:p>
            <a:pPr algn="ctr"/>
            <a:r>
              <a:rPr lang="en-US" sz="32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Resource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B0319CD8-5A02-7A4B-BCDE-54120EF3F759}"/>
              </a:ext>
            </a:extLst>
          </p:cNvPr>
          <p:cNvSpPr txBox="1"/>
          <p:nvPr/>
        </p:nvSpPr>
        <p:spPr>
          <a:xfrm>
            <a:off x="11159502" y="6895282"/>
            <a:ext cx="44305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Technology</a:t>
            </a:r>
          </a:p>
          <a:p>
            <a:pPr algn="ctr"/>
            <a:r>
              <a:rPr lang="en-US" sz="32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 Development 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59EA01EC-6716-9C4F-B375-B574B97FB331}"/>
              </a:ext>
            </a:extLst>
          </p:cNvPr>
          <p:cNvSpPr txBox="1"/>
          <p:nvPr/>
        </p:nvSpPr>
        <p:spPr>
          <a:xfrm>
            <a:off x="15800628" y="7141503"/>
            <a:ext cx="4318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Procurement</a:t>
            </a:r>
          </a:p>
        </p:txBody>
      </p:sp>
      <p:sp>
        <p:nvSpPr>
          <p:cNvPr id="5" name="Cheurón 4">
            <a:extLst>
              <a:ext uri="{FF2B5EF4-FFF2-40B4-BE49-F238E27FC236}">
                <a16:creationId xmlns:a16="http://schemas.microsoft.com/office/drawing/2014/main" id="{3FF6A055-F4DB-F14B-95E6-B01CB46F3413}"/>
              </a:ext>
            </a:extLst>
          </p:cNvPr>
          <p:cNvSpPr/>
          <p:nvPr/>
        </p:nvSpPr>
        <p:spPr>
          <a:xfrm>
            <a:off x="20678560" y="5588597"/>
            <a:ext cx="2363160" cy="7010400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grpSp>
        <p:nvGrpSpPr>
          <p:cNvPr id="106" name="Group 108">
            <a:extLst>
              <a:ext uri="{FF2B5EF4-FFF2-40B4-BE49-F238E27FC236}">
                <a16:creationId xmlns:a16="http://schemas.microsoft.com/office/drawing/2014/main" id="{EB1E2A12-35C2-D143-B6EF-9150110DEB19}"/>
              </a:ext>
            </a:extLst>
          </p:cNvPr>
          <p:cNvGrpSpPr/>
          <p:nvPr/>
        </p:nvGrpSpPr>
        <p:grpSpPr>
          <a:xfrm>
            <a:off x="7074388" y="2358618"/>
            <a:ext cx="10228874" cy="1772392"/>
            <a:chOff x="7074388" y="1029709"/>
            <a:chExt cx="10228874" cy="1772392"/>
          </a:xfrm>
        </p:grpSpPr>
        <p:sp>
          <p:nvSpPr>
            <p:cNvPr id="137" name="TextBox 109">
              <a:extLst>
                <a:ext uri="{FF2B5EF4-FFF2-40B4-BE49-F238E27FC236}">
                  <a16:creationId xmlns:a16="http://schemas.microsoft.com/office/drawing/2014/main" id="{3F937C2A-75FD-D14C-9D9D-34BF311200F2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Value Chain Analysis</a:t>
              </a:r>
            </a:p>
          </p:txBody>
        </p:sp>
        <p:sp>
          <p:nvSpPr>
            <p:cNvPr id="138" name="TextBox 110">
              <a:extLst>
                <a:ext uri="{FF2B5EF4-FFF2-40B4-BE49-F238E27FC236}">
                  <a16:creationId xmlns:a16="http://schemas.microsoft.com/office/drawing/2014/main" id="{E519CE74-F0EE-3A44-9F91-D3B4FDB4A4F5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39" name="Rectangle 111">
              <a:extLst>
                <a:ext uri="{FF2B5EF4-FFF2-40B4-BE49-F238E27FC236}">
                  <a16:creationId xmlns:a16="http://schemas.microsoft.com/office/drawing/2014/main" id="{FA5AF1F8-6D06-804F-8AB1-3E042C8930CF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36127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145">
      <a:dk1>
        <a:srgbClr val="606160"/>
      </a:dk1>
      <a:lt1>
        <a:srgbClr val="FFFFFF"/>
      </a:lt1>
      <a:dk2>
        <a:srgbClr val="000000"/>
      </a:dk2>
      <a:lt2>
        <a:srgbClr val="FDFFFE"/>
      </a:lt2>
      <a:accent1>
        <a:srgbClr val="466171"/>
      </a:accent1>
      <a:accent2>
        <a:srgbClr val="9ACCAA"/>
      </a:accent2>
      <a:accent3>
        <a:srgbClr val="729BAA"/>
      </a:accent3>
      <a:accent4>
        <a:srgbClr val="A9EBBC"/>
      </a:accent4>
      <a:accent5>
        <a:srgbClr val="91CAD1"/>
      </a:accent5>
      <a:accent6>
        <a:srgbClr val="BDBDBF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90423</TotalTime>
  <Words>416</Words>
  <Application>Microsoft Macintosh PowerPoint</Application>
  <PresentationFormat>Personalizado</PresentationFormat>
  <Paragraphs>161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9" baseType="lpstr">
      <vt:lpstr>Arial Unicode MS</vt:lpstr>
      <vt:lpstr>Arial</vt:lpstr>
      <vt:lpstr>Calibri</vt:lpstr>
      <vt:lpstr>Calibri Light</vt:lpstr>
      <vt:lpstr>Lato</vt:lpstr>
      <vt:lpstr>Lato Medium</vt:lpstr>
      <vt:lpstr>Montserrat Light</vt:lpstr>
      <vt:lpstr>Poppins Medium</vt:lpstr>
      <vt:lpstr>Roboto Medium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15747</cp:revision>
  <dcterms:created xsi:type="dcterms:W3CDTF">2014-11-12T21:47:38Z</dcterms:created>
  <dcterms:modified xsi:type="dcterms:W3CDTF">2019-09-05T21:35:57Z</dcterms:modified>
  <cp:category/>
</cp:coreProperties>
</file>