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7" autoAdjust="0"/>
    <p:restoredTop sz="95190" autoAdjust="0"/>
  </p:normalViewPr>
  <p:slideViewPr>
    <p:cSldViewPr snapToGrid="0" snapToObjects="1">
      <p:cViewPr varScale="1">
        <p:scale>
          <a:sx n="64" d="100"/>
          <a:sy n="64" d="100"/>
        </p:scale>
        <p:origin x="184" y="16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4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8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6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4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0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47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1BA31420-89B8-1B44-8FF1-F6C984A03B20}"/>
              </a:ext>
            </a:extLst>
          </p:cNvPr>
          <p:cNvGrpSpPr/>
          <p:nvPr/>
        </p:nvGrpSpPr>
        <p:grpSpPr>
          <a:xfrm>
            <a:off x="3005244" y="3952569"/>
            <a:ext cx="18367163" cy="8761356"/>
            <a:chOff x="2881441" y="3805084"/>
            <a:chExt cx="18367163" cy="8761356"/>
          </a:xfrm>
        </p:grpSpPr>
        <p:sp>
          <p:nvSpPr>
            <p:cNvPr id="24" name="Triángulo 23">
              <a:extLst>
                <a:ext uri="{FF2B5EF4-FFF2-40B4-BE49-F238E27FC236}">
                  <a16:creationId xmlns:a16="http://schemas.microsoft.com/office/drawing/2014/main" id="{A75ECE7B-6A98-9241-8DAE-C632DC3427B8}"/>
                </a:ext>
              </a:extLst>
            </p:cNvPr>
            <p:cNvSpPr/>
            <p:nvPr/>
          </p:nvSpPr>
          <p:spPr>
            <a:xfrm rot="5400000">
              <a:off x="15123596" y="6435497"/>
              <a:ext cx="8755420" cy="3494597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C4AE8E6-B597-624A-BAB0-EE2A37F3C42C}"/>
                </a:ext>
              </a:extLst>
            </p:cNvPr>
            <p:cNvSpPr/>
            <p:nvPr/>
          </p:nvSpPr>
          <p:spPr>
            <a:xfrm>
              <a:off x="2881441" y="3805084"/>
              <a:ext cx="14887575" cy="10935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D8DA1A7-808B-5A48-9B29-55FAE98FC8CC}"/>
                </a:ext>
              </a:extLst>
            </p:cNvPr>
            <p:cNvSpPr/>
            <p:nvPr/>
          </p:nvSpPr>
          <p:spPr>
            <a:xfrm>
              <a:off x="2881441" y="4898663"/>
              <a:ext cx="14887575" cy="10935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2E0095ED-8A05-BE42-A4C6-37CAC333035C}"/>
                </a:ext>
              </a:extLst>
            </p:cNvPr>
            <p:cNvSpPr/>
            <p:nvPr/>
          </p:nvSpPr>
          <p:spPr>
            <a:xfrm>
              <a:off x="2881441" y="5992241"/>
              <a:ext cx="14887575" cy="10935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1CB187DA-29C7-0743-AA93-DB954A32E066}"/>
                </a:ext>
              </a:extLst>
            </p:cNvPr>
            <p:cNvSpPr/>
            <p:nvPr/>
          </p:nvSpPr>
          <p:spPr>
            <a:xfrm>
              <a:off x="2881441" y="7085820"/>
              <a:ext cx="14887575" cy="10935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2240E4B-3152-314E-A392-C1D1C7952D4F}"/>
                </a:ext>
              </a:extLst>
            </p:cNvPr>
            <p:cNvSpPr/>
            <p:nvPr/>
          </p:nvSpPr>
          <p:spPr>
            <a:xfrm>
              <a:off x="2881441" y="8179399"/>
              <a:ext cx="3721894" cy="438110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CCA6D4D-5893-E849-B0F0-30C9A25628D6}"/>
                </a:ext>
              </a:extLst>
            </p:cNvPr>
            <p:cNvSpPr/>
            <p:nvPr/>
          </p:nvSpPr>
          <p:spPr>
            <a:xfrm>
              <a:off x="6603335" y="8179399"/>
              <a:ext cx="3721894" cy="438110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D5CF0C88-EBE3-C44B-A91D-076D27016082}"/>
                </a:ext>
              </a:extLst>
            </p:cNvPr>
            <p:cNvSpPr/>
            <p:nvPr/>
          </p:nvSpPr>
          <p:spPr>
            <a:xfrm>
              <a:off x="10325229" y="8185335"/>
              <a:ext cx="3721894" cy="438110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CCC958EA-8342-D145-9917-40FF2C782D9B}"/>
                </a:ext>
              </a:extLst>
            </p:cNvPr>
            <p:cNvSpPr/>
            <p:nvPr/>
          </p:nvSpPr>
          <p:spPr>
            <a:xfrm>
              <a:off x="14047122" y="8185335"/>
              <a:ext cx="3721894" cy="43811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FC4B088-3E20-B040-8169-3AE0586EBCA2}"/>
                </a:ext>
              </a:extLst>
            </p:cNvPr>
            <p:cNvSpPr txBox="1"/>
            <p:nvPr/>
          </p:nvSpPr>
          <p:spPr>
            <a:xfrm>
              <a:off x="7769893" y="4055297"/>
              <a:ext cx="5110662" cy="62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A5303641-EA28-6D42-A4C7-DB751EC070C7}"/>
                </a:ext>
              </a:extLst>
            </p:cNvPr>
            <p:cNvSpPr txBox="1"/>
            <p:nvPr/>
          </p:nvSpPr>
          <p:spPr>
            <a:xfrm>
              <a:off x="7742865" y="5148889"/>
              <a:ext cx="5176245" cy="62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2B539241-5276-B043-9FD0-9FCA56E23E16}"/>
                </a:ext>
              </a:extLst>
            </p:cNvPr>
            <p:cNvSpPr txBox="1"/>
            <p:nvPr/>
          </p:nvSpPr>
          <p:spPr>
            <a:xfrm>
              <a:off x="6981683" y="6240637"/>
              <a:ext cx="6687081" cy="62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ABA197B5-A553-C843-867A-1CFF31A4C734}"/>
                </a:ext>
              </a:extLst>
            </p:cNvPr>
            <p:cNvSpPr txBox="1"/>
            <p:nvPr/>
          </p:nvSpPr>
          <p:spPr>
            <a:xfrm>
              <a:off x="8166164" y="7338642"/>
              <a:ext cx="4318117" cy="629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3F0E9176-A0F7-A440-95F3-61B6FBF51062}"/>
                </a:ext>
              </a:extLst>
            </p:cNvPr>
            <p:cNvSpPr txBox="1"/>
            <p:nvPr/>
          </p:nvSpPr>
          <p:spPr>
            <a:xfrm>
              <a:off x="3687567" y="10398258"/>
              <a:ext cx="2101795" cy="49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EEAD7333-97D0-0D4E-99CE-AF0B2717FC16}"/>
                </a:ext>
              </a:extLst>
            </p:cNvPr>
            <p:cNvSpPr/>
            <p:nvPr/>
          </p:nvSpPr>
          <p:spPr>
            <a:xfrm>
              <a:off x="3135051" y="10879935"/>
              <a:ext cx="3214674" cy="982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EDDA8ADA-89C7-9E4E-926F-F175D21BAD3E}"/>
                </a:ext>
              </a:extLst>
            </p:cNvPr>
            <p:cNvSpPr txBox="1"/>
            <p:nvPr/>
          </p:nvSpPr>
          <p:spPr>
            <a:xfrm>
              <a:off x="7290616" y="10412827"/>
              <a:ext cx="2355407" cy="49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Operations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37E26369-BA4D-CD4F-B302-CE5F31D52A62}"/>
                </a:ext>
              </a:extLst>
            </p:cNvPr>
            <p:cNvSpPr/>
            <p:nvPr/>
          </p:nvSpPr>
          <p:spPr>
            <a:xfrm>
              <a:off x="6856945" y="10875069"/>
              <a:ext cx="3214674" cy="982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43965E31-9CB8-814B-9C55-AB860FB466B6}"/>
                </a:ext>
              </a:extLst>
            </p:cNvPr>
            <p:cNvSpPr txBox="1"/>
            <p:nvPr/>
          </p:nvSpPr>
          <p:spPr>
            <a:xfrm>
              <a:off x="11019196" y="10393392"/>
              <a:ext cx="2227342" cy="49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5A442623-AB46-8648-9131-8C8E4B90E349}"/>
                </a:ext>
              </a:extLst>
            </p:cNvPr>
            <p:cNvSpPr/>
            <p:nvPr/>
          </p:nvSpPr>
          <p:spPr>
            <a:xfrm>
              <a:off x="10592226" y="10875069"/>
              <a:ext cx="3214674" cy="982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43D33B3-F3C2-1442-B562-CB94474A4349}"/>
                </a:ext>
              </a:extLst>
            </p:cNvPr>
            <p:cNvSpPr txBox="1"/>
            <p:nvPr/>
          </p:nvSpPr>
          <p:spPr>
            <a:xfrm>
              <a:off x="14853248" y="10393392"/>
              <a:ext cx="2101795" cy="491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112B0386-77AB-254A-AA8F-B15D39775AA4}"/>
                </a:ext>
              </a:extLst>
            </p:cNvPr>
            <p:cNvSpPr/>
            <p:nvPr/>
          </p:nvSpPr>
          <p:spPr>
            <a:xfrm>
              <a:off x="14300732" y="10875069"/>
              <a:ext cx="3214674" cy="982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F6562610-740B-424F-9B14-4D66A00FE828}"/>
                </a:ext>
              </a:extLst>
            </p:cNvPr>
            <p:cNvSpPr txBox="1"/>
            <p:nvPr/>
          </p:nvSpPr>
          <p:spPr>
            <a:xfrm rot="5400000">
              <a:off x="16724234" y="7552457"/>
              <a:ext cx="43483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42533D5-CFA4-8E4A-BF88-874E0744B525}"/>
                </a:ext>
              </a:extLst>
            </p:cNvPr>
            <p:cNvGrpSpPr/>
            <p:nvPr/>
          </p:nvGrpSpPr>
          <p:grpSpPr>
            <a:xfrm>
              <a:off x="15076770" y="9078043"/>
              <a:ext cx="1647591" cy="829507"/>
              <a:chOff x="11986603" y="13075265"/>
              <a:chExt cx="1647591" cy="1013902"/>
            </a:xfrm>
            <a:solidFill>
              <a:schemeClr val="bg2"/>
            </a:solidFill>
          </p:grpSpPr>
          <p:sp>
            <p:nvSpPr>
              <p:cNvPr id="70" name="Freeform 427">
                <a:extLst>
                  <a:ext uri="{FF2B5EF4-FFF2-40B4-BE49-F238E27FC236}">
                    <a16:creationId xmlns:a16="http://schemas.microsoft.com/office/drawing/2014/main" id="{42DE9555-CEB7-5C42-A34A-412A1E437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6603" y="13075265"/>
                <a:ext cx="1647591" cy="1013902"/>
              </a:xfrm>
              <a:custGeom>
                <a:avLst/>
                <a:gdLst>
                  <a:gd name="T0" fmla="*/ 888 w 916"/>
                  <a:gd name="T1" fmla="*/ 565 h 566"/>
                  <a:gd name="T2" fmla="*/ 888 w 916"/>
                  <a:gd name="T3" fmla="*/ 565 h 566"/>
                  <a:gd name="T4" fmla="*/ 28 w 916"/>
                  <a:gd name="T5" fmla="*/ 565 h 566"/>
                  <a:gd name="T6" fmla="*/ 0 w 916"/>
                  <a:gd name="T7" fmla="*/ 537 h 566"/>
                  <a:gd name="T8" fmla="*/ 0 w 916"/>
                  <a:gd name="T9" fmla="*/ 28 h 566"/>
                  <a:gd name="T10" fmla="*/ 28 w 916"/>
                  <a:gd name="T11" fmla="*/ 0 h 566"/>
                  <a:gd name="T12" fmla="*/ 888 w 916"/>
                  <a:gd name="T13" fmla="*/ 0 h 566"/>
                  <a:gd name="T14" fmla="*/ 915 w 916"/>
                  <a:gd name="T15" fmla="*/ 28 h 566"/>
                  <a:gd name="T16" fmla="*/ 915 w 916"/>
                  <a:gd name="T17" fmla="*/ 537 h 566"/>
                  <a:gd name="T18" fmla="*/ 888 w 916"/>
                  <a:gd name="T19" fmla="*/ 565 h 566"/>
                  <a:gd name="T20" fmla="*/ 37 w 916"/>
                  <a:gd name="T21" fmla="*/ 528 h 566"/>
                  <a:gd name="T22" fmla="*/ 37 w 916"/>
                  <a:gd name="T23" fmla="*/ 528 h 566"/>
                  <a:gd name="T24" fmla="*/ 878 w 916"/>
                  <a:gd name="T25" fmla="*/ 528 h 566"/>
                  <a:gd name="T26" fmla="*/ 878 w 916"/>
                  <a:gd name="T27" fmla="*/ 37 h 566"/>
                  <a:gd name="T28" fmla="*/ 37 w 916"/>
                  <a:gd name="T29" fmla="*/ 37 h 566"/>
                  <a:gd name="T30" fmla="*/ 37 w 916"/>
                  <a:gd name="T31" fmla="*/ 52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6" h="566">
                    <a:moveTo>
                      <a:pt x="888" y="565"/>
                    </a:moveTo>
                    <a:lnTo>
                      <a:pt x="888" y="565"/>
                    </a:lnTo>
                    <a:cubicBezTo>
                      <a:pt x="28" y="565"/>
                      <a:pt x="28" y="565"/>
                      <a:pt x="28" y="565"/>
                    </a:cubicBezTo>
                    <a:cubicBezTo>
                      <a:pt x="10" y="565"/>
                      <a:pt x="0" y="546"/>
                      <a:pt x="0" y="53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9"/>
                      <a:pt x="10" y="0"/>
                      <a:pt x="28" y="0"/>
                    </a:cubicBezTo>
                    <a:cubicBezTo>
                      <a:pt x="888" y="0"/>
                      <a:pt x="888" y="0"/>
                      <a:pt x="888" y="0"/>
                    </a:cubicBezTo>
                    <a:cubicBezTo>
                      <a:pt x="906" y="0"/>
                      <a:pt x="915" y="9"/>
                      <a:pt x="915" y="28"/>
                    </a:cubicBezTo>
                    <a:cubicBezTo>
                      <a:pt x="915" y="537"/>
                      <a:pt x="915" y="537"/>
                      <a:pt x="915" y="537"/>
                    </a:cubicBezTo>
                    <a:cubicBezTo>
                      <a:pt x="915" y="546"/>
                      <a:pt x="906" y="565"/>
                      <a:pt x="888" y="565"/>
                    </a:cubicBezTo>
                    <a:close/>
                    <a:moveTo>
                      <a:pt x="37" y="528"/>
                    </a:moveTo>
                    <a:lnTo>
                      <a:pt x="37" y="528"/>
                    </a:lnTo>
                    <a:cubicBezTo>
                      <a:pt x="878" y="528"/>
                      <a:pt x="878" y="528"/>
                      <a:pt x="878" y="528"/>
                    </a:cubicBezTo>
                    <a:cubicBezTo>
                      <a:pt x="878" y="37"/>
                      <a:pt x="878" y="37"/>
                      <a:pt x="878" y="37"/>
                    </a:cubicBezTo>
                    <a:cubicBezTo>
                      <a:pt x="37" y="37"/>
                      <a:pt x="37" y="37"/>
                      <a:pt x="37" y="37"/>
                    </a:cubicBezTo>
                    <a:lnTo>
                      <a:pt x="37" y="52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1" name="Freeform 428">
                <a:extLst>
                  <a:ext uri="{FF2B5EF4-FFF2-40B4-BE49-F238E27FC236}">
                    <a16:creationId xmlns:a16="http://schemas.microsoft.com/office/drawing/2014/main" id="{F4BE8E82-B4C9-FD48-8C5C-1F913DAE1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225768"/>
                <a:ext cx="681216" cy="71288"/>
              </a:xfrm>
              <a:custGeom>
                <a:avLst/>
                <a:gdLst>
                  <a:gd name="T0" fmla="*/ 369 w 379"/>
                  <a:gd name="T1" fmla="*/ 37 h 38"/>
                  <a:gd name="T2" fmla="*/ 369 w 379"/>
                  <a:gd name="T3" fmla="*/ 37 h 38"/>
                  <a:gd name="T4" fmla="*/ 9 w 379"/>
                  <a:gd name="T5" fmla="*/ 37 h 38"/>
                  <a:gd name="T6" fmla="*/ 0 w 379"/>
                  <a:gd name="T7" fmla="*/ 19 h 38"/>
                  <a:gd name="T8" fmla="*/ 9 w 379"/>
                  <a:gd name="T9" fmla="*/ 0 h 38"/>
                  <a:gd name="T10" fmla="*/ 369 w 379"/>
                  <a:gd name="T11" fmla="*/ 0 h 38"/>
                  <a:gd name="T12" fmla="*/ 378 w 379"/>
                  <a:gd name="T13" fmla="*/ 19 h 38"/>
                  <a:gd name="T14" fmla="*/ 369 w 379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" h="38">
                    <a:moveTo>
                      <a:pt x="369" y="37"/>
                    </a:moveTo>
                    <a:lnTo>
                      <a:pt x="369" y="37"/>
                    </a:lnTo>
                    <a:cubicBezTo>
                      <a:pt x="9" y="37"/>
                      <a:pt x="9" y="37"/>
                      <a:pt x="9" y="37"/>
                    </a:cubicBezTo>
                    <a:cubicBezTo>
                      <a:pt x="0" y="37"/>
                      <a:pt x="0" y="28"/>
                      <a:pt x="0" y="19"/>
                    </a:cubicBezTo>
                    <a:cubicBezTo>
                      <a:pt x="0" y="10"/>
                      <a:pt x="0" y="0"/>
                      <a:pt x="9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78" y="0"/>
                      <a:pt x="378" y="10"/>
                      <a:pt x="378" y="19"/>
                    </a:cubicBezTo>
                    <a:cubicBezTo>
                      <a:pt x="378" y="28"/>
                      <a:pt x="378" y="37"/>
                      <a:pt x="369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429">
                <a:extLst>
                  <a:ext uri="{FF2B5EF4-FFF2-40B4-BE49-F238E27FC236}">
                    <a16:creationId xmlns:a16="http://schemas.microsoft.com/office/drawing/2014/main" id="{9DB09FCB-08D8-8943-83FB-5EB7125B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392109"/>
                <a:ext cx="530716" cy="71293"/>
              </a:xfrm>
              <a:custGeom>
                <a:avLst/>
                <a:gdLst>
                  <a:gd name="T0" fmla="*/ 276 w 296"/>
                  <a:gd name="T1" fmla="*/ 37 h 38"/>
                  <a:gd name="T2" fmla="*/ 276 w 296"/>
                  <a:gd name="T3" fmla="*/ 37 h 38"/>
                  <a:gd name="T4" fmla="*/ 9 w 296"/>
                  <a:gd name="T5" fmla="*/ 37 h 38"/>
                  <a:gd name="T6" fmla="*/ 0 w 296"/>
                  <a:gd name="T7" fmla="*/ 18 h 38"/>
                  <a:gd name="T8" fmla="*/ 9 w 296"/>
                  <a:gd name="T9" fmla="*/ 0 h 38"/>
                  <a:gd name="T10" fmla="*/ 276 w 296"/>
                  <a:gd name="T11" fmla="*/ 0 h 38"/>
                  <a:gd name="T12" fmla="*/ 295 w 296"/>
                  <a:gd name="T13" fmla="*/ 18 h 38"/>
                  <a:gd name="T14" fmla="*/ 276 w 296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6" h="38">
                    <a:moveTo>
                      <a:pt x="276" y="37"/>
                    </a:moveTo>
                    <a:lnTo>
                      <a:pt x="276" y="37"/>
                    </a:lnTo>
                    <a:cubicBezTo>
                      <a:pt x="9" y="37"/>
                      <a:pt x="9" y="37"/>
                      <a:pt x="9" y="37"/>
                    </a:cubicBezTo>
                    <a:cubicBezTo>
                      <a:pt x="0" y="37"/>
                      <a:pt x="0" y="2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86" y="0"/>
                      <a:pt x="295" y="9"/>
                      <a:pt x="295" y="18"/>
                    </a:cubicBezTo>
                    <a:cubicBezTo>
                      <a:pt x="295" y="28"/>
                      <a:pt x="286" y="37"/>
                      <a:pt x="276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430">
                <a:extLst>
                  <a:ext uri="{FF2B5EF4-FFF2-40B4-BE49-F238E27FC236}">
                    <a16:creationId xmlns:a16="http://schemas.microsoft.com/office/drawing/2014/main" id="{BFF8FD3C-127C-7143-9441-CDE69BA3B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01" y="13875300"/>
                <a:ext cx="71288" cy="55445"/>
              </a:xfrm>
              <a:custGeom>
                <a:avLst/>
                <a:gdLst>
                  <a:gd name="T0" fmla="*/ 19 w 38"/>
                  <a:gd name="T1" fmla="*/ 28 h 29"/>
                  <a:gd name="T2" fmla="*/ 19 w 38"/>
                  <a:gd name="T3" fmla="*/ 28 h 29"/>
                  <a:gd name="T4" fmla="*/ 19 w 38"/>
                  <a:gd name="T5" fmla="*/ 28 h 29"/>
                  <a:gd name="T6" fmla="*/ 0 w 38"/>
                  <a:gd name="T7" fmla="*/ 9 h 29"/>
                  <a:gd name="T8" fmla="*/ 19 w 38"/>
                  <a:gd name="T9" fmla="*/ 0 h 29"/>
                  <a:gd name="T10" fmla="*/ 19 w 38"/>
                  <a:gd name="T11" fmla="*/ 0 h 29"/>
                  <a:gd name="T12" fmla="*/ 37 w 38"/>
                  <a:gd name="T13" fmla="*/ 9 h 29"/>
                  <a:gd name="T14" fmla="*/ 19 w 38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9">
                    <a:moveTo>
                      <a:pt x="19" y="28"/>
                    </a:moveTo>
                    <a:lnTo>
                      <a:pt x="19" y="28"/>
                    </a:lnTo>
                    <a:lnTo>
                      <a:pt x="19" y="28"/>
                    </a:lnTo>
                    <a:cubicBezTo>
                      <a:pt x="9" y="28"/>
                      <a:pt x="0" y="19"/>
                      <a:pt x="0" y="9"/>
                    </a:cubicBezTo>
                    <a:cubicBezTo>
                      <a:pt x="0" y="0"/>
                      <a:pt x="9" y="0"/>
                      <a:pt x="19" y="0"/>
                    </a:cubicBezTo>
                    <a:lnTo>
                      <a:pt x="19" y="0"/>
                    </a:lnTo>
                    <a:cubicBezTo>
                      <a:pt x="28" y="0"/>
                      <a:pt x="37" y="0"/>
                      <a:pt x="37" y="9"/>
                    </a:cubicBezTo>
                    <a:cubicBezTo>
                      <a:pt x="37" y="19"/>
                      <a:pt x="28" y="28"/>
                      <a:pt x="19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431">
                <a:extLst>
                  <a:ext uri="{FF2B5EF4-FFF2-40B4-BE49-F238E27FC236}">
                    <a16:creationId xmlns:a16="http://schemas.microsoft.com/office/drawing/2014/main" id="{809499C4-23E2-4049-ABF3-162AFF638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2188" y="13875300"/>
                <a:ext cx="348529" cy="55445"/>
              </a:xfrm>
              <a:custGeom>
                <a:avLst/>
                <a:gdLst>
                  <a:gd name="T0" fmla="*/ 176 w 196"/>
                  <a:gd name="T1" fmla="*/ 28 h 29"/>
                  <a:gd name="T2" fmla="*/ 176 w 196"/>
                  <a:gd name="T3" fmla="*/ 28 h 29"/>
                  <a:gd name="T4" fmla="*/ 176 w 196"/>
                  <a:gd name="T5" fmla="*/ 28 h 29"/>
                  <a:gd name="T6" fmla="*/ 158 w 196"/>
                  <a:gd name="T7" fmla="*/ 9 h 29"/>
                  <a:gd name="T8" fmla="*/ 176 w 196"/>
                  <a:gd name="T9" fmla="*/ 0 h 29"/>
                  <a:gd name="T10" fmla="*/ 176 w 196"/>
                  <a:gd name="T11" fmla="*/ 0 h 29"/>
                  <a:gd name="T12" fmla="*/ 195 w 196"/>
                  <a:gd name="T13" fmla="*/ 9 h 29"/>
                  <a:gd name="T14" fmla="*/ 176 w 196"/>
                  <a:gd name="T15" fmla="*/ 28 h 29"/>
                  <a:gd name="T16" fmla="*/ 130 w 196"/>
                  <a:gd name="T17" fmla="*/ 28 h 29"/>
                  <a:gd name="T18" fmla="*/ 130 w 196"/>
                  <a:gd name="T19" fmla="*/ 28 h 29"/>
                  <a:gd name="T20" fmla="*/ 121 w 196"/>
                  <a:gd name="T21" fmla="*/ 28 h 29"/>
                  <a:gd name="T22" fmla="*/ 111 w 196"/>
                  <a:gd name="T23" fmla="*/ 9 h 29"/>
                  <a:gd name="T24" fmla="*/ 121 w 196"/>
                  <a:gd name="T25" fmla="*/ 0 h 29"/>
                  <a:gd name="T26" fmla="*/ 130 w 196"/>
                  <a:gd name="T27" fmla="*/ 0 h 29"/>
                  <a:gd name="T28" fmla="*/ 139 w 196"/>
                  <a:gd name="T29" fmla="*/ 9 h 29"/>
                  <a:gd name="T30" fmla="*/ 130 w 196"/>
                  <a:gd name="T31" fmla="*/ 28 h 29"/>
                  <a:gd name="T32" fmla="*/ 74 w 196"/>
                  <a:gd name="T33" fmla="*/ 28 h 29"/>
                  <a:gd name="T34" fmla="*/ 74 w 196"/>
                  <a:gd name="T35" fmla="*/ 28 h 29"/>
                  <a:gd name="T36" fmla="*/ 74 w 196"/>
                  <a:gd name="T37" fmla="*/ 28 h 29"/>
                  <a:gd name="T38" fmla="*/ 56 w 196"/>
                  <a:gd name="T39" fmla="*/ 9 h 29"/>
                  <a:gd name="T40" fmla="*/ 74 w 196"/>
                  <a:gd name="T41" fmla="*/ 0 h 29"/>
                  <a:gd name="T42" fmla="*/ 74 w 196"/>
                  <a:gd name="T43" fmla="*/ 0 h 29"/>
                  <a:gd name="T44" fmla="*/ 93 w 196"/>
                  <a:gd name="T45" fmla="*/ 9 h 29"/>
                  <a:gd name="T46" fmla="*/ 74 w 196"/>
                  <a:gd name="T47" fmla="*/ 28 h 29"/>
                  <a:gd name="T48" fmla="*/ 19 w 196"/>
                  <a:gd name="T49" fmla="*/ 28 h 29"/>
                  <a:gd name="T50" fmla="*/ 19 w 196"/>
                  <a:gd name="T51" fmla="*/ 28 h 29"/>
                  <a:gd name="T52" fmla="*/ 19 w 196"/>
                  <a:gd name="T53" fmla="*/ 28 h 29"/>
                  <a:gd name="T54" fmla="*/ 0 w 196"/>
                  <a:gd name="T55" fmla="*/ 9 h 29"/>
                  <a:gd name="T56" fmla="*/ 19 w 196"/>
                  <a:gd name="T57" fmla="*/ 0 h 29"/>
                  <a:gd name="T58" fmla="*/ 19 w 196"/>
                  <a:gd name="T59" fmla="*/ 0 h 29"/>
                  <a:gd name="T60" fmla="*/ 37 w 196"/>
                  <a:gd name="T61" fmla="*/ 9 h 29"/>
                  <a:gd name="T62" fmla="*/ 19 w 196"/>
                  <a:gd name="T6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6" h="29">
                    <a:moveTo>
                      <a:pt x="176" y="28"/>
                    </a:moveTo>
                    <a:lnTo>
                      <a:pt x="176" y="28"/>
                    </a:lnTo>
                    <a:lnTo>
                      <a:pt x="176" y="28"/>
                    </a:lnTo>
                    <a:cubicBezTo>
                      <a:pt x="167" y="28"/>
                      <a:pt x="158" y="19"/>
                      <a:pt x="158" y="9"/>
                    </a:cubicBezTo>
                    <a:cubicBezTo>
                      <a:pt x="158" y="0"/>
                      <a:pt x="167" y="0"/>
                      <a:pt x="176" y="0"/>
                    </a:cubicBezTo>
                    <a:lnTo>
                      <a:pt x="176" y="0"/>
                    </a:lnTo>
                    <a:cubicBezTo>
                      <a:pt x="185" y="0"/>
                      <a:pt x="195" y="0"/>
                      <a:pt x="195" y="9"/>
                    </a:cubicBezTo>
                    <a:cubicBezTo>
                      <a:pt x="195" y="19"/>
                      <a:pt x="185" y="28"/>
                      <a:pt x="176" y="28"/>
                    </a:cubicBezTo>
                    <a:close/>
                    <a:moveTo>
                      <a:pt x="130" y="28"/>
                    </a:moveTo>
                    <a:lnTo>
                      <a:pt x="130" y="28"/>
                    </a:lnTo>
                    <a:cubicBezTo>
                      <a:pt x="121" y="28"/>
                      <a:pt x="121" y="28"/>
                      <a:pt x="121" y="28"/>
                    </a:cubicBezTo>
                    <a:cubicBezTo>
                      <a:pt x="111" y="28"/>
                      <a:pt x="111" y="19"/>
                      <a:pt x="111" y="9"/>
                    </a:cubicBezTo>
                    <a:cubicBezTo>
                      <a:pt x="111" y="0"/>
                      <a:pt x="111" y="0"/>
                      <a:pt x="121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0"/>
                      <a:pt x="139" y="0"/>
                      <a:pt x="139" y="9"/>
                    </a:cubicBezTo>
                    <a:cubicBezTo>
                      <a:pt x="139" y="19"/>
                      <a:pt x="139" y="28"/>
                      <a:pt x="130" y="28"/>
                    </a:cubicBezTo>
                    <a:close/>
                    <a:moveTo>
                      <a:pt x="74" y="28"/>
                    </a:moveTo>
                    <a:lnTo>
                      <a:pt x="74" y="28"/>
                    </a:lnTo>
                    <a:lnTo>
                      <a:pt x="74" y="28"/>
                    </a:lnTo>
                    <a:cubicBezTo>
                      <a:pt x="65" y="28"/>
                      <a:pt x="56" y="19"/>
                      <a:pt x="56" y="9"/>
                    </a:cubicBezTo>
                    <a:cubicBezTo>
                      <a:pt x="56" y="0"/>
                      <a:pt x="65" y="0"/>
                      <a:pt x="74" y="0"/>
                    </a:cubicBezTo>
                    <a:lnTo>
                      <a:pt x="74" y="0"/>
                    </a:lnTo>
                    <a:cubicBezTo>
                      <a:pt x="84" y="0"/>
                      <a:pt x="93" y="0"/>
                      <a:pt x="93" y="9"/>
                    </a:cubicBezTo>
                    <a:cubicBezTo>
                      <a:pt x="93" y="19"/>
                      <a:pt x="84" y="28"/>
                      <a:pt x="74" y="28"/>
                    </a:cubicBezTo>
                    <a:close/>
                    <a:moveTo>
                      <a:pt x="19" y="28"/>
                    </a:moveTo>
                    <a:lnTo>
                      <a:pt x="19" y="28"/>
                    </a:lnTo>
                    <a:lnTo>
                      <a:pt x="19" y="28"/>
                    </a:lnTo>
                    <a:cubicBezTo>
                      <a:pt x="10" y="28"/>
                      <a:pt x="0" y="19"/>
                      <a:pt x="0" y="9"/>
                    </a:cubicBezTo>
                    <a:cubicBezTo>
                      <a:pt x="0" y="0"/>
                      <a:pt x="10" y="0"/>
                      <a:pt x="19" y="0"/>
                    </a:cubicBezTo>
                    <a:lnTo>
                      <a:pt x="19" y="0"/>
                    </a:lnTo>
                    <a:cubicBezTo>
                      <a:pt x="28" y="0"/>
                      <a:pt x="37" y="0"/>
                      <a:pt x="37" y="9"/>
                    </a:cubicBezTo>
                    <a:cubicBezTo>
                      <a:pt x="37" y="19"/>
                      <a:pt x="28" y="28"/>
                      <a:pt x="1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432">
                <a:extLst>
                  <a:ext uri="{FF2B5EF4-FFF2-40B4-BE49-F238E27FC236}">
                    <a16:creationId xmlns:a16="http://schemas.microsoft.com/office/drawing/2014/main" id="{CCFBCDE8-2247-D24E-AE4E-BA737E9D6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5053" y="13875300"/>
                <a:ext cx="55450" cy="55445"/>
              </a:xfrm>
              <a:custGeom>
                <a:avLst/>
                <a:gdLst>
                  <a:gd name="T0" fmla="*/ 9 w 29"/>
                  <a:gd name="T1" fmla="*/ 28 h 29"/>
                  <a:gd name="T2" fmla="*/ 9 w 29"/>
                  <a:gd name="T3" fmla="*/ 28 h 29"/>
                  <a:gd name="T4" fmla="*/ 9 w 29"/>
                  <a:gd name="T5" fmla="*/ 28 h 29"/>
                  <a:gd name="T6" fmla="*/ 0 w 29"/>
                  <a:gd name="T7" fmla="*/ 9 h 29"/>
                  <a:gd name="T8" fmla="*/ 9 w 29"/>
                  <a:gd name="T9" fmla="*/ 0 h 29"/>
                  <a:gd name="T10" fmla="*/ 9 w 29"/>
                  <a:gd name="T11" fmla="*/ 0 h 29"/>
                  <a:gd name="T12" fmla="*/ 28 w 29"/>
                  <a:gd name="T13" fmla="*/ 9 h 29"/>
                  <a:gd name="T14" fmla="*/ 9 w 29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9">
                    <a:moveTo>
                      <a:pt x="9" y="28"/>
                    </a:moveTo>
                    <a:lnTo>
                      <a:pt x="9" y="28"/>
                    </a:lnTo>
                    <a:lnTo>
                      <a:pt x="9" y="28"/>
                    </a:lnTo>
                    <a:cubicBezTo>
                      <a:pt x="0" y="28"/>
                      <a:pt x="0" y="1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lnTo>
                      <a:pt x="9" y="0"/>
                    </a:lnTo>
                    <a:cubicBezTo>
                      <a:pt x="19" y="0"/>
                      <a:pt x="28" y="0"/>
                      <a:pt x="28" y="9"/>
                    </a:cubicBezTo>
                    <a:cubicBezTo>
                      <a:pt x="28" y="19"/>
                      <a:pt x="19" y="28"/>
                      <a:pt x="9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433">
                <a:extLst>
                  <a:ext uri="{FF2B5EF4-FFF2-40B4-BE49-F238E27FC236}">
                    <a16:creationId xmlns:a16="http://schemas.microsoft.com/office/drawing/2014/main" id="{F0D8A49B-58C3-1245-9656-50366CDE1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9212" y="13708954"/>
                <a:ext cx="546559" cy="47527"/>
              </a:xfrm>
              <a:custGeom>
                <a:avLst/>
                <a:gdLst>
                  <a:gd name="T0" fmla="*/ 287 w 306"/>
                  <a:gd name="T1" fmla="*/ 27 h 28"/>
                  <a:gd name="T2" fmla="*/ 287 w 306"/>
                  <a:gd name="T3" fmla="*/ 27 h 28"/>
                  <a:gd name="T4" fmla="*/ 18 w 306"/>
                  <a:gd name="T5" fmla="*/ 27 h 28"/>
                  <a:gd name="T6" fmla="*/ 0 w 306"/>
                  <a:gd name="T7" fmla="*/ 18 h 28"/>
                  <a:gd name="T8" fmla="*/ 18 w 306"/>
                  <a:gd name="T9" fmla="*/ 0 h 28"/>
                  <a:gd name="T10" fmla="*/ 287 w 306"/>
                  <a:gd name="T11" fmla="*/ 0 h 28"/>
                  <a:gd name="T12" fmla="*/ 305 w 306"/>
                  <a:gd name="T13" fmla="*/ 18 h 28"/>
                  <a:gd name="T14" fmla="*/ 287 w 306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28">
                    <a:moveTo>
                      <a:pt x="287" y="27"/>
                    </a:moveTo>
                    <a:lnTo>
                      <a:pt x="287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96" y="0"/>
                      <a:pt x="305" y="9"/>
                      <a:pt x="305" y="18"/>
                    </a:cubicBezTo>
                    <a:cubicBezTo>
                      <a:pt x="305" y="27"/>
                      <a:pt x="296" y="27"/>
                      <a:pt x="287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434">
                <a:extLst>
                  <a:ext uri="{FF2B5EF4-FFF2-40B4-BE49-F238E27FC236}">
                    <a16:creationId xmlns:a16="http://schemas.microsoft.com/office/drawing/2014/main" id="{6751C921-8260-1344-A455-C2C42C4E8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708954"/>
                <a:ext cx="301002" cy="213873"/>
              </a:xfrm>
              <a:custGeom>
                <a:avLst/>
                <a:gdLst>
                  <a:gd name="T0" fmla="*/ 147 w 166"/>
                  <a:gd name="T1" fmla="*/ 120 h 121"/>
                  <a:gd name="T2" fmla="*/ 147 w 166"/>
                  <a:gd name="T3" fmla="*/ 120 h 121"/>
                  <a:gd name="T4" fmla="*/ 9 w 166"/>
                  <a:gd name="T5" fmla="*/ 120 h 121"/>
                  <a:gd name="T6" fmla="*/ 0 w 166"/>
                  <a:gd name="T7" fmla="*/ 101 h 121"/>
                  <a:gd name="T8" fmla="*/ 0 w 166"/>
                  <a:gd name="T9" fmla="*/ 18 h 121"/>
                  <a:gd name="T10" fmla="*/ 9 w 166"/>
                  <a:gd name="T11" fmla="*/ 0 h 121"/>
                  <a:gd name="T12" fmla="*/ 147 w 166"/>
                  <a:gd name="T13" fmla="*/ 0 h 121"/>
                  <a:gd name="T14" fmla="*/ 165 w 166"/>
                  <a:gd name="T15" fmla="*/ 18 h 121"/>
                  <a:gd name="T16" fmla="*/ 165 w 166"/>
                  <a:gd name="T17" fmla="*/ 101 h 121"/>
                  <a:gd name="T18" fmla="*/ 147 w 166"/>
                  <a:gd name="T19" fmla="*/ 120 h 121"/>
                  <a:gd name="T20" fmla="*/ 28 w 166"/>
                  <a:gd name="T21" fmla="*/ 83 h 121"/>
                  <a:gd name="T22" fmla="*/ 28 w 166"/>
                  <a:gd name="T23" fmla="*/ 83 h 121"/>
                  <a:gd name="T24" fmla="*/ 129 w 166"/>
                  <a:gd name="T25" fmla="*/ 83 h 121"/>
                  <a:gd name="T26" fmla="*/ 129 w 166"/>
                  <a:gd name="T27" fmla="*/ 27 h 121"/>
                  <a:gd name="T28" fmla="*/ 28 w 166"/>
                  <a:gd name="T29" fmla="*/ 27 h 121"/>
                  <a:gd name="T30" fmla="*/ 28 w 166"/>
                  <a:gd name="T31" fmla="*/ 8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21">
                    <a:moveTo>
                      <a:pt x="147" y="120"/>
                    </a:moveTo>
                    <a:lnTo>
                      <a:pt x="147" y="120"/>
                    </a:lnTo>
                    <a:cubicBezTo>
                      <a:pt x="9" y="120"/>
                      <a:pt x="9" y="120"/>
                      <a:pt x="9" y="120"/>
                    </a:cubicBezTo>
                    <a:cubicBezTo>
                      <a:pt x="0" y="120"/>
                      <a:pt x="0" y="111"/>
                      <a:pt x="0" y="10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6" y="0"/>
                      <a:pt x="165" y="9"/>
                      <a:pt x="165" y="18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65" y="111"/>
                      <a:pt x="156" y="120"/>
                      <a:pt x="147" y="120"/>
                    </a:cubicBezTo>
                    <a:close/>
                    <a:moveTo>
                      <a:pt x="28" y="83"/>
                    </a:moveTo>
                    <a:lnTo>
                      <a:pt x="28" y="83"/>
                    </a:lnTo>
                    <a:cubicBezTo>
                      <a:pt x="129" y="83"/>
                      <a:pt x="129" y="83"/>
                      <a:pt x="129" y="83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435">
                <a:extLst>
                  <a:ext uri="{FF2B5EF4-FFF2-40B4-BE49-F238E27FC236}">
                    <a16:creationId xmlns:a16="http://schemas.microsoft.com/office/drawing/2014/main" id="{86109DF3-44C7-AC44-BB81-A2E525CD1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6055" y="13225768"/>
                <a:ext cx="229714" cy="71288"/>
              </a:xfrm>
              <a:custGeom>
                <a:avLst/>
                <a:gdLst>
                  <a:gd name="T0" fmla="*/ 111 w 130"/>
                  <a:gd name="T1" fmla="*/ 37 h 38"/>
                  <a:gd name="T2" fmla="*/ 111 w 130"/>
                  <a:gd name="T3" fmla="*/ 37 h 38"/>
                  <a:gd name="T4" fmla="*/ 18 w 130"/>
                  <a:gd name="T5" fmla="*/ 37 h 38"/>
                  <a:gd name="T6" fmla="*/ 0 w 130"/>
                  <a:gd name="T7" fmla="*/ 19 h 38"/>
                  <a:gd name="T8" fmla="*/ 18 w 130"/>
                  <a:gd name="T9" fmla="*/ 0 h 38"/>
                  <a:gd name="T10" fmla="*/ 111 w 130"/>
                  <a:gd name="T11" fmla="*/ 0 h 38"/>
                  <a:gd name="T12" fmla="*/ 129 w 130"/>
                  <a:gd name="T13" fmla="*/ 19 h 38"/>
                  <a:gd name="T14" fmla="*/ 111 w 130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38">
                    <a:moveTo>
                      <a:pt x="111" y="37"/>
                    </a:moveTo>
                    <a:lnTo>
                      <a:pt x="111" y="37"/>
                    </a:lnTo>
                    <a:cubicBezTo>
                      <a:pt x="18" y="37"/>
                      <a:pt x="18" y="37"/>
                      <a:pt x="18" y="37"/>
                    </a:cubicBezTo>
                    <a:cubicBezTo>
                      <a:pt x="9" y="37"/>
                      <a:pt x="0" y="28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20" y="0"/>
                      <a:pt x="129" y="10"/>
                      <a:pt x="129" y="19"/>
                    </a:cubicBezTo>
                    <a:cubicBezTo>
                      <a:pt x="129" y="28"/>
                      <a:pt x="120" y="37"/>
                      <a:pt x="111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1BB03E5-96F2-BF49-A2ED-F8434CC7AE30}"/>
                </a:ext>
              </a:extLst>
            </p:cNvPr>
            <p:cNvGrpSpPr/>
            <p:nvPr/>
          </p:nvGrpSpPr>
          <p:grpSpPr>
            <a:xfrm>
              <a:off x="3875064" y="9087264"/>
              <a:ext cx="1726800" cy="991522"/>
              <a:chOff x="22307802" y="9384030"/>
              <a:chExt cx="1726800" cy="1211932"/>
            </a:xfrm>
            <a:solidFill>
              <a:schemeClr val="bg2"/>
            </a:solidFill>
          </p:grpSpPr>
          <p:sp>
            <p:nvSpPr>
              <p:cNvPr id="79" name="Freeform 436">
                <a:extLst>
                  <a:ext uri="{FF2B5EF4-FFF2-40B4-BE49-F238E27FC236}">
                    <a16:creationId xmlns:a16="http://schemas.microsoft.com/office/drawing/2014/main" id="{72C962F6-6D9A-8A44-A9DC-7668FEA6D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7802" y="9384030"/>
                <a:ext cx="1497091" cy="1211932"/>
              </a:xfrm>
              <a:custGeom>
                <a:avLst/>
                <a:gdLst>
                  <a:gd name="T0" fmla="*/ 647 w 833"/>
                  <a:gd name="T1" fmla="*/ 675 h 676"/>
                  <a:gd name="T2" fmla="*/ 583 w 833"/>
                  <a:gd name="T3" fmla="*/ 620 h 676"/>
                  <a:gd name="T4" fmla="*/ 564 w 833"/>
                  <a:gd name="T5" fmla="*/ 546 h 676"/>
                  <a:gd name="T6" fmla="*/ 444 w 833"/>
                  <a:gd name="T7" fmla="*/ 555 h 676"/>
                  <a:gd name="T8" fmla="*/ 342 w 833"/>
                  <a:gd name="T9" fmla="*/ 610 h 676"/>
                  <a:gd name="T10" fmla="*/ 213 w 833"/>
                  <a:gd name="T11" fmla="*/ 620 h 676"/>
                  <a:gd name="T12" fmla="*/ 148 w 833"/>
                  <a:gd name="T13" fmla="*/ 462 h 676"/>
                  <a:gd name="T14" fmla="*/ 46 w 833"/>
                  <a:gd name="T15" fmla="*/ 398 h 676"/>
                  <a:gd name="T16" fmla="*/ 0 w 833"/>
                  <a:gd name="T17" fmla="*/ 351 h 676"/>
                  <a:gd name="T18" fmla="*/ 46 w 833"/>
                  <a:gd name="T19" fmla="*/ 222 h 676"/>
                  <a:gd name="T20" fmla="*/ 148 w 833"/>
                  <a:gd name="T21" fmla="*/ 120 h 676"/>
                  <a:gd name="T22" fmla="*/ 102 w 833"/>
                  <a:gd name="T23" fmla="*/ 18 h 676"/>
                  <a:gd name="T24" fmla="*/ 259 w 833"/>
                  <a:gd name="T25" fmla="*/ 37 h 676"/>
                  <a:gd name="T26" fmla="*/ 444 w 833"/>
                  <a:gd name="T27" fmla="*/ 37 h 676"/>
                  <a:gd name="T28" fmla="*/ 832 w 833"/>
                  <a:gd name="T29" fmla="*/ 305 h 676"/>
                  <a:gd name="T30" fmla="*/ 777 w 833"/>
                  <a:gd name="T31" fmla="*/ 453 h 676"/>
                  <a:gd name="T32" fmla="*/ 721 w 833"/>
                  <a:gd name="T33" fmla="*/ 583 h 676"/>
                  <a:gd name="T34" fmla="*/ 647 w 833"/>
                  <a:gd name="T35" fmla="*/ 675 h 676"/>
                  <a:gd name="T36" fmla="*/ 620 w 833"/>
                  <a:gd name="T37" fmla="*/ 620 h 676"/>
                  <a:gd name="T38" fmla="*/ 675 w 833"/>
                  <a:gd name="T39" fmla="*/ 610 h 676"/>
                  <a:gd name="T40" fmla="*/ 684 w 833"/>
                  <a:gd name="T41" fmla="*/ 527 h 676"/>
                  <a:gd name="T42" fmla="*/ 758 w 833"/>
                  <a:gd name="T43" fmla="*/ 407 h 676"/>
                  <a:gd name="T44" fmla="*/ 694 w 833"/>
                  <a:gd name="T45" fmla="*/ 148 h 676"/>
                  <a:gd name="T46" fmla="*/ 398 w 833"/>
                  <a:gd name="T47" fmla="*/ 83 h 676"/>
                  <a:gd name="T48" fmla="*/ 240 w 833"/>
                  <a:gd name="T49" fmla="*/ 74 h 676"/>
                  <a:gd name="T50" fmla="*/ 194 w 833"/>
                  <a:gd name="T51" fmla="*/ 102 h 676"/>
                  <a:gd name="T52" fmla="*/ 194 w 833"/>
                  <a:gd name="T53" fmla="*/ 139 h 676"/>
                  <a:gd name="T54" fmla="*/ 46 w 833"/>
                  <a:gd name="T55" fmla="*/ 268 h 676"/>
                  <a:gd name="T56" fmla="*/ 46 w 833"/>
                  <a:gd name="T57" fmla="*/ 351 h 676"/>
                  <a:gd name="T58" fmla="*/ 65 w 833"/>
                  <a:gd name="T59" fmla="*/ 361 h 676"/>
                  <a:gd name="T60" fmla="*/ 157 w 833"/>
                  <a:gd name="T61" fmla="*/ 416 h 676"/>
                  <a:gd name="T62" fmla="*/ 259 w 833"/>
                  <a:gd name="T63" fmla="*/ 610 h 676"/>
                  <a:gd name="T64" fmla="*/ 296 w 833"/>
                  <a:gd name="T65" fmla="*/ 610 h 676"/>
                  <a:gd name="T66" fmla="*/ 305 w 833"/>
                  <a:gd name="T67" fmla="*/ 499 h 676"/>
                  <a:gd name="T68" fmla="*/ 444 w 833"/>
                  <a:gd name="T69" fmla="*/ 509 h 676"/>
                  <a:gd name="T70" fmla="*/ 583 w 833"/>
                  <a:gd name="T71" fmla="*/ 499 h 676"/>
                  <a:gd name="T72" fmla="*/ 620 w 833"/>
                  <a:gd name="T73" fmla="*/ 5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3" h="676">
                    <a:moveTo>
                      <a:pt x="647" y="675"/>
                    </a:moveTo>
                    <a:lnTo>
                      <a:pt x="647" y="675"/>
                    </a:lnTo>
                    <a:cubicBezTo>
                      <a:pt x="620" y="675"/>
                      <a:pt x="592" y="657"/>
                      <a:pt x="583" y="629"/>
                    </a:cubicBezTo>
                    <a:lnTo>
                      <a:pt x="583" y="620"/>
                    </a:lnTo>
                    <a:cubicBezTo>
                      <a:pt x="573" y="564"/>
                      <a:pt x="573" y="564"/>
                      <a:pt x="573" y="564"/>
                    </a:cubicBezTo>
                    <a:cubicBezTo>
                      <a:pt x="573" y="555"/>
                      <a:pt x="564" y="546"/>
                      <a:pt x="564" y="546"/>
                    </a:cubicBezTo>
                    <a:cubicBezTo>
                      <a:pt x="564" y="536"/>
                      <a:pt x="564" y="536"/>
                      <a:pt x="564" y="536"/>
                    </a:cubicBezTo>
                    <a:cubicBezTo>
                      <a:pt x="527" y="546"/>
                      <a:pt x="481" y="555"/>
                      <a:pt x="444" y="555"/>
                    </a:cubicBezTo>
                    <a:cubicBezTo>
                      <a:pt x="407" y="555"/>
                      <a:pt x="379" y="546"/>
                      <a:pt x="342" y="546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47"/>
                      <a:pt x="314" y="675"/>
                      <a:pt x="277" y="675"/>
                    </a:cubicBezTo>
                    <a:cubicBezTo>
                      <a:pt x="240" y="675"/>
                      <a:pt x="222" y="657"/>
                      <a:pt x="213" y="620"/>
                    </a:cubicBezTo>
                    <a:cubicBezTo>
                      <a:pt x="176" y="472"/>
                      <a:pt x="176" y="472"/>
                      <a:pt x="176" y="472"/>
                    </a:cubicBezTo>
                    <a:cubicBezTo>
                      <a:pt x="176" y="462"/>
                      <a:pt x="157" y="462"/>
                      <a:pt x="148" y="462"/>
                    </a:cubicBezTo>
                    <a:cubicBezTo>
                      <a:pt x="129" y="453"/>
                      <a:pt x="111" y="444"/>
                      <a:pt x="92" y="435"/>
                    </a:cubicBezTo>
                    <a:cubicBezTo>
                      <a:pt x="83" y="416"/>
                      <a:pt x="65" y="407"/>
                      <a:pt x="46" y="398"/>
                    </a:cubicBezTo>
                    <a:cubicBezTo>
                      <a:pt x="37" y="398"/>
                      <a:pt x="37" y="398"/>
                      <a:pt x="28" y="388"/>
                    </a:cubicBezTo>
                    <a:cubicBezTo>
                      <a:pt x="18" y="388"/>
                      <a:pt x="0" y="370"/>
                      <a:pt x="0" y="351"/>
                    </a:cubicBezTo>
                    <a:cubicBezTo>
                      <a:pt x="9" y="268"/>
                      <a:pt x="9" y="268"/>
                      <a:pt x="9" y="268"/>
                    </a:cubicBezTo>
                    <a:cubicBezTo>
                      <a:pt x="9" y="250"/>
                      <a:pt x="18" y="231"/>
                      <a:pt x="46" y="222"/>
                    </a:cubicBezTo>
                    <a:cubicBezTo>
                      <a:pt x="55" y="222"/>
                      <a:pt x="65" y="213"/>
                      <a:pt x="83" y="185"/>
                    </a:cubicBezTo>
                    <a:cubicBezTo>
                      <a:pt x="102" y="166"/>
                      <a:pt x="120" y="139"/>
                      <a:pt x="148" y="120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92" y="46"/>
                      <a:pt x="92" y="28"/>
                      <a:pt x="102" y="18"/>
                    </a:cubicBezTo>
                    <a:cubicBezTo>
                      <a:pt x="111" y="9"/>
                      <a:pt x="120" y="0"/>
                      <a:pt x="139" y="0"/>
                    </a:cubicBezTo>
                    <a:cubicBezTo>
                      <a:pt x="176" y="9"/>
                      <a:pt x="240" y="28"/>
                      <a:pt x="259" y="37"/>
                    </a:cubicBezTo>
                    <a:cubicBezTo>
                      <a:pt x="277" y="37"/>
                      <a:pt x="351" y="46"/>
                      <a:pt x="398" y="37"/>
                    </a:cubicBezTo>
                    <a:cubicBezTo>
                      <a:pt x="416" y="37"/>
                      <a:pt x="425" y="37"/>
                      <a:pt x="444" y="37"/>
                    </a:cubicBezTo>
                    <a:cubicBezTo>
                      <a:pt x="546" y="37"/>
                      <a:pt x="647" y="65"/>
                      <a:pt x="721" y="111"/>
                    </a:cubicBezTo>
                    <a:cubicBezTo>
                      <a:pt x="795" y="166"/>
                      <a:pt x="832" y="231"/>
                      <a:pt x="832" y="305"/>
                    </a:cubicBezTo>
                    <a:cubicBezTo>
                      <a:pt x="832" y="351"/>
                      <a:pt x="823" y="388"/>
                      <a:pt x="795" y="435"/>
                    </a:cubicBezTo>
                    <a:cubicBezTo>
                      <a:pt x="786" y="435"/>
                      <a:pt x="777" y="444"/>
                      <a:pt x="777" y="453"/>
                    </a:cubicBezTo>
                    <a:cubicBezTo>
                      <a:pt x="749" y="481"/>
                      <a:pt x="740" y="499"/>
                      <a:pt x="731" y="536"/>
                    </a:cubicBezTo>
                    <a:cubicBezTo>
                      <a:pt x="721" y="546"/>
                      <a:pt x="721" y="564"/>
                      <a:pt x="721" y="583"/>
                    </a:cubicBezTo>
                    <a:cubicBezTo>
                      <a:pt x="721" y="583"/>
                      <a:pt x="712" y="592"/>
                      <a:pt x="712" y="610"/>
                    </a:cubicBezTo>
                    <a:cubicBezTo>
                      <a:pt x="712" y="647"/>
                      <a:pt x="684" y="675"/>
                      <a:pt x="647" y="675"/>
                    </a:cubicBezTo>
                    <a:close/>
                    <a:moveTo>
                      <a:pt x="620" y="620"/>
                    </a:moveTo>
                    <a:lnTo>
                      <a:pt x="620" y="620"/>
                    </a:lnTo>
                    <a:cubicBezTo>
                      <a:pt x="629" y="629"/>
                      <a:pt x="638" y="629"/>
                      <a:pt x="647" y="629"/>
                    </a:cubicBezTo>
                    <a:cubicBezTo>
                      <a:pt x="657" y="629"/>
                      <a:pt x="675" y="620"/>
                      <a:pt x="675" y="610"/>
                    </a:cubicBezTo>
                    <a:cubicBezTo>
                      <a:pt x="675" y="592"/>
                      <a:pt x="675" y="583"/>
                      <a:pt x="675" y="573"/>
                    </a:cubicBezTo>
                    <a:cubicBezTo>
                      <a:pt x="675" y="555"/>
                      <a:pt x="684" y="536"/>
                      <a:pt x="684" y="527"/>
                    </a:cubicBezTo>
                    <a:cubicBezTo>
                      <a:pt x="703" y="481"/>
                      <a:pt x="721" y="453"/>
                      <a:pt x="740" y="425"/>
                    </a:cubicBezTo>
                    <a:cubicBezTo>
                      <a:pt x="749" y="416"/>
                      <a:pt x="749" y="416"/>
                      <a:pt x="758" y="407"/>
                    </a:cubicBezTo>
                    <a:cubicBezTo>
                      <a:pt x="777" y="370"/>
                      <a:pt x="795" y="342"/>
                      <a:pt x="795" y="305"/>
                    </a:cubicBezTo>
                    <a:cubicBezTo>
                      <a:pt x="795" y="250"/>
                      <a:pt x="758" y="194"/>
                      <a:pt x="694" y="148"/>
                    </a:cubicBezTo>
                    <a:cubicBezTo>
                      <a:pt x="629" y="111"/>
                      <a:pt x="536" y="83"/>
                      <a:pt x="444" y="83"/>
                    </a:cubicBezTo>
                    <a:cubicBezTo>
                      <a:pt x="435" y="83"/>
                      <a:pt x="416" y="83"/>
                      <a:pt x="398" y="83"/>
                    </a:cubicBezTo>
                    <a:lnTo>
                      <a:pt x="398" y="83"/>
                    </a:lnTo>
                    <a:cubicBezTo>
                      <a:pt x="388" y="83"/>
                      <a:pt x="277" y="92"/>
                      <a:pt x="240" y="74"/>
                    </a:cubicBezTo>
                    <a:cubicBezTo>
                      <a:pt x="231" y="65"/>
                      <a:pt x="185" y="55"/>
                      <a:pt x="148" y="46"/>
                    </a:cubicBezTo>
                    <a:cubicBezTo>
                      <a:pt x="194" y="102"/>
                      <a:pt x="194" y="102"/>
                      <a:pt x="194" y="102"/>
                    </a:cubicBezTo>
                    <a:cubicBezTo>
                      <a:pt x="203" y="111"/>
                      <a:pt x="203" y="120"/>
                      <a:pt x="203" y="120"/>
                    </a:cubicBezTo>
                    <a:cubicBezTo>
                      <a:pt x="203" y="129"/>
                      <a:pt x="194" y="139"/>
                      <a:pt x="194" y="139"/>
                    </a:cubicBezTo>
                    <a:cubicBezTo>
                      <a:pt x="157" y="166"/>
                      <a:pt x="139" y="194"/>
                      <a:pt x="120" y="213"/>
                    </a:cubicBezTo>
                    <a:cubicBezTo>
                      <a:pt x="102" y="240"/>
                      <a:pt x="83" y="268"/>
                      <a:pt x="46" y="268"/>
                    </a:cubicBezTo>
                    <a:lnTo>
                      <a:pt x="46" y="268"/>
                    </a:lnTo>
                    <a:cubicBezTo>
                      <a:pt x="46" y="351"/>
                      <a:pt x="46" y="351"/>
                      <a:pt x="46" y="351"/>
                    </a:cubicBezTo>
                    <a:lnTo>
                      <a:pt x="46" y="351"/>
                    </a:lnTo>
                    <a:cubicBezTo>
                      <a:pt x="55" y="351"/>
                      <a:pt x="55" y="351"/>
                      <a:pt x="65" y="361"/>
                    </a:cubicBezTo>
                    <a:cubicBezTo>
                      <a:pt x="83" y="361"/>
                      <a:pt x="111" y="379"/>
                      <a:pt x="129" y="398"/>
                    </a:cubicBezTo>
                    <a:cubicBezTo>
                      <a:pt x="139" y="407"/>
                      <a:pt x="148" y="416"/>
                      <a:pt x="157" y="416"/>
                    </a:cubicBezTo>
                    <a:cubicBezTo>
                      <a:pt x="185" y="425"/>
                      <a:pt x="213" y="435"/>
                      <a:pt x="222" y="462"/>
                    </a:cubicBezTo>
                    <a:cubicBezTo>
                      <a:pt x="259" y="610"/>
                      <a:pt x="259" y="610"/>
                      <a:pt x="259" y="610"/>
                    </a:cubicBezTo>
                    <a:cubicBezTo>
                      <a:pt x="259" y="620"/>
                      <a:pt x="268" y="629"/>
                      <a:pt x="277" y="629"/>
                    </a:cubicBezTo>
                    <a:cubicBezTo>
                      <a:pt x="287" y="629"/>
                      <a:pt x="296" y="620"/>
                      <a:pt x="296" y="610"/>
                    </a:cubicBezTo>
                    <a:cubicBezTo>
                      <a:pt x="296" y="518"/>
                      <a:pt x="296" y="518"/>
                      <a:pt x="296" y="518"/>
                    </a:cubicBezTo>
                    <a:cubicBezTo>
                      <a:pt x="296" y="509"/>
                      <a:pt x="296" y="499"/>
                      <a:pt x="305" y="499"/>
                    </a:cubicBezTo>
                    <a:cubicBezTo>
                      <a:pt x="314" y="490"/>
                      <a:pt x="314" y="490"/>
                      <a:pt x="324" y="490"/>
                    </a:cubicBezTo>
                    <a:cubicBezTo>
                      <a:pt x="361" y="499"/>
                      <a:pt x="407" y="509"/>
                      <a:pt x="444" y="509"/>
                    </a:cubicBezTo>
                    <a:cubicBezTo>
                      <a:pt x="490" y="509"/>
                      <a:pt x="527" y="499"/>
                      <a:pt x="564" y="490"/>
                    </a:cubicBezTo>
                    <a:cubicBezTo>
                      <a:pt x="573" y="490"/>
                      <a:pt x="583" y="490"/>
                      <a:pt x="583" y="499"/>
                    </a:cubicBezTo>
                    <a:cubicBezTo>
                      <a:pt x="592" y="518"/>
                      <a:pt x="592" y="518"/>
                      <a:pt x="592" y="518"/>
                    </a:cubicBezTo>
                    <a:cubicBezTo>
                      <a:pt x="610" y="527"/>
                      <a:pt x="610" y="546"/>
                      <a:pt x="620" y="555"/>
                    </a:cubicBezTo>
                    <a:lnTo>
                      <a:pt x="620" y="62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437">
                <a:extLst>
                  <a:ext uri="{FF2B5EF4-FFF2-40B4-BE49-F238E27FC236}">
                    <a16:creationId xmlns:a16="http://schemas.microsoft.com/office/drawing/2014/main" id="{0D834861-0229-F24E-A827-1E891C62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6073" y="9582060"/>
                <a:ext cx="348529" cy="229709"/>
              </a:xfrm>
              <a:custGeom>
                <a:avLst/>
                <a:gdLst>
                  <a:gd name="T0" fmla="*/ 18 w 195"/>
                  <a:gd name="T1" fmla="*/ 129 h 130"/>
                  <a:gd name="T2" fmla="*/ 18 w 195"/>
                  <a:gd name="T3" fmla="*/ 129 h 130"/>
                  <a:gd name="T4" fmla="*/ 9 w 195"/>
                  <a:gd name="T5" fmla="*/ 120 h 130"/>
                  <a:gd name="T6" fmla="*/ 18 w 195"/>
                  <a:gd name="T7" fmla="*/ 102 h 130"/>
                  <a:gd name="T8" fmla="*/ 18 w 195"/>
                  <a:gd name="T9" fmla="*/ 102 h 130"/>
                  <a:gd name="T10" fmla="*/ 64 w 195"/>
                  <a:gd name="T11" fmla="*/ 83 h 130"/>
                  <a:gd name="T12" fmla="*/ 55 w 195"/>
                  <a:gd name="T13" fmla="*/ 74 h 130"/>
                  <a:gd name="T14" fmla="*/ 46 w 195"/>
                  <a:gd name="T15" fmla="*/ 28 h 130"/>
                  <a:gd name="T16" fmla="*/ 92 w 195"/>
                  <a:gd name="T17" fmla="*/ 0 h 130"/>
                  <a:gd name="T18" fmla="*/ 129 w 195"/>
                  <a:gd name="T19" fmla="*/ 28 h 130"/>
                  <a:gd name="T20" fmla="*/ 129 w 195"/>
                  <a:gd name="T21" fmla="*/ 65 h 130"/>
                  <a:gd name="T22" fmla="*/ 175 w 195"/>
                  <a:gd name="T23" fmla="*/ 55 h 130"/>
                  <a:gd name="T24" fmla="*/ 194 w 195"/>
                  <a:gd name="T25" fmla="*/ 65 h 130"/>
                  <a:gd name="T26" fmla="*/ 175 w 195"/>
                  <a:gd name="T27" fmla="*/ 83 h 130"/>
                  <a:gd name="T28" fmla="*/ 129 w 195"/>
                  <a:gd name="T29" fmla="*/ 92 h 130"/>
                  <a:gd name="T30" fmla="*/ 101 w 195"/>
                  <a:gd name="T31" fmla="*/ 92 h 130"/>
                  <a:gd name="T32" fmla="*/ 64 w 195"/>
                  <a:gd name="T33" fmla="*/ 111 h 130"/>
                  <a:gd name="T34" fmla="*/ 27 w 195"/>
                  <a:gd name="T35" fmla="*/ 129 h 130"/>
                  <a:gd name="T36" fmla="*/ 18 w 195"/>
                  <a:gd name="T37" fmla="*/ 129 h 130"/>
                  <a:gd name="T38" fmla="*/ 92 w 195"/>
                  <a:gd name="T39" fmla="*/ 28 h 130"/>
                  <a:gd name="T40" fmla="*/ 92 w 195"/>
                  <a:gd name="T41" fmla="*/ 28 h 130"/>
                  <a:gd name="T42" fmla="*/ 83 w 195"/>
                  <a:gd name="T43" fmla="*/ 28 h 130"/>
                  <a:gd name="T44" fmla="*/ 74 w 195"/>
                  <a:gd name="T45" fmla="*/ 37 h 130"/>
                  <a:gd name="T46" fmla="*/ 74 w 195"/>
                  <a:gd name="T47" fmla="*/ 55 h 130"/>
                  <a:gd name="T48" fmla="*/ 92 w 195"/>
                  <a:gd name="T49" fmla="*/ 65 h 130"/>
                  <a:gd name="T50" fmla="*/ 101 w 195"/>
                  <a:gd name="T51" fmla="*/ 55 h 130"/>
                  <a:gd name="T52" fmla="*/ 101 w 195"/>
                  <a:gd name="T53" fmla="*/ 37 h 130"/>
                  <a:gd name="T54" fmla="*/ 92 w 195"/>
                  <a:gd name="T55" fmla="*/ 28 h 130"/>
                  <a:gd name="T56" fmla="*/ 101 w 195"/>
                  <a:gd name="T57" fmla="*/ 37 h 130"/>
                  <a:gd name="T58" fmla="*/ 101 w 195"/>
                  <a:gd name="T59" fmla="*/ 3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5" h="130"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9" y="129"/>
                      <a:pt x="9" y="129"/>
                      <a:pt x="9" y="120"/>
                    </a:cubicBezTo>
                    <a:cubicBezTo>
                      <a:pt x="0" y="111"/>
                      <a:pt x="9" y="102"/>
                      <a:pt x="18" y="102"/>
                    </a:cubicBezTo>
                    <a:lnTo>
                      <a:pt x="18" y="102"/>
                    </a:lnTo>
                    <a:cubicBezTo>
                      <a:pt x="27" y="102"/>
                      <a:pt x="46" y="92"/>
                      <a:pt x="64" y="83"/>
                    </a:cubicBezTo>
                    <a:lnTo>
                      <a:pt x="55" y="74"/>
                    </a:lnTo>
                    <a:cubicBezTo>
                      <a:pt x="46" y="65"/>
                      <a:pt x="37" y="46"/>
                      <a:pt x="46" y="28"/>
                    </a:cubicBezTo>
                    <a:cubicBezTo>
                      <a:pt x="55" y="9"/>
                      <a:pt x="74" y="0"/>
                      <a:pt x="92" y="0"/>
                    </a:cubicBezTo>
                    <a:cubicBezTo>
                      <a:pt x="111" y="0"/>
                      <a:pt x="129" y="18"/>
                      <a:pt x="129" y="28"/>
                    </a:cubicBezTo>
                    <a:cubicBezTo>
                      <a:pt x="129" y="37"/>
                      <a:pt x="129" y="46"/>
                      <a:pt x="129" y="65"/>
                    </a:cubicBezTo>
                    <a:cubicBezTo>
                      <a:pt x="138" y="65"/>
                      <a:pt x="157" y="55"/>
                      <a:pt x="175" y="55"/>
                    </a:cubicBezTo>
                    <a:cubicBezTo>
                      <a:pt x="185" y="55"/>
                      <a:pt x="185" y="65"/>
                      <a:pt x="194" y="65"/>
                    </a:cubicBezTo>
                    <a:cubicBezTo>
                      <a:pt x="194" y="74"/>
                      <a:pt x="185" y="83"/>
                      <a:pt x="175" y="83"/>
                    </a:cubicBezTo>
                    <a:cubicBezTo>
                      <a:pt x="175" y="83"/>
                      <a:pt x="157" y="92"/>
                      <a:pt x="129" y="92"/>
                    </a:cubicBezTo>
                    <a:cubicBezTo>
                      <a:pt x="120" y="92"/>
                      <a:pt x="111" y="92"/>
                      <a:pt x="101" y="92"/>
                    </a:cubicBezTo>
                    <a:cubicBezTo>
                      <a:pt x="92" y="102"/>
                      <a:pt x="83" y="111"/>
                      <a:pt x="64" y="111"/>
                    </a:cubicBezTo>
                    <a:cubicBezTo>
                      <a:pt x="46" y="129"/>
                      <a:pt x="27" y="129"/>
                      <a:pt x="27" y="129"/>
                    </a:cubicBezTo>
                    <a:cubicBezTo>
                      <a:pt x="18" y="129"/>
                      <a:pt x="18" y="129"/>
                      <a:pt x="18" y="129"/>
                    </a:cubicBezTo>
                    <a:close/>
                    <a:moveTo>
                      <a:pt x="92" y="28"/>
                    </a:moveTo>
                    <a:lnTo>
                      <a:pt x="92" y="28"/>
                    </a:lnTo>
                    <a:lnTo>
                      <a:pt x="83" y="28"/>
                    </a:lnTo>
                    <a:cubicBezTo>
                      <a:pt x="83" y="28"/>
                      <a:pt x="83" y="37"/>
                      <a:pt x="74" y="37"/>
                    </a:cubicBezTo>
                    <a:cubicBezTo>
                      <a:pt x="74" y="46"/>
                      <a:pt x="74" y="46"/>
                      <a:pt x="74" y="55"/>
                    </a:cubicBezTo>
                    <a:cubicBezTo>
                      <a:pt x="83" y="55"/>
                      <a:pt x="83" y="55"/>
                      <a:pt x="92" y="65"/>
                    </a:cubicBezTo>
                    <a:cubicBezTo>
                      <a:pt x="92" y="55"/>
                      <a:pt x="101" y="55"/>
                      <a:pt x="101" y="55"/>
                    </a:cubicBezTo>
                    <a:cubicBezTo>
                      <a:pt x="101" y="46"/>
                      <a:pt x="101" y="46"/>
                      <a:pt x="101" y="37"/>
                    </a:cubicBezTo>
                    <a:lnTo>
                      <a:pt x="92" y="28"/>
                    </a:lnTo>
                    <a:close/>
                    <a:moveTo>
                      <a:pt x="101" y="37"/>
                    </a:moveTo>
                    <a:lnTo>
                      <a:pt x="101" y="3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438">
                <a:extLst>
                  <a:ext uri="{FF2B5EF4-FFF2-40B4-BE49-F238E27FC236}">
                    <a16:creationId xmlns:a16="http://schemas.microsoft.com/office/drawing/2014/main" id="{37F33AFC-0CE9-4847-A89B-1D9042FCD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4645" y="9772167"/>
                <a:ext cx="87134" cy="102972"/>
              </a:xfrm>
              <a:custGeom>
                <a:avLst/>
                <a:gdLst>
                  <a:gd name="T0" fmla="*/ 0 w 47"/>
                  <a:gd name="T1" fmla="*/ 27 h 56"/>
                  <a:gd name="T2" fmla="*/ 0 w 47"/>
                  <a:gd name="T3" fmla="*/ 27 h 56"/>
                  <a:gd name="T4" fmla="*/ 18 w 47"/>
                  <a:gd name="T5" fmla="*/ 0 h 56"/>
                  <a:gd name="T6" fmla="*/ 46 w 47"/>
                  <a:gd name="T7" fmla="*/ 27 h 56"/>
                  <a:gd name="T8" fmla="*/ 18 w 47"/>
                  <a:gd name="T9" fmla="*/ 55 h 56"/>
                  <a:gd name="T10" fmla="*/ 0 w 47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6">
                    <a:moveTo>
                      <a:pt x="0" y="27"/>
                    </a:moveTo>
                    <a:lnTo>
                      <a:pt x="0" y="27"/>
                    </a:lnTo>
                    <a:cubicBezTo>
                      <a:pt x="0" y="18"/>
                      <a:pt x="9" y="0"/>
                      <a:pt x="18" y="0"/>
                    </a:cubicBezTo>
                    <a:cubicBezTo>
                      <a:pt x="37" y="0"/>
                      <a:pt x="46" y="18"/>
                      <a:pt x="46" y="27"/>
                    </a:cubicBezTo>
                    <a:cubicBezTo>
                      <a:pt x="46" y="37"/>
                      <a:pt x="37" y="55"/>
                      <a:pt x="18" y="55"/>
                    </a:cubicBezTo>
                    <a:cubicBezTo>
                      <a:pt x="9" y="55"/>
                      <a:pt x="0" y="37"/>
                      <a:pt x="0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439">
                <a:extLst>
                  <a:ext uri="{FF2B5EF4-FFF2-40B4-BE49-F238E27FC236}">
                    <a16:creationId xmlns:a16="http://schemas.microsoft.com/office/drawing/2014/main" id="{27ABF9D7-25EE-5546-A902-93E07FBBA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9016" y="9621663"/>
                <a:ext cx="364371" cy="118819"/>
              </a:xfrm>
              <a:custGeom>
                <a:avLst/>
                <a:gdLst>
                  <a:gd name="T0" fmla="*/ 185 w 205"/>
                  <a:gd name="T1" fmla="*/ 65 h 66"/>
                  <a:gd name="T2" fmla="*/ 185 w 205"/>
                  <a:gd name="T3" fmla="*/ 65 h 66"/>
                  <a:gd name="T4" fmla="*/ 176 w 205"/>
                  <a:gd name="T5" fmla="*/ 65 h 66"/>
                  <a:gd name="T6" fmla="*/ 93 w 205"/>
                  <a:gd name="T7" fmla="*/ 47 h 66"/>
                  <a:gd name="T8" fmla="*/ 28 w 205"/>
                  <a:gd name="T9" fmla="*/ 47 h 66"/>
                  <a:gd name="T10" fmla="*/ 0 w 205"/>
                  <a:gd name="T11" fmla="*/ 28 h 66"/>
                  <a:gd name="T12" fmla="*/ 19 w 205"/>
                  <a:gd name="T13" fmla="*/ 0 h 66"/>
                  <a:gd name="T14" fmla="*/ 102 w 205"/>
                  <a:gd name="T15" fmla="*/ 0 h 66"/>
                  <a:gd name="T16" fmla="*/ 185 w 205"/>
                  <a:gd name="T17" fmla="*/ 19 h 66"/>
                  <a:gd name="T18" fmla="*/ 204 w 205"/>
                  <a:gd name="T19" fmla="*/ 47 h 66"/>
                  <a:gd name="T20" fmla="*/ 185 w 205"/>
                  <a:gd name="T21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" h="66">
                    <a:moveTo>
                      <a:pt x="185" y="65"/>
                    </a:moveTo>
                    <a:lnTo>
                      <a:pt x="185" y="65"/>
                    </a:lnTo>
                    <a:lnTo>
                      <a:pt x="176" y="65"/>
                    </a:lnTo>
                    <a:cubicBezTo>
                      <a:pt x="148" y="56"/>
                      <a:pt x="130" y="47"/>
                      <a:pt x="93" y="47"/>
                    </a:cubicBezTo>
                    <a:cubicBezTo>
                      <a:pt x="83" y="37"/>
                      <a:pt x="46" y="47"/>
                      <a:pt x="28" y="47"/>
                    </a:cubicBezTo>
                    <a:cubicBezTo>
                      <a:pt x="19" y="47"/>
                      <a:pt x="0" y="37"/>
                      <a:pt x="0" y="28"/>
                    </a:cubicBezTo>
                    <a:cubicBezTo>
                      <a:pt x="0" y="19"/>
                      <a:pt x="9" y="0"/>
                      <a:pt x="19" y="0"/>
                    </a:cubicBezTo>
                    <a:cubicBezTo>
                      <a:pt x="37" y="0"/>
                      <a:pt x="83" y="0"/>
                      <a:pt x="102" y="0"/>
                    </a:cubicBezTo>
                    <a:cubicBezTo>
                      <a:pt x="139" y="0"/>
                      <a:pt x="157" y="10"/>
                      <a:pt x="185" y="19"/>
                    </a:cubicBezTo>
                    <a:cubicBezTo>
                      <a:pt x="204" y="19"/>
                      <a:pt x="204" y="37"/>
                      <a:pt x="204" y="47"/>
                    </a:cubicBezTo>
                    <a:cubicBezTo>
                      <a:pt x="204" y="56"/>
                      <a:pt x="194" y="65"/>
                      <a:pt x="185" y="6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725191D-9BF3-A241-9096-DAE83D4A3BC0}"/>
                </a:ext>
              </a:extLst>
            </p:cNvPr>
            <p:cNvGrpSpPr/>
            <p:nvPr/>
          </p:nvGrpSpPr>
          <p:grpSpPr>
            <a:xfrm>
              <a:off x="11556409" y="9060723"/>
              <a:ext cx="1283219" cy="1224816"/>
              <a:chOff x="12168785" y="9233531"/>
              <a:chExt cx="1283219" cy="1497086"/>
            </a:xfrm>
            <a:solidFill>
              <a:schemeClr val="bg2"/>
            </a:solidFill>
          </p:grpSpPr>
          <p:sp>
            <p:nvSpPr>
              <p:cNvPr id="83" name="Freeform 440">
                <a:extLst>
                  <a:ext uri="{FF2B5EF4-FFF2-40B4-BE49-F238E27FC236}">
                    <a16:creationId xmlns:a16="http://schemas.microsoft.com/office/drawing/2014/main" id="{748F6774-BBA8-9D4B-917E-06B3B3766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785" y="9233531"/>
                <a:ext cx="1283219" cy="1497086"/>
              </a:xfrm>
              <a:custGeom>
                <a:avLst/>
                <a:gdLst>
                  <a:gd name="T0" fmla="*/ 360 w 713"/>
                  <a:gd name="T1" fmla="*/ 832 h 833"/>
                  <a:gd name="T2" fmla="*/ 360 w 713"/>
                  <a:gd name="T3" fmla="*/ 832 h 833"/>
                  <a:gd name="T4" fmla="*/ 351 w 713"/>
                  <a:gd name="T5" fmla="*/ 832 h 833"/>
                  <a:gd name="T6" fmla="*/ 147 w 713"/>
                  <a:gd name="T7" fmla="*/ 675 h 833"/>
                  <a:gd name="T8" fmla="*/ 0 w 713"/>
                  <a:gd name="T9" fmla="*/ 185 h 833"/>
                  <a:gd name="T10" fmla="*/ 9 w 713"/>
                  <a:gd name="T11" fmla="*/ 138 h 833"/>
                  <a:gd name="T12" fmla="*/ 56 w 713"/>
                  <a:gd name="T13" fmla="*/ 111 h 833"/>
                  <a:gd name="T14" fmla="*/ 314 w 713"/>
                  <a:gd name="T15" fmla="*/ 18 h 833"/>
                  <a:gd name="T16" fmla="*/ 397 w 713"/>
                  <a:gd name="T17" fmla="*/ 18 h 833"/>
                  <a:gd name="T18" fmla="*/ 656 w 713"/>
                  <a:gd name="T19" fmla="*/ 111 h 833"/>
                  <a:gd name="T20" fmla="*/ 702 w 713"/>
                  <a:gd name="T21" fmla="*/ 129 h 833"/>
                  <a:gd name="T22" fmla="*/ 712 w 713"/>
                  <a:gd name="T23" fmla="*/ 185 h 833"/>
                  <a:gd name="T24" fmla="*/ 564 w 713"/>
                  <a:gd name="T25" fmla="*/ 675 h 833"/>
                  <a:gd name="T26" fmla="*/ 369 w 713"/>
                  <a:gd name="T27" fmla="*/ 832 h 833"/>
                  <a:gd name="T28" fmla="*/ 360 w 713"/>
                  <a:gd name="T29" fmla="*/ 832 h 833"/>
                  <a:gd name="T30" fmla="*/ 351 w 713"/>
                  <a:gd name="T31" fmla="*/ 795 h 833"/>
                  <a:gd name="T32" fmla="*/ 351 w 713"/>
                  <a:gd name="T33" fmla="*/ 795 h 833"/>
                  <a:gd name="T34" fmla="*/ 360 w 713"/>
                  <a:gd name="T35" fmla="*/ 55 h 833"/>
                  <a:gd name="T36" fmla="*/ 360 w 713"/>
                  <a:gd name="T37" fmla="*/ 55 h 833"/>
                  <a:gd name="T38" fmla="*/ 341 w 713"/>
                  <a:gd name="T39" fmla="*/ 55 h 833"/>
                  <a:gd name="T40" fmla="*/ 65 w 713"/>
                  <a:gd name="T41" fmla="*/ 157 h 833"/>
                  <a:gd name="T42" fmla="*/ 46 w 713"/>
                  <a:gd name="T43" fmla="*/ 166 h 833"/>
                  <a:gd name="T44" fmla="*/ 37 w 713"/>
                  <a:gd name="T45" fmla="*/ 175 h 833"/>
                  <a:gd name="T46" fmla="*/ 184 w 713"/>
                  <a:gd name="T47" fmla="*/ 656 h 833"/>
                  <a:gd name="T48" fmla="*/ 360 w 713"/>
                  <a:gd name="T49" fmla="*/ 786 h 833"/>
                  <a:gd name="T50" fmla="*/ 527 w 713"/>
                  <a:gd name="T51" fmla="*/ 656 h 833"/>
                  <a:gd name="T52" fmla="*/ 675 w 713"/>
                  <a:gd name="T53" fmla="*/ 175 h 833"/>
                  <a:gd name="T54" fmla="*/ 665 w 713"/>
                  <a:gd name="T55" fmla="*/ 157 h 833"/>
                  <a:gd name="T56" fmla="*/ 647 w 713"/>
                  <a:gd name="T57" fmla="*/ 157 h 833"/>
                  <a:gd name="T58" fmla="*/ 369 w 713"/>
                  <a:gd name="T59" fmla="*/ 55 h 833"/>
                  <a:gd name="T60" fmla="*/ 360 w 713"/>
                  <a:gd name="T61" fmla="*/ 55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3" h="833">
                    <a:moveTo>
                      <a:pt x="360" y="832"/>
                    </a:moveTo>
                    <a:lnTo>
                      <a:pt x="360" y="832"/>
                    </a:lnTo>
                    <a:cubicBezTo>
                      <a:pt x="351" y="832"/>
                      <a:pt x="351" y="832"/>
                      <a:pt x="351" y="832"/>
                    </a:cubicBezTo>
                    <a:cubicBezTo>
                      <a:pt x="341" y="832"/>
                      <a:pt x="203" y="767"/>
                      <a:pt x="147" y="675"/>
                    </a:cubicBezTo>
                    <a:cubicBezTo>
                      <a:pt x="37" y="527"/>
                      <a:pt x="9" y="277"/>
                      <a:pt x="0" y="185"/>
                    </a:cubicBezTo>
                    <a:cubicBezTo>
                      <a:pt x="0" y="166"/>
                      <a:pt x="0" y="148"/>
                      <a:pt x="9" y="138"/>
                    </a:cubicBezTo>
                    <a:cubicBezTo>
                      <a:pt x="28" y="120"/>
                      <a:pt x="37" y="111"/>
                      <a:pt x="56" y="111"/>
                    </a:cubicBezTo>
                    <a:cubicBezTo>
                      <a:pt x="193" y="101"/>
                      <a:pt x="277" y="46"/>
                      <a:pt x="314" y="18"/>
                    </a:cubicBezTo>
                    <a:cubicBezTo>
                      <a:pt x="341" y="0"/>
                      <a:pt x="369" y="0"/>
                      <a:pt x="397" y="18"/>
                    </a:cubicBezTo>
                    <a:cubicBezTo>
                      <a:pt x="434" y="46"/>
                      <a:pt x="517" y="101"/>
                      <a:pt x="656" y="111"/>
                    </a:cubicBezTo>
                    <a:cubicBezTo>
                      <a:pt x="675" y="111"/>
                      <a:pt x="684" y="120"/>
                      <a:pt x="702" y="129"/>
                    </a:cubicBezTo>
                    <a:cubicBezTo>
                      <a:pt x="712" y="148"/>
                      <a:pt x="712" y="166"/>
                      <a:pt x="712" y="185"/>
                    </a:cubicBezTo>
                    <a:cubicBezTo>
                      <a:pt x="702" y="277"/>
                      <a:pt x="675" y="527"/>
                      <a:pt x="564" y="675"/>
                    </a:cubicBezTo>
                    <a:cubicBezTo>
                      <a:pt x="508" y="767"/>
                      <a:pt x="369" y="832"/>
                      <a:pt x="369" y="832"/>
                    </a:cubicBezTo>
                    <a:cubicBezTo>
                      <a:pt x="360" y="832"/>
                      <a:pt x="360" y="832"/>
                      <a:pt x="360" y="832"/>
                    </a:cubicBezTo>
                    <a:close/>
                    <a:moveTo>
                      <a:pt x="351" y="795"/>
                    </a:moveTo>
                    <a:lnTo>
                      <a:pt x="351" y="795"/>
                    </a:lnTo>
                    <a:close/>
                    <a:moveTo>
                      <a:pt x="360" y="55"/>
                    </a:moveTo>
                    <a:lnTo>
                      <a:pt x="360" y="55"/>
                    </a:lnTo>
                    <a:cubicBezTo>
                      <a:pt x="351" y="55"/>
                      <a:pt x="351" y="55"/>
                      <a:pt x="341" y="55"/>
                    </a:cubicBezTo>
                    <a:cubicBezTo>
                      <a:pt x="295" y="92"/>
                      <a:pt x="203" y="148"/>
                      <a:pt x="65" y="157"/>
                    </a:cubicBezTo>
                    <a:cubicBezTo>
                      <a:pt x="56" y="157"/>
                      <a:pt x="46" y="157"/>
                      <a:pt x="46" y="166"/>
                    </a:cubicBezTo>
                    <a:lnTo>
                      <a:pt x="37" y="175"/>
                    </a:lnTo>
                    <a:cubicBezTo>
                      <a:pt x="56" y="277"/>
                      <a:pt x="83" y="508"/>
                      <a:pt x="184" y="656"/>
                    </a:cubicBezTo>
                    <a:cubicBezTo>
                      <a:pt x="230" y="721"/>
                      <a:pt x="323" y="777"/>
                      <a:pt x="360" y="786"/>
                    </a:cubicBezTo>
                    <a:cubicBezTo>
                      <a:pt x="388" y="777"/>
                      <a:pt x="480" y="721"/>
                      <a:pt x="527" y="656"/>
                    </a:cubicBezTo>
                    <a:cubicBezTo>
                      <a:pt x="628" y="508"/>
                      <a:pt x="656" y="268"/>
                      <a:pt x="675" y="175"/>
                    </a:cubicBezTo>
                    <a:cubicBezTo>
                      <a:pt x="675" y="175"/>
                      <a:pt x="665" y="166"/>
                      <a:pt x="665" y="157"/>
                    </a:cubicBezTo>
                    <a:cubicBezTo>
                      <a:pt x="665" y="157"/>
                      <a:pt x="656" y="157"/>
                      <a:pt x="647" y="157"/>
                    </a:cubicBezTo>
                    <a:cubicBezTo>
                      <a:pt x="508" y="148"/>
                      <a:pt x="416" y="92"/>
                      <a:pt x="369" y="55"/>
                    </a:cubicBezTo>
                    <a:lnTo>
                      <a:pt x="360" y="5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441">
                <a:extLst>
                  <a:ext uri="{FF2B5EF4-FFF2-40B4-BE49-F238E27FC236}">
                    <a16:creationId xmlns:a16="http://schemas.microsoft.com/office/drawing/2014/main" id="{A8B14827-16AE-254C-B49B-CE71F214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4840" y="9946431"/>
                <a:ext cx="483189" cy="348529"/>
              </a:xfrm>
              <a:custGeom>
                <a:avLst/>
                <a:gdLst>
                  <a:gd name="T0" fmla="*/ 232 w 270"/>
                  <a:gd name="T1" fmla="*/ 195 h 196"/>
                  <a:gd name="T2" fmla="*/ 232 w 270"/>
                  <a:gd name="T3" fmla="*/ 195 h 196"/>
                  <a:gd name="T4" fmla="*/ 37 w 270"/>
                  <a:gd name="T5" fmla="*/ 195 h 196"/>
                  <a:gd name="T6" fmla="*/ 0 w 270"/>
                  <a:gd name="T7" fmla="*/ 167 h 196"/>
                  <a:gd name="T8" fmla="*/ 0 w 270"/>
                  <a:gd name="T9" fmla="*/ 37 h 196"/>
                  <a:gd name="T10" fmla="*/ 37 w 270"/>
                  <a:gd name="T11" fmla="*/ 0 h 196"/>
                  <a:gd name="T12" fmla="*/ 232 w 270"/>
                  <a:gd name="T13" fmla="*/ 0 h 196"/>
                  <a:gd name="T14" fmla="*/ 269 w 270"/>
                  <a:gd name="T15" fmla="*/ 37 h 196"/>
                  <a:gd name="T16" fmla="*/ 269 w 270"/>
                  <a:gd name="T17" fmla="*/ 167 h 196"/>
                  <a:gd name="T18" fmla="*/ 232 w 270"/>
                  <a:gd name="T19" fmla="*/ 195 h 196"/>
                  <a:gd name="T20" fmla="*/ 46 w 270"/>
                  <a:gd name="T21" fmla="*/ 158 h 196"/>
                  <a:gd name="T22" fmla="*/ 46 w 270"/>
                  <a:gd name="T23" fmla="*/ 158 h 196"/>
                  <a:gd name="T24" fmla="*/ 222 w 270"/>
                  <a:gd name="T25" fmla="*/ 158 h 196"/>
                  <a:gd name="T26" fmla="*/ 222 w 270"/>
                  <a:gd name="T27" fmla="*/ 47 h 196"/>
                  <a:gd name="T28" fmla="*/ 46 w 270"/>
                  <a:gd name="T29" fmla="*/ 47 h 196"/>
                  <a:gd name="T30" fmla="*/ 46 w 270"/>
                  <a:gd name="T31" fmla="*/ 15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0" h="196">
                    <a:moveTo>
                      <a:pt x="232" y="195"/>
                    </a:moveTo>
                    <a:lnTo>
                      <a:pt x="232" y="195"/>
                    </a:lnTo>
                    <a:cubicBezTo>
                      <a:pt x="37" y="195"/>
                      <a:pt x="37" y="195"/>
                      <a:pt x="37" y="195"/>
                    </a:cubicBezTo>
                    <a:cubicBezTo>
                      <a:pt x="19" y="195"/>
                      <a:pt x="0" y="185"/>
                      <a:pt x="0" y="16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9"/>
                      <a:pt x="19" y="0"/>
                      <a:pt x="37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50" y="0"/>
                      <a:pt x="269" y="19"/>
                      <a:pt x="269" y="37"/>
                    </a:cubicBezTo>
                    <a:cubicBezTo>
                      <a:pt x="269" y="167"/>
                      <a:pt x="269" y="167"/>
                      <a:pt x="269" y="167"/>
                    </a:cubicBezTo>
                    <a:cubicBezTo>
                      <a:pt x="269" y="185"/>
                      <a:pt x="250" y="195"/>
                      <a:pt x="232" y="195"/>
                    </a:cubicBezTo>
                    <a:close/>
                    <a:moveTo>
                      <a:pt x="46" y="158"/>
                    </a:moveTo>
                    <a:lnTo>
                      <a:pt x="46" y="158"/>
                    </a:lnTo>
                    <a:cubicBezTo>
                      <a:pt x="222" y="158"/>
                      <a:pt x="222" y="158"/>
                      <a:pt x="222" y="158"/>
                    </a:cubicBezTo>
                    <a:cubicBezTo>
                      <a:pt x="222" y="47"/>
                      <a:pt x="222" y="47"/>
                      <a:pt x="222" y="47"/>
                    </a:cubicBezTo>
                    <a:cubicBezTo>
                      <a:pt x="46" y="47"/>
                      <a:pt x="46" y="47"/>
                      <a:pt x="46" y="47"/>
                    </a:cubicBezTo>
                    <a:lnTo>
                      <a:pt x="46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442">
                <a:extLst>
                  <a:ext uri="{FF2B5EF4-FFF2-40B4-BE49-F238E27FC236}">
                    <a16:creationId xmlns:a16="http://schemas.microsoft.com/office/drawing/2014/main" id="{02B7567B-0174-064C-8FDC-0344AE00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6526" y="9685031"/>
                <a:ext cx="419821" cy="348529"/>
              </a:xfrm>
              <a:custGeom>
                <a:avLst/>
                <a:gdLst>
                  <a:gd name="T0" fmla="*/ 203 w 232"/>
                  <a:gd name="T1" fmla="*/ 195 h 196"/>
                  <a:gd name="T2" fmla="*/ 203 w 232"/>
                  <a:gd name="T3" fmla="*/ 195 h 196"/>
                  <a:gd name="T4" fmla="*/ 185 w 232"/>
                  <a:gd name="T5" fmla="*/ 176 h 196"/>
                  <a:gd name="T6" fmla="*/ 185 w 232"/>
                  <a:gd name="T7" fmla="*/ 111 h 196"/>
                  <a:gd name="T8" fmla="*/ 111 w 232"/>
                  <a:gd name="T9" fmla="*/ 47 h 196"/>
                  <a:gd name="T10" fmla="*/ 46 w 232"/>
                  <a:gd name="T11" fmla="*/ 111 h 196"/>
                  <a:gd name="T12" fmla="*/ 46 w 232"/>
                  <a:gd name="T13" fmla="*/ 176 h 196"/>
                  <a:gd name="T14" fmla="*/ 27 w 232"/>
                  <a:gd name="T15" fmla="*/ 195 h 196"/>
                  <a:gd name="T16" fmla="*/ 27 w 232"/>
                  <a:gd name="T17" fmla="*/ 195 h 196"/>
                  <a:gd name="T18" fmla="*/ 0 w 232"/>
                  <a:gd name="T19" fmla="*/ 176 h 196"/>
                  <a:gd name="T20" fmla="*/ 0 w 232"/>
                  <a:gd name="T21" fmla="*/ 111 h 196"/>
                  <a:gd name="T22" fmla="*/ 111 w 232"/>
                  <a:gd name="T23" fmla="*/ 0 h 196"/>
                  <a:gd name="T24" fmla="*/ 231 w 232"/>
                  <a:gd name="T25" fmla="*/ 111 h 196"/>
                  <a:gd name="T26" fmla="*/ 231 w 232"/>
                  <a:gd name="T27" fmla="*/ 176 h 196"/>
                  <a:gd name="T28" fmla="*/ 203 w 232"/>
                  <a:gd name="T29" fmla="*/ 195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" h="196">
                    <a:moveTo>
                      <a:pt x="203" y="195"/>
                    </a:moveTo>
                    <a:lnTo>
                      <a:pt x="203" y="195"/>
                    </a:lnTo>
                    <a:cubicBezTo>
                      <a:pt x="194" y="195"/>
                      <a:pt x="185" y="185"/>
                      <a:pt x="185" y="176"/>
                    </a:cubicBezTo>
                    <a:cubicBezTo>
                      <a:pt x="185" y="111"/>
                      <a:pt x="185" y="111"/>
                      <a:pt x="185" y="111"/>
                    </a:cubicBezTo>
                    <a:cubicBezTo>
                      <a:pt x="185" y="74"/>
                      <a:pt x="157" y="47"/>
                      <a:pt x="111" y="47"/>
                    </a:cubicBezTo>
                    <a:cubicBezTo>
                      <a:pt x="74" y="47"/>
                      <a:pt x="46" y="74"/>
                      <a:pt x="46" y="111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6" y="185"/>
                      <a:pt x="37" y="195"/>
                      <a:pt x="27" y="195"/>
                    </a:cubicBezTo>
                    <a:lnTo>
                      <a:pt x="27" y="195"/>
                    </a:lnTo>
                    <a:cubicBezTo>
                      <a:pt x="9" y="195"/>
                      <a:pt x="0" y="185"/>
                      <a:pt x="0" y="17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47"/>
                      <a:pt x="55" y="0"/>
                      <a:pt x="111" y="0"/>
                    </a:cubicBezTo>
                    <a:cubicBezTo>
                      <a:pt x="176" y="0"/>
                      <a:pt x="231" y="47"/>
                      <a:pt x="231" y="111"/>
                    </a:cubicBezTo>
                    <a:cubicBezTo>
                      <a:pt x="231" y="176"/>
                      <a:pt x="231" y="176"/>
                      <a:pt x="231" y="176"/>
                    </a:cubicBezTo>
                    <a:cubicBezTo>
                      <a:pt x="231" y="185"/>
                      <a:pt x="222" y="195"/>
                      <a:pt x="203" y="1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96AC277-FADD-6A4E-96B0-740E00111162}"/>
                </a:ext>
              </a:extLst>
            </p:cNvPr>
            <p:cNvGrpSpPr/>
            <p:nvPr/>
          </p:nvGrpSpPr>
          <p:grpSpPr>
            <a:xfrm>
              <a:off x="7970672" y="9028558"/>
              <a:ext cx="981385" cy="1294233"/>
              <a:chOff x="22640488" y="12726736"/>
              <a:chExt cx="1061428" cy="1710959"/>
            </a:xfrm>
            <a:solidFill>
              <a:schemeClr val="bg2"/>
            </a:solidFill>
          </p:grpSpPr>
          <p:sp>
            <p:nvSpPr>
              <p:cNvPr id="86" name="Freeform 443">
                <a:extLst>
                  <a:ext uri="{FF2B5EF4-FFF2-40B4-BE49-F238E27FC236}">
                    <a16:creationId xmlns:a16="http://schemas.microsoft.com/office/drawing/2014/main" id="{62EB43E0-4F9B-144A-8578-2D7A9F6ED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0488" y="13154476"/>
                <a:ext cx="1061428" cy="1283219"/>
              </a:xfrm>
              <a:custGeom>
                <a:avLst/>
                <a:gdLst>
                  <a:gd name="T0" fmla="*/ 296 w 593"/>
                  <a:gd name="T1" fmla="*/ 713 h 714"/>
                  <a:gd name="T2" fmla="*/ 296 w 593"/>
                  <a:gd name="T3" fmla="*/ 713 h 714"/>
                  <a:gd name="T4" fmla="*/ 0 w 593"/>
                  <a:gd name="T5" fmla="*/ 417 h 714"/>
                  <a:gd name="T6" fmla="*/ 37 w 593"/>
                  <a:gd name="T7" fmla="*/ 232 h 714"/>
                  <a:gd name="T8" fmla="*/ 139 w 593"/>
                  <a:gd name="T9" fmla="*/ 37 h 714"/>
                  <a:gd name="T10" fmla="*/ 157 w 593"/>
                  <a:gd name="T11" fmla="*/ 10 h 714"/>
                  <a:gd name="T12" fmla="*/ 194 w 593"/>
                  <a:gd name="T13" fmla="*/ 10 h 714"/>
                  <a:gd name="T14" fmla="*/ 194 w 593"/>
                  <a:gd name="T15" fmla="*/ 37 h 714"/>
                  <a:gd name="T16" fmla="*/ 176 w 593"/>
                  <a:gd name="T17" fmla="*/ 65 h 714"/>
                  <a:gd name="T18" fmla="*/ 83 w 593"/>
                  <a:gd name="T19" fmla="*/ 241 h 714"/>
                  <a:gd name="T20" fmla="*/ 46 w 593"/>
                  <a:gd name="T21" fmla="*/ 417 h 714"/>
                  <a:gd name="T22" fmla="*/ 296 w 593"/>
                  <a:gd name="T23" fmla="*/ 667 h 714"/>
                  <a:gd name="T24" fmla="*/ 546 w 593"/>
                  <a:gd name="T25" fmla="*/ 417 h 714"/>
                  <a:gd name="T26" fmla="*/ 509 w 593"/>
                  <a:gd name="T27" fmla="*/ 241 h 714"/>
                  <a:gd name="T28" fmla="*/ 416 w 593"/>
                  <a:gd name="T29" fmla="*/ 65 h 714"/>
                  <a:gd name="T30" fmla="*/ 398 w 593"/>
                  <a:gd name="T31" fmla="*/ 37 h 714"/>
                  <a:gd name="T32" fmla="*/ 398 w 593"/>
                  <a:gd name="T33" fmla="*/ 10 h 714"/>
                  <a:gd name="T34" fmla="*/ 435 w 593"/>
                  <a:gd name="T35" fmla="*/ 10 h 714"/>
                  <a:gd name="T36" fmla="*/ 453 w 593"/>
                  <a:gd name="T37" fmla="*/ 37 h 714"/>
                  <a:gd name="T38" fmla="*/ 555 w 593"/>
                  <a:gd name="T39" fmla="*/ 232 h 714"/>
                  <a:gd name="T40" fmla="*/ 592 w 593"/>
                  <a:gd name="T41" fmla="*/ 417 h 714"/>
                  <a:gd name="T42" fmla="*/ 296 w 593"/>
                  <a:gd name="T43" fmla="*/ 713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3" h="714">
                    <a:moveTo>
                      <a:pt x="296" y="713"/>
                    </a:moveTo>
                    <a:lnTo>
                      <a:pt x="296" y="713"/>
                    </a:lnTo>
                    <a:cubicBezTo>
                      <a:pt x="129" y="713"/>
                      <a:pt x="0" y="583"/>
                      <a:pt x="0" y="417"/>
                    </a:cubicBezTo>
                    <a:cubicBezTo>
                      <a:pt x="0" y="370"/>
                      <a:pt x="18" y="296"/>
                      <a:pt x="37" y="232"/>
                    </a:cubicBezTo>
                    <a:cubicBezTo>
                      <a:pt x="65" y="158"/>
                      <a:pt x="102" y="84"/>
                      <a:pt x="139" y="37"/>
                    </a:cubicBezTo>
                    <a:cubicBezTo>
                      <a:pt x="148" y="28"/>
                      <a:pt x="148" y="19"/>
                      <a:pt x="157" y="10"/>
                    </a:cubicBezTo>
                    <a:cubicBezTo>
                      <a:pt x="166" y="0"/>
                      <a:pt x="185" y="0"/>
                      <a:pt x="194" y="10"/>
                    </a:cubicBezTo>
                    <a:cubicBezTo>
                      <a:pt x="203" y="19"/>
                      <a:pt x="203" y="28"/>
                      <a:pt x="194" y="37"/>
                    </a:cubicBezTo>
                    <a:cubicBezTo>
                      <a:pt x="185" y="47"/>
                      <a:pt x="176" y="56"/>
                      <a:pt x="176" y="65"/>
                    </a:cubicBezTo>
                    <a:cubicBezTo>
                      <a:pt x="139" y="111"/>
                      <a:pt x="102" y="176"/>
                      <a:pt x="83" y="241"/>
                    </a:cubicBezTo>
                    <a:cubicBezTo>
                      <a:pt x="55" y="306"/>
                      <a:pt x="46" y="370"/>
                      <a:pt x="46" y="417"/>
                    </a:cubicBezTo>
                    <a:cubicBezTo>
                      <a:pt x="46" y="555"/>
                      <a:pt x="157" y="667"/>
                      <a:pt x="296" y="667"/>
                    </a:cubicBezTo>
                    <a:cubicBezTo>
                      <a:pt x="435" y="667"/>
                      <a:pt x="546" y="555"/>
                      <a:pt x="546" y="417"/>
                    </a:cubicBezTo>
                    <a:cubicBezTo>
                      <a:pt x="546" y="370"/>
                      <a:pt x="536" y="306"/>
                      <a:pt x="509" y="241"/>
                    </a:cubicBezTo>
                    <a:cubicBezTo>
                      <a:pt x="490" y="176"/>
                      <a:pt x="453" y="111"/>
                      <a:pt x="416" y="65"/>
                    </a:cubicBezTo>
                    <a:cubicBezTo>
                      <a:pt x="416" y="56"/>
                      <a:pt x="407" y="47"/>
                      <a:pt x="398" y="37"/>
                    </a:cubicBezTo>
                    <a:cubicBezTo>
                      <a:pt x="388" y="28"/>
                      <a:pt x="388" y="19"/>
                      <a:pt x="398" y="10"/>
                    </a:cubicBezTo>
                    <a:cubicBezTo>
                      <a:pt x="407" y="0"/>
                      <a:pt x="425" y="0"/>
                      <a:pt x="435" y="10"/>
                    </a:cubicBezTo>
                    <a:cubicBezTo>
                      <a:pt x="444" y="19"/>
                      <a:pt x="444" y="28"/>
                      <a:pt x="453" y="37"/>
                    </a:cubicBezTo>
                    <a:cubicBezTo>
                      <a:pt x="490" y="84"/>
                      <a:pt x="527" y="158"/>
                      <a:pt x="555" y="232"/>
                    </a:cubicBezTo>
                    <a:cubicBezTo>
                      <a:pt x="573" y="296"/>
                      <a:pt x="592" y="370"/>
                      <a:pt x="592" y="417"/>
                    </a:cubicBezTo>
                    <a:cubicBezTo>
                      <a:pt x="592" y="583"/>
                      <a:pt x="462" y="713"/>
                      <a:pt x="296" y="7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444">
                <a:extLst>
                  <a:ext uri="{FF2B5EF4-FFF2-40B4-BE49-F238E27FC236}">
                    <a16:creationId xmlns:a16="http://schemas.microsoft.com/office/drawing/2014/main" id="{77C5C4BF-6DA6-E142-AB21-252959E5A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8518" y="12726736"/>
                <a:ext cx="665373" cy="316843"/>
              </a:xfrm>
              <a:custGeom>
                <a:avLst/>
                <a:gdLst>
                  <a:gd name="T0" fmla="*/ 296 w 371"/>
                  <a:gd name="T1" fmla="*/ 176 h 177"/>
                  <a:gd name="T2" fmla="*/ 296 w 371"/>
                  <a:gd name="T3" fmla="*/ 176 h 177"/>
                  <a:gd name="T4" fmla="*/ 287 w 371"/>
                  <a:gd name="T5" fmla="*/ 176 h 177"/>
                  <a:gd name="T6" fmla="*/ 277 w 371"/>
                  <a:gd name="T7" fmla="*/ 148 h 177"/>
                  <a:gd name="T8" fmla="*/ 314 w 371"/>
                  <a:gd name="T9" fmla="*/ 55 h 177"/>
                  <a:gd name="T10" fmla="*/ 314 w 371"/>
                  <a:gd name="T11" fmla="*/ 46 h 177"/>
                  <a:gd name="T12" fmla="*/ 305 w 371"/>
                  <a:gd name="T13" fmla="*/ 37 h 177"/>
                  <a:gd name="T14" fmla="*/ 65 w 371"/>
                  <a:gd name="T15" fmla="*/ 37 h 177"/>
                  <a:gd name="T16" fmla="*/ 55 w 371"/>
                  <a:gd name="T17" fmla="*/ 46 h 177"/>
                  <a:gd name="T18" fmla="*/ 55 w 371"/>
                  <a:gd name="T19" fmla="*/ 55 h 177"/>
                  <a:gd name="T20" fmla="*/ 92 w 371"/>
                  <a:gd name="T21" fmla="*/ 148 h 177"/>
                  <a:gd name="T22" fmla="*/ 83 w 371"/>
                  <a:gd name="T23" fmla="*/ 176 h 177"/>
                  <a:gd name="T24" fmla="*/ 55 w 371"/>
                  <a:gd name="T25" fmla="*/ 166 h 177"/>
                  <a:gd name="T26" fmla="*/ 9 w 371"/>
                  <a:gd name="T27" fmla="*/ 83 h 177"/>
                  <a:gd name="T28" fmla="*/ 18 w 371"/>
                  <a:gd name="T29" fmla="*/ 27 h 177"/>
                  <a:gd name="T30" fmla="*/ 65 w 371"/>
                  <a:gd name="T31" fmla="*/ 0 h 177"/>
                  <a:gd name="T32" fmla="*/ 305 w 371"/>
                  <a:gd name="T33" fmla="*/ 0 h 177"/>
                  <a:gd name="T34" fmla="*/ 351 w 371"/>
                  <a:gd name="T35" fmla="*/ 27 h 177"/>
                  <a:gd name="T36" fmla="*/ 361 w 371"/>
                  <a:gd name="T37" fmla="*/ 83 h 177"/>
                  <a:gd name="T38" fmla="*/ 314 w 371"/>
                  <a:gd name="T39" fmla="*/ 166 h 177"/>
                  <a:gd name="T40" fmla="*/ 296 w 371"/>
                  <a:gd name="T41" fmla="*/ 17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1" h="177">
                    <a:moveTo>
                      <a:pt x="296" y="176"/>
                    </a:moveTo>
                    <a:lnTo>
                      <a:pt x="296" y="176"/>
                    </a:lnTo>
                    <a:lnTo>
                      <a:pt x="287" y="176"/>
                    </a:lnTo>
                    <a:cubicBezTo>
                      <a:pt x="277" y="166"/>
                      <a:pt x="268" y="157"/>
                      <a:pt x="277" y="148"/>
                    </a:cubicBezTo>
                    <a:cubicBezTo>
                      <a:pt x="314" y="55"/>
                      <a:pt x="314" y="55"/>
                      <a:pt x="314" y="55"/>
                    </a:cubicBezTo>
                    <a:cubicBezTo>
                      <a:pt x="324" y="55"/>
                      <a:pt x="314" y="46"/>
                      <a:pt x="314" y="46"/>
                    </a:cubicBezTo>
                    <a:cubicBezTo>
                      <a:pt x="314" y="46"/>
                      <a:pt x="314" y="37"/>
                      <a:pt x="305" y="37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55" y="37"/>
                      <a:pt x="55" y="46"/>
                      <a:pt x="55" y="46"/>
                    </a:cubicBezTo>
                    <a:cubicBezTo>
                      <a:pt x="55" y="46"/>
                      <a:pt x="46" y="55"/>
                      <a:pt x="55" y="55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102" y="157"/>
                      <a:pt x="92" y="166"/>
                      <a:pt x="83" y="176"/>
                    </a:cubicBezTo>
                    <a:cubicBezTo>
                      <a:pt x="74" y="176"/>
                      <a:pt x="55" y="176"/>
                      <a:pt x="55" y="166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0" y="64"/>
                      <a:pt x="9" y="37"/>
                      <a:pt x="18" y="27"/>
                    </a:cubicBezTo>
                    <a:cubicBezTo>
                      <a:pt x="28" y="9"/>
                      <a:pt x="46" y="0"/>
                      <a:pt x="65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24" y="0"/>
                      <a:pt x="342" y="9"/>
                      <a:pt x="351" y="27"/>
                    </a:cubicBezTo>
                    <a:cubicBezTo>
                      <a:pt x="361" y="37"/>
                      <a:pt x="370" y="64"/>
                      <a:pt x="361" y="83"/>
                    </a:cubicBezTo>
                    <a:cubicBezTo>
                      <a:pt x="314" y="166"/>
                      <a:pt x="314" y="166"/>
                      <a:pt x="314" y="166"/>
                    </a:cubicBezTo>
                    <a:cubicBezTo>
                      <a:pt x="314" y="176"/>
                      <a:pt x="305" y="176"/>
                      <a:pt x="296" y="17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445">
                <a:extLst>
                  <a:ext uri="{FF2B5EF4-FFF2-40B4-BE49-F238E27FC236}">
                    <a16:creationId xmlns:a16="http://schemas.microsoft.com/office/drawing/2014/main" id="{AF735B78-3905-D249-8393-464A286B1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3174" y="13091106"/>
                <a:ext cx="403980" cy="87134"/>
              </a:xfrm>
              <a:custGeom>
                <a:avLst/>
                <a:gdLst>
                  <a:gd name="T0" fmla="*/ 203 w 223"/>
                  <a:gd name="T1" fmla="*/ 47 h 48"/>
                  <a:gd name="T2" fmla="*/ 203 w 223"/>
                  <a:gd name="T3" fmla="*/ 47 h 48"/>
                  <a:gd name="T4" fmla="*/ 18 w 223"/>
                  <a:gd name="T5" fmla="*/ 47 h 48"/>
                  <a:gd name="T6" fmla="*/ 0 w 223"/>
                  <a:gd name="T7" fmla="*/ 19 h 48"/>
                  <a:gd name="T8" fmla="*/ 18 w 223"/>
                  <a:gd name="T9" fmla="*/ 0 h 48"/>
                  <a:gd name="T10" fmla="*/ 203 w 223"/>
                  <a:gd name="T11" fmla="*/ 0 h 48"/>
                  <a:gd name="T12" fmla="*/ 222 w 223"/>
                  <a:gd name="T13" fmla="*/ 19 h 48"/>
                  <a:gd name="T14" fmla="*/ 203 w 223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48">
                    <a:moveTo>
                      <a:pt x="203" y="47"/>
                    </a:moveTo>
                    <a:lnTo>
                      <a:pt x="203" y="47"/>
                    </a:lnTo>
                    <a:cubicBezTo>
                      <a:pt x="18" y="47"/>
                      <a:pt x="18" y="47"/>
                      <a:pt x="18" y="47"/>
                    </a:cubicBezTo>
                    <a:cubicBezTo>
                      <a:pt x="9" y="47"/>
                      <a:pt x="0" y="28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13" y="0"/>
                      <a:pt x="222" y="10"/>
                      <a:pt x="222" y="19"/>
                    </a:cubicBezTo>
                    <a:cubicBezTo>
                      <a:pt x="222" y="28"/>
                      <a:pt x="213" y="47"/>
                      <a:pt x="203" y="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446">
                <a:extLst>
                  <a:ext uri="{FF2B5EF4-FFF2-40B4-BE49-F238E27FC236}">
                    <a16:creationId xmlns:a16="http://schemas.microsoft.com/office/drawing/2014/main" id="{E5A9F1E1-7C86-A243-91AB-5CCEC764E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6543" y="13574297"/>
                <a:ext cx="269318" cy="435659"/>
              </a:xfrm>
              <a:custGeom>
                <a:avLst/>
                <a:gdLst>
                  <a:gd name="T0" fmla="*/ 65 w 149"/>
                  <a:gd name="T1" fmla="*/ 240 h 241"/>
                  <a:gd name="T2" fmla="*/ 65 w 149"/>
                  <a:gd name="T3" fmla="*/ 240 h 241"/>
                  <a:gd name="T4" fmla="*/ 9 w 149"/>
                  <a:gd name="T5" fmla="*/ 231 h 241"/>
                  <a:gd name="T6" fmla="*/ 0 w 149"/>
                  <a:gd name="T7" fmla="*/ 213 h 241"/>
                  <a:gd name="T8" fmla="*/ 28 w 149"/>
                  <a:gd name="T9" fmla="*/ 203 h 241"/>
                  <a:gd name="T10" fmla="*/ 102 w 149"/>
                  <a:gd name="T11" fmla="*/ 203 h 241"/>
                  <a:gd name="T12" fmla="*/ 120 w 149"/>
                  <a:gd name="T13" fmla="*/ 175 h 241"/>
                  <a:gd name="T14" fmla="*/ 65 w 149"/>
                  <a:gd name="T15" fmla="*/ 138 h 241"/>
                  <a:gd name="T16" fmla="*/ 28 w 149"/>
                  <a:gd name="T17" fmla="*/ 120 h 241"/>
                  <a:gd name="T18" fmla="*/ 0 w 149"/>
                  <a:gd name="T19" fmla="*/ 74 h 241"/>
                  <a:gd name="T20" fmla="*/ 28 w 149"/>
                  <a:gd name="T21" fmla="*/ 18 h 241"/>
                  <a:gd name="T22" fmla="*/ 139 w 149"/>
                  <a:gd name="T23" fmla="*/ 18 h 241"/>
                  <a:gd name="T24" fmla="*/ 148 w 149"/>
                  <a:gd name="T25" fmla="*/ 37 h 241"/>
                  <a:gd name="T26" fmla="*/ 129 w 149"/>
                  <a:gd name="T27" fmla="*/ 46 h 241"/>
                  <a:gd name="T28" fmla="*/ 46 w 149"/>
                  <a:gd name="T29" fmla="*/ 46 h 241"/>
                  <a:gd name="T30" fmla="*/ 37 w 149"/>
                  <a:gd name="T31" fmla="*/ 74 h 241"/>
                  <a:gd name="T32" fmla="*/ 83 w 149"/>
                  <a:gd name="T33" fmla="*/ 111 h 241"/>
                  <a:gd name="T34" fmla="*/ 120 w 149"/>
                  <a:gd name="T35" fmla="*/ 138 h 241"/>
                  <a:gd name="T36" fmla="*/ 148 w 149"/>
                  <a:gd name="T37" fmla="*/ 175 h 241"/>
                  <a:gd name="T38" fmla="*/ 120 w 149"/>
                  <a:gd name="T39" fmla="*/ 231 h 241"/>
                  <a:gd name="T40" fmla="*/ 65 w 149"/>
                  <a:gd name="T41" fmla="*/ 24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241">
                    <a:moveTo>
                      <a:pt x="65" y="240"/>
                    </a:moveTo>
                    <a:lnTo>
                      <a:pt x="65" y="240"/>
                    </a:lnTo>
                    <a:cubicBezTo>
                      <a:pt x="46" y="240"/>
                      <a:pt x="28" y="240"/>
                      <a:pt x="9" y="231"/>
                    </a:cubicBezTo>
                    <a:cubicBezTo>
                      <a:pt x="0" y="231"/>
                      <a:pt x="0" y="222"/>
                      <a:pt x="0" y="213"/>
                    </a:cubicBezTo>
                    <a:cubicBezTo>
                      <a:pt x="9" y="203"/>
                      <a:pt x="18" y="203"/>
                      <a:pt x="28" y="203"/>
                    </a:cubicBezTo>
                    <a:cubicBezTo>
                      <a:pt x="55" y="222"/>
                      <a:pt x="83" y="222"/>
                      <a:pt x="102" y="203"/>
                    </a:cubicBezTo>
                    <a:cubicBezTo>
                      <a:pt x="111" y="203"/>
                      <a:pt x="120" y="194"/>
                      <a:pt x="120" y="175"/>
                    </a:cubicBezTo>
                    <a:cubicBezTo>
                      <a:pt x="120" y="166"/>
                      <a:pt x="92" y="148"/>
                      <a:pt x="65" y="138"/>
                    </a:cubicBezTo>
                    <a:cubicBezTo>
                      <a:pt x="55" y="129"/>
                      <a:pt x="37" y="129"/>
                      <a:pt x="28" y="120"/>
                    </a:cubicBezTo>
                    <a:cubicBezTo>
                      <a:pt x="9" y="101"/>
                      <a:pt x="0" y="92"/>
                      <a:pt x="0" y="74"/>
                    </a:cubicBezTo>
                    <a:cubicBezTo>
                      <a:pt x="0" y="55"/>
                      <a:pt x="9" y="37"/>
                      <a:pt x="28" y="18"/>
                    </a:cubicBezTo>
                    <a:cubicBezTo>
                      <a:pt x="55" y="9"/>
                      <a:pt x="102" y="0"/>
                      <a:pt x="139" y="18"/>
                    </a:cubicBezTo>
                    <a:cubicBezTo>
                      <a:pt x="148" y="27"/>
                      <a:pt x="148" y="37"/>
                      <a:pt x="148" y="37"/>
                    </a:cubicBezTo>
                    <a:cubicBezTo>
                      <a:pt x="139" y="46"/>
                      <a:pt x="129" y="55"/>
                      <a:pt x="129" y="46"/>
                    </a:cubicBezTo>
                    <a:cubicBezTo>
                      <a:pt x="92" y="37"/>
                      <a:pt x="65" y="37"/>
                      <a:pt x="46" y="46"/>
                    </a:cubicBezTo>
                    <a:cubicBezTo>
                      <a:pt x="37" y="55"/>
                      <a:pt x="37" y="64"/>
                      <a:pt x="37" y="74"/>
                    </a:cubicBezTo>
                    <a:cubicBezTo>
                      <a:pt x="37" y="92"/>
                      <a:pt x="55" y="101"/>
                      <a:pt x="83" y="111"/>
                    </a:cubicBezTo>
                    <a:cubicBezTo>
                      <a:pt x="92" y="120"/>
                      <a:pt x="111" y="129"/>
                      <a:pt x="120" y="138"/>
                    </a:cubicBezTo>
                    <a:cubicBezTo>
                      <a:pt x="139" y="148"/>
                      <a:pt x="148" y="166"/>
                      <a:pt x="148" y="175"/>
                    </a:cubicBezTo>
                    <a:cubicBezTo>
                      <a:pt x="148" y="203"/>
                      <a:pt x="139" y="222"/>
                      <a:pt x="120" y="231"/>
                    </a:cubicBezTo>
                    <a:cubicBezTo>
                      <a:pt x="102" y="240"/>
                      <a:pt x="83" y="240"/>
                      <a:pt x="65" y="24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447">
                <a:extLst>
                  <a:ext uri="{FF2B5EF4-FFF2-40B4-BE49-F238E27FC236}">
                    <a16:creationId xmlns:a16="http://schemas.microsoft.com/office/drawing/2014/main" id="{3FEFAB55-13FC-614E-BB6E-AE415C73E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1595" y="13487163"/>
                <a:ext cx="71293" cy="87134"/>
              </a:xfrm>
              <a:custGeom>
                <a:avLst/>
                <a:gdLst>
                  <a:gd name="T0" fmla="*/ 19 w 38"/>
                  <a:gd name="T1" fmla="*/ 47 h 48"/>
                  <a:gd name="T2" fmla="*/ 19 w 38"/>
                  <a:gd name="T3" fmla="*/ 47 h 48"/>
                  <a:gd name="T4" fmla="*/ 0 w 38"/>
                  <a:gd name="T5" fmla="*/ 37 h 48"/>
                  <a:gd name="T6" fmla="*/ 0 w 38"/>
                  <a:gd name="T7" fmla="*/ 10 h 48"/>
                  <a:gd name="T8" fmla="*/ 19 w 38"/>
                  <a:gd name="T9" fmla="*/ 0 h 48"/>
                  <a:gd name="T10" fmla="*/ 37 w 38"/>
                  <a:gd name="T11" fmla="*/ 10 h 48"/>
                  <a:gd name="T12" fmla="*/ 37 w 38"/>
                  <a:gd name="T13" fmla="*/ 37 h 48"/>
                  <a:gd name="T14" fmla="*/ 19 w 38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8">
                    <a:moveTo>
                      <a:pt x="19" y="47"/>
                    </a:moveTo>
                    <a:lnTo>
                      <a:pt x="19" y="47"/>
                    </a:lnTo>
                    <a:cubicBezTo>
                      <a:pt x="10" y="47"/>
                      <a:pt x="0" y="47"/>
                      <a:pt x="0" y="3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0"/>
                      <a:pt x="10" y="0"/>
                      <a:pt x="19" y="0"/>
                    </a:cubicBezTo>
                    <a:cubicBezTo>
                      <a:pt x="28" y="0"/>
                      <a:pt x="37" y="0"/>
                      <a:pt x="37" y="10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47"/>
                      <a:pt x="28" y="47"/>
                      <a:pt x="19" y="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448">
                <a:extLst>
                  <a:ext uri="{FF2B5EF4-FFF2-40B4-BE49-F238E27FC236}">
                    <a16:creationId xmlns:a16="http://schemas.microsoft.com/office/drawing/2014/main" id="{F1BFA7AE-E719-CC4B-806A-CED28AC56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1595" y="14025797"/>
                <a:ext cx="71293" cy="102977"/>
              </a:xfrm>
              <a:custGeom>
                <a:avLst/>
                <a:gdLst>
                  <a:gd name="T0" fmla="*/ 19 w 38"/>
                  <a:gd name="T1" fmla="*/ 55 h 56"/>
                  <a:gd name="T2" fmla="*/ 19 w 38"/>
                  <a:gd name="T3" fmla="*/ 55 h 56"/>
                  <a:gd name="T4" fmla="*/ 0 w 38"/>
                  <a:gd name="T5" fmla="*/ 37 h 56"/>
                  <a:gd name="T6" fmla="*/ 0 w 38"/>
                  <a:gd name="T7" fmla="*/ 18 h 56"/>
                  <a:gd name="T8" fmla="*/ 19 w 38"/>
                  <a:gd name="T9" fmla="*/ 0 h 56"/>
                  <a:gd name="T10" fmla="*/ 37 w 38"/>
                  <a:gd name="T11" fmla="*/ 18 h 56"/>
                  <a:gd name="T12" fmla="*/ 37 w 38"/>
                  <a:gd name="T13" fmla="*/ 37 h 56"/>
                  <a:gd name="T14" fmla="*/ 19 w 38"/>
                  <a:gd name="T15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6">
                    <a:moveTo>
                      <a:pt x="19" y="55"/>
                    </a:moveTo>
                    <a:lnTo>
                      <a:pt x="19" y="55"/>
                    </a:lnTo>
                    <a:cubicBezTo>
                      <a:pt x="10" y="55"/>
                      <a:pt x="0" y="46"/>
                      <a:pt x="0" y="3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0" y="0"/>
                      <a:pt x="19" y="0"/>
                    </a:cubicBezTo>
                    <a:cubicBezTo>
                      <a:pt x="28" y="0"/>
                      <a:pt x="37" y="9"/>
                      <a:pt x="37" y="1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46"/>
                      <a:pt x="28" y="55"/>
                      <a:pt x="19" y="5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53" name="Group 108">
            <a:extLst>
              <a:ext uri="{FF2B5EF4-FFF2-40B4-BE49-F238E27FC236}">
                <a16:creationId xmlns:a16="http://schemas.microsoft.com/office/drawing/2014/main" id="{1A4E59E7-FF44-234A-99C2-370279361D5A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54" name="TextBox 109">
              <a:extLst>
                <a:ext uri="{FF2B5EF4-FFF2-40B4-BE49-F238E27FC236}">
                  <a16:creationId xmlns:a16="http://schemas.microsoft.com/office/drawing/2014/main" id="{1ADBD685-1CBC-3944-BC9C-27ED806038D3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55" name="TextBox 110">
              <a:extLst>
                <a:ext uri="{FF2B5EF4-FFF2-40B4-BE49-F238E27FC236}">
                  <a16:creationId xmlns:a16="http://schemas.microsoft.com/office/drawing/2014/main" id="{2589A749-6870-0F40-8AEF-CB8F1CA03E9B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56" name="Rectangle 111">
              <a:extLst>
                <a:ext uri="{FF2B5EF4-FFF2-40B4-BE49-F238E27FC236}">
                  <a16:creationId xmlns:a16="http://schemas.microsoft.com/office/drawing/2014/main" id="{A2A99610-2B22-044F-B162-B82CD6C3F7D3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51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52C3C97A-4E45-4642-8F70-978E18824F9F}"/>
              </a:ext>
            </a:extLst>
          </p:cNvPr>
          <p:cNvGrpSpPr/>
          <p:nvPr/>
        </p:nvGrpSpPr>
        <p:grpSpPr>
          <a:xfrm>
            <a:off x="1762815" y="4553506"/>
            <a:ext cx="5284934" cy="2391507"/>
            <a:chOff x="1762815" y="2990175"/>
            <a:chExt cx="5284934" cy="2391507"/>
          </a:xfrm>
        </p:grpSpPr>
        <p:sp>
          <p:nvSpPr>
            <p:cNvPr id="5" name="Cheurón 4">
              <a:extLst>
                <a:ext uri="{FF2B5EF4-FFF2-40B4-BE49-F238E27FC236}">
                  <a16:creationId xmlns:a16="http://schemas.microsoft.com/office/drawing/2014/main" id="{98EAB9AB-05B2-C54F-B942-2CA5240FDBF7}"/>
                </a:ext>
              </a:extLst>
            </p:cNvPr>
            <p:cNvSpPr/>
            <p:nvPr/>
          </p:nvSpPr>
          <p:spPr>
            <a:xfrm>
              <a:off x="1762815" y="2990175"/>
              <a:ext cx="5284934" cy="239150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E818E5C-7F9A-2F4F-9F3E-2AB68B21D601}"/>
                </a:ext>
              </a:extLst>
            </p:cNvPr>
            <p:cNvSpPr/>
            <p:nvPr/>
          </p:nvSpPr>
          <p:spPr>
            <a:xfrm>
              <a:off x="1762815" y="2990175"/>
              <a:ext cx="1219536" cy="23915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heurón 53">
            <a:extLst>
              <a:ext uri="{FF2B5EF4-FFF2-40B4-BE49-F238E27FC236}">
                <a16:creationId xmlns:a16="http://schemas.microsoft.com/office/drawing/2014/main" id="{A006B36F-D436-0B44-B8A5-BD07D0440A97}"/>
              </a:ext>
            </a:extLst>
          </p:cNvPr>
          <p:cNvSpPr/>
          <p:nvPr/>
        </p:nvSpPr>
        <p:spPr>
          <a:xfrm>
            <a:off x="6284303" y="4553506"/>
            <a:ext cx="5284935" cy="239150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5" name="Cheurón 54">
            <a:extLst>
              <a:ext uri="{FF2B5EF4-FFF2-40B4-BE49-F238E27FC236}">
                <a16:creationId xmlns:a16="http://schemas.microsoft.com/office/drawing/2014/main" id="{B36F7B07-BF9B-E64F-86C9-1765C69256D3}"/>
              </a:ext>
            </a:extLst>
          </p:cNvPr>
          <p:cNvSpPr/>
          <p:nvPr/>
        </p:nvSpPr>
        <p:spPr>
          <a:xfrm>
            <a:off x="10812159" y="4553506"/>
            <a:ext cx="5284935" cy="239150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6" name="Cheurón 55">
            <a:extLst>
              <a:ext uri="{FF2B5EF4-FFF2-40B4-BE49-F238E27FC236}">
                <a16:creationId xmlns:a16="http://schemas.microsoft.com/office/drawing/2014/main" id="{326FB0B6-0D58-2245-AAF0-B70AD48B254C}"/>
              </a:ext>
            </a:extLst>
          </p:cNvPr>
          <p:cNvSpPr/>
          <p:nvPr/>
        </p:nvSpPr>
        <p:spPr>
          <a:xfrm>
            <a:off x="15368816" y="4553506"/>
            <a:ext cx="5284935" cy="239150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Pentágono 9">
            <a:extLst>
              <a:ext uri="{FF2B5EF4-FFF2-40B4-BE49-F238E27FC236}">
                <a16:creationId xmlns:a16="http://schemas.microsoft.com/office/drawing/2014/main" id="{0D148BC8-6D83-4D49-BF10-E2A9B290EAAE}"/>
              </a:ext>
            </a:extLst>
          </p:cNvPr>
          <p:cNvSpPr/>
          <p:nvPr/>
        </p:nvSpPr>
        <p:spPr>
          <a:xfrm>
            <a:off x="1776247" y="7261539"/>
            <a:ext cx="18830925" cy="101990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Pentágono 92">
            <a:extLst>
              <a:ext uri="{FF2B5EF4-FFF2-40B4-BE49-F238E27FC236}">
                <a16:creationId xmlns:a16="http://schemas.microsoft.com/office/drawing/2014/main" id="{A67303AA-3251-5844-9D3A-E879DC090CD4}"/>
              </a:ext>
            </a:extLst>
          </p:cNvPr>
          <p:cNvSpPr/>
          <p:nvPr/>
        </p:nvSpPr>
        <p:spPr>
          <a:xfrm>
            <a:off x="1762815" y="8597973"/>
            <a:ext cx="18830925" cy="1019908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Pentágono 93">
            <a:extLst>
              <a:ext uri="{FF2B5EF4-FFF2-40B4-BE49-F238E27FC236}">
                <a16:creationId xmlns:a16="http://schemas.microsoft.com/office/drawing/2014/main" id="{BCEF76DA-B3A7-5548-97B5-ED4A232BC4FC}"/>
              </a:ext>
            </a:extLst>
          </p:cNvPr>
          <p:cNvSpPr/>
          <p:nvPr/>
        </p:nvSpPr>
        <p:spPr>
          <a:xfrm>
            <a:off x="1789679" y="9934407"/>
            <a:ext cx="18830925" cy="1019908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Pentágono 94">
            <a:extLst>
              <a:ext uri="{FF2B5EF4-FFF2-40B4-BE49-F238E27FC236}">
                <a16:creationId xmlns:a16="http://schemas.microsoft.com/office/drawing/2014/main" id="{EC516894-41E6-9348-9FF3-482F05126F7F}"/>
              </a:ext>
            </a:extLst>
          </p:cNvPr>
          <p:cNvSpPr/>
          <p:nvPr/>
        </p:nvSpPr>
        <p:spPr>
          <a:xfrm>
            <a:off x="1776247" y="11270841"/>
            <a:ext cx="18830925" cy="1019908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F1108CCC-74C9-3842-843A-953B023F568D}"/>
              </a:ext>
            </a:extLst>
          </p:cNvPr>
          <p:cNvSpPr txBox="1"/>
          <p:nvPr/>
        </p:nvSpPr>
        <p:spPr>
          <a:xfrm>
            <a:off x="8649810" y="7452086"/>
            <a:ext cx="51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82EDAA4-4BDB-8642-ABB7-9F7FC47BB191}"/>
              </a:ext>
            </a:extLst>
          </p:cNvPr>
          <p:cNvSpPr txBox="1"/>
          <p:nvPr/>
        </p:nvSpPr>
        <p:spPr>
          <a:xfrm>
            <a:off x="8649810" y="8788520"/>
            <a:ext cx="51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9EAD5FCD-D476-274F-872C-346DCFB0E777}"/>
              </a:ext>
            </a:extLst>
          </p:cNvPr>
          <p:cNvSpPr txBox="1"/>
          <p:nvPr/>
        </p:nvSpPr>
        <p:spPr>
          <a:xfrm>
            <a:off x="7834736" y="10130302"/>
            <a:ext cx="668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0A39E14-F9D4-5B42-A395-D9F3CA4DC203}"/>
              </a:ext>
            </a:extLst>
          </p:cNvPr>
          <p:cNvSpPr txBox="1"/>
          <p:nvPr/>
        </p:nvSpPr>
        <p:spPr>
          <a:xfrm>
            <a:off x="9019217" y="11408638"/>
            <a:ext cx="431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2A1E5B1-BAEC-E44D-B5E7-2512782F58B7}"/>
              </a:ext>
            </a:extLst>
          </p:cNvPr>
          <p:cNvGrpSpPr/>
          <p:nvPr/>
        </p:nvGrpSpPr>
        <p:grpSpPr>
          <a:xfrm>
            <a:off x="5158142" y="5481352"/>
            <a:ext cx="1002708" cy="617051"/>
            <a:chOff x="11986603" y="13075265"/>
            <a:chExt cx="1647591" cy="1013902"/>
          </a:xfrm>
          <a:solidFill>
            <a:schemeClr val="bg2"/>
          </a:solidFill>
        </p:grpSpPr>
        <p:sp>
          <p:nvSpPr>
            <p:cNvPr id="106" name="Freeform 427">
              <a:extLst>
                <a:ext uri="{FF2B5EF4-FFF2-40B4-BE49-F238E27FC236}">
                  <a16:creationId xmlns:a16="http://schemas.microsoft.com/office/drawing/2014/main" id="{3F8F7019-EDF8-F548-8F46-393CB8CC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6603" y="13075265"/>
              <a:ext cx="1647591" cy="1013902"/>
            </a:xfrm>
            <a:custGeom>
              <a:avLst/>
              <a:gdLst>
                <a:gd name="T0" fmla="*/ 888 w 916"/>
                <a:gd name="T1" fmla="*/ 565 h 566"/>
                <a:gd name="T2" fmla="*/ 888 w 916"/>
                <a:gd name="T3" fmla="*/ 565 h 566"/>
                <a:gd name="T4" fmla="*/ 28 w 916"/>
                <a:gd name="T5" fmla="*/ 565 h 566"/>
                <a:gd name="T6" fmla="*/ 0 w 916"/>
                <a:gd name="T7" fmla="*/ 537 h 566"/>
                <a:gd name="T8" fmla="*/ 0 w 916"/>
                <a:gd name="T9" fmla="*/ 28 h 566"/>
                <a:gd name="T10" fmla="*/ 28 w 916"/>
                <a:gd name="T11" fmla="*/ 0 h 566"/>
                <a:gd name="T12" fmla="*/ 888 w 916"/>
                <a:gd name="T13" fmla="*/ 0 h 566"/>
                <a:gd name="T14" fmla="*/ 915 w 916"/>
                <a:gd name="T15" fmla="*/ 28 h 566"/>
                <a:gd name="T16" fmla="*/ 915 w 916"/>
                <a:gd name="T17" fmla="*/ 537 h 566"/>
                <a:gd name="T18" fmla="*/ 888 w 916"/>
                <a:gd name="T19" fmla="*/ 565 h 566"/>
                <a:gd name="T20" fmla="*/ 37 w 916"/>
                <a:gd name="T21" fmla="*/ 528 h 566"/>
                <a:gd name="T22" fmla="*/ 37 w 916"/>
                <a:gd name="T23" fmla="*/ 528 h 566"/>
                <a:gd name="T24" fmla="*/ 878 w 916"/>
                <a:gd name="T25" fmla="*/ 528 h 566"/>
                <a:gd name="T26" fmla="*/ 878 w 916"/>
                <a:gd name="T27" fmla="*/ 37 h 566"/>
                <a:gd name="T28" fmla="*/ 37 w 916"/>
                <a:gd name="T29" fmla="*/ 37 h 566"/>
                <a:gd name="T30" fmla="*/ 37 w 916"/>
                <a:gd name="T31" fmla="*/ 52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566">
                  <a:moveTo>
                    <a:pt x="888" y="565"/>
                  </a:moveTo>
                  <a:lnTo>
                    <a:pt x="888" y="565"/>
                  </a:lnTo>
                  <a:cubicBezTo>
                    <a:pt x="28" y="565"/>
                    <a:pt x="28" y="565"/>
                    <a:pt x="28" y="565"/>
                  </a:cubicBezTo>
                  <a:cubicBezTo>
                    <a:pt x="10" y="565"/>
                    <a:pt x="0" y="546"/>
                    <a:pt x="0" y="5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06" y="0"/>
                    <a:pt x="915" y="9"/>
                    <a:pt x="915" y="28"/>
                  </a:cubicBezTo>
                  <a:cubicBezTo>
                    <a:pt x="915" y="537"/>
                    <a:pt x="915" y="537"/>
                    <a:pt x="915" y="537"/>
                  </a:cubicBezTo>
                  <a:cubicBezTo>
                    <a:pt x="915" y="546"/>
                    <a:pt x="906" y="565"/>
                    <a:pt x="888" y="565"/>
                  </a:cubicBezTo>
                  <a:close/>
                  <a:moveTo>
                    <a:pt x="37" y="528"/>
                  </a:moveTo>
                  <a:lnTo>
                    <a:pt x="37" y="528"/>
                  </a:lnTo>
                  <a:cubicBezTo>
                    <a:pt x="878" y="528"/>
                    <a:pt x="878" y="528"/>
                    <a:pt x="878" y="528"/>
                  </a:cubicBezTo>
                  <a:cubicBezTo>
                    <a:pt x="878" y="37"/>
                    <a:pt x="878" y="37"/>
                    <a:pt x="878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428">
              <a:extLst>
                <a:ext uri="{FF2B5EF4-FFF2-40B4-BE49-F238E27FC236}">
                  <a16:creationId xmlns:a16="http://schemas.microsoft.com/office/drawing/2014/main" id="{13AA1DF7-E103-7E4E-AB69-64F6A4FC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225768"/>
              <a:ext cx="681216" cy="71288"/>
            </a:xfrm>
            <a:custGeom>
              <a:avLst/>
              <a:gdLst>
                <a:gd name="T0" fmla="*/ 369 w 379"/>
                <a:gd name="T1" fmla="*/ 37 h 38"/>
                <a:gd name="T2" fmla="*/ 369 w 379"/>
                <a:gd name="T3" fmla="*/ 37 h 38"/>
                <a:gd name="T4" fmla="*/ 9 w 379"/>
                <a:gd name="T5" fmla="*/ 37 h 38"/>
                <a:gd name="T6" fmla="*/ 0 w 379"/>
                <a:gd name="T7" fmla="*/ 19 h 38"/>
                <a:gd name="T8" fmla="*/ 9 w 379"/>
                <a:gd name="T9" fmla="*/ 0 h 38"/>
                <a:gd name="T10" fmla="*/ 369 w 379"/>
                <a:gd name="T11" fmla="*/ 0 h 38"/>
                <a:gd name="T12" fmla="*/ 378 w 379"/>
                <a:gd name="T13" fmla="*/ 19 h 38"/>
                <a:gd name="T14" fmla="*/ 369 w 37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38">
                  <a:moveTo>
                    <a:pt x="369" y="37"/>
                  </a:moveTo>
                  <a:lnTo>
                    <a:pt x="369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8" y="0"/>
                    <a:pt x="378" y="10"/>
                    <a:pt x="378" y="19"/>
                  </a:cubicBezTo>
                  <a:cubicBezTo>
                    <a:pt x="378" y="28"/>
                    <a:pt x="378" y="37"/>
                    <a:pt x="369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429">
              <a:extLst>
                <a:ext uri="{FF2B5EF4-FFF2-40B4-BE49-F238E27FC236}">
                  <a16:creationId xmlns:a16="http://schemas.microsoft.com/office/drawing/2014/main" id="{F563CD29-C8EA-7144-91E8-6F5E567C3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392109"/>
              <a:ext cx="530716" cy="71293"/>
            </a:xfrm>
            <a:custGeom>
              <a:avLst/>
              <a:gdLst>
                <a:gd name="T0" fmla="*/ 276 w 296"/>
                <a:gd name="T1" fmla="*/ 37 h 38"/>
                <a:gd name="T2" fmla="*/ 276 w 296"/>
                <a:gd name="T3" fmla="*/ 37 h 38"/>
                <a:gd name="T4" fmla="*/ 9 w 296"/>
                <a:gd name="T5" fmla="*/ 37 h 38"/>
                <a:gd name="T6" fmla="*/ 0 w 296"/>
                <a:gd name="T7" fmla="*/ 18 h 38"/>
                <a:gd name="T8" fmla="*/ 9 w 296"/>
                <a:gd name="T9" fmla="*/ 0 h 38"/>
                <a:gd name="T10" fmla="*/ 276 w 296"/>
                <a:gd name="T11" fmla="*/ 0 h 38"/>
                <a:gd name="T12" fmla="*/ 295 w 296"/>
                <a:gd name="T13" fmla="*/ 18 h 38"/>
                <a:gd name="T14" fmla="*/ 276 w 29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38">
                  <a:moveTo>
                    <a:pt x="276" y="37"/>
                  </a:moveTo>
                  <a:lnTo>
                    <a:pt x="276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5" y="9"/>
                    <a:pt x="295" y="18"/>
                  </a:cubicBezTo>
                  <a:cubicBezTo>
                    <a:pt x="295" y="28"/>
                    <a:pt x="286" y="37"/>
                    <a:pt x="276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430">
              <a:extLst>
                <a:ext uri="{FF2B5EF4-FFF2-40B4-BE49-F238E27FC236}">
                  <a16:creationId xmlns:a16="http://schemas.microsoft.com/office/drawing/2014/main" id="{10D7B057-4D3C-9C41-A447-58561699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2401" y="13875300"/>
              <a:ext cx="71288" cy="55445"/>
            </a:xfrm>
            <a:custGeom>
              <a:avLst/>
              <a:gdLst>
                <a:gd name="T0" fmla="*/ 19 w 38"/>
                <a:gd name="T1" fmla="*/ 28 h 29"/>
                <a:gd name="T2" fmla="*/ 19 w 38"/>
                <a:gd name="T3" fmla="*/ 28 h 29"/>
                <a:gd name="T4" fmla="*/ 19 w 38"/>
                <a:gd name="T5" fmla="*/ 28 h 29"/>
                <a:gd name="T6" fmla="*/ 0 w 38"/>
                <a:gd name="T7" fmla="*/ 9 h 29"/>
                <a:gd name="T8" fmla="*/ 19 w 38"/>
                <a:gd name="T9" fmla="*/ 0 h 29"/>
                <a:gd name="T10" fmla="*/ 19 w 38"/>
                <a:gd name="T11" fmla="*/ 0 h 29"/>
                <a:gd name="T12" fmla="*/ 37 w 38"/>
                <a:gd name="T13" fmla="*/ 9 h 29"/>
                <a:gd name="T14" fmla="*/ 19 w 38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9" y="28"/>
                    <a:pt x="0" y="19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431">
              <a:extLst>
                <a:ext uri="{FF2B5EF4-FFF2-40B4-BE49-F238E27FC236}">
                  <a16:creationId xmlns:a16="http://schemas.microsoft.com/office/drawing/2014/main" id="{DD8D1D0E-5768-0A4F-9432-2E9D0FCE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188" y="13875300"/>
              <a:ext cx="348529" cy="55445"/>
            </a:xfrm>
            <a:custGeom>
              <a:avLst/>
              <a:gdLst>
                <a:gd name="T0" fmla="*/ 176 w 196"/>
                <a:gd name="T1" fmla="*/ 28 h 29"/>
                <a:gd name="T2" fmla="*/ 176 w 196"/>
                <a:gd name="T3" fmla="*/ 28 h 29"/>
                <a:gd name="T4" fmla="*/ 176 w 196"/>
                <a:gd name="T5" fmla="*/ 28 h 29"/>
                <a:gd name="T6" fmla="*/ 158 w 196"/>
                <a:gd name="T7" fmla="*/ 9 h 29"/>
                <a:gd name="T8" fmla="*/ 176 w 196"/>
                <a:gd name="T9" fmla="*/ 0 h 29"/>
                <a:gd name="T10" fmla="*/ 176 w 196"/>
                <a:gd name="T11" fmla="*/ 0 h 29"/>
                <a:gd name="T12" fmla="*/ 195 w 196"/>
                <a:gd name="T13" fmla="*/ 9 h 29"/>
                <a:gd name="T14" fmla="*/ 176 w 196"/>
                <a:gd name="T15" fmla="*/ 28 h 29"/>
                <a:gd name="T16" fmla="*/ 130 w 196"/>
                <a:gd name="T17" fmla="*/ 28 h 29"/>
                <a:gd name="T18" fmla="*/ 130 w 196"/>
                <a:gd name="T19" fmla="*/ 28 h 29"/>
                <a:gd name="T20" fmla="*/ 121 w 196"/>
                <a:gd name="T21" fmla="*/ 28 h 29"/>
                <a:gd name="T22" fmla="*/ 111 w 196"/>
                <a:gd name="T23" fmla="*/ 9 h 29"/>
                <a:gd name="T24" fmla="*/ 121 w 196"/>
                <a:gd name="T25" fmla="*/ 0 h 29"/>
                <a:gd name="T26" fmla="*/ 130 w 196"/>
                <a:gd name="T27" fmla="*/ 0 h 29"/>
                <a:gd name="T28" fmla="*/ 139 w 196"/>
                <a:gd name="T29" fmla="*/ 9 h 29"/>
                <a:gd name="T30" fmla="*/ 130 w 196"/>
                <a:gd name="T31" fmla="*/ 28 h 29"/>
                <a:gd name="T32" fmla="*/ 74 w 196"/>
                <a:gd name="T33" fmla="*/ 28 h 29"/>
                <a:gd name="T34" fmla="*/ 74 w 196"/>
                <a:gd name="T35" fmla="*/ 28 h 29"/>
                <a:gd name="T36" fmla="*/ 74 w 196"/>
                <a:gd name="T37" fmla="*/ 28 h 29"/>
                <a:gd name="T38" fmla="*/ 56 w 196"/>
                <a:gd name="T39" fmla="*/ 9 h 29"/>
                <a:gd name="T40" fmla="*/ 74 w 196"/>
                <a:gd name="T41" fmla="*/ 0 h 29"/>
                <a:gd name="T42" fmla="*/ 74 w 196"/>
                <a:gd name="T43" fmla="*/ 0 h 29"/>
                <a:gd name="T44" fmla="*/ 93 w 196"/>
                <a:gd name="T45" fmla="*/ 9 h 29"/>
                <a:gd name="T46" fmla="*/ 74 w 196"/>
                <a:gd name="T47" fmla="*/ 28 h 29"/>
                <a:gd name="T48" fmla="*/ 19 w 196"/>
                <a:gd name="T49" fmla="*/ 28 h 29"/>
                <a:gd name="T50" fmla="*/ 19 w 196"/>
                <a:gd name="T51" fmla="*/ 28 h 29"/>
                <a:gd name="T52" fmla="*/ 19 w 196"/>
                <a:gd name="T53" fmla="*/ 28 h 29"/>
                <a:gd name="T54" fmla="*/ 0 w 196"/>
                <a:gd name="T55" fmla="*/ 9 h 29"/>
                <a:gd name="T56" fmla="*/ 19 w 196"/>
                <a:gd name="T57" fmla="*/ 0 h 29"/>
                <a:gd name="T58" fmla="*/ 19 w 196"/>
                <a:gd name="T59" fmla="*/ 0 h 29"/>
                <a:gd name="T60" fmla="*/ 37 w 196"/>
                <a:gd name="T61" fmla="*/ 9 h 29"/>
                <a:gd name="T62" fmla="*/ 19 w 196"/>
                <a:gd name="T6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9">
                  <a:moveTo>
                    <a:pt x="176" y="28"/>
                  </a:moveTo>
                  <a:lnTo>
                    <a:pt x="176" y="28"/>
                  </a:lnTo>
                  <a:lnTo>
                    <a:pt x="176" y="28"/>
                  </a:lnTo>
                  <a:cubicBezTo>
                    <a:pt x="167" y="28"/>
                    <a:pt x="158" y="19"/>
                    <a:pt x="158" y="9"/>
                  </a:cubicBezTo>
                  <a:cubicBezTo>
                    <a:pt x="158" y="0"/>
                    <a:pt x="167" y="0"/>
                    <a:pt x="176" y="0"/>
                  </a:cubicBezTo>
                  <a:lnTo>
                    <a:pt x="176" y="0"/>
                  </a:lnTo>
                  <a:cubicBezTo>
                    <a:pt x="185" y="0"/>
                    <a:pt x="195" y="0"/>
                    <a:pt x="195" y="9"/>
                  </a:cubicBezTo>
                  <a:cubicBezTo>
                    <a:pt x="195" y="19"/>
                    <a:pt x="185" y="28"/>
                    <a:pt x="176" y="28"/>
                  </a:cubicBezTo>
                  <a:close/>
                  <a:moveTo>
                    <a:pt x="130" y="28"/>
                  </a:moveTo>
                  <a:lnTo>
                    <a:pt x="130" y="28"/>
                  </a:lnTo>
                  <a:cubicBezTo>
                    <a:pt x="121" y="28"/>
                    <a:pt x="121" y="28"/>
                    <a:pt x="121" y="28"/>
                  </a:cubicBezTo>
                  <a:cubicBezTo>
                    <a:pt x="111" y="28"/>
                    <a:pt x="111" y="19"/>
                    <a:pt x="111" y="9"/>
                  </a:cubicBezTo>
                  <a:cubicBezTo>
                    <a:pt x="111" y="0"/>
                    <a:pt x="111" y="0"/>
                    <a:pt x="12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39" y="0"/>
                    <a:pt x="139" y="9"/>
                  </a:cubicBezTo>
                  <a:cubicBezTo>
                    <a:pt x="139" y="19"/>
                    <a:pt x="139" y="28"/>
                    <a:pt x="130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19"/>
                    <a:pt x="56" y="9"/>
                  </a:cubicBezTo>
                  <a:cubicBezTo>
                    <a:pt x="56" y="0"/>
                    <a:pt x="65" y="0"/>
                    <a:pt x="74" y="0"/>
                  </a:cubicBezTo>
                  <a:lnTo>
                    <a:pt x="74" y="0"/>
                  </a:lnTo>
                  <a:cubicBezTo>
                    <a:pt x="84" y="0"/>
                    <a:pt x="93" y="0"/>
                    <a:pt x="93" y="9"/>
                  </a:cubicBezTo>
                  <a:cubicBezTo>
                    <a:pt x="93" y="19"/>
                    <a:pt x="84" y="28"/>
                    <a:pt x="74" y="28"/>
                  </a:cubicBezTo>
                  <a:close/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10" y="28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432">
              <a:extLst>
                <a:ext uri="{FF2B5EF4-FFF2-40B4-BE49-F238E27FC236}">
                  <a16:creationId xmlns:a16="http://schemas.microsoft.com/office/drawing/2014/main" id="{11DA090D-5FEB-9346-B873-F9D327EFB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053" y="13875300"/>
              <a:ext cx="55450" cy="55445"/>
            </a:xfrm>
            <a:custGeom>
              <a:avLst/>
              <a:gdLst>
                <a:gd name="T0" fmla="*/ 9 w 29"/>
                <a:gd name="T1" fmla="*/ 28 h 29"/>
                <a:gd name="T2" fmla="*/ 9 w 29"/>
                <a:gd name="T3" fmla="*/ 28 h 29"/>
                <a:gd name="T4" fmla="*/ 9 w 29"/>
                <a:gd name="T5" fmla="*/ 28 h 29"/>
                <a:gd name="T6" fmla="*/ 0 w 29"/>
                <a:gd name="T7" fmla="*/ 9 h 29"/>
                <a:gd name="T8" fmla="*/ 9 w 29"/>
                <a:gd name="T9" fmla="*/ 0 h 29"/>
                <a:gd name="T10" fmla="*/ 9 w 29"/>
                <a:gd name="T11" fmla="*/ 0 h 29"/>
                <a:gd name="T12" fmla="*/ 28 w 29"/>
                <a:gd name="T13" fmla="*/ 9 h 29"/>
                <a:gd name="T14" fmla="*/ 9 w 29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9" y="28"/>
                  </a:moveTo>
                  <a:lnTo>
                    <a:pt x="9" y="28"/>
                  </a:lnTo>
                  <a:lnTo>
                    <a:pt x="9" y="28"/>
                  </a:lnTo>
                  <a:cubicBezTo>
                    <a:pt x="0" y="28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19"/>
                    <a:pt x="19" y="28"/>
                    <a:pt x="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433">
              <a:extLst>
                <a:ext uri="{FF2B5EF4-FFF2-40B4-BE49-F238E27FC236}">
                  <a16:creationId xmlns:a16="http://schemas.microsoft.com/office/drawing/2014/main" id="{D7CF556E-12DB-FA40-ACB6-43840045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212" y="13708954"/>
              <a:ext cx="546559" cy="47527"/>
            </a:xfrm>
            <a:custGeom>
              <a:avLst/>
              <a:gdLst>
                <a:gd name="T0" fmla="*/ 287 w 306"/>
                <a:gd name="T1" fmla="*/ 27 h 28"/>
                <a:gd name="T2" fmla="*/ 287 w 306"/>
                <a:gd name="T3" fmla="*/ 27 h 28"/>
                <a:gd name="T4" fmla="*/ 18 w 306"/>
                <a:gd name="T5" fmla="*/ 27 h 28"/>
                <a:gd name="T6" fmla="*/ 0 w 306"/>
                <a:gd name="T7" fmla="*/ 18 h 28"/>
                <a:gd name="T8" fmla="*/ 18 w 306"/>
                <a:gd name="T9" fmla="*/ 0 h 28"/>
                <a:gd name="T10" fmla="*/ 287 w 306"/>
                <a:gd name="T11" fmla="*/ 0 h 28"/>
                <a:gd name="T12" fmla="*/ 305 w 306"/>
                <a:gd name="T13" fmla="*/ 18 h 28"/>
                <a:gd name="T14" fmla="*/ 287 w 30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28">
                  <a:moveTo>
                    <a:pt x="287" y="27"/>
                  </a:moveTo>
                  <a:lnTo>
                    <a:pt x="287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6" y="0"/>
                    <a:pt x="305" y="9"/>
                    <a:pt x="305" y="18"/>
                  </a:cubicBezTo>
                  <a:cubicBezTo>
                    <a:pt x="305" y="27"/>
                    <a:pt x="296" y="27"/>
                    <a:pt x="287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434">
              <a:extLst>
                <a:ext uri="{FF2B5EF4-FFF2-40B4-BE49-F238E27FC236}">
                  <a16:creationId xmlns:a16="http://schemas.microsoft.com/office/drawing/2014/main" id="{B3AE4188-4430-DE4E-8FAF-3F2B02BD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708954"/>
              <a:ext cx="301002" cy="213873"/>
            </a:xfrm>
            <a:custGeom>
              <a:avLst/>
              <a:gdLst>
                <a:gd name="T0" fmla="*/ 147 w 166"/>
                <a:gd name="T1" fmla="*/ 120 h 121"/>
                <a:gd name="T2" fmla="*/ 147 w 166"/>
                <a:gd name="T3" fmla="*/ 120 h 121"/>
                <a:gd name="T4" fmla="*/ 9 w 166"/>
                <a:gd name="T5" fmla="*/ 120 h 121"/>
                <a:gd name="T6" fmla="*/ 0 w 166"/>
                <a:gd name="T7" fmla="*/ 101 h 121"/>
                <a:gd name="T8" fmla="*/ 0 w 166"/>
                <a:gd name="T9" fmla="*/ 18 h 121"/>
                <a:gd name="T10" fmla="*/ 9 w 166"/>
                <a:gd name="T11" fmla="*/ 0 h 121"/>
                <a:gd name="T12" fmla="*/ 147 w 166"/>
                <a:gd name="T13" fmla="*/ 0 h 121"/>
                <a:gd name="T14" fmla="*/ 165 w 166"/>
                <a:gd name="T15" fmla="*/ 18 h 121"/>
                <a:gd name="T16" fmla="*/ 165 w 166"/>
                <a:gd name="T17" fmla="*/ 101 h 121"/>
                <a:gd name="T18" fmla="*/ 147 w 166"/>
                <a:gd name="T19" fmla="*/ 120 h 121"/>
                <a:gd name="T20" fmla="*/ 28 w 166"/>
                <a:gd name="T21" fmla="*/ 83 h 121"/>
                <a:gd name="T22" fmla="*/ 28 w 166"/>
                <a:gd name="T23" fmla="*/ 83 h 121"/>
                <a:gd name="T24" fmla="*/ 129 w 166"/>
                <a:gd name="T25" fmla="*/ 83 h 121"/>
                <a:gd name="T26" fmla="*/ 129 w 166"/>
                <a:gd name="T27" fmla="*/ 27 h 121"/>
                <a:gd name="T28" fmla="*/ 28 w 166"/>
                <a:gd name="T29" fmla="*/ 27 h 121"/>
                <a:gd name="T30" fmla="*/ 28 w 166"/>
                <a:gd name="T3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21">
                  <a:moveTo>
                    <a:pt x="147" y="120"/>
                  </a:moveTo>
                  <a:lnTo>
                    <a:pt x="147" y="120"/>
                  </a:lnTo>
                  <a:cubicBezTo>
                    <a:pt x="9" y="120"/>
                    <a:pt x="9" y="120"/>
                    <a:pt x="9" y="120"/>
                  </a:cubicBezTo>
                  <a:cubicBezTo>
                    <a:pt x="0" y="120"/>
                    <a:pt x="0" y="111"/>
                    <a:pt x="0" y="1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6" y="0"/>
                    <a:pt x="165" y="9"/>
                    <a:pt x="165" y="1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11"/>
                    <a:pt x="156" y="120"/>
                    <a:pt x="147" y="120"/>
                  </a:cubicBezTo>
                  <a:close/>
                  <a:moveTo>
                    <a:pt x="28" y="83"/>
                  </a:moveTo>
                  <a:lnTo>
                    <a:pt x="28" y="83"/>
                  </a:lnTo>
                  <a:cubicBezTo>
                    <a:pt x="129" y="83"/>
                    <a:pt x="129" y="83"/>
                    <a:pt x="129" y="83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28" y="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435">
              <a:extLst>
                <a:ext uri="{FF2B5EF4-FFF2-40B4-BE49-F238E27FC236}">
                  <a16:creationId xmlns:a16="http://schemas.microsoft.com/office/drawing/2014/main" id="{C0762627-A403-9A43-8DD1-950B0A1D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055" y="13225768"/>
              <a:ext cx="229714" cy="71288"/>
            </a:xfrm>
            <a:custGeom>
              <a:avLst/>
              <a:gdLst>
                <a:gd name="T0" fmla="*/ 111 w 130"/>
                <a:gd name="T1" fmla="*/ 37 h 38"/>
                <a:gd name="T2" fmla="*/ 111 w 130"/>
                <a:gd name="T3" fmla="*/ 37 h 38"/>
                <a:gd name="T4" fmla="*/ 18 w 130"/>
                <a:gd name="T5" fmla="*/ 37 h 38"/>
                <a:gd name="T6" fmla="*/ 0 w 130"/>
                <a:gd name="T7" fmla="*/ 19 h 38"/>
                <a:gd name="T8" fmla="*/ 18 w 130"/>
                <a:gd name="T9" fmla="*/ 0 h 38"/>
                <a:gd name="T10" fmla="*/ 111 w 130"/>
                <a:gd name="T11" fmla="*/ 0 h 38"/>
                <a:gd name="T12" fmla="*/ 129 w 130"/>
                <a:gd name="T13" fmla="*/ 19 h 38"/>
                <a:gd name="T14" fmla="*/ 111 w 13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8">
                  <a:moveTo>
                    <a:pt x="111" y="37"/>
                  </a:moveTo>
                  <a:lnTo>
                    <a:pt x="111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9" y="10"/>
                    <a:pt x="129" y="19"/>
                  </a:cubicBezTo>
                  <a:cubicBezTo>
                    <a:pt x="129" y="28"/>
                    <a:pt x="120" y="37"/>
                    <a:pt x="111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9B501424-E9A7-9747-B876-352006A01DC8}"/>
              </a:ext>
            </a:extLst>
          </p:cNvPr>
          <p:cNvGrpSpPr/>
          <p:nvPr/>
        </p:nvGrpSpPr>
        <p:grpSpPr>
          <a:xfrm>
            <a:off x="18829912" y="5382401"/>
            <a:ext cx="1050914" cy="737570"/>
            <a:chOff x="22307802" y="9384030"/>
            <a:chExt cx="1726800" cy="1211932"/>
          </a:xfrm>
          <a:solidFill>
            <a:schemeClr val="bg2"/>
          </a:solidFill>
        </p:grpSpPr>
        <p:sp>
          <p:nvSpPr>
            <p:cNvPr id="116" name="Freeform 436">
              <a:extLst>
                <a:ext uri="{FF2B5EF4-FFF2-40B4-BE49-F238E27FC236}">
                  <a16:creationId xmlns:a16="http://schemas.microsoft.com/office/drawing/2014/main" id="{CF4FC7F7-3644-9F4E-9798-10644FB6B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7802" y="9384030"/>
              <a:ext cx="1497091" cy="1211932"/>
            </a:xfrm>
            <a:custGeom>
              <a:avLst/>
              <a:gdLst>
                <a:gd name="T0" fmla="*/ 647 w 833"/>
                <a:gd name="T1" fmla="*/ 675 h 676"/>
                <a:gd name="T2" fmla="*/ 583 w 833"/>
                <a:gd name="T3" fmla="*/ 620 h 676"/>
                <a:gd name="T4" fmla="*/ 564 w 833"/>
                <a:gd name="T5" fmla="*/ 546 h 676"/>
                <a:gd name="T6" fmla="*/ 444 w 833"/>
                <a:gd name="T7" fmla="*/ 555 h 676"/>
                <a:gd name="T8" fmla="*/ 342 w 833"/>
                <a:gd name="T9" fmla="*/ 610 h 676"/>
                <a:gd name="T10" fmla="*/ 213 w 833"/>
                <a:gd name="T11" fmla="*/ 620 h 676"/>
                <a:gd name="T12" fmla="*/ 148 w 833"/>
                <a:gd name="T13" fmla="*/ 462 h 676"/>
                <a:gd name="T14" fmla="*/ 46 w 833"/>
                <a:gd name="T15" fmla="*/ 398 h 676"/>
                <a:gd name="T16" fmla="*/ 0 w 833"/>
                <a:gd name="T17" fmla="*/ 351 h 676"/>
                <a:gd name="T18" fmla="*/ 46 w 833"/>
                <a:gd name="T19" fmla="*/ 222 h 676"/>
                <a:gd name="T20" fmla="*/ 148 w 833"/>
                <a:gd name="T21" fmla="*/ 120 h 676"/>
                <a:gd name="T22" fmla="*/ 102 w 833"/>
                <a:gd name="T23" fmla="*/ 18 h 676"/>
                <a:gd name="T24" fmla="*/ 259 w 833"/>
                <a:gd name="T25" fmla="*/ 37 h 676"/>
                <a:gd name="T26" fmla="*/ 444 w 833"/>
                <a:gd name="T27" fmla="*/ 37 h 676"/>
                <a:gd name="T28" fmla="*/ 832 w 833"/>
                <a:gd name="T29" fmla="*/ 305 h 676"/>
                <a:gd name="T30" fmla="*/ 777 w 833"/>
                <a:gd name="T31" fmla="*/ 453 h 676"/>
                <a:gd name="T32" fmla="*/ 721 w 833"/>
                <a:gd name="T33" fmla="*/ 583 h 676"/>
                <a:gd name="T34" fmla="*/ 647 w 833"/>
                <a:gd name="T35" fmla="*/ 675 h 676"/>
                <a:gd name="T36" fmla="*/ 620 w 833"/>
                <a:gd name="T37" fmla="*/ 620 h 676"/>
                <a:gd name="T38" fmla="*/ 675 w 833"/>
                <a:gd name="T39" fmla="*/ 610 h 676"/>
                <a:gd name="T40" fmla="*/ 684 w 833"/>
                <a:gd name="T41" fmla="*/ 527 h 676"/>
                <a:gd name="T42" fmla="*/ 758 w 833"/>
                <a:gd name="T43" fmla="*/ 407 h 676"/>
                <a:gd name="T44" fmla="*/ 694 w 833"/>
                <a:gd name="T45" fmla="*/ 148 h 676"/>
                <a:gd name="T46" fmla="*/ 398 w 833"/>
                <a:gd name="T47" fmla="*/ 83 h 676"/>
                <a:gd name="T48" fmla="*/ 240 w 833"/>
                <a:gd name="T49" fmla="*/ 74 h 676"/>
                <a:gd name="T50" fmla="*/ 194 w 833"/>
                <a:gd name="T51" fmla="*/ 102 h 676"/>
                <a:gd name="T52" fmla="*/ 194 w 833"/>
                <a:gd name="T53" fmla="*/ 139 h 676"/>
                <a:gd name="T54" fmla="*/ 46 w 833"/>
                <a:gd name="T55" fmla="*/ 268 h 676"/>
                <a:gd name="T56" fmla="*/ 46 w 833"/>
                <a:gd name="T57" fmla="*/ 351 h 676"/>
                <a:gd name="T58" fmla="*/ 65 w 833"/>
                <a:gd name="T59" fmla="*/ 361 h 676"/>
                <a:gd name="T60" fmla="*/ 157 w 833"/>
                <a:gd name="T61" fmla="*/ 416 h 676"/>
                <a:gd name="T62" fmla="*/ 259 w 833"/>
                <a:gd name="T63" fmla="*/ 610 h 676"/>
                <a:gd name="T64" fmla="*/ 296 w 833"/>
                <a:gd name="T65" fmla="*/ 610 h 676"/>
                <a:gd name="T66" fmla="*/ 305 w 833"/>
                <a:gd name="T67" fmla="*/ 499 h 676"/>
                <a:gd name="T68" fmla="*/ 444 w 833"/>
                <a:gd name="T69" fmla="*/ 509 h 676"/>
                <a:gd name="T70" fmla="*/ 583 w 833"/>
                <a:gd name="T71" fmla="*/ 499 h 676"/>
                <a:gd name="T72" fmla="*/ 620 w 833"/>
                <a:gd name="T73" fmla="*/ 55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676">
                  <a:moveTo>
                    <a:pt x="647" y="675"/>
                  </a:moveTo>
                  <a:lnTo>
                    <a:pt x="647" y="675"/>
                  </a:lnTo>
                  <a:cubicBezTo>
                    <a:pt x="620" y="675"/>
                    <a:pt x="592" y="657"/>
                    <a:pt x="583" y="629"/>
                  </a:cubicBezTo>
                  <a:lnTo>
                    <a:pt x="583" y="620"/>
                  </a:lnTo>
                  <a:cubicBezTo>
                    <a:pt x="573" y="564"/>
                    <a:pt x="573" y="564"/>
                    <a:pt x="573" y="564"/>
                  </a:cubicBezTo>
                  <a:cubicBezTo>
                    <a:pt x="573" y="555"/>
                    <a:pt x="564" y="546"/>
                    <a:pt x="564" y="546"/>
                  </a:cubicBezTo>
                  <a:cubicBezTo>
                    <a:pt x="564" y="536"/>
                    <a:pt x="564" y="536"/>
                    <a:pt x="564" y="536"/>
                  </a:cubicBezTo>
                  <a:cubicBezTo>
                    <a:pt x="527" y="546"/>
                    <a:pt x="481" y="555"/>
                    <a:pt x="444" y="555"/>
                  </a:cubicBezTo>
                  <a:cubicBezTo>
                    <a:pt x="407" y="555"/>
                    <a:pt x="379" y="546"/>
                    <a:pt x="342" y="546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47"/>
                    <a:pt x="314" y="675"/>
                    <a:pt x="277" y="675"/>
                  </a:cubicBezTo>
                  <a:cubicBezTo>
                    <a:pt x="240" y="675"/>
                    <a:pt x="222" y="657"/>
                    <a:pt x="213" y="620"/>
                  </a:cubicBezTo>
                  <a:cubicBezTo>
                    <a:pt x="176" y="472"/>
                    <a:pt x="176" y="472"/>
                    <a:pt x="176" y="472"/>
                  </a:cubicBezTo>
                  <a:cubicBezTo>
                    <a:pt x="176" y="462"/>
                    <a:pt x="157" y="462"/>
                    <a:pt x="148" y="462"/>
                  </a:cubicBezTo>
                  <a:cubicBezTo>
                    <a:pt x="129" y="453"/>
                    <a:pt x="111" y="444"/>
                    <a:pt x="92" y="435"/>
                  </a:cubicBezTo>
                  <a:cubicBezTo>
                    <a:pt x="83" y="416"/>
                    <a:pt x="65" y="407"/>
                    <a:pt x="46" y="398"/>
                  </a:cubicBezTo>
                  <a:cubicBezTo>
                    <a:pt x="37" y="398"/>
                    <a:pt x="37" y="398"/>
                    <a:pt x="28" y="388"/>
                  </a:cubicBezTo>
                  <a:cubicBezTo>
                    <a:pt x="18" y="388"/>
                    <a:pt x="0" y="370"/>
                    <a:pt x="0" y="351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9" y="250"/>
                    <a:pt x="18" y="231"/>
                    <a:pt x="46" y="222"/>
                  </a:cubicBezTo>
                  <a:cubicBezTo>
                    <a:pt x="55" y="222"/>
                    <a:pt x="65" y="213"/>
                    <a:pt x="83" y="185"/>
                  </a:cubicBezTo>
                  <a:cubicBezTo>
                    <a:pt x="102" y="166"/>
                    <a:pt x="120" y="139"/>
                    <a:pt x="148" y="12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2" y="46"/>
                    <a:pt x="92" y="28"/>
                    <a:pt x="102" y="18"/>
                  </a:cubicBezTo>
                  <a:cubicBezTo>
                    <a:pt x="111" y="9"/>
                    <a:pt x="120" y="0"/>
                    <a:pt x="139" y="0"/>
                  </a:cubicBezTo>
                  <a:cubicBezTo>
                    <a:pt x="176" y="9"/>
                    <a:pt x="240" y="28"/>
                    <a:pt x="259" y="37"/>
                  </a:cubicBezTo>
                  <a:cubicBezTo>
                    <a:pt x="277" y="37"/>
                    <a:pt x="351" y="46"/>
                    <a:pt x="398" y="37"/>
                  </a:cubicBezTo>
                  <a:cubicBezTo>
                    <a:pt x="416" y="37"/>
                    <a:pt x="425" y="37"/>
                    <a:pt x="444" y="37"/>
                  </a:cubicBezTo>
                  <a:cubicBezTo>
                    <a:pt x="546" y="37"/>
                    <a:pt x="647" y="65"/>
                    <a:pt x="721" y="111"/>
                  </a:cubicBezTo>
                  <a:cubicBezTo>
                    <a:pt x="795" y="166"/>
                    <a:pt x="832" y="231"/>
                    <a:pt x="832" y="305"/>
                  </a:cubicBezTo>
                  <a:cubicBezTo>
                    <a:pt x="832" y="351"/>
                    <a:pt x="823" y="388"/>
                    <a:pt x="795" y="435"/>
                  </a:cubicBezTo>
                  <a:cubicBezTo>
                    <a:pt x="786" y="435"/>
                    <a:pt x="777" y="444"/>
                    <a:pt x="777" y="453"/>
                  </a:cubicBezTo>
                  <a:cubicBezTo>
                    <a:pt x="749" y="481"/>
                    <a:pt x="740" y="499"/>
                    <a:pt x="731" y="536"/>
                  </a:cubicBezTo>
                  <a:cubicBezTo>
                    <a:pt x="721" y="546"/>
                    <a:pt x="721" y="564"/>
                    <a:pt x="721" y="583"/>
                  </a:cubicBezTo>
                  <a:cubicBezTo>
                    <a:pt x="721" y="583"/>
                    <a:pt x="712" y="592"/>
                    <a:pt x="712" y="610"/>
                  </a:cubicBezTo>
                  <a:cubicBezTo>
                    <a:pt x="712" y="647"/>
                    <a:pt x="684" y="675"/>
                    <a:pt x="647" y="675"/>
                  </a:cubicBezTo>
                  <a:close/>
                  <a:moveTo>
                    <a:pt x="620" y="620"/>
                  </a:moveTo>
                  <a:lnTo>
                    <a:pt x="620" y="620"/>
                  </a:lnTo>
                  <a:cubicBezTo>
                    <a:pt x="629" y="629"/>
                    <a:pt x="638" y="629"/>
                    <a:pt x="647" y="629"/>
                  </a:cubicBezTo>
                  <a:cubicBezTo>
                    <a:pt x="657" y="629"/>
                    <a:pt x="675" y="620"/>
                    <a:pt x="675" y="610"/>
                  </a:cubicBezTo>
                  <a:cubicBezTo>
                    <a:pt x="675" y="592"/>
                    <a:pt x="675" y="583"/>
                    <a:pt x="675" y="573"/>
                  </a:cubicBezTo>
                  <a:cubicBezTo>
                    <a:pt x="675" y="555"/>
                    <a:pt x="684" y="536"/>
                    <a:pt x="684" y="527"/>
                  </a:cubicBezTo>
                  <a:cubicBezTo>
                    <a:pt x="703" y="481"/>
                    <a:pt x="721" y="453"/>
                    <a:pt x="740" y="425"/>
                  </a:cubicBezTo>
                  <a:cubicBezTo>
                    <a:pt x="749" y="416"/>
                    <a:pt x="749" y="416"/>
                    <a:pt x="758" y="407"/>
                  </a:cubicBezTo>
                  <a:cubicBezTo>
                    <a:pt x="777" y="370"/>
                    <a:pt x="795" y="342"/>
                    <a:pt x="795" y="305"/>
                  </a:cubicBezTo>
                  <a:cubicBezTo>
                    <a:pt x="795" y="250"/>
                    <a:pt x="758" y="194"/>
                    <a:pt x="694" y="148"/>
                  </a:cubicBezTo>
                  <a:cubicBezTo>
                    <a:pt x="629" y="111"/>
                    <a:pt x="536" y="83"/>
                    <a:pt x="444" y="83"/>
                  </a:cubicBezTo>
                  <a:cubicBezTo>
                    <a:pt x="435" y="83"/>
                    <a:pt x="416" y="83"/>
                    <a:pt x="398" y="83"/>
                  </a:cubicBezTo>
                  <a:lnTo>
                    <a:pt x="398" y="83"/>
                  </a:lnTo>
                  <a:cubicBezTo>
                    <a:pt x="388" y="83"/>
                    <a:pt x="277" y="92"/>
                    <a:pt x="240" y="74"/>
                  </a:cubicBezTo>
                  <a:cubicBezTo>
                    <a:pt x="231" y="65"/>
                    <a:pt x="185" y="55"/>
                    <a:pt x="148" y="46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203" y="111"/>
                    <a:pt x="203" y="120"/>
                    <a:pt x="203" y="120"/>
                  </a:cubicBezTo>
                  <a:cubicBezTo>
                    <a:pt x="203" y="129"/>
                    <a:pt x="194" y="139"/>
                    <a:pt x="194" y="139"/>
                  </a:cubicBezTo>
                  <a:cubicBezTo>
                    <a:pt x="157" y="166"/>
                    <a:pt x="139" y="194"/>
                    <a:pt x="120" y="213"/>
                  </a:cubicBezTo>
                  <a:cubicBezTo>
                    <a:pt x="102" y="240"/>
                    <a:pt x="83" y="268"/>
                    <a:pt x="46" y="268"/>
                  </a:cubicBezTo>
                  <a:lnTo>
                    <a:pt x="46" y="268"/>
                  </a:lnTo>
                  <a:cubicBezTo>
                    <a:pt x="46" y="351"/>
                    <a:pt x="46" y="351"/>
                    <a:pt x="46" y="351"/>
                  </a:cubicBezTo>
                  <a:lnTo>
                    <a:pt x="46" y="351"/>
                  </a:lnTo>
                  <a:cubicBezTo>
                    <a:pt x="55" y="351"/>
                    <a:pt x="55" y="351"/>
                    <a:pt x="65" y="361"/>
                  </a:cubicBezTo>
                  <a:cubicBezTo>
                    <a:pt x="83" y="361"/>
                    <a:pt x="111" y="379"/>
                    <a:pt x="129" y="398"/>
                  </a:cubicBezTo>
                  <a:cubicBezTo>
                    <a:pt x="139" y="407"/>
                    <a:pt x="148" y="416"/>
                    <a:pt x="157" y="416"/>
                  </a:cubicBezTo>
                  <a:cubicBezTo>
                    <a:pt x="185" y="425"/>
                    <a:pt x="213" y="435"/>
                    <a:pt x="222" y="462"/>
                  </a:cubicBezTo>
                  <a:cubicBezTo>
                    <a:pt x="259" y="610"/>
                    <a:pt x="259" y="610"/>
                    <a:pt x="259" y="610"/>
                  </a:cubicBezTo>
                  <a:cubicBezTo>
                    <a:pt x="259" y="620"/>
                    <a:pt x="268" y="629"/>
                    <a:pt x="277" y="629"/>
                  </a:cubicBezTo>
                  <a:cubicBezTo>
                    <a:pt x="287" y="629"/>
                    <a:pt x="296" y="620"/>
                    <a:pt x="296" y="610"/>
                  </a:cubicBezTo>
                  <a:cubicBezTo>
                    <a:pt x="296" y="518"/>
                    <a:pt x="296" y="518"/>
                    <a:pt x="296" y="518"/>
                  </a:cubicBezTo>
                  <a:cubicBezTo>
                    <a:pt x="296" y="509"/>
                    <a:pt x="296" y="499"/>
                    <a:pt x="305" y="499"/>
                  </a:cubicBezTo>
                  <a:cubicBezTo>
                    <a:pt x="314" y="490"/>
                    <a:pt x="314" y="490"/>
                    <a:pt x="324" y="490"/>
                  </a:cubicBezTo>
                  <a:cubicBezTo>
                    <a:pt x="361" y="499"/>
                    <a:pt x="407" y="509"/>
                    <a:pt x="444" y="509"/>
                  </a:cubicBezTo>
                  <a:cubicBezTo>
                    <a:pt x="490" y="509"/>
                    <a:pt x="527" y="499"/>
                    <a:pt x="564" y="490"/>
                  </a:cubicBezTo>
                  <a:cubicBezTo>
                    <a:pt x="573" y="490"/>
                    <a:pt x="583" y="490"/>
                    <a:pt x="583" y="499"/>
                  </a:cubicBezTo>
                  <a:cubicBezTo>
                    <a:pt x="592" y="518"/>
                    <a:pt x="592" y="518"/>
                    <a:pt x="592" y="518"/>
                  </a:cubicBezTo>
                  <a:cubicBezTo>
                    <a:pt x="610" y="527"/>
                    <a:pt x="610" y="546"/>
                    <a:pt x="620" y="555"/>
                  </a:cubicBezTo>
                  <a:lnTo>
                    <a:pt x="620" y="6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437">
              <a:extLst>
                <a:ext uri="{FF2B5EF4-FFF2-40B4-BE49-F238E27FC236}">
                  <a16:creationId xmlns:a16="http://schemas.microsoft.com/office/drawing/2014/main" id="{75FF22FE-3822-3341-8F85-D25DD5E83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6073" y="9582060"/>
              <a:ext cx="348529" cy="229709"/>
            </a:xfrm>
            <a:custGeom>
              <a:avLst/>
              <a:gdLst>
                <a:gd name="T0" fmla="*/ 18 w 195"/>
                <a:gd name="T1" fmla="*/ 129 h 130"/>
                <a:gd name="T2" fmla="*/ 18 w 195"/>
                <a:gd name="T3" fmla="*/ 129 h 130"/>
                <a:gd name="T4" fmla="*/ 9 w 195"/>
                <a:gd name="T5" fmla="*/ 120 h 130"/>
                <a:gd name="T6" fmla="*/ 18 w 195"/>
                <a:gd name="T7" fmla="*/ 102 h 130"/>
                <a:gd name="T8" fmla="*/ 18 w 195"/>
                <a:gd name="T9" fmla="*/ 102 h 130"/>
                <a:gd name="T10" fmla="*/ 64 w 195"/>
                <a:gd name="T11" fmla="*/ 83 h 130"/>
                <a:gd name="T12" fmla="*/ 55 w 195"/>
                <a:gd name="T13" fmla="*/ 74 h 130"/>
                <a:gd name="T14" fmla="*/ 46 w 195"/>
                <a:gd name="T15" fmla="*/ 28 h 130"/>
                <a:gd name="T16" fmla="*/ 92 w 195"/>
                <a:gd name="T17" fmla="*/ 0 h 130"/>
                <a:gd name="T18" fmla="*/ 129 w 195"/>
                <a:gd name="T19" fmla="*/ 28 h 130"/>
                <a:gd name="T20" fmla="*/ 129 w 195"/>
                <a:gd name="T21" fmla="*/ 65 h 130"/>
                <a:gd name="T22" fmla="*/ 175 w 195"/>
                <a:gd name="T23" fmla="*/ 55 h 130"/>
                <a:gd name="T24" fmla="*/ 194 w 195"/>
                <a:gd name="T25" fmla="*/ 65 h 130"/>
                <a:gd name="T26" fmla="*/ 175 w 195"/>
                <a:gd name="T27" fmla="*/ 83 h 130"/>
                <a:gd name="T28" fmla="*/ 129 w 195"/>
                <a:gd name="T29" fmla="*/ 92 h 130"/>
                <a:gd name="T30" fmla="*/ 101 w 195"/>
                <a:gd name="T31" fmla="*/ 92 h 130"/>
                <a:gd name="T32" fmla="*/ 64 w 195"/>
                <a:gd name="T33" fmla="*/ 111 h 130"/>
                <a:gd name="T34" fmla="*/ 27 w 195"/>
                <a:gd name="T35" fmla="*/ 129 h 130"/>
                <a:gd name="T36" fmla="*/ 18 w 195"/>
                <a:gd name="T37" fmla="*/ 129 h 130"/>
                <a:gd name="T38" fmla="*/ 92 w 195"/>
                <a:gd name="T39" fmla="*/ 28 h 130"/>
                <a:gd name="T40" fmla="*/ 92 w 195"/>
                <a:gd name="T41" fmla="*/ 28 h 130"/>
                <a:gd name="T42" fmla="*/ 83 w 195"/>
                <a:gd name="T43" fmla="*/ 28 h 130"/>
                <a:gd name="T44" fmla="*/ 74 w 195"/>
                <a:gd name="T45" fmla="*/ 37 h 130"/>
                <a:gd name="T46" fmla="*/ 74 w 195"/>
                <a:gd name="T47" fmla="*/ 55 h 130"/>
                <a:gd name="T48" fmla="*/ 92 w 195"/>
                <a:gd name="T49" fmla="*/ 65 h 130"/>
                <a:gd name="T50" fmla="*/ 101 w 195"/>
                <a:gd name="T51" fmla="*/ 55 h 130"/>
                <a:gd name="T52" fmla="*/ 101 w 195"/>
                <a:gd name="T53" fmla="*/ 37 h 130"/>
                <a:gd name="T54" fmla="*/ 92 w 195"/>
                <a:gd name="T55" fmla="*/ 28 h 130"/>
                <a:gd name="T56" fmla="*/ 101 w 195"/>
                <a:gd name="T57" fmla="*/ 37 h 130"/>
                <a:gd name="T58" fmla="*/ 101 w 195"/>
                <a:gd name="T5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30">
                  <a:moveTo>
                    <a:pt x="18" y="129"/>
                  </a:moveTo>
                  <a:lnTo>
                    <a:pt x="18" y="129"/>
                  </a:lnTo>
                  <a:cubicBezTo>
                    <a:pt x="9" y="129"/>
                    <a:pt x="9" y="129"/>
                    <a:pt x="9" y="120"/>
                  </a:cubicBezTo>
                  <a:cubicBezTo>
                    <a:pt x="0" y="111"/>
                    <a:pt x="9" y="102"/>
                    <a:pt x="18" y="102"/>
                  </a:cubicBezTo>
                  <a:lnTo>
                    <a:pt x="18" y="102"/>
                  </a:lnTo>
                  <a:cubicBezTo>
                    <a:pt x="27" y="102"/>
                    <a:pt x="46" y="92"/>
                    <a:pt x="64" y="83"/>
                  </a:cubicBezTo>
                  <a:lnTo>
                    <a:pt x="55" y="74"/>
                  </a:lnTo>
                  <a:cubicBezTo>
                    <a:pt x="46" y="65"/>
                    <a:pt x="37" y="46"/>
                    <a:pt x="46" y="28"/>
                  </a:cubicBezTo>
                  <a:cubicBezTo>
                    <a:pt x="55" y="9"/>
                    <a:pt x="74" y="0"/>
                    <a:pt x="92" y="0"/>
                  </a:cubicBezTo>
                  <a:cubicBezTo>
                    <a:pt x="111" y="0"/>
                    <a:pt x="129" y="18"/>
                    <a:pt x="129" y="28"/>
                  </a:cubicBezTo>
                  <a:cubicBezTo>
                    <a:pt x="129" y="37"/>
                    <a:pt x="129" y="46"/>
                    <a:pt x="129" y="65"/>
                  </a:cubicBezTo>
                  <a:cubicBezTo>
                    <a:pt x="138" y="65"/>
                    <a:pt x="157" y="55"/>
                    <a:pt x="175" y="55"/>
                  </a:cubicBezTo>
                  <a:cubicBezTo>
                    <a:pt x="185" y="55"/>
                    <a:pt x="185" y="65"/>
                    <a:pt x="194" y="65"/>
                  </a:cubicBezTo>
                  <a:cubicBezTo>
                    <a:pt x="194" y="74"/>
                    <a:pt x="185" y="83"/>
                    <a:pt x="175" y="83"/>
                  </a:cubicBezTo>
                  <a:cubicBezTo>
                    <a:pt x="175" y="83"/>
                    <a:pt x="157" y="92"/>
                    <a:pt x="129" y="92"/>
                  </a:cubicBezTo>
                  <a:cubicBezTo>
                    <a:pt x="120" y="92"/>
                    <a:pt x="111" y="92"/>
                    <a:pt x="101" y="92"/>
                  </a:cubicBezTo>
                  <a:cubicBezTo>
                    <a:pt x="92" y="102"/>
                    <a:pt x="83" y="111"/>
                    <a:pt x="64" y="111"/>
                  </a:cubicBezTo>
                  <a:cubicBezTo>
                    <a:pt x="46" y="129"/>
                    <a:pt x="27" y="129"/>
                    <a:pt x="27" y="129"/>
                  </a:cubicBezTo>
                  <a:cubicBezTo>
                    <a:pt x="18" y="129"/>
                    <a:pt x="18" y="129"/>
                    <a:pt x="18" y="129"/>
                  </a:cubicBezTo>
                  <a:close/>
                  <a:moveTo>
                    <a:pt x="92" y="28"/>
                  </a:moveTo>
                  <a:lnTo>
                    <a:pt x="92" y="28"/>
                  </a:lnTo>
                  <a:lnTo>
                    <a:pt x="83" y="28"/>
                  </a:lnTo>
                  <a:cubicBezTo>
                    <a:pt x="83" y="28"/>
                    <a:pt x="83" y="37"/>
                    <a:pt x="74" y="37"/>
                  </a:cubicBezTo>
                  <a:cubicBezTo>
                    <a:pt x="74" y="46"/>
                    <a:pt x="74" y="46"/>
                    <a:pt x="74" y="55"/>
                  </a:cubicBezTo>
                  <a:cubicBezTo>
                    <a:pt x="83" y="55"/>
                    <a:pt x="83" y="55"/>
                    <a:pt x="92" y="65"/>
                  </a:cubicBezTo>
                  <a:cubicBezTo>
                    <a:pt x="92" y="55"/>
                    <a:pt x="101" y="55"/>
                    <a:pt x="101" y="55"/>
                  </a:cubicBezTo>
                  <a:cubicBezTo>
                    <a:pt x="101" y="46"/>
                    <a:pt x="101" y="46"/>
                    <a:pt x="101" y="37"/>
                  </a:cubicBezTo>
                  <a:lnTo>
                    <a:pt x="92" y="28"/>
                  </a:ln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438">
              <a:extLst>
                <a:ext uri="{FF2B5EF4-FFF2-40B4-BE49-F238E27FC236}">
                  <a16:creationId xmlns:a16="http://schemas.microsoft.com/office/drawing/2014/main" id="{97ACDE15-12E9-FE4F-A6DA-11EB8EBC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645" y="9772167"/>
              <a:ext cx="87134" cy="102972"/>
            </a:xfrm>
            <a:custGeom>
              <a:avLst/>
              <a:gdLst>
                <a:gd name="T0" fmla="*/ 0 w 47"/>
                <a:gd name="T1" fmla="*/ 27 h 56"/>
                <a:gd name="T2" fmla="*/ 0 w 47"/>
                <a:gd name="T3" fmla="*/ 27 h 56"/>
                <a:gd name="T4" fmla="*/ 18 w 47"/>
                <a:gd name="T5" fmla="*/ 0 h 56"/>
                <a:gd name="T6" fmla="*/ 46 w 47"/>
                <a:gd name="T7" fmla="*/ 27 h 56"/>
                <a:gd name="T8" fmla="*/ 18 w 47"/>
                <a:gd name="T9" fmla="*/ 55 h 56"/>
                <a:gd name="T10" fmla="*/ 0 w 47"/>
                <a:gd name="T1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18" y="0"/>
                  </a:cubicBezTo>
                  <a:cubicBezTo>
                    <a:pt x="37" y="0"/>
                    <a:pt x="46" y="18"/>
                    <a:pt x="46" y="27"/>
                  </a:cubicBezTo>
                  <a:cubicBezTo>
                    <a:pt x="46" y="37"/>
                    <a:pt x="37" y="55"/>
                    <a:pt x="18" y="55"/>
                  </a:cubicBezTo>
                  <a:cubicBezTo>
                    <a:pt x="9" y="55"/>
                    <a:pt x="0" y="37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439">
              <a:extLst>
                <a:ext uri="{FF2B5EF4-FFF2-40B4-BE49-F238E27FC236}">
                  <a16:creationId xmlns:a16="http://schemas.microsoft.com/office/drawing/2014/main" id="{0B5D42A4-04B5-474E-B745-348CF730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016" y="9621663"/>
              <a:ext cx="364371" cy="118819"/>
            </a:xfrm>
            <a:custGeom>
              <a:avLst/>
              <a:gdLst>
                <a:gd name="T0" fmla="*/ 185 w 205"/>
                <a:gd name="T1" fmla="*/ 65 h 66"/>
                <a:gd name="T2" fmla="*/ 185 w 205"/>
                <a:gd name="T3" fmla="*/ 65 h 66"/>
                <a:gd name="T4" fmla="*/ 176 w 205"/>
                <a:gd name="T5" fmla="*/ 65 h 66"/>
                <a:gd name="T6" fmla="*/ 93 w 205"/>
                <a:gd name="T7" fmla="*/ 47 h 66"/>
                <a:gd name="T8" fmla="*/ 28 w 205"/>
                <a:gd name="T9" fmla="*/ 47 h 66"/>
                <a:gd name="T10" fmla="*/ 0 w 205"/>
                <a:gd name="T11" fmla="*/ 28 h 66"/>
                <a:gd name="T12" fmla="*/ 19 w 205"/>
                <a:gd name="T13" fmla="*/ 0 h 66"/>
                <a:gd name="T14" fmla="*/ 102 w 205"/>
                <a:gd name="T15" fmla="*/ 0 h 66"/>
                <a:gd name="T16" fmla="*/ 185 w 205"/>
                <a:gd name="T17" fmla="*/ 19 h 66"/>
                <a:gd name="T18" fmla="*/ 204 w 205"/>
                <a:gd name="T19" fmla="*/ 47 h 66"/>
                <a:gd name="T20" fmla="*/ 185 w 205"/>
                <a:gd name="T2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66">
                  <a:moveTo>
                    <a:pt x="185" y="65"/>
                  </a:moveTo>
                  <a:lnTo>
                    <a:pt x="185" y="65"/>
                  </a:lnTo>
                  <a:lnTo>
                    <a:pt x="176" y="65"/>
                  </a:lnTo>
                  <a:cubicBezTo>
                    <a:pt x="148" y="56"/>
                    <a:pt x="130" y="47"/>
                    <a:pt x="93" y="47"/>
                  </a:cubicBezTo>
                  <a:cubicBezTo>
                    <a:pt x="83" y="37"/>
                    <a:pt x="46" y="47"/>
                    <a:pt x="28" y="47"/>
                  </a:cubicBezTo>
                  <a:cubicBezTo>
                    <a:pt x="19" y="47"/>
                    <a:pt x="0" y="37"/>
                    <a:pt x="0" y="28"/>
                  </a:cubicBezTo>
                  <a:cubicBezTo>
                    <a:pt x="0" y="19"/>
                    <a:pt x="9" y="0"/>
                    <a:pt x="19" y="0"/>
                  </a:cubicBezTo>
                  <a:cubicBezTo>
                    <a:pt x="37" y="0"/>
                    <a:pt x="83" y="0"/>
                    <a:pt x="102" y="0"/>
                  </a:cubicBezTo>
                  <a:cubicBezTo>
                    <a:pt x="139" y="0"/>
                    <a:pt x="157" y="10"/>
                    <a:pt x="185" y="19"/>
                  </a:cubicBezTo>
                  <a:cubicBezTo>
                    <a:pt x="204" y="19"/>
                    <a:pt x="204" y="37"/>
                    <a:pt x="204" y="47"/>
                  </a:cubicBezTo>
                  <a:cubicBezTo>
                    <a:pt x="204" y="56"/>
                    <a:pt x="194" y="65"/>
                    <a:pt x="18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F23006F8-7070-7F4F-BA73-2985FC8FA731}"/>
              </a:ext>
            </a:extLst>
          </p:cNvPr>
          <p:cNvGrpSpPr/>
          <p:nvPr/>
        </p:nvGrpSpPr>
        <p:grpSpPr>
          <a:xfrm>
            <a:off x="9819346" y="5302988"/>
            <a:ext cx="780955" cy="911112"/>
            <a:chOff x="12168785" y="9233531"/>
            <a:chExt cx="1283219" cy="1497086"/>
          </a:xfrm>
          <a:solidFill>
            <a:schemeClr val="bg2"/>
          </a:solidFill>
        </p:grpSpPr>
        <p:sp>
          <p:nvSpPr>
            <p:cNvPr id="121" name="Freeform 440">
              <a:extLst>
                <a:ext uri="{FF2B5EF4-FFF2-40B4-BE49-F238E27FC236}">
                  <a16:creationId xmlns:a16="http://schemas.microsoft.com/office/drawing/2014/main" id="{0CB779A7-8D81-374F-BCA0-8CA943BB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8785" y="9233531"/>
              <a:ext cx="1283219" cy="1497086"/>
            </a:xfrm>
            <a:custGeom>
              <a:avLst/>
              <a:gdLst>
                <a:gd name="T0" fmla="*/ 360 w 713"/>
                <a:gd name="T1" fmla="*/ 832 h 833"/>
                <a:gd name="T2" fmla="*/ 360 w 713"/>
                <a:gd name="T3" fmla="*/ 832 h 833"/>
                <a:gd name="T4" fmla="*/ 351 w 713"/>
                <a:gd name="T5" fmla="*/ 832 h 833"/>
                <a:gd name="T6" fmla="*/ 147 w 713"/>
                <a:gd name="T7" fmla="*/ 675 h 833"/>
                <a:gd name="T8" fmla="*/ 0 w 713"/>
                <a:gd name="T9" fmla="*/ 185 h 833"/>
                <a:gd name="T10" fmla="*/ 9 w 713"/>
                <a:gd name="T11" fmla="*/ 138 h 833"/>
                <a:gd name="T12" fmla="*/ 56 w 713"/>
                <a:gd name="T13" fmla="*/ 111 h 833"/>
                <a:gd name="T14" fmla="*/ 314 w 713"/>
                <a:gd name="T15" fmla="*/ 18 h 833"/>
                <a:gd name="T16" fmla="*/ 397 w 713"/>
                <a:gd name="T17" fmla="*/ 18 h 833"/>
                <a:gd name="T18" fmla="*/ 656 w 713"/>
                <a:gd name="T19" fmla="*/ 111 h 833"/>
                <a:gd name="T20" fmla="*/ 702 w 713"/>
                <a:gd name="T21" fmla="*/ 129 h 833"/>
                <a:gd name="T22" fmla="*/ 712 w 713"/>
                <a:gd name="T23" fmla="*/ 185 h 833"/>
                <a:gd name="T24" fmla="*/ 564 w 713"/>
                <a:gd name="T25" fmla="*/ 675 h 833"/>
                <a:gd name="T26" fmla="*/ 369 w 713"/>
                <a:gd name="T27" fmla="*/ 832 h 833"/>
                <a:gd name="T28" fmla="*/ 360 w 713"/>
                <a:gd name="T29" fmla="*/ 832 h 833"/>
                <a:gd name="T30" fmla="*/ 351 w 713"/>
                <a:gd name="T31" fmla="*/ 795 h 833"/>
                <a:gd name="T32" fmla="*/ 351 w 713"/>
                <a:gd name="T33" fmla="*/ 795 h 833"/>
                <a:gd name="T34" fmla="*/ 360 w 713"/>
                <a:gd name="T35" fmla="*/ 55 h 833"/>
                <a:gd name="T36" fmla="*/ 360 w 713"/>
                <a:gd name="T37" fmla="*/ 55 h 833"/>
                <a:gd name="T38" fmla="*/ 341 w 713"/>
                <a:gd name="T39" fmla="*/ 55 h 833"/>
                <a:gd name="T40" fmla="*/ 65 w 713"/>
                <a:gd name="T41" fmla="*/ 157 h 833"/>
                <a:gd name="T42" fmla="*/ 46 w 713"/>
                <a:gd name="T43" fmla="*/ 166 h 833"/>
                <a:gd name="T44" fmla="*/ 37 w 713"/>
                <a:gd name="T45" fmla="*/ 175 h 833"/>
                <a:gd name="T46" fmla="*/ 184 w 713"/>
                <a:gd name="T47" fmla="*/ 656 h 833"/>
                <a:gd name="T48" fmla="*/ 360 w 713"/>
                <a:gd name="T49" fmla="*/ 786 h 833"/>
                <a:gd name="T50" fmla="*/ 527 w 713"/>
                <a:gd name="T51" fmla="*/ 656 h 833"/>
                <a:gd name="T52" fmla="*/ 675 w 713"/>
                <a:gd name="T53" fmla="*/ 175 h 833"/>
                <a:gd name="T54" fmla="*/ 665 w 713"/>
                <a:gd name="T55" fmla="*/ 157 h 833"/>
                <a:gd name="T56" fmla="*/ 647 w 713"/>
                <a:gd name="T57" fmla="*/ 157 h 833"/>
                <a:gd name="T58" fmla="*/ 369 w 713"/>
                <a:gd name="T59" fmla="*/ 55 h 833"/>
                <a:gd name="T60" fmla="*/ 360 w 713"/>
                <a:gd name="T61" fmla="*/ 5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3" h="833">
                  <a:moveTo>
                    <a:pt x="360" y="832"/>
                  </a:moveTo>
                  <a:lnTo>
                    <a:pt x="360" y="832"/>
                  </a:lnTo>
                  <a:cubicBezTo>
                    <a:pt x="351" y="832"/>
                    <a:pt x="351" y="832"/>
                    <a:pt x="351" y="832"/>
                  </a:cubicBezTo>
                  <a:cubicBezTo>
                    <a:pt x="341" y="832"/>
                    <a:pt x="203" y="767"/>
                    <a:pt x="147" y="675"/>
                  </a:cubicBezTo>
                  <a:cubicBezTo>
                    <a:pt x="37" y="527"/>
                    <a:pt x="9" y="277"/>
                    <a:pt x="0" y="185"/>
                  </a:cubicBezTo>
                  <a:cubicBezTo>
                    <a:pt x="0" y="166"/>
                    <a:pt x="0" y="148"/>
                    <a:pt x="9" y="138"/>
                  </a:cubicBezTo>
                  <a:cubicBezTo>
                    <a:pt x="28" y="120"/>
                    <a:pt x="37" y="111"/>
                    <a:pt x="56" y="111"/>
                  </a:cubicBezTo>
                  <a:cubicBezTo>
                    <a:pt x="193" y="101"/>
                    <a:pt x="277" y="46"/>
                    <a:pt x="314" y="18"/>
                  </a:cubicBezTo>
                  <a:cubicBezTo>
                    <a:pt x="341" y="0"/>
                    <a:pt x="369" y="0"/>
                    <a:pt x="397" y="18"/>
                  </a:cubicBezTo>
                  <a:cubicBezTo>
                    <a:pt x="434" y="46"/>
                    <a:pt x="517" y="101"/>
                    <a:pt x="656" y="111"/>
                  </a:cubicBezTo>
                  <a:cubicBezTo>
                    <a:pt x="675" y="111"/>
                    <a:pt x="684" y="120"/>
                    <a:pt x="702" y="129"/>
                  </a:cubicBezTo>
                  <a:cubicBezTo>
                    <a:pt x="712" y="148"/>
                    <a:pt x="712" y="166"/>
                    <a:pt x="712" y="185"/>
                  </a:cubicBezTo>
                  <a:cubicBezTo>
                    <a:pt x="702" y="277"/>
                    <a:pt x="675" y="527"/>
                    <a:pt x="564" y="675"/>
                  </a:cubicBezTo>
                  <a:cubicBezTo>
                    <a:pt x="508" y="767"/>
                    <a:pt x="369" y="832"/>
                    <a:pt x="369" y="832"/>
                  </a:cubicBezTo>
                  <a:cubicBezTo>
                    <a:pt x="360" y="832"/>
                    <a:pt x="360" y="832"/>
                    <a:pt x="360" y="832"/>
                  </a:cubicBezTo>
                  <a:close/>
                  <a:moveTo>
                    <a:pt x="351" y="795"/>
                  </a:moveTo>
                  <a:lnTo>
                    <a:pt x="351" y="795"/>
                  </a:lnTo>
                  <a:close/>
                  <a:moveTo>
                    <a:pt x="360" y="55"/>
                  </a:moveTo>
                  <a:lnTo>
                    <a:pt x="360" y="55"/>
                  </a:lnTo>
                  <a:cubicBezTo>
                    <a:pt x="351" y="55"/>
                    <a:pt x="351" y="55"/>
                    <a:pt x="341" y="55"/>
                  </a:cubicBezTo>
                  <a:cubicBezTo>
                    <a:pt x="295" y="92"/>
                    <a:pt x="203" y="148"/>
                    <a:pt x="65" y="157"/>
                  </a:cubicBezTo>
                  <a:cubicBezTo>
                    <a:pt x="56" y="157"/>
                    <a:pt x="46" y="157"/>
                    <a:pt x="46" y="166"/>
                  </a:cubicBezTo>
                  <a:lnTo>
                    <a:pt x="37" y="175"/>
                  </a:lnTo>
                  <a:cubicBezTo>
                    <a:pt x="56" y="277"/>
                    <a:pt x="83" y="508"/>
                    <a:pt x="184" y="656"/>
                  </a:cubicBezTo>
                  <a:cubicBezTo>
                    <a:pt x="230" y="721"/>
                    <a:pt x="323" y="777"/>
                    <a:pt x="360" y="786"/>
                  </a:cubicBezTo>
                  <a:cubicBezTo>
                    <a:pt x="388" y="777"/>
                    <a:pt x="480" y="721"/>
                    <a:pt x="527" y="656"/>
                  </a:cubicBezTo>
                  <a:cubicBezTo>
                    <a:pt x="628" y="508"/>
                    <a:pt x="656" y="268"/>
                    <a:pt x="675" y="175"/>
                  </a:cubicBezTo>
                  <a:cubicBezTo>
                    <a:pt x="675" y="175"/>
                    <a:pt x="665" y="166"/>
                    <a:pt x="665" y="157"/>
                  </a:cubicBezTo>
                  <a:cubicBezTo>
                    <a:pt x="665" y="157"/>
                    <a:pt x="656" y="157"/>
                    <a:pt x="647" y="157"/>
                  </a:cubicBezTo>
                  <a:cubicBezTo>
                    <a:pt x="508" y="148"/>
                    <a:pt x="416" y="92"/>
                    <a:pt x="369" y="55"/>
                  </a:cubicBezTo>
                  <a:lnTo>
                    <a:pt x="360" y="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41">
              <a:extLst>
                <a:ext uri="{FF2B5EF4-FFF2-40B4-BE49-F238E27FC236}">
                  <a16:creationId xmlns:a16="http://schemas.microsoft.com/office/drawing/2014/main" id="{1265AFAB-ADFF-C848-9B64-50014636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40" y="9946431"/>
              <a:ext cx="483189" cy="348529"/>
            </a:xfrm>
            <a:custGeom>
              <a:avLst/>
              <a:gdLst>
                <a:gd name="T0" fmla="*/ 232 w 270"/>
                <a:gd name="T1" fmla="*/ 195 h 196"/>
                <a:gd name="T2" fmla="*/ 232 w 270"/>
                <a:gd name="T3" fmla="*/ 195 h 196"/>
                <a:gd name="T4" fmla="*/ 37 w 270"/>
                <a:gd name="T5" fmla="*/ 195 h 196"/>
                <a:gd name="T6" fmla="*/ 0 w 270"/>
                <a:gd name="T7" fmla="*/ 167 h 196"/>
                <a:gd name="T8" fmla="*/ 0 w 270"/>
                <a:gd name="T9" fmla="*/ 37 h 196"/>
                <a:gd name="T10" fmla="*/ 37 w 270"/>
                <a:gd name="T11" fmla="*/ 0 h 196"/>
                <a:gd name="T12" fmla="*/ 232 w 270"/>
                <a:gd name="T13" fmla="*/ 0 h 196"/>
                <a:gd name="T14" fmla="*/ 269 w 270"/>
                <a:gd name="T15" fmla="*/ 37 h 196"/>
                <a:gd name="T16" fmla="*/ 269 w 270"/>
                <a:gd name="T17" fmla="*/ 167 h 196"/>
                <a:gd name="T18" fmla="*/ 232 w 270"/>
                <a:gd name="T19" fmla="*/ 195 h 196"/>
                <a:gd name="T20" fmla="*/ 46 w 270"/>
                <a:gd name="T21" fmla="*/ 158 h 196"/>
                <a:gd name="T22" fmla="*/ 46 w 270"/>
                <a:gd name="T23" fmla="*/ 158 h 196"/>
                <a:gd name="T24" fmla="*/ 222 w 270"/>
                <a:gd name="T25" fmla="*/ 158 h 196"/>
                <a:gd name="T26" fmla="*/ 222 w 270"/>
                <a:gd name="T27" fmla="*/ 47 h 196"/>
                <a:gd name="T28" fmla="*/ 46 w 270"/>
                <a:gd name="T29" fmla="*/ 47 h 196"/>
                <a:gd name="T30" fmla="*/ 46 w 270"/>
                <a:gd name="T31" fmla="*/ 1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196">
                  <a:moveTo>
                    <a:pt x="232" y="195"/>
                  </a:moveTo>
                  <a:lnTo>
                    <a:pt x="232" y="195"/>
                  </a:lnTo>
                  <a:cubicBezTo>
                    <a:pt x="37" y="195"/>
                    <a:pt x="37" y="195"/>
                    <a:pt x="37" y="195"/>
                  </a:cubicBezTo>
                  <a:cubicBezTo>
                    <a:pt x="19" y="195"/>
                    <a:pt x="0" y="185"/>
                    <a:pt x="0" y="16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9" y="0"/>
                    <a:pt x="3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50" y="0"/>
                    <a:pt x="269" y="19"/>
                    <a:pt x="269" y="37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69" y="185"/>
                    <a:pt x="250" y="195"/>
                    <a:pt x="232" y="195"/>
                  </a:cubicBezTo>
                  <a:close/>
                  <a:moveTo>
                    <a:pt x="46" y="158"/>
                  </a:moveTo>
                  <a:lnTo>
                    <a:pt x="46" y="158"/>
                  </a:lnTo>
                  <a:cubicBezTo>
                    <a:pt x="222" y="158"/>
                    <a:pt x="222" y="158"/>
                    <a:pt x="222" y="15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1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42">
              <a:extLst>
                <a:ext uri="{FF2B5EF4-FFF2-40B4-BE49-F238E27FC236}">
                  <a16:creationId xmlns:a16="http://schemas.microsoft.com/office/drawing/2014/main" id="{B70D01C0-4191-E544-B52E-ED62F99F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526" y="9685031"/>
              <a:ext cx="419821" cy="348529"/>
            </a:xfrm>
            <a:custGeom>
              <a:avLst/>
              <a:gdLst>
                <a:gd name="T0" fmla="*/ 203 w 232"/>
                <a:gd name="T1" fmla="*/ 195 h 196"/>
                <a:gd name="T2" fmla="*/ 203 w 232"/>
                <a:gd name="T3" fmla="*/ 195 h 196"/>
                <a:gd name="T4" fmla="*/ 185 w 232"/>
                <a:gd name="T5" fmla="*/ 176 h 196"/>
                <a:gd name="T6" fmla="*/ 185 w 232"/>
                <a:gd name="T7" fmla="*/ 111 h 196"/>
                <a:gd name="T8" fmla="*/ 111 w 232"/>
                <a:gd name="T9" fmla="*/ 47 h 196"/>
                <a:gd name="T10" fmla="*/ 46 w 232"/>
                <a:gd name="T11" fmla="*/ 111 h 196"/>
                <a:gd name="T12" fmla="*/ 46 w 232"/>
                <a:gd name="T13" fmla="*/ 176 h 196"/>
                <a:gd name="T14" fmla="*/ 27 w 232"/>
                <a:gd name="T15" fmla="*/ 195 h 196"/>
                <a:gd name="T16" fmla="*/ 27 w 232"/>
                <a:gd name="T17" fmla="*/ 195 h 196"/>
                <a:gd name="T18" fmla="*/ 0 w 232"/>
                <a:gd name="T19" fmla="*/ 176 h 196"/>
                <a:gd name="T20" fmla="*/ 0 w 232"/>
                <a:gd name="T21" fmla="*/ 111 h 196"/>
                <a:gd name="T22" fmla="*/ 111 w 232"/>
                <a:gd name="T23" fmla="*/ 0 h 196"/>
                <a:gd name="T24" fmla="*/ 231 w 232"/>
                <a:gd name="T25" fmla="*/ 111 h 196"/>
                <a:gd name="T26" fmla="*/ 231 w 232"/>
                <a:gd name="T27" fmla="*/ 176 h 196"/>
                <a:gd name="T28" fmla="*/ 203 w 232"/>
                <a:gd name="T2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196">
                  <a:moveTo>
                    <a:pt x="203" y="195"/>
                  </a:moveTo>
                  <a:lnTo>
                    <a:pt x="203" y="195"/>
                  </a:lnTo>
                  <a:cubicBezTo>
                    <a:pt x="194" y="195"/>
                    <a:pt x="185" y="185"/>
                    <a:pt x="185" y="176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74"/>
                    <a:pt x="157" y="47"/>
                    <a:pt x="111" y="47"/>
                  </a:cubicBezTo>
                  <a:cubicBezTo>
                    <a:pt x="74" y="47"/>
                    <a:pt x="46" y="74"/>
                    <a:pt x="46" y="111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85"/>
                    <a:pt x="37" y="195"/>
                    <a:pt x="27" y="195"/>
                  </a:cubicBezTo>
                  <a:lnTo>
                    <a:pt x="27" y="195"/>
                  </a:lnTo>
                  <a:cubicBezTo>
                    <a:pt x="9" y="195"/>
                    <a:pt x="0" y="185"/>
                    <a:pt x="0" y="17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7"/>
                    <a:pt x="55" y="0"/>
                    <a:pt x="111" y="0"/>
                  </a:cubicBezTo>
                  <a:cubicBezTo>
                    <a:pt x="176" y="0"/>
                    <a:pt x="231" y="47"/>
                    <a:pt x="231" y="11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5"/>
                    <a:pt x="222" y="195"/>
                    <a:pt x="203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27079956-55B3-E24B-B822-93CA0553DDB0}"/>
              </a:ext>
            </a:extLst>
          </p:cNvPr>
          <p:cNvGrpSpPr/>
          <p:nvPr/>
        </p:nvGrpSpPr>
        <p:grpSpPr>
          <a:xfrm>
            <a:off x="14530582" y="5282058"/>
            <a:ext cx="597262" cy="962750"/>
            <a:chOff x="22640488" y="12726736"/>
            <a:chExt cx="1061428" cy="1710959"/>
          </a:xfrm>
          <a:solidFill>
            <a:schemeClr val="bg2"/>
          </a:solidFill>
        </p:grpSpPr>
        <p:sp>
          <p:nvSpPr>
            <p:cNvPr id="125" name="Freeform 443">
              <a:extLst>
                <a:ext uri="{FF2B5EF4-FFF2-40B4-BE49-F238E27FC236}">
                  <a16:creationId xmlns:a16="http://schemas.microsoft.com/office/drawing/2014/main" id="{1F57E1A8-0421-4C4B-855B-766AE8D0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488" y="13154476"/>
              <a:ext cx="1061428" cy="1283219"/>
            </a:xfrm>
            <a:custGeom>
              <a:avLst/>
              <a:gdLst>
                <a:gd name="T0" fmla="*/ 296 w 593"/>
                <a:gd name="T1" fmla="*/ 713 h 714"/>
                <a:gd name="T2" fmla="*/ 296 w 593"/>
                <a:gd name="T3" fmla="*/ 713 h 714"/>
                <a:gd name="T4" fmla="*/ 0 w 593"/>
                <a:gd name="T5" fmla="*/ 417 h 714"/>
                <a:gd name="T6" fmla="*/ 37 w 593"/>
                <a:gd name="T7" fmla="*/ 232 h 714"/>
                <a:gd name="T8" fmla="*/ 139 w 593"/>
                <a:gd name="T9" fmla="*/ 37 h 714"/>
                <a:gd name="T10" fmla="*/ 157 w 593"/>
                <a:gd name="T11" fmla="*/ 10 h 714"/>
                <a:gd name="T12" fmla="*/ 194 w 593"/>
                <a:gd name="T13" fmla="*/ 10 h 714"/>
                <a:gd name="T14" fmla="*/ 194 w 593"/>
                <a:gd name="T15" fmla="*/ 37 h 714"/>
                <a:gd name="T16" fmla="*/ 176 w 593"/>
                <a:gd name="T17" fmla="*/ 65 h 714"/>
                <a:gd name="T18" fmla="*/ 83 w 593"/>
                <a:gd name="T19" fmla="*/ 241 h 714"/>
                <a:gd name="T20" fmla="*/ 46 w 593"/>
                <a:gd name="T21" fmla="*/ 417 h 714"/>
                <a:gd name="T22" fmla="*/ 296 w 593"/>
                <a:gd name="T23" fmla="*/ 667 h 714"/>
                <a:gd name="T24" fmla="*/ 546 w 593"/>
                <a:gd name="T25" fmla="*/ 417 h 714"/>
                <a:gd name="T26" fmla="*/ 509 w 593"/>
                <a:gd name="T27" fmla="*/ 241 h 714"/>
                <a:gd name="T28" fmla="*/ 416 w 593"/>
                <a:gd name="T29" fmla="*/ 65 h 714"/>
                <a:gd name="T30" fmla="*/ 398 w 593"/>
                <a:gd name="T31" fmla="*/ 37 h 714"/>
                <a:gd name="T32" fmla="*/ 398 w 593"/>
                <a:gd name="T33" fmla="*/ 10 h 714"/>
                <a:gd name="T34" fmla="*/ 435 w 593"/>
                <a:gd name="T35" fmla="*/ 10 h 714"/>
                <a:gd name="T36" fmla="*/ 453 w 593"/>
                <a:gd name="T37" fmla="*/ 37 h 714"/>
                <a:gd name="T38" fmla="*/ 555 w 593"/>
                <a:gd name="T39" fmla="*/ 232 h 714"/>
                <a:gd name="T40" fmla="*/ 592 w 593"/>
                <a:gd name="T41" fmla="*/ 417 h 714"/>
                <a:gd name="T42" fmla="*/ 296 w 593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" h="714">
                  <a:moveTo>
                    <a:pt x="296" y="713"/>
                  </a:moveTo>
                  <a:lnTo>
                    <a:pt x="296" y="713"/>
                  </a:lnTo>
                  <a:cubicBezTo>
                    <a:pt x="129" y="713"/>
                    <a:pt x="0" y="583"/>
                    <a:pt x="0" y="417"/>
                  </a:cubicBezTo>
                  <a:cubicBezTo>
                    <a:pt x="0" y="370"/>
                    <a:pt x="18" y="296"/>
                    <a:pt x="37" y="232"/>
                  </a:cubicBezTo>
                  <a:cubicBezTo>
                    <a:pt x="65" y="158"/>
                    <a:pt x="102" y="84"/>
                    <a:pt x="139" y="37"/>
                  </a:cubicBezTo>
                  <a:cubicBezTo>
                    <a:pt x="148" y="28"/>
                    <a:pt x="148" y="19"/>
                    <a:pt x="157" y="10"/>
                  </a:cubicBezTo>
                  <a:cubicBezTo>
                    <a:pt x="166" y="0"/>
                    <a:pt x="185" y="0"/>
                    <a:pt x="194" y="10"/>
                  </a:cubicBezTo>
                  <a:cubicBezTo>
                    <a:pt x="203" y="19"/>
                    <a:pt x="203" y="28"/>
                    <a:pt x="194" y="37"/>
                  </a:cubicBezTo>
                  <a:cubicBezTo>
                    <a:pt x="185" y="47"/>
                    <a:pt x="176" y="56"/>
                    <a:pt x="176" y="65"/>
                  </a:cubicBezTo>
                  <a:cubicBezTo>
                    <a:pt x="139" y="111"/>
                    <a:pt x="102" y="176"/>
                    <a:pt x="83" y="241"/>
                  </a:cubicBezTo>
                  <a:cubicBezTo>
                    <a:pt x="55" y="306"/>
                    <a:pt x="46" y="370"/>
                    <a:pt x="46" y="417"/>
                  </a:cubicBezTo>
                  <a:cubicBezTo>
                    <a:pt x="46" y="555"/>
                    <a:pt x="157" y="667"/>
                    <a:pt x="296" y="667"/>
                  </a:cubicBezTo>
                  <a:cubicBezTo>
                    <a:pt x="435" y="667"/>
                    <a:pt x="546" y="555"/>
                    <a:pt x="546" y="417"/>
                  </a:cubicBezTo>
                  <a:cubicBezTo>
                    <a:pt x="546" y="370"/>
                    <a:pt x="536" y="306"/>
                    <a:pt x="509" y="241"/>
                  </a:cubicBezTo>
                  <a:cubicBezTo>
                    <a:pt x="490" y="176"/>
                    <a:pt x="453" y="111"/>
                    <a:pt x="416" y="65"/>
                  </a:cubicBezTo>
                  <a:cubicBezTo>
                    <a:pt x="416" y="56"/>
                    <a:pt x="407" y="47"/>
                    <a:pt x="398" y="37"/>
                  </a:cubicBezTo>
                  <a:cubicBezTo>
                    <a:pt x="388" y="28"/>
                    <a:pt x="388" y="19"/>
                    <a:pt x="398" y="10"/>
                  </a:cubicBezTo>
                  <a:cubicBezTo>
                    <a:pt x="407" y="0"/>
                    <a:pt x="425" y="0"/>
                    <a:pt x="435" y="10"/>
                  </a:cubicBezTo>
                  <a:cubicBezTo>
                    <a:pt x="444" y="19"/>
                    <a:pt x="444" y="28"/>
                    <a:pt x="453" y="37"/>
                  </a:cubicBezTo>
                  <a:cubicBezTo>
                    <a:pt x="490" y="84"/>
                    <a:pt x="527" y="158"/>
                    <a:pt x="555" y="232"/>
                  </a:cubicBezTo>
                  <a:cubicBezTo>
                    <a:pt x="573" y="296"/>
                    <a:pt x="592" y="370"/>
                    <a:pt x="592" y="417"/>
                  </a:cubicBezTo>
                  <a:cubicBezTo>
                    <a:pt x="592" y="583"/>
                    <a:pt x="462" y="713"/>
                    <a:pt x="296" y="7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444">
              <a:extLst>
                <a:ext uri="{FF2B5EF4-FFF2-40B4-BE49-F238E27FC236}">
                  <a16:creationId xmlns:a16="http://schemas.microsoft.com/office/drawing/2014/main" id="{EC308DDF-4A00-1A40-992E-3637B5CD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518" y="12726736"/>
              <a:ext cx="665373" cy="316843"/>
            </a:xfrm>
            <a:custGeom>
              <a:avLst/>
              <a:gdLst>
                <a:gd name="T0" fmla="*/ 296 w 371"/>
                <a:gd name="T1" fmla="*/ 176 h 177"/>
                <a:gd name="T2" fmla="*/ 296 w 371"/>
                <a:gd name="T3" fmla="*/ 176 h 177"/>
                <a:gd name="T4" fmla="*/ 287 w 371"/>
                <a:gd name="T5" fmla="*/ 176 h 177"/>
                <a:gd name="T6" fmla="*/ 277 w 371"/>
                <a:gd name="T7" fmla="*/ 148 h 177"/>
                <a:gd name="T8" fmla="*/ 314 w 371"/>
                <a:gd name="T9" fmla="*/ 55 h 177"/>
                <a:gd name="T10" fmla="*/ 314 w 371"/>
                <a:gd name="T11" fmla="*/ 46 h 177"/>
                <a:gd name="T12" fmla="*/ 305 w 371"/>
                <a:gd name="T13" fmla="*/ 37 h 177"/>
                <a:gd name="T14" fmla="*/ 65 w 371"/>
                <a:gd name="T15" fmla="*/ 37 h 177"/>
                <a:gd name="T16" fmla="*/ 55 w 371"/>
                <a:gd name="T17" fmla="*/ 46 h 177"/>
                <a:gd name="T18" fmla="*/ 55 w 371"/>
                <a:gd name="T19" fmla="*/ 55 h 177"/>
                <a:gd name="T20" fmla="*/ 92 w 371"/>
                <a:gd name="T21" fmla="*/ 148 h 177"/>
                <a:gd name="T22" fmla="*/ 83 w 371"/>
                <a:gd name="T23" fmla="*/ 176 h 177"/>
                <a:gd name="T24" fmla="*/ 55 w 371"/>
                <a:gd name="T25" fmla="*/ 166 h 177"/>
                <a:gd name="T26" fmla="*/ 9 w 371"/>
                <a:gd name="T27" fmla="*/ 83 h 177"/>
                <a:gd name="T28" fmla="*/ 18 w 371"/>
                <a:gd name="T29" fmla="*/ 27 h 177"/>
                <a:gd name="T30" fmla="*/ 65 w 371"/>
                <a:gd name="T31" fmla="*/ 0 h 177"/>
                <a:gd name="T32" fmla="*/ 305 w 371"/>
                <a:gd name="T33" fmla="*/ 0 h 177"/>
                <a:gd name="T34" fmla="*/ 351 w 371"/>
                <a:gd name="T35" fmla="*/ 27 h 177"/>
                <a:gd name="T36" fmla="*/ 361 w 371"/>
                <a:gd name="T37" fmla="*/ 83 h 177"/>
                <a:gd name="T38" fmla="*/ 314 w 371"/>
                <a:gd name="T39" fmla="*/ 166 h 177"/>
                <a:gd name="T40" fmla="*/ 296 w 371"/>
                <a:gd name="T4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177">
                  <a:moveTo>
                    <a:pt x="296" y="176"/>
                  </a:moveTo>
                  <a:lnTo>
                    <a:pt x="296" y="176"/>
                  </a:lnTo>
                  <a:lnTo>
                    <a:pt x="287" y="176"/>
                  </a:lnTo>
                  <a:cubicBezTo>
                    <a:pt x="277" y="166"/>
                    <a:pt x="268" y="157"/>
                    <a:pt x="277" y="148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24" y="55"/>
                    <a:pt x="314" y="46"/>
                    <a:pt x="314" y="46"/>
                  </a:cubicBezTo>
                  <a:cubicBezTo>
                    <a:pt x="314" y="46"/>
                    <a:pt x="314" y="37"/>
                    <a:pt x="30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5" y="37"/>
                    <a:pt x="55" y="46"/>
                    <a:pt x="55" y="46"/>
                  </a:cubicBezTo>
                  <a:cubicBezTo>
                    <a:pt x="55" y="46"/>
                    <a:pt x="46" y="55"/>
                    <a:pt x="55" y="55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2" y="157"/>
                    <a:pt x="92" y="166"/>
                    <a:pt x="83" y="176"/>
                  </a:cubicBezTo>
                  <a:cubicBezTo>
                    <a:pt x="74" y="176"/>
                    <a:pt x="55" y="176"/>
                    <a:pt x="55" y="166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0" y="64"/>
                    <a:pt x="9" y="37"/>
                    <a:pt x="18" y="27"/>
                  </a:cubicBezTo>
                  <a:cubicBezTo>
                    <a:pt x="28" y="9"/>
                    <a:pt x="46" y="0"/>
                    <a:pt x="6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4" y="0"/>
                    <a:pt x="342" y="9"/>
                    <a:pt x="351" y="27"/>
                  </a:cubicBezTo>
                  <a:cubicBezTo>
                    <a:pt x="361" y="37"/>
                    <a:pt x="370" y="64"/>
                    <a:pt x="361" y="83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4" y="176"/>
                    <a:pt x="305" y="176"/>
                    <a:pt x="296" y="1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445">
              <a:extLst>
                <a:ext uri="{FF2B5EF4-FFF2-40B4-BE49-F238E27FC236}">
                  <a16:creationId xmlns:a16="http://schemas.microsoft.com/office/drawing/2014/main" id="{C0C0981D-3983-EB44-B704-D9954974B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3174" y="13091106"/>
              <a:ext cx="403980" cy="87134"/>
            </a:xfrm>
            <a:custGeom>
              <a:avLst/>
              <a:gdLst>
                <a:gd name="T0" fmla="*/ 203 w 223"/>
                <a:gd name="T1" fmla="*/ 47 h 48"/>
                <a:gd name="T2" fmla="*/ 203 w 223"/>
                <a:gd name="T3" fmla="*/ 47 h 48"/>
                <a:gd name="T4" fmla="*/ 18 w 223"/>
                <a:gd name="T5" fmla="*/ 47 h 48"/>
                <a:gd name="T6" fmla="*/ 0 w 223"/>
                <a:gd name="T7" fmla="*/ 19 h 48"/>
                <a:gd name="T8" fmla="*/ 18 w 223"/>
                <a:gd name="T9" fmla="*/ 0 h 48"/>
                <a:gd name="T10" fmla="*/ 203 w 223"/>
                <a:gd name="T11" fmla="*/ 0 h 48"/>
                <a:gd name="T12" fmla="*/ 222 w 223"/>
                <a:gd name="T13" fmla="*/ 19 h 48"/>
                <a:gd name="T14" fmla="*/ 203 w 223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8">
                  <a:moveTo>
                    <a:pt x="203" y="47"/>
                  </a:moveTo>
                  <a:lnTo>
                    <a:pt x="203" y="47"/>
                  </a:ln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3" y="0"/>
                    <a:pt x="222" y="10"/>
                    <a:pt x="222" y="19"/>
                  </a:cubicBezTo>
                  <a:cubicBezTo>
                    <a:pt x="222" y="28"/>
                    <a:pt x="213" y="47"/>
                    <a:pt x="203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446">
              <a:extLst>
                <a:ext uri="{FF2B5EF4-FFF2-40B4-BE49-F238E27FC236}">
                  <a16:creationId xmlns:a16="http://schemas.microsoft.com/office/drawing/2014/main" id="{0E5FC9F3-1697-5244-B6EF-990C6DE12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543" y="13574297"/>
              <a:ext cx="269318" cy="435659"/>
            </a:xfrm>
            <a:custGeom>
              <a:avLst/>
              <a:gdLst>
                <a:gd name="T0" fmla="*/ 65 w 149"/>
                <a:gd name="T1" fmla="*/ 240 h 241"/>
                <a:gd name="T2" fmla="*/ 65 w 149"/>
                <a:gd name="T3" fmla="*/ 240 h 241"/>
                <a:gd name="T4" fmla="*/ 9 w 149"/>
                <a:gd name="T5" fmla="*/ 231 h 241"/>
                <a:gd name="T6" fmla="*/ 0 w 149"/>
                <a:gd name="T7" fmla="*/ 213 h 241"/>
                <a:gd name="T8" fmla="*/ 28 w 149"/>
                <a:gd name="T9" fmla="*/ 203 h 241"/>
                <a:gd name="T10" fmla="*/ 102 w 149"/>
                <a:gd name="T11" fmla="*/ 203 h 241"/>
                <a:gd name="T12" fmla="*/ 120 w 149"/>
                <a:gd name="T13" fmla="*/ 175 h 241"/>
                <a:gd name="T14" fmla="*/ 65 w 149"/>
                <a:gd name="T15" fmla="*/ 138 h 241"/>
                <a:gd name="T16" fmla="*/ 28 w 149"/>
                <a:gd name="T17" fmla="*/ 120 h 241"/>
                <a:gd name="T18" fmla="*/ 0 w 149"/>
                <a:gd name="T19" fmla="*/ 74 h 241"/>
                <a:gd name="T20" fmla="*/ 28 w 149"/>
                <a:gd name="T21" fmla="*/ 18 h 241"/>
                <a:gd name="T22" fmla="*/ 139 w 149"/>
                <a:gd name="T23" fmla="*/ 18 h 241"/>
                <a:gd name="T24" fmla="*/ 148 w 149"/>
                <a:gd name="T25" fmla="*/ 37 h 241"/>
                <a:gd name="T26" fmla="*/ 129 w 149"/>
                <a:gd name="T27" fmla="*/ 46 h 241"/>
                <a:gd name="T28" fmla="*/ 46 w 149"/>
                <a:gd name="T29" fmla="*/ 46 h 241"/>
                <a:gd name="T30" fmla="*/ 37 w 149"/>
                <a:gd name="T31" fmla="*/ 74 h 241"/>
                <a:gd name="T32" fmla="*/ 83 w 149"/>
                <a:gd name="T33" fmla="*/ 111 h 241"/>
                <a:gd name="T34" fmla="*/ 120 w 149"/>
                <a:gd name="T35" fmla="*/ 138 h 241"/>
                <a:gd name="T36" fmla="*/ 148 w 149"/>
                <a:gd name="T37" fmla="*/ 175 h 241"/>
                <a:gd name="T38" fmla="*/ 120 w 149"/>
                <a:gd name="T39" fmla="*/ 231 h 241"/>
                <a:gd name="T40" fmla="*/ 65 w 149"/>
                <a:gd name="T4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41">
                  <a:moveTo>
                    <a:pt x="65" y="240"/>
                  </a:moveTo>
                  <a:lnTo>
                    <a:pt x="65" y="240"/>
                  </a:lnTo>
                  <a:cubicBezTo>
                    <a:pt x="46" y="240"/>
                    <a:pt x="28" y="240"/>
                    <a:pt x="9" y="231"/>
                  </a:cubicBezTo>
                  <a:cubicBezTo>
                    <a:pt x="0" y="231"/>
                    <a:pt x="0" y="222"/>
                    <a:pt x="0" y="213"/>
                  </a:cubicBezTo>
                  <a:cubicBezTo>
                    <a:pt x="9" y="203"/>
                    <a:pt x="18" y="203"/>
                    <a:pt x="28" y="203"/>
                  </a:cubicBezTo>
                  <a:cubicBezTo>
                    <a:pt x="55" y="222"/>
                    <a:pt x="83" y="222"/>
                    <a:pt x="102" y="203"/>
                  </a:cubicBezTo>
                  <a:cubicBezTo>
                    <a:pt x="111" y="203"/>
                    <a:pt x="120" y="194"/>
                    <a:pt x="120" y="175"/>
                  </a:cubicBezTo>
                  <a:cubicBezTo>
                    <a:pt x="120" y="166"/>
                    <a:pt x="92" y="148"/>
                    <a:pt x="65" y="138"/>
                  </a:cubicBezTo>
                  <a:cubicBezTo>
                    <a:pt x="55" y="129"/>
                    <a:pt x="37" y="129"/>
                    <a:pt x="28" y="120"/>
                  </a:cubicBezTo>
                  <a:cubicBezTo>
                    <a:pt x="9" y="101"/>
                    <a:pt x="0" y="92"/>
                    <a:pt x="0" y="74"/>
                  </a:cubicBezTo>
                  <a:cubicBezTo>
                    <a:pt x="0" y="55"/>
                    <a:pt x="9" y="37"/>
                    <a:pt x="28" y="18"/>
                  </a:cubicBezTo>
                  <a:cubicBezTo>
                    <a:pt x="55" y="9"/>
                    <a:pt x="102" y="0"/>
                    <a:pt x="139" y="18"/>
                  </a:cubicBezTo>
                  <a:cubicBezTo>
                    <a:pt x="148" y="27"/>
                    <a:pt x="148" y="37"/>
                    <a:pt x="148" y="37"/>
                  </a:cubicBezTo>
                  <a:cubicBezTo>
                    <a:pt x="139" y="46"/>
                    <a:pt x="129" y="55"/>
                    <a:pt x="129" y="46"/>
                  </a:cubicBezTo>
                  <a:cubicBezTo>
                    <a:pt x="92" y="37"/>
                    <a:pt x="65" y="37"/>
                    <a:pt x="46" y="46"/>
                  </a:cubicBezTo>
                  <a:cubicBezTo>
                    <a:pt x="37" y="55"/>
                    <a:pt x="37" y="64"/>
                    <a:pt x="37" y="74"/>
                  </a:cubicBezTo>
                  <a:cubicBezTo>
                    <a:pt x="37" y="92"/>
                    <a:pt x="55" y="101"/>
                    <a:pt x="83" y="111"/>
                  </a:cubicBezTo>
                  <a:cubicBezTo>
                    <a:pt x="92" y="120"/>
                    <a:pt x="111" y="129"/>
                    <a:pt x="120" y="138"/>
                  </a:cubicBezTo>
                  <a:cubicBezTo>
                    <a:pt x="139" y="148"/>
                    <a:pt x="148" y="166"/>
                    <a:pt x="148" y="175"/>
                  </a:cubicBezTo>
                  <a:cubicBezTo>
                    <a:pt x="148" y="203"/>
                    <a:pt x="139" y="222"/>
                    <a:pt x="120" y="231"/>
                  </a:cubicBezTo>
                  <a:cubicBezTo>
                    <a:pt x="102" y="240"/>
                    <a:pt x="83" y="240"/>
                    <a:pt x="65" y="2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447">
              <a:extLst>
                <a:ext uri="{FF2B5EF4-FFF2-40B4-BE49-F238E27FC236}">
                  <a16:creationId xmlns:a16="http://schemas.microsoft.com/office/drawing/2014/main" id="{C3060ACC-1CC1-A640-9D47-C1869EF2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3487163"/>
              <a:ext cx="71293" cy="87134"/>
            </a:xfrm>
            <a:custGeom>
              <a:avLst/>
              <a:gdLst>
                <a:gd name="T0" fmla="*/ 19 w 38"/>
                <a:gd name="T1" fmla="*/ 47 h 48"/>
                <a:gd name="T2" fmla="*/ 19 w 38"/>
                <a:gd name="T3" fmla="*/ 47 h 48"/>
                <a:gd name="T4" fmla="*/ 0 w 38"/>
                <a:gd name="T5" fmla="*/ 37 h 48"/>
                <a:gd name="T6" fmla="*/ 0 w 38"/>
                <a:gd name="T7" fmla="*/ 10 h 48"/>
                <a:gd name="T8" fmla="*/ 19 w 38"/>
                <a:gd name="T9" fmla="*/ 0 h 48"/>
                <a:gd name="T10" fmla="*/ 37 w 38"/>
                <a:gd name="T11" fmla="*/ 10 h 48"/>
                <a:gd name="T12" fmla="*/ 37 w 38"/>
                <a:gd name="T13" fmla="*/ 37 h 48"/>
                <a:gd name="T14" fmla="*/ 19 w 3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19" y="47"/>
                  </a:moveTo>
                  <a:lnTo>
                    <a:pt x="19" y="47"/>
                  </a:lnTo>
                  <a:cubicBezTo>
                    <a:pt x="10" y="47"/>
                    <a:pt x="0" y="47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28" y="0"/>
                    <a:pt x="37" y="0"/>
                    <a:pt x="37" y="1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7"/>
                    <a:pt x="28" y="47"/>
                    <a:pt x="19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48">
              <a:extLst>
                <a:ext uri="{FF2B5EF4-FFF2-40B4-BE49-F238E27FC236}">
                  <a16:creationId xmlns:a16="http://schemas.microsoft.com/office/drawing/2014/main" id="{E4D8ACDC-0B86-2F42-B23D-68DD757A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4025797"/>
              <a:ext cx="71293" cy="102977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0 w 38"/>
                <a:gd name="T5" fmla="*/ 37 h 56"/>
                <a:gd name="T6" fmla="*/ 0 w 38"/>
                <a:gd name="T7" fmla="*/ 18 h 56"/>
                <a:gd name="T8" fmla="*/ 19 w 38"/>
                <a:gd name="T9" fmla="*/ 0 h 56"/>
                <a:gd name="T10" fmla="*/ 37 w 38"/>
                <a:gd name="T11" fmla="*/ 18 h 56"/>
                <a:gd name="T12" fmla="*/ 37 w 38"/>
                <a:gd name="T13" fmla="*/ 37 h 56"/>
                <a:gd name="T14" fmla="*/ 19 w 3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cubicBezTo>
                    <a:pt x="10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28" y="55"/>
                    <a:pt x="19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792738A6-AC6F-2F45-B616-0340EB83719E}"/>
              </a:ext>
            </a:extLst>
          </p:cNvPr>
          <p:cNvSpPr txBox="1"/>
          <p:nvPr/>
        </p:nvSpPr>
        <p:spPr>
          <a:xfrm>
            <a:off x="2848969" y="5212515"/>
            <a:ext cx="138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FE187BAC-9127-0244-8F69-D8294829459C}"/>
              </a:ext>
            </a:extLst>
          </p:cNvPr>
          <p:cNvSpPr/>
          <p:nvPr/>
        </p:nvSpPr>
        <p:spPr>
          <a:xfrm>
            <a:off x="2857285" y="5654962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9A81E4BD-4094-1F4A-81C1-D5937C8B5713}"/>
              </a:ext>
            </a:extLst>
          </p:cNvPr>
          <p:cNvSpPr txBox="1"/>
          <p:nvPr/>
        </p:nvSpPr>
        <p:spPr>
          <a:xfrm rot="5400000">
            <a:off x="19612990" y="7875038"/>
            <a:ext cx="43181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662ACACF-FBC5-454B-A457-DBEE86EA0418}"/>
              </a:ext>
            </a:extLst>
          </p:cNvPr>
          <p:cNvSpPr txBox="1"/>
          <p:nvPr/>
        </p:nvSpPr>
        <p:spPr>
          <a:xfrm>
            <a:off x="7612603" y="5187253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64FFE3F1-811B-F24D-9475-165C03991226}"/>
              </a:ext>
            </a:extLst>
          </p:cNvPr>
          <p:cNvSpPr/>
          <p:nvPr/>
        </p:nvSpPr>
        <p:spPr>
          <a:xfrm>
            <a:off x="7620920" y="5629700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D5244F3D-A76E-444E-92D2-15265F2C597D}"/>
              </a:ext>
            </a:extLst>
          </p:cNvPr>
          <p:cNvSpPr txBox="1"/>
          <p:nvPr/>
        </p:nvSpPr>
        <p:spPr>
          <a:xfrm>
            <a:off x="12149879" y="5187253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123D0BA0-DE77-D340-83BA-53135C0F5339}"/>
              </a:ext>
            </a:extLst>
          </p:cNvPr>
          <p:cNvSpPr/>
          <p:nvPr/>
        </p:nvSpPr>
        <p:spPr>
          <a:xfrm>
            <a:off x="12158196" y="5629700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593B5722-E1ED-884D-A500-0325FE56EF92}"/>
              </a:ext>
            </a:extLst>
          </p:cNvPr>
          <p:cNvSpPr txBox="1"/>
          <p:nvPr/>
        </p:nvSpPr>
        <p:spPr>
          <a:xfrm>
            <a:off x="16663619" y="5212515"/>
            <a:ext cx="178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A53BCCFA-5088-2941-A2E4-416F5D2F5E81}"/>
              </a:ext>
            </a:extLst>
          </p:cNvPr>
          <p:cNvSpPr/>
          <p:nvPr/>
        </p:nvSpPr>
        <p:spPr>
          <a:xfrm>
            <a:off x="16671936" y="5654962"/>
            <a:ext cx="2106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</a:t>
            </a:r>
          </a:p>
        </p:txBody>
      </p:sp>
      <p:grpSp>
        <p:nvGrpSpPr>
          <p:cNvPr id="57" name="Group 108">
            <a:extLst>
              <a:ext uri="{FF2B5EF4-FFF2-40B4-BE49-F238E27FC236}">
                <a16:creationId xmlns:a16="http://schemas.microsoft.com/office/drawing/2014/main" id="{A5E338E6-B0BE-CC4B-B2F9-8E6F7B3181CB}"/>
              </a:ext>
            </a:extLst>
          </p:cNvPr>
          <p:cNvGrpSpPr/>
          <p:nvPr/>
        </p:nvGrpSpPr>
        <p:grpSpPr>
          <a:xfrm>
            <a:off x="7074388" y="1172584"/>
            <a:ext cx="10228874" cy="1772392"/>
            <a:chOff x="7074388" y="1029709"/>
            <a:chExt cx="10228874" cy="1772392"/>
          </a:xfrm>
        </p:grpSpPr>
        <p:sp>
          <p:nvSpPr>
            <p:cNvPr id="58" name="TextBox 109">
              <a:extLst>
                <a:ext uri="{FF2B5EF4-FFF2-40B4-BE49-F238E27FC236}">
                  <a16:creationId xmlns:a16="http://schemas.microsoft.com/office/drawing/2014/main" id="{3DEDCC69-8C7E-E244-9C77-B64B00B30290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59" name="TextBox 110">
              <a:extLst>
                <a:ext uri="{FF2B5EF4-FFF2-40B4-BE49-F238E27FC236}">
                  <a16:creationId xmlns:a16="http://schemas.microsoft.com/office/drawing/2014/main" id="{2CD6BEB6-6B63-BE47-BFA4-9A3D3D644601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60" name="Rectangle 111">
              <a:extLst>
                <a:ext uri="{FF2B5EF4-FFF2-40B4-BE49-F238E27FC236}">
                  <a16:creationId xmlns:a16="http://schemas.microsoft.com/office/drawing/2014/main" id="{726FFA04-550A-0B4A-AD53-A398D2A6AE66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Pentágono 62">
            <a:extLst>
              <a:ext uri="{FF2B5EF4-FFF2-40B4-BE49-F238E27FC236}">
                <a16:creationId xmlns:a16="http://schemas.microsoft.com/office/drawing/2014/main" id="{ECB29859-74FF-484F-860E-F6A92DFE27B3}"/>
              </a:ext>
            </a:extLst>
          </p:cNvPr>
          <p:cNvSpPr/>
          <p:nvPr/>
        </p:nvSpPr>
        <p:spPr>
          <a:xfrm>
            <a:off x="20823074" y="4471081"/>
            <a:ext cx="2460905" cy="7819667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6354CCF-4F89-7148-AA86-2863F729B8AF}"/>
              </a:ext>
            </a:extLst>
          </p:cNvPr>
          <p:cNvSpPr txBox="1"/>
          <p:nvPr/>
        </p:nvSpPr>
        <p:spPr>
          <a:xfrm rot="5400000">
            <a:off x="19688245" y="7834263"/>
            <a:ext cx="4348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194184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69E2AEA8-7A99-0944-9BD7-181568DDFFAC}"/>
              </a:ext>
            </a:extLst>
          </p:cNvPr>
          <p:cNvGrpSpPr/>
          <p:nvPr/>
        </p:nvGrpSpPr>
        <p:grpSpPr>
          <a:xfrm>
            <a:off x="2490196" y="3728537"/>
            <a:ext cx="19555301" cy="8551825"/>
            <a:chOff x="1762815" y="2817342"/>
            <a:chExt cx="19555301" cy="8551825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745C9862-9537-4244-8430-60DFFD059597}"/>
                </a:ext>
              </a:extLst>
            </p:cNvPr>
            <p:cNvGrpSpPr/>
            <p:nvPr/>
          </p:nvGrpSpPr>
          <p:grpSpPr>
            <a:xfrm>
              <a:off x="1762815" y="2990175"/>
              <a:ext cx="5284934" cy="2406215"/>
              <a:chOff x="1762815" y="2990175"/>
              <a:chExt cx="5284934" cy="2406215"/>
            </a:xfrm>
          </p:grpSpPr>
          <p:sp>
            <p:nvSpPr>
              <p:cNvPr id="58" name="Cheurón 57">
                <a:extLst>
                  <a:ext uri="{FF2B5EF4-FFF2-40B4-BE49-F238E27FC236}">
                    <a16:creationId xmlns:a16="http://schemas.microsoft.com/office/drawing/2014/main" id="{548816FA-45C0-7E42-A88A-4FA493C7AAB3}"/>
                  </a:ext>
                </a:extLst>
              </p:cNvPr>
              <p:cNvSpPr/>
              <p:nvPr/>
            </p:nvSpPr>
            <p:spPr>
              <a:xfrm>
                <a:off x="1762815" y="2990175"/>
                <a:ext cx="5284934" cy="2391507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riángulo 169">
                <a:extLst>
                  <a:ext uri="{FF2B5EF4-FFF2-40B4-BE49-F238E27FC236}">
                    <a16:creationId xmlns:a16="http://schemas.microsoft.com/office/drawing/2014/main" id="{46844D3E-7D1A-704A-B130-7AEC4E6A443A}"/>
                  </a:ext>
                </a:extLst>
              </p:cNvPr>
              <p:cNvSpPr/>
              <p:nvPr/>
            </p:nvSpPr>
            <p:spPr>
              <a:xfrm rot="5400000">
                <a:off x="1309009" y="3479247"/>
                <a:ext cx="2395376" cy="143891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39A0EB69-0C9C-0A4B-8BFA-F7A64EAFAD89}"/>
                </a:ext>
              </a:extLst>
            </p:cNvPr>
            <p:cNvGrpSpPr/>
            <p:nvPr/>
          </p:nvGrpSpPr>
          <p:grpSpPr>
            <a:xfrm>
              <a:off x="15368816" y="2817342"/>
              <a:ext cx="5478658" cy="2693775"/>
              <a:chOff x="15368816" y="2817342"/>
              <a:chExt cx="5478658" cy="2693775"/>
            </a:xfrm>
          </p:grpSpPr>
          <p:sp>
            <p:nvSpPr>
              <p:cNvPr id="62" name="Cheurón 61">
                <a:extLst>
                  <a:ext uri="{FF2B5EF4-FFF2-40B4-BE49-F238E27FC236}">
                    <a16:creationId xmlns:a16="http://schemas.microsoft.com/office/drawing/2014/main" id="{D9042655-A43F-3647-A915-301BC3C2C3C4}"/>
                  </a:ext>
                </a:extLst>
              </p:cNvPr>
              <p:cNvSpPr/>
              <p:nvPr/>
            </p:nvSpPr>
            <p:spPr>
              <a:xfrm>
                <a:off x="15368816" y="2990175"/>
                <a:ext cx="5284935" cy="23915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riángulo 3">
                <a:extLst>
                  <a:ext uri="{FF2B5EF4-FFF2-40B4-BE49-F238E27FC236}">
                    <a16:creationId xmlns:a16="http://schemas.microsoft.com/office/drawing/2014/main" id="{14802637-1333-8E4A-8657-D24EA77B9A0C}"/>
                  </a:ext>
                </a:extLst>
              </p:cNvPr>
              <p:cNvSpPr/>
              <p:nvPr/>
            </p:nvSpPr>
            <p:spPr>
              <a:xfrm rot="5400000">
                <a:off x="18781131" y="3444775"/>
                <a:ext cx="2693775" cy="1438910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60" name="Cheurón 59">
              <a:extLst>
                <a:ext uri="{FF2B5EF4-FFF2-40B4-BE49-F238E27FC236}">
                  <a16:creationId xmlns:a16="http://schemas.microsoft.com/office/drawing/2014/main" id="{5F2202C5-9871-1648-BCF7-7EF5DBCE06C5}"/>
                </a:ext>
              </a:extLst>
            </p:cNvPr>
            <p:cNvSpPr/>
            <p:nvPr/>
          </p:nvSpPr>
          <p:spPr>
            <a:xfrm>
              <a:off x="6284303" y="2990175"/>
              <a:ext cx="5284935" cy="2391507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1" name="Cheurón 60">
              <a:extLst>
                <a:ext uri="{FF2B5EF4-FFF2-40B4-BE49-F238E27FC236}">
                  <a16:creationId xmlns:a16="http://schemas.microsoft.com/office/drawing/2014/main" id="{AE83F4C4-68E1-104F-A067-8BF550908934}"/>
                </a:ext>
              </a:extLst>
            </p:cNvPr>
            <p:cNvSpPr/>
            <p:nvPr/>
          </p:nvSpPr>
          <p:spPr>
            <a:xfrm>
              <a:off x="10812159" y="2990175"/>
              <a:ext cx="5284935" cy="2391507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CAF19EB7-FB48-6042-9F93-3127D3B27EEB}"/>
                </a:ext>
              </a:extLst>
            </p:cNvPr>
            <p:cNvSpPr txBox="1"/>
            <p:nvPr/>
          </p:nvSpPr>
          <p:spPr>
            <a:xfrm>
              <a:off x="13912724" y="10342697"/>
              <a:ext cx="5110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A18AB84C-4692-8649-BBE5-2619101CC8F4}"/>
                </a:ext>
              </a:extLst>
            </p:cNvPr>
            <p:cNvSpPr txBox="1"/>
            <p:nvPr/>
          </p:nvSpPr>
          <p:spPr>
            <a:xfrm rot="5400000">
              <a:off x="18497338" y="6504849"/>
              <a:ext cx="43181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4267080-F977-4842-9835-48B48720ACE1}"/>
                </a:ext>
              </a:extLst>
            </p:cNvPr>
            <p:cNvSpPr/>
            <p:nvPr/>
          </p:nvSpPr>
          <p:spPr>
            <a:xfrm>
              <a:off x="1785489" y="5670439"/>
              <a:ext cx="4008986" cy="1872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91C3B23E-BD19-B34F-ABBE-4629B520FB95}"/>
                </a:ext>
              </a:extLst>
            </p:cNvPr>
            <p:cNvSpPr/>
            <p:nvPr/>
          </p:nvSpPr>
          <p:spPr>
            <a:xfrm>
              <a:off x="6284303" y="5682031"/>
              <a:ext cx="4070142" cy="1872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8B8D35E4-89DB-E249-B99A-535D7FCC2175}"/>
                </a:ext>
              </a:extLst>
            </p:cNvPr>
            <p:cNvSpPr/>
            <p:nvPr/>
          </p:nvSpPr>
          <p:spPr>
            <a:xfrm>
              <a:off x="10812159" y="5682031"/>
              <a:ext cx="4034883" cy="18726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37575EBA-1BD8-C14E-B25D-CC85CCB85614}"/>
                </a:ext>
              </a:extLst>
            </p:cNvPr>
            <p:cNvSpPr/>
            <p:nvPr/>
          </p:nvSpPr>
          <p:spPr>
            <a:xfrm>
              <a:off x="15368816" y="5682031"/>
              <a:ext cx="4034883" cy="18726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57FB5BCA-021D-D243-8AE5-18EC45D08498}"/>
                </a:ext>
              </a:extLst>
            </p:cNvPr>
            <p:cNvSpPr txBox="1"/>
            <p:nvPr/>
          </p:nvSpPr>
          <p:spPr>
            <a:xfrm>
              <a:off x="2843698" y="3831985"/>
              <a:ext cx="269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FE85D1FA-6310-4042-9DF7-9AF5E0DA4B90}"/>
                </a:ext>
              </a:extLst>
            </p:cNvPr>
            <p:cNvSpPr/>
            <p:nvPr/>
          </p:nvSpPr>
          <p:spPr>
            <a:xfrm>
              <a:off x="2240351" y="6205560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ADE32666-252F-3641-918B-65A3EA6AFAAE}"/>
                </a:ext>
              </a:extLst>
            </p:cNvPr>
            <p:cNvSpPr txBox="1"/>
            <p:nvPr/>
          </p:nvSpPr>
          <p:spPr>
            <a:xfrm>
              <a:off x="7666909" y="3810287"/>
              <a:ext cx="3351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Operations</a:t>
              </a:r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720A9006-B697-3F41-A06D-8E3BD300F76F}"/>
                </a:ext>
              </a:extLst>
            </p:cNvPr>
            <p:cNvSpPr/>
            <p:nvPr/>
          </p:nvSpPr>
          <p:spPr>
            <a:xfrm>
              <a:off x="6781080" y="6205560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6BB2AC0F-CA55-2F40-829E-8D6AF39B9CEE}"/>
                </a:ext>
              </a:extLst>
            </p:cNvPr>
            <p:cNvSpPr txBox="1"/>
            <p:nvPr/>
          </p:nvSpPr>
          <p:spPr>
            <a:xfrm>
              <a:off x="12163169" y="3810287"/>
              <a:ext cx="3351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249EED3D-8F65-C447-BA04-C84A1EBF2605}"/>
                </a:ext>
              </a:extLst>
            </p:cNvPr>
            <p:cNvSpPr/>
            <p:nvPr/>
          </p:nvSpPr>
          <p:spPr>
            <a:xfrm>
              <a:off x="11291306" y="6211460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BC383D0A-8F33-074F-9FF2-F2019F64D68C}"/>
                </a:ext>
              </a:extLst>
            </p:cNvPr>
            <p:cNvSpPr txBox="1"/>
            <p:nvPr/>
          </p:nvSpPr>
          <p:spPr>
            <a:xfrm>
              <a:off x="16421455" y="3844759"/>
              <a:ext cx="33511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005BB509-F240-974C-8B5F-39F19C471F27}"/>
                </a:ext>
              </a:extLst>
            </p:cNvPr>
            <p:cNvSpPr/>
            <p:nvPr/>
          </p:nvSpPr>
          <p:spPr>
            <a:xfrm>
              <a:off x="15847963" y="6208276"/>
              <a:ext cx="31501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164" name="Rectángulo 163">
              <a:extLst>
                <a:ext uri="{FF2B5EF4-FFF2-40B4-BE49-F238E27FC236}">
                  <a16:creationId xmlns:a16="http://schemas.microsoft.com/office/drawing/2014/main" id="{609EB429-3BDA-6446-9F46-C3AB2E9FA956}"/>
                </a:ext>
              </a:extLst>
            </p:cNvPr>
            <p:cNvSpPr/>
            <p:nvPr/>
          </p:nvSpPr>
          <p:spPr>
            <a:xfrm>
              <a:off x="1785489" y="7938769"/>
              <a:ext cx="8568956" cy="151003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Rectángulo 164">
              <a:extLst>
                <a:ext uri="{FF2B5EF4-FFF2-40B4-BE49-F238E27FC236}">
                  <a16:creationId xmlns:a16="http://schemas.microsoft.com/office/drawing/2014/main" id="{713F0C76-BC12-AE4A-8112-5D52F95336E0}"/>
                </a:ext>
              </a:extLst>
            </p:cNvPr>
            <p:cNvSpPr/>
            <p:nvPr/>
          </p:nvSpPr>
          <p:spPr>
            <a:xfrm>
              <a:off x="1762815" y="9844474"/>
              <a:ext cx="8568956" cy="151003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F6A77BE2-CD78-EA42-BF3E-CB6231AAFE18}"/>
                </a:ext>
              </a:extLst>
            </p:cNvPr>
            <p:cNvSpPr/>
            <p:nvPr/>
          </p:nvSpPr>
          <p:spPr>
            <a:xfrm>
              <a:off x="10834833" y="7953431"/>
              <a:ext cx="8568956" cy="151003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407301BC-779A-D244-A04F-AD32FE25CE66}"/>
                </a:ext>
              </a:extLst>
            </p:cNvPr>
            <p:cNvSpPr/>
            <p:nvPr/>
          </p:nvSpPr>
          <p:spPr>
            <a:xfrm>
              <a:off x="10812159" y="9859136"/>
              <a:ext cx="8568956" cy="151003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03ABE0B-DA72-FC40-8175-0ABFE52FBD77}"/>
                </a:ext>
              </a:extLst>
            </p:cNvPr>
            <p:cNvSpPr txBox="1"/>
            <p:nvPr/>
          </p:nvSpPr>
          <p:spPr>
            <a:xfrm>
              <a:off x="3481844" y="8309064"/>
              <a:ext cx="51762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35DB134B-FC57-B24D-AA58-06FD1EE97CEF}"/>
                </a:ext>
              </a:extLst>
            </p:cNvPr>
            <p:cNvSpPr txBox="1"/>
            <p:nvPr/>
          </p:nvSpPr>
          <p:spPr>
            <a:xfrm>
              <a:off x="2726425" y="10214768"/>
              <a:ext cx="668708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801E8C54-EA16-D046-8B77-9F692D9B2FF3}"/>
                </a:ext>
              </a:extLst>
            </p:cNvPr>
            <p:cNvSpPr txBox="1"/>
            <p:nvPr/>
          </p:nvSpPr>
          <p:spPr>
            <a:xfrm>
              <a:off x="12960252" y="8323725"/>
              <a:ext cx="43181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23769D74-2868-A949-A165-2FDB68B4AD83}"/>
                </a:ext>
              </a:extLst>
            </p:cNvPr>
            <p:cNvSpPr txBox="1"/>
            <p:nvPr/>
          </p:nvSpPr>
          <p:spPr>
            <a:xfrm>
              <a:off x="12563979" y="10214767"/>
              <a:ext cx="511066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98CCE60-8241-8240-89F2-9D1316D7325F}"/>
              </a:ext>
            </a:extLst>
          </p:cNvPr>
          <p:cNvGrpSpPr/>
          <p:nvPr/>
        </p:nvGrpSpPr>
        <p:grpSpPr>
          <a:xfrm>
            <a:off x="7074388" y="1172584"/>
            <a:ext cx="10228874" cy="1772392"/>
            <a:chOff x="7074388" y="1029709"/>
            <a:chExt cx="10228874" cy="1772392"/>
          </a:xfrm>
        </p:grpSpPr>
        <p:sp>
          <p:nvSpPr>
            <p:cNvPr id="37" name="TextBox 109">
              <a:extLst>
                <a:ext uri="{FF2B5EF4-FFF2-40B4-BE49-F238E27FC236}">
                  <a16:creationId xmlns:a16="http://schemas.microsoft.com/office/drawing/2014/main" id="{22CA0771-65B2-B641-BF56-D8B582F258B0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38" name="TextBox 110">
              <a:extLst>
                <a:ext uri="{FF2B5EF4-FFF2-40B4-BE49-F238E27FC236}">
                  <a16:creationId xmlns:a16="http://schemas.microsoft.com/office/drawing/2014/main" id="{C0F53BFA-C3FF-AE49-A345-D3A93C800C4F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9" name="Rectangle 111">
              <a:extLst>
                <a:ext uri="{FF2B5EF4-FFF2-40B4-BE49-F238E27FC236}">
                  <a16:creationId xmlns:a16="http://schemas.microsoft.com/office/drawing/2014/main" id="{74535522-96A7-0F45-BF7E-8E3FE17E8BBD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Pentágono 39">
            <a:extLst>
              <a:ext uri="{FF2B5EF4-FFF2-40B4-BE49-F238E27FC236}">
                <a16:creationId xmlns:a16="http://schemas.microsoft.com/office/drawing/2014/main" id="{17CEC6A0-7D4E-8044-8448-F8E59808DB1D}"/>
              </a:ext>
            </a:extLst>
          </p:cNvPr>
          <p:cNvSpPr/>
          <p:nvPr/>
        </p:nvSpPr>
        <p:spPr>
          <a:xfrm>
            <a:off x="20475040" y="3912209"/>
            <a:ext cx="2460905" cy="836815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CCCAD79-0BDE-514B-AD26-916617B012EB}"/>
              </a:ext>
            </a:extLst>
          </p:cNvPr>
          <p:cNvSpPr txBox="1"/>
          <p:nvPr/>
        </p:nvSpPr>
        <p:spPr>
          <a:xfrm rot="5400000">
            <a:off x="19453989" y="7542287"/>
            <a:ext cx="4348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364717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64AC3B30-337A-BB47-B6CD-B15EA6705F52}"/>
              </a:ext>
            </a:extLst>
          </p:cNvPr>
          <p:cNvGrpSpPr/>
          <p:nvPr/>
        </p:nvGrpSpPr>
        <p:grpSpPr>
          <a:xfrm>
            <a:off x="2021086" y="5365401"/>
            <a:ext cx="20807426" cy="5580915"/>
            <a:chOff x="1785112" y="4067543"/>
            <a:chExt cx="20807426" cy="558091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7D50B0B6-FCA4-6D4F-83A2-2B9A592861D2}"/>
                </a:ext>
              </a:extLst>
            </p:cNvPr>
            <p:cNvGrpSpPr/>
            <p:nvPr/>
          </p:nvGrpSpPr>
          <p:grpSpPr>
            <a:xfrm>
              <a:off x="1785112" y="4067543"/>
              <a:ext cx="4565566" cy="2132642"/>
              <a:chOff x="2052189" y="4184539"/>
              <a:chExt cx="4008986" cy="1872656"/>
            </a:xfrm>
          </p:grpSpPr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53C90B8A-4B04-9E48-9110-EDBFD1585166}"/>
                  </a:ext>
                </a:extLst>
              </p:cNvPr>
              <p:cNvSpPr/>
              <p:nvPr/>
            </p:nvSpPr>
            <p:spPr>
              <a:xfrm>
                <a:off x="2052189" y="4184539"/>
                <a:ext cx="4008986" cy="18726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8A261C58-CDBB-0243-A33A-1B0D04BF2115}"/>
                  </a:ext>
                </a:extLst>
              </p:cNvPr>
              <p:cNvGrpSpPr/>
              <p:nvPr/>
            </p:nvGrpSpPr>
            <p:grpSpPr>
              <a:xfrm>
                <a:off x="2659451" y="4475840"/>
                <a:ext cx="2771788" cy="1231106"/>
                <a:chOff x="2358801" y="6047918"/>
                <a:chExt cx="2771788" cy="1231106"/>
              </a:xfrm>
            </p:grpSpPr>
            <p:sp>
              <p:nvSpPr>
                <p:cNvPr id="93" name="CuadroTexto 92">
                  <a:extLst>
                    <a:ext uri="{FF2B5EF4-FFF2-40B4-BE49-F238E27FC236}">
                      <a16:creationId xmlns:a16="http://schemas.microsoft.com/office/drawing/2014/main" id="{9C66DBEA-D13D-6948-BC9D-DF8401E11FFA}"/>
                    </a:ext>
                  </a:extLst>
                </p:cNvPr>
                <p:cNvSpPr txBox="1"/>
                <p:nvPr/>
              </p:nvSpPr>
              <p:spPr>
                <a:xfrm>
                  <a:off x="3049433" y="6047918"/>
                  <a:ext cx="1596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Logistics</a:t>
                  </a:r>
                </a:p>
              </p:txBody>
            </p:sp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60F85618-80A7-BA43-8BA3-60384F3EE45F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BCC1CF2-8BD9-014B-9CEC-ABAF74E31E64}"/>
                </a:ext>
              </a:extLst>
            </p:cNvPr>
            <p:cNvGrpSpPr/>
            <p:nvPr/>
          </p:nvGrpSpPr>
          <p:grpSpPr>
            <a:xfrm>
              <a:off x="6336677" y="4067543"/>
              <a:ext cx="4635212" cy="2132642"/>
              <a:chOff x="6551003" y="4196131"/>
              <a:chExt cx="4070142" cy="1872656"/>
            </a:xfrm>
          </p:grpSpPr>
          <p:sp>
            <p:nvSpPr>
              <p:cNvPr id="65" name="Rectángulo 64">
                <a:extLst>
                  <a:ext uri="{FF2B5EF4-FFF2-40B4-BE49-F238E27FC236}">
                    <a16:creationId xmlns:a16="http://schemas.microsoft.com/office/drawing/2014/main" id="{6D55F617-61AD-4647-8088-78C1E0B8DDA3}"/>
                  </a:ext>
                </a:extLst>
              </p:cNvPr>
              <p:cNvSpPr/>
              <p:nvPr/>
            </p:nvSpPr>
            <p:spPr>
              <a:xfrm>
                <a:off x="6551003" y="4196131"/>
                <a:ext cx="4070142" cy="187265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5" name="Grupo 94">
                <a:extLst>
                  <a:ext uri="{FF2B5EF4-FFF2-40B4-BE49-F238E27FC236}">
                    <a16:creationId xmlns:a16="http://schemas.microsoft.com/office/drawing/2014/main" id="{EDEB4BBF-FE65-4C4C-BB27-648569E60A21}"/>
                  </a:ext>
                </a:extLst>
              </p:cNvPr>
              <p:cNvGrpSpPr/>
              <p:nvPr/>
            </p:nvGrpSpPr>
            <p:grpSpPr>
              <a:xfrm>
                <a:off x="7200180" y="4486946"/>
                <a:ext cx="2771788" cy="1220000"/>
                <a:chOff x="2358801" y="6059024"/>
                <a:chExt cx="2771788" cy="1220000"/>
              </a:xfrm>
            </p:grpSpPr>
            <p:sp>
              <p:nvSpPr>
                <p:cNvPr id="96" name="CuadroTexto 95">
                  <a:extLst>
                    <a:ext uri="{FF2B5EF4-FFF2-40B4-BE49-F238E27FC236}">
                      <a16:creationId xmlns:a16="http://schemas.microsoft.com/office/drawing/2014/main" id="{6A3D0C45-E08C-9946-A9AB-F14D2F16B4AC}"/>
                    </a:ext>
                  </a:extLst>
                </p:cNvPr>
                <p:cNvSpPr txBox="1"/>
                <p:nvPr/>
              </p:nvSpPr>
              <p:spPr>
                <a:xfrm>
                  <a:off x="2753587" y="6059024"/>
                  <a:ext cx="1982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Operations</a:t>
                  </a:r>
                </a:p>
              </p:txBody>
            </p:sp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1C6E0D63-06FE-1D4E-B1C5-B6E74CE4F0E6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F5BB46E-8527-2942-93AB-5BE1E363CE08}"/>
                </a:ext>
              </a:extLst>
            </p:cNvPr>
            <p:cNvGrpSpPr/>
            <p:nvPr/>
          </p:nvGrpSpPr>
          <p:grpSpPr>
            <a:xfrm>
              <a:off x="10963652" y="4067543"/>
              <a:ext cx="4595058" cy="2132642"/>
              <a:chOff x="11078859" y="4196131"/>
              <a:chExt cx="4034883" cy="1872656"/>
            </a:xfrm>
          </p:grpSpPr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85AEBF6B-F1C7-8246-8654-F8BC8C4CC3FC}"/>
                  </a:ext>
                </a:extLst>
              </p:cNvPr>
              <p:cNvSpPr/>
              <p:nvPr/>
            </p:nvSpPr>
            <p:spPr>
              <a:xfrm>
                <a:off x="11078859" y="4196131"/>
                <a:ext cx="4034883" cy="187265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8" name="Grupo 97">
                <a:extLst>
                  <a:ext uri="{FF2B5EF4-FFF2-40B4-BE49-F238E27FC236}">
                    <a16:creationId xmlns:a16="http://schemas.microsoft.com/office/drawing/2014/main" id="{AF40966C-E2EF-E841-BA65-3E4E2DB8FFF7}"/>
                  </a:ext>
                </a:extLst>
              </p:cNvPr>
              <p:cNvGrpSpPr/>
              <p:nvPr/>
            </p:nvGrpSpPr>
            <p:grpSpPr>
              <a:xfrm>
                <a:off x="11710406" y="4492846"/>
                <a:ext cx="2771788" cy="1220000"/>
                <a:chOff x="2358801" y="6059024"/>
                <a:chExt cx="2771788" cy="1220000"/>
              </a:xfrm>
            </p:grpSpPr>
            <p:sp>
              <p:nvSpPr>
                <p:cNvPr id="99" name="CuadroTexto 98">
                  <a:extLst>
                    <a:ext uri="{FF2B5EF4-FFF2-40B4-BE49-F238E27FC236}">
                      <a16:creationId xmlns:a16="http://schemas.microsoft.com/office/drawing/2014/main" id="{304FE754-7F9B-954D-9EF5-CFC2CE98295B}"/>
                    </a:ext>
                  </a:extLst>
                </p:cNvPr>
                <p:cNvSpPr txBox="1"/>
                <p:nvPr/>
              </p:nvSpPr>
              <p:spPr>
                <a:xfrm>
                  <a:off x="2753587" y="6059024"/>
                  <a:ext cx="1982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Marketing</a:t>
                  </a:r>
                </a:p>
              </p:txBody>
            </p:sp>
            <p:sp>
              <p:nvSpPr>
                <p:cNvPr id="100" name="Rectángulo 99">
                  <a:extLst>
                    <a:ext uri="{FF2B5EF4-FFF2-40B4-BE49-F238E27FC236}">
                      <a16:creationId xmlns:a16="http://schemas.microsoft.com/office/drawing/2014/main" id="{503140DD-6055-0543-9708-D4E870BFB58D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BCE4A946-E08D-AF4B-A6EE-E1AE6FA79E26}"/>
                </a:ext>
              </a:extLst>
            </p:cNvPr>
            <p:cNvGrpSpPr/>
            <p:nvPr/>
          </p:nvGrpSpPr>
          <p:grpSpPr>
            <a:xfrm>
              <a:off x="15552826" y="4067543"/>
              <a:ext cx="4595058" cy="2132642"/>
              <a:chOff x="15635516" y="4196131"/>
              <a:chExt cx="4034883" cy="1872656"/>
            </a:xfrm>
          </p:grpSpPr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0ACB024A-0C69-E940-BFB4-92BF23E5C6A2}"/>
                  </a:ext>
                </a:extLst>
              </p:cNvPr>
              <p:cNvSpPr/>
              <p:nvPr/>
            </p:nvSpPr>
            <p:spPr>
              <a:xfrm>
                <a:off x="15635516" y="4196131"/>
                <a:ext cx="4034883" cy="187265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05" name="Grupo 104">
                <a:extLst>
                  <a:ext uri="{FF2B5EF4-FFF2-40B4-BE49-F238E27FC236}">
                    <a16:creationId xmlns:a16="http://schemas.microsoft.com/office/drawing/2014/main" id="{04A18F47-AD3B-224A-B857-8C21E67F5CDF}"/>
                  </a:ext>
                </a:extLst>
              </p:cNvPr>
              <p:cNvGrpSpPr/>
              <p:nvPr/>
            </p:nvGrpSpPr>
            <p:grpSpPr>
              <a:xfrm>
                <a:off x="16267063" y="4489662"/>
                <a:ext cx="2771788" cy="1220000"/>
                <a:chOff x="2358801" y="6059024"/>
                <a:chExt cx="2771788" cy="1220000"/>
              </a:xfrm>
            </p:grpSpPr>
            <p:sp>
              <p:nvSpPr>
                <p:cNvPr id="106" name="CuadroTexto 105">
                  <a:extLst>
                    <a:ext uri="{FF2B5EF4-FFF2-40B4-BE49-F238E27FC236}">
                      <a16:creationId xmlns:a16="http://schemas.microsoft.com/office/drawing/2014/main" id="{E15E5C30-A68D-1C41-A2EB-53F1AD44F800}"/>
                    </a:ext>
                  </a:extLst>
                </p:cNvPr>
                <p:cNvSpPr txBox="1"/>
                <p:nvPr/>
              </p:nvSpPr>
              <p:spPr>
                <a:xfrm>
                  <a:off x="2753587" y="6059024"/>
                  <a:ext cx="19822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</a:t>
                  </a:r>
                </a:p>
              </p:txBody>
            </p:sp>
            <p:sp>
              <p:nvSpPr>
                <p:cNvPr id="107" name="Rectángulo 106">
                  <a:extLst>
                    <a:ext uri="{FF2B5EF4-FFF2-40B4-BE49-F238E27FC236}">
                      <a16:creationId xmlns:a16="http://schemas.microsoft.com/office/drawing/2014/main" id="{484D45F4-F2C0-0E49-8D62-9EDEE25084C9}"/>
                    </a:ext>
                  </a:extLst>
                </p:cNvPr>
                <p:cNvSpPr/>
                <p:nvPr/>
              </p:nvSpPr>
              <p:spPr>
                <a:xfrm>
                  <a:off x="2358801" y="6571138"/>
                  <a:ext cx="2771788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Refers to a good or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Lato" charset="0"/>
                      <a:ea typeface="Lato" charset="0"/>
                      <a:cs typeface="Lato" charset="0"/>
                    </a:rPr>
                    <a:t>Service being offered</a:t>
                  </a:r>
                </a:p>
              </p:txBody>
            </p:sp>
          </p:grpSp>
        </p:grp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3D54891E-9175-D24D-B03A-62A16FC26F19}"/>
                </a:ext>
              </a:extLst>
            </p:cNvPr>
            <p:cNvSpPr/>
            <p:nvPr/>
          </p:nvSpPr>
          <p:spPr>
            <a:xfrm>
              <a:off x="1785112" y="6212659"/>
              <a:ext cx="9186777" cy="17196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692BAB64-34B3-DD4C-9BEE-232C0978195A}"/>
                </a:ext>
              </a:extLst>
            </p:cNvPr>
            <p:cNvSpPr/>
            <p:nvPr/>
          </p:nvSpPr>
          <p:spPr>
            <a:xfrm>
              <a:off x="1785112" y="7928785"/>
              <a:ext cx="9160955" cy="171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9E4DF3A2-F545-B54C-92E9-123DEE44C489}"/>
                </a:ext>
              </a:extLst>
            </p:cNvPr>
            <p:cNvSpPr/>
            <p:nvPr/>
          </p:nvSpPr>
          <p:spPr>
            <a:xfrm>
              <a:off x="10962309" y="6212659"/>
              <a:ext cx="9185574" cy="1719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04EFE1EB-C529-4847-A750-23392119273B}"/>
                </a:ext>
              </a:extLst>
            </p:cNvPr>
            <p:cNvSpPr/>
            <p:nvPr/>
          </p:nvSpPr>
          <p:spPr>
            <a:xfrm>
              <a:off x="10946067" y="7928784"/>
              <a:ext cx="9201817" cy="17196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13044C7C-CCA9-5340-B2E7-5B3F0901FF21}"/>
                </a:ext>
              </a:extLst>
            </p:cNvPr>
            <p:cNvSpPr txBox="1"/>
            <p:nvPr/>
          </p:nvSpPr>
          <p:spPr>
            <a:xfrm>
              <a:off x="3308427" y="6784916"/>
              <a:ext cx="5894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623138C5-14E0-1C4F-9C25-B9ADC8D63DB7}"/>
                </a:ext>
              </a:extLst>
            </p:cNvPr>
            <p:cNvSpPr txBox="1"/>
            <p:nvPr/>
          </p:nvSpPr>
          <p:spPr>
            <a:xfrm>
              <a:off x="2448133" y="8471463"/>
              <a:ext cx="7615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A0B6C143-42A4-E14A-9FBD-CBDEF32475E8}"/>
                </a:ext>
              </a:extLst>
            </p:cNvPr>
            <p:cNvSpPr txBox="1"/>
            <p:nvPr/>
          </p:nvSpPr>
          <p:spPr>
            <a:xfrm>
              <a:off x="13264364" y="6764990"/>
              <a:ext cx="4917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8" name="Pentágono 7">
              <a:extLst>
                <a:ext uri="{FF2B5EF4-FFF2-40B4-BE49-F238E27FC236}">
                  <a16:creationId xmlns:a16="http://schemas.microsoft.com/office/drawing/2014/main" id="{392700E3-4A05-184E-8269-CD7E1EF6398A}"/>
                </a:ext>
              </a:extLst>
            </p:cNvPr>
            <p:cNvSpPr/>
            <p:nvPr/>
          </p:nvSpPr>
          <p:spPr>
            <a:xfrm>
              <a:off x="20131633" y="4067543"/>
              <a:ext cx="2460905" cy="558091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2ADCDC2F-2400-934E-B618-4EDE75EA5C42}"/>
                </a:ext>
              </a:extLst>
            </p:cNvPr>
            <p:cNvSpPr txBox="1"/>
            <p:nvPr/>
          </p:nvSpPr>
          <p:spPr>
            <a:xfrm>
              <a:off x="12800165" y="8481117"/>
              <a:ext cx="5820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3FF6B729-9317-4D46-861C-6DDA430FE4BE}"/>
                </a:ext>
              </a:extLst>
            </p:cNvPr>
            <p:cNvSpPr txBox="1"/>
            <p:nvPr/>
          </p:nvSpPr>
          <p:spPr>
            <a:xfrm rot="5400000">
              <a:off x="18967040" y="6446942"/>
              <a:ext cx="43181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  <p:grpSp>
        <p:nvGrpSpPr>
          <p:cNvPr id="35" name="Group 108">
            <a:extLst>
              <a:ext uri="{FF2B5EF4-FFF2-40B4-BE49-F238E27FC236}">
                <a16:creationId xmlns:a16="http://schemas.microsoft.com/office/drawing/2014/main" id="{693D3C4B-8F5A-7448-9D32-5E1339AFBA1E}"/>
              </a:ext>
            </a:extLst>
          </p:cNvPr>
          <p:cNvGrpSpPr/>
          <p:nvPr/>
        </p:nvGrpSpPr>
        <p:grpSpPr>
          <a:xfrm>
            <a:off x="7074388" y="1572634"/>
            <a:ext cx="10228874" cy="1772392"/>
            <a:chOff x="7074388" y="1029709"/>
            <a:chExt cx="10228874" cy="1772392"/>
          </a:xfrm>
        </p:grpSpPr>
        <p:sp>
          <p:nvSpPr>
            <p:cNvPr id="36" name="TextBox 109">
              <a:extLst>
                <a:ext uri="{FF2B5EF4-FFF2-40B4-BE49-F238E27FC236}">
                  <a16:creationId xmlns:a16="http://schemas.microsoft.com/office/drawing/2014/main" id="{6330F4BD-5085-5042-A016-9DFD7AE2056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37" name="TextBox 110">
              <a:extLst>
                <a:ext uri="{FF2B5EF4-FFF2-40B4-BE49-F238E27FC236}">
                  <a16:creationId xmlns:a16="http://schemas.microsoft.com/office/drawing/2014/main" id="{2918924E-C991-E74F-AB53-BAF841F270E2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8" name="Rectangle 111">
              <a:extLst>
                <a:ext uri="{FF2B5EF4-FFF2-40B4-BE49-F238E27FC236}">
                  <a16:creationId xmlns:a16="http://schemas.microsoft.com/office/drawing/2014/main" id="{61F7B031-2FA2-8B48-A68C-EB80C9AC31CD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55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entágono 52">
            <a:extLst>
              <a:ext uri="{FF2B5EF4-FFF2-40B4-BE49-F238E27FC236}">
                <a16:creationId xmlns:a16="http://schemas.microsoft.com/office/drawing/2014/main" id="{E16F645A-1B60-BD44-90D4-26C3E2692014}"/>
              </a:ext>
            </a:extLst>
          </p:cNvPr>
          <p:cNvSpPr/>
          <p:nvPr/>
        </p:nvSpPr>
        <p:spPr>
          <a:xfrm>
            <a:off x="18791651" y="3979549"/>
            <a:ext cx="3342809" cy="87613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F97B96CD-6F5D-C840-A8D3-641F3C409D3B}"/>
              </a:ext>
            </a:extLst>
          </p:cNvPr>
          <p:cNvSpPr/>
          <p:nvPr/>
        </p:nvSpPr>
        <p:spPr>
          <a:xfrm>
            <a:off x="3903349" y="8366592"/>
            <a:ext cx="14887575" cy="1093579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791E7047-6B75-AB44-9D7A-A6E2D2BD615F}"/>
              </a:ext>
            </a:extLst>
          </p:cNvPr>
          <p:cNvSpPr/>
          <p:nvPr/>
        </p:nvSpPr>
        <p:spPr>
          <a:xfrm>
            <a:off x="3903349" y="9460171"/>
            <a:ext cx="14887575" cy="1093579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AF7D550-7A7E-D04A-A483-D0409DB91B5E}"/>
              </a:ext>
            </a:extLst>
          </p:cNvPr>
          <p:cNvSpPr/>
          <p:nvPr/>
        </p:nvSpPr>
        <p:spPr>
          <a:xfrm>
            <a:off x="3903349" y="10553749"/>
            <a:ext cx="14887575" cy="1093579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EF8DD53E-8691-3F46-916B-25EC3679E536}"/>
              </a:ext>
            </a:extLst>
          </p:cNvPr>
          <p:cNvSpPr/>
          <p:nvPr/>
        </p:nvSpPr>
        <p:spPr>
          <a:xfrm>
            <a:off x="3903349" y="11647328"/>
            <a:ext cx="14887575" cy="1093579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2CF913F-1B2A-B44A-8A91-B089DCBD71CF}"/>
              </a:ext>
            </a:extLst>
          </p:cNvPr>
          <p:cNvSpPr txBox="1"/>
          <p:nvPr/>
        </p:nvSpPr>
        <p:spPr>
          <a:xfrm>
            <a:off x="8791801" y="8563797"/>
            <a:ext cx="51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4810DF7E-3BF2-2049-B0C6-4B6CF4B11814}"/>
              </a:ext>
            </a:extLst>
          </p:cNvPr>
          <p:cNvSpPr txBox="1"/>
          <p:nvPr/>
        </p:nvSpPr>
        <p:spPr>
          <a:xfrm>
            <a:off x="8764773" y="9657389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AFA8017A-2F9B-A24C-B882-8537EFFC429B}"/>
              </a:ext>
            </a:extLst>
          </p:cNvPr>
          <p:cNvSpPr txBox="1"/>
          <p:nvPr/>
        </p:nvSpPr>
        <p:spPr>
          <a:xfrm>
            <a:off x="8003591" y="10749137"/>
            <a:ext cx="668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B38C4840-A746-C642-B940-2D07F18D6BDE}"/>
              </a:ext>
            </a:extLst>
          </p:cNvPr>
          <p:cNvSpPr txBox="1"/>
          <p:nvPr/>
        </p:nvSpPr>
        <p:spPr>
          <a:xfrm>
            <a:off x="9188072" y="11847142"/>
            <a:ext cx="431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C11E964-0870-874A-8449-7809476A27D2}"/>
              </a:ext>
            </a:extLst>
          </p:cNvPr>
          <p:cNvSpPr txBox="1"/>
          <p:nvPr/>
        </p:nvSpPr>
        <p:spPr>
          <a:xfrm rot="5400000">
            <a:off x="17917592" y="7772583"/>
            <a:ext cx="4348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D9CC948-D4A5-0440-8985-1B876ED62912}"/>
              </a:ext>
            </a:extLst>
          </p:cNvPr>
          <p:cNvSpPr/>
          <p:nvPr/>
        </p:nvSpPr>
        <p:spPr>
          <a:xfrm>
            <a:off x="3903349" y="3979550"/>
            <a:ext cx="3721894" cy="438110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F5D95E5-E554-B146-9E5A-95C8681F43BE}"/>
              </a:ext>
            </a:extLst>
          </p:cNvPr>
          <p:cNvSpPr/>
          <p:nvPr/>
        </p:nvSpPr>
        <p:spPr>
          <a:xfrm>
            <a:off x="7625243" y="3979550"/>
            <a:ext cx="3721894" cy="4381105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B784C530-36AC-9D42-8B4E-D57BB077E08D}"/>
              </a:ext>
            </a:extLst>
          </p:cNvPr>
          <p:cNvSpPr/>
          <p:nvPr/>
        </p:nvSpPr>
        <p:spPr>
          <a:xfrm>
            <a:off x="11347137" y="3985486"/>
            <a:ext cx="3721894" cy="4381105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7D171534-B836-D94C-BE2D-B780B01AF634}"/>
              </a:ext>
            </a:extLst>
          </p:cNvPr>
          <p:cNvSpPr/>
          <p:nvPr/>
        </p:nvSpPr>
        <p:spPr>
          <a:xfrm>
            <a:off x="15069030" y="3985486"/>
            <a:ext cx="3721894" cy="4381105"/>
          </a:xfrm>
          <a:prstGeom prst="rect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33DFFEB-96D9-884E-A40A-AA97B5A206C5}"/>
              </a:ext>
            </a:extLst>
          </p:cNvPr>
          <p:cNvSpPr txBox="1"/>
          <p:nvPr/>
        </p:nvSpPr>
        <p:spPr>
          <a:xfrm>
            <a:off x="4709475" y="6198409"/>
            <a:ext cx="2101795" cy="49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Logistics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B1D851A4-5C15-1A4F-BFA0-BA087F0808BF}"/>
              </a:ext>
            </a:extLst>
          </p:cNvPr>
          <p:cNvSpPr/>
          <p:nvPr/>
        </p:nvSpPr>
        <p:spPr>
          <a:xfrm>
            <a:off x="4156959" y="6680086"/>
            <a:ext cx="3214674" cy="98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4EE2E06-BF2F-5C47-A901-BA8F02FDFBFE}"/>
              </a:ext>
            </a:extLst>
          </p:cNvPr>
          <p:cNvSpPr txBox="1"/>
          <p:nvPr/>
        </p:nvSpPr>
        <p:spPr>
          <a:xfrm>
            <a:off x="8312524" y="6212978"/>
            <a:ext cx="2355407" cy="49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Operations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25031C8-98FF-6D41-B111-6A0195CFF48D}"/>
              </a:ext>
            </a:extLst>
          </p:cNvPr>
          <p:cNvSpPr/>
          <p:nvPr/>
        </p:nvSpPr>
        <p:spPr>
          <a:xfrm>
            <a:off x="7878853" y="6675220"/>
            <a:ext cx="3214674" cy="98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23E3995-3EB7-034A-A203-D17E27F73779}"/>
              </a:ext>
            </a:extLst>
          </p:cNvPr>
          <p:cNvSpPr txBox="1"/>
          <p:nvPr/>
        </p:nvSpPr>
        <p:spPr>
          <a:xfrm>
            <a:off x="12041104" y="6193543"/>
            <a:ext cx="2227342" cy="49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Marketing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8A3170FD-6CCA-D244-9424-CE891C0D71DE}"/>
              </a:ext>
            </a:extLst>
          </p:cNvPr>
          <p:cNvSpPr/>
          <p:nvPr/>
        </p:nvSpPr>
        <p:spPr>
          <a:xfrm>
            <a:off x="11614134" y="6675220"/>
            <a:ext cx="3214674" cy="98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8045162-A732-104C-BB0D-AFCF11E418B2}"/>
              </a:ext>
            </a:extLst>
          </p:cNvPr>
          <p:cNvSpPr txBox="1"/>
          <p:nvPr/>
        </p:nvSpPr>
        <p:spPr>
          <a:xfrm>
            <a:off x="15875156" y="6193543"/>
            <a:ext cx="2101795" cy="49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B554B27-90A0-0F49-A8F2-5C52B4C037E8}"/>
              </a:ext>
            </a:extLst>
          </p:cNvPr>
          <p:cNvSpPr/>
          <p:nvPr/>
        </p:nvSpPr>
        <p:spPr>
          <a:xfrm>
            <a:off x="15322640" y="6675220"/>
            <a:ext cx="3214674" cy="98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being offered</a:t>
            </a:r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50BCCE0E-D536-744E-9367-FA2719D2F70C}"/>
              </a:ext>
            </a:extLst>
          </p:cNvPr>
          <p:cNvGrpSpPr/>
          <p:nvPr/>
        </p:nvGrpSpPr>
        <p:grpSpPr>
          <a:xfrm>
            <a:off x="16098678" y="4878194"/>
            <a:ext cx="1647591" cy="829507"/>
            <a:chOff x="11986603" y="13075265"/>
            <a:chExt cx="1647591" cy="1013902"/>
          </a:xfrm>
          <a:solidFill>
            <a:schemeClr val="bg2"/>
          </a:solidFill>
        </p:grpSpPr>
        <p:sp>
          <p:nvSpPr>
            <p:cNvPr id="133" name="Freeform 427">
              <a:extLst>
                <a:ext uri="{FF2B5EF4-FFF2-40B4-BE49-F238E27FC236}">
                  <a16:creationId xmlns:a16="http://schemas.microsoft.com/office/drawing/2014/main" id="{5BFA44E1-0E01-F64B-95EB-F7B16551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6603" y="13075265"/>
              <a:ext cx="1647591" cy="1013902"/>
            </a:xfrm>
            <a:custGeom>
              <a:avLst/>
              <a:gdLst>
                <a:gd name="T0" fmla="*/ 888 w 916"/>
                <a:gd name="T1" fmla="*/ 565 h 566"/>
                <a:gd name="T2" fmla="*/ 888 w 916"/>
                <a:gd name="T3" fmla="*/ 565 h 566"/>
                <a:gd name="T4" fmla="*/ 28 w 916"/>
                <a:gd name="T5" fmla="*/ 565 h 566"/>
                <a:gd name="T6" fmla="*/ 0 w 916"/>
                <a:gd name="T7" fmla="*/ 537 h 566"/>
                <a:gd name="T8" fmla="*/ 0 w 916"/>
                <a:gd name="T9" fmla="*/ 28 h 566"/>
                <a:gd name="T10" fmla="*/ 28 w 916"/>
                <a:gd name="T11" fmla="*/ 0 h 566"/>
                <a:gd name="T12" fmla="*/ 888 w 916"/>
                <a:gd name="T13" fmla="*/ 0 h 566"/>
                <a:gd name="T14" fmla="*/ 915 w 916"/>
                <a:gd name="T15" fmla="*/ 28 h 566"/>
                <a:gd name="T16" fmla="*/ 915 w 916"/>
                <a:gd name="T17" fmla="*/ 537 h 566"/>
                <a:gd name="T18" fmla="*/ 888 w 916"/>
                <a:gd name="T19" fmla="*/ 565 h 566"/>
                <a:gd name="T20" fmla="*/ 37 w 916"/>
                <a:gd name="T21" fmla="*/ 528 h 566"/>
                <a:gd name="T22" fmla="*/ 37 w 916"/>
                <a:gd name="T23" fmla="*/ 528 h 566"/>
                <a:gd name="T24" fmla="*/ 878 w 916"/>
                <a:gd name="T25" fmla="*/ 528 h 566"/>
                <a:gd name="T26" fmla="*/ 878 w 916"/>
                <a:gd name="T27" fmla="*/ 37 h 566"/>
                <a:gd name="T28" fmla="*/ 37 w 916"/>
                <a:gd name="T29" fmla="*/ 37 h 566"/>
                <a:gd name="T30" fmla="*/ 37 w 916"/>
                <a:gd name="T31" fmla="*/ 52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6" h="566">
                  <a:moveTo>
                    <a:pt x="888" y="565"/>
                  </a:moveTo>
                  <a:lnTo>
                    <a:pt x="888" y="565"/>
                  </a:lnTo>
                  <a:cubicBezTo>
                    <a:pt x="28" y="565"/>
                    <a:pt x="28" y="565"/>
                    <a:pt x="28" y="565"/>
                  </a:cubicBezTo>
                  <a:cubicBezTo>
                    <a:pt x="10" y="565"/>
                    <a:pt x="0" y="546"/>
                    <a:pt x="0" y="5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0" y="0"/>
                    <a:pt x="28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906" y="0"/>
                    <a:pt x="915" y="9"/>
                    <a:pt x="915" y="28"/>
                  </a:cubicBezTo>
                  <a:cubicBezTo>
                    <a:pt x="915" y="537"/>
                    <a:pt x="915" y="537"/>
                    <a:pt x="915" y="537"/>
                  </a:cubicBezTo>
                  <a:cubicBezTo>
                    <a:pt x="915" y="546"/>
                    <a:pt x="906" y="565"/>
                    <a:pt x="888" y="565"/>
                  </a:cubicBezTo>
                  <a:close/>
                  <a:moveTo>
                    <a:pt x="37" y="528"/>
                  </a:moveTo>
                  <a:lnTo>
                    <a:pt x="37" y="528"/>
                  </a:lnTo>
                  <a:cubicBezTo>
                    <a:pt x="878" y="528"/>
                    <a:pt x="878" y="528"/>
                    <a:pt x="878" y="528"/>
                  </a:cubicBezTo>
                  <a:cubicBezTo>
                    <a:pt x="878" y="37"/>
                    <a:pt x="878" y="37"/>
                    <a:pt x="878" y="37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52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428">
              <a:extLst>
                <a:ext uri="{FF2B5EF4-FFF2-40B4-BE49-F238E27FC236}">
                  <a16:creationId xmlns:a16="http://schemas.microsoft.com/office/drawing/2014/main" id="{04EFA7BF-1CCA-2C43-915C-9C7F91D0A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225768"/>
              <a:ext cx="681216" cy="71288"/>
            </a:xfrm>
            <a:custGeom>
              <a:avLst/>
              <a:gdLst>
                <a:gd name="T0" fmla="*/ 369 w 379"/>
                <a:gd name="T1" fmla="*/ 37 h 38"/>
                <a:gd name="T2" fmla="*/ 369 w 379"/>
                <a:gd name="T3" fmla="*/ 37 h 38"/>
                <a:gd name="T4" fmla="*/ 9 w 379"/>
                <a:gd name="T5" fmla="*/ 37 h 38"/>
                <a:gd name="T6" fmla="*/ 0 w 379"/>
                <a:gd name="T7" fmla="*/ 19 h 38"/>
                <a:gd name="T8" fmla="*/ 9 w 379"/>
                <a:gd name="T9" fmla="*/ 0 h 38"/>
                <a:gd name="T10" fmla="*/ 369 w 379"/>
                <a:gd name="T11" fmla="*/ 0 h 38"/>
                <a:gd name="T12" fmla="*/ 378 w 379"/>
                <a:gd name="T13" fmla="*/ 19 h 38"/>
                <a:gd name="T14" fmla="*/ 369 w 37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9" h="38">
                  <a:moveTo>
                    <a:pt x="369" y="37"/>
                  </a:moveTo>
                  <a:lnTo>
                    <a:pt x="369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9"/>
                  </a:cubicBezTo>
                  <a:cubicBezTo>
                    <a:pt x="0" y="10"/>
                    <a:pt x="0" y="0"/>
                    <a:pt x="9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78" y="0"/>
                    <a:pt x="378" y="10"/>
                    <a:pt x="378" y="19"/>
                  </a:cubicBezTo>
                  <a:cubicBezTo>
                    <a:pt x="378" y="28"/>
                    <a:pt x="378" y="37"/>
                    <a:pt x="369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429">
              <a:extLst>
                <a:ext uri="{FF2B5EF4-FFF2-40B4-BE49-F238E27FC236}">
                  <a16:creationId xmlns:a16="http://schemas.microsoft.com/office/drawing/2014/main" id="{2E989C9E-DB74-0643-ACE4-6223A4C7E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392109"/>
              <a:ext cx="530716" cy="71293"/>
            </a:xfrm>
            <a:custGeom>
              <a:avLst/>
              <a:gdLst>
                <a:gd name="T0" fmla="*/ 276 w 296"/>
                <a:gd name="T1" fmla="*/ 37 h 38"/>
                <a:gd name="T2" fmla="*/ 276 w 296"/>
                <a:gd name="T3" fmla="*/ 37 h 38"/>
                <a:gd name="T4" fmla="*/ 9 w 296"/>
                <a:gd name="T5" fmla="*/ 37 h 38"/>
                <a:gd name="T6" fmla="*/ 0 w 296"/>
                <a:gd name="T7" fmla="*/ 18 h 38"/>
                <a:gd name="T8" fmla="*/ 9 w 296"/>
                <a:gd name="T9" fmla="*/ 0 h 38"/>
                <a:gd name="T10" fmla="*/ 276 w 296"/>
                <a:gd name="T11" fmla="*/ 0 h 38"/>
                <a:gd name="T12" fmla="*/ 295 w 296"/>
                <a:gd name="T13" fmla="*/ 18 h 38"/>
                <a:gd name="T14" fmla="*/ 276 w 296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38">
                  <a:moveTo>
                    <a:pt x="276" y="37"/>
                  </a:moveTo>
                  <a:lnTo>
                    <a:pt x="276" y="37"/>
                  </a:lnTo>
                  <a:cubicBezTo>
                    <a:pt x="9" y="37"/>
                    <a:pt x="9" y="37"/>
                    <a:pt x="9" y="37"/>
                  </a:cubicBezTo>
                  <a:cubicBezTo>
                    <a:pt x="0" y="37"/>
                    <a:pt x="0" y="2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86" y="0"/>
                    <a:pt x="295" y="9"/>
                    <a:pt x="295" y="18"/>
                  </a:cubicBezTo>
                  <a:cubicBezTo>
                    <a:pt x="295" y="28"/>
                    <a:pt x="286" y="37"/>
                    <a:pt x="276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430">
              <a:extLst>
                <a:ext uri="{FF2B5EF4-FFF2-40B4-BE49-F238E27FC236}">
                  <a16:creationId xmlns:a16="http://schemas.microsoft.com/office/drawing/2014/main" id="{C6DAE4CF-9390-2F4D-8504-A7AA94194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2401" y="13875300"/>
              <a:ext cx="71288" cy="55445"/>
            </a:xfrm>
            <a:custGeom>
              <a:avLst/>
              <a:gdLst>
                <a:gd name="T0" fmla="*/ 19 w 38"/>
                <a:gd name="T1" fmla="*/ 28 h 29"/>
                <a:gd name="T2" fmla="*/ 19 w 38"/>
                <a:gd name="T3" fmla="*/ 28 h 29"/>
                <a:gd name="T4" fmla="*/ 19 w 38"/>
                <a:gd name="T5" fmla="*/ 28 h 29"/>
                <a:gd name="T6" fmla="*/ 0 w 38"/>
                <a:gd name="T7" fmla="*/ 9 h 29"/>
                <a:gd name="T8" fmla="*/ 19 w 38"/>
                <a:gd name="T9" fmla="*/ 0 h 29"/>
                <a:gd name="T10" fmla="*/ 19 w 38"/>
                <a:gd name="T11" fmla="*/ 0 h 29"/>
                <a:gd name="T12" fmla="*/ 37 w 38"/>
                <a:gd name="T13" fmla="*/ 9 h 29"/>
                <a:gd name="T14" fmla="*/ 19 w 38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9"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9" y="28"/>
                    <a:pt x="0" y="19"/>
                    <a:pt x="0" y="9"/>
                  </a:cubicBezTo>
                  <a:cubicBezTo>
                    <a:pt x="0" y="0"/>
                    <a:pt x="9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431">
              <a:extLst>
                <a:ext uri="{FF2B5EF4-FFF2-40B4-BE49-F238E27FC236}">
                  <a16:creationId xmlns:a16="http://schemas.microsoft.com/office/drawing/2014/main" id="{94747143-68D2-164D-A3F8-7F9AB5809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2188" y="13875300"/>
              <a:ext cx="348529" cy="55445"/>
            </a:xfrm>
            <a:custGeom>
              <a:avLst/>
              <a:gdLst>
                <a:gd name="T0" fmla="*/ 176 w 196"/>
                <a:gd name="T1" fmla="*/ 28 h 29"/>
                <a:gd name="T2" fmla="*/ 176 w 196"/>
                <a:gd name="T3" fmla="*/ 28 h 29"/>
                <a:gd name="T4" fmla="*/ 176 w 196"/>
                <a:gd name="T5" fmla="*/ 28 h 29"/>
                <a:gd name="T6" fmla="*/ 158 w 196"/>
                <a:gd name="T7" fmla="*/ 9 h 29"/>
                <a:gd name="T8" fmla="*/ 176 w 196"/>
                <a:gd name="T9" fmla="*/ 0 h 29"/>
                <a:gd name="T10" fmla="*/ 176 w 196"/>
                <a:gd name="T11" fmla="*/ 0 h 29"/>
                <a:gd name="T12" fmla="*/ 195 w 196"/>
                <a:gd name="T13" fmla="*/ 9 h 29"/>
                <a:gd name="T14" fmla="*/ 176 w 196"/>
                <a:gd name="T15" fmla="*/ 28 h 29"/>
                <a:gd name="T16" fmla="*/ 130 w 196"/>
                <a:gd name="T17" fmla="*/ 28 h 29"/>
                <a:gd name="T18" fmla="*/ 130 w 196"/>
                <a:gd name="T19" fmla="*/ 28 h 29"/>
                <a:gd name="T20" fmla="*/ 121 w 196"/>
                <a:gd name="T21" fmla="*/ 28 h 29"/>
                <a:gd name="T22" fmla="*/ 111 w 196"/>
                <a:gd name="T23" fmla="*/ 9 h 29"/>
                <a:gd name="T24" fmla="*/ 121 w 196"/>
                <a:gd name="T25" fmla="*/ 0 h 29"/>
                <a:gd name="T26" fmla="*/ 130 w 196"/>
                <a:gd name="T27" fmla="*/ 0 h 29"/>
                <a:gd name="T28" fmla="*/ 139 w 196"/>
                <a:gd name="T29" fmla="*/ 9 h 29"/>
                <a:gd name="T30" fmla="*/ 130 w 196"/>
                <a:gd name="T31" fmla="*/ 28 h 29"/>
                <a:gd name="T32" fmla="*/ 74 w 196"/>
                <a:gd name="T33" fmla="*/ 28 h 29"/>
                <a:gd name="T34" fmla="*/ 74 w 196"/>
                <a:gd name="T35" fmla="*/ 28 h 29"/>
                <a:gd name="T36" fmla="*/ 74 w 196"/>
                <a:gd name="T37" fmla="*/ 28 h 29"/>
                <a:gd name="T38" fmla="*/ 56 w 196"/>
                <a:gd name="T39" fmla="*/ 9 h 29"/>
                <a:gd name="T40" fmla="*/ 74 w 196"/>
                <a:gd name="T41" fmla="*/ 0 h 29"/>
                <a:gd name="T42" fmla="*/ 74 w 196"/>
                <a:gd name="T43" fmla="*/ 0 h 29"/>
                <a:gd name="T44" fmla="*/ 93 w 196"/>
                <a:gd name="T45" fmla="*/ 9 h 29"/>
                <a:gd name="T46" fmla="*/ 74 w 196"/>
                <a:gd name="T47" fmla="*/ 28 h 29"/>
                <a:gd name="T48" fmla="*/ 19 w 196"/>
                <a:gd name="T49" fmla="*/ 28 h 29"/>
                <a:gd name="T50" fmla="*/ 19 w 196"/>
                <a:gd name="T51" fmla="*/ 28 h 29"/>
                <a:gd name="T52" fmla="*/ 19 w 196"/>
                <a:gd name="T53" fmla="*/ 28 h 29"/>
                <a:gd name="T54" fmla="*/ 0 w 196"/>
                <a:gd name="T55" fmla="*/ 9 h 29"/>
                <a:gd name="T56" fmla="*/ 19 w 196"/>
                <a:gd name="T57" fmla="*/ 0 h 29"/>
                <a:gd name="T58" fmla="*/ 19 w 196"/>
                <a:gd name="T59" fmla="*/ 0 h 29"/>
                <a:gd name="T60" fmla="*/ 37 w 196"/>
                <a:gd name="T61" fmla="*/ 9 h 29"/>
                <a:gd name="T62" fmla="*/ 19 w 196"/>
                <a:gd name="T6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9">
                  <a:moveTo>
                    <a:pt x="176" y="28"/>
                  </a:moveTo>
                  <a:lnTo>
                    <a:pt x="176" y="28"/>
                  </a:lnTo>
                  <a:lnTo>
                    <a:pt x="176" y="28"/>
                  </a:lnTo>
                  <a:cubicBezTo>
                    <a:pt x="167" y="28"/>
                    <a:pt x="158" y="19"/>
                    <a:pt x="158" y="9"/>
                  </a:cubicBezTo>
                  <a:cubicBezTo>
                    <a:pt x="158" y="0"/>
                    <a:pt x="167" y="0"/>
                    <a:pt x="176" y="0"/>
                  </a:cubicBezTo>
                  <a:lnTo>
                    <a:pt x="176" y="0"/>
                  </a:lnTo>
                  <a:cubicBezTo>
                    <a:pt x="185" y="0"/>
                    <a:pt x="195" y="0"/>
                    <a:pt x="195" y="9"/>
                  </a:cubicBezTo>
                  <a:cubicBezTo>
                    <a:pt x="195" y="19"/>
                    <a:pt x="185" y="28"/>
                    <a:pt x="176" y="28"/>
                  </a:cubicBezTo>
                  <a:close/>
                  <a:moveTo>
                    <a:pt x="130" y="28"/>
                  </a:moveTo>
                  <a:lnTo>
                    <a:pt x="130" y="28"/>
                  </a:lnTo>
                  <a:cubicBezTo>
                    <a:pt x="121" y="28"/>
                    <a:pt x="121" y="28"/>
                    <a:pt x="121" y="28"/>
                  </a:cubicBezTo>
                  <a:cubicBezTo>
                    <a:pt x="111" y="28"/>
                    <a:pt x="111" y="19"/>
                    <a:pt x="111" y="9"/>
                  </a:cubicBezTo>
                  <a:cubicBezTo>
                    <a:pt x="111" y="0"/>
                    <a:pt x="111" y="0"/>
                    <a:pt x="12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0"/>
                    <a:pt x="139" y="0"/>
                    <a:pt x="139" y="9"/>
                  </a:cubicBezTo>
                  <a:cubicBezTo>
                    <a:pt x="139" y="19"/>
                    <a:pt x="139" y="28"/>
                    <a:pt x="130" y="28"/>
                  </a:cubicBezTo>
                  <a:close/>
                  <a:moveTo>
                    <a:pt x="74" y="28"/>
                  </a:moveTo>
                  <a:lnTo>
                    <a:pt x="74" y="28"/>
                  </a:lnTo>
                  <a:lnTo>
                    <a:pt x="74" y="28"/>
                  </a:lnTo>
                  <a:cubicBezTo>
                    <a:pt x="65" y="28"/>
                    <a:pt x="56" y="19"/>
                    <a:pt x="56" y="9"/>
                  </a:cubicBezTo>
                  <a:cubicBezTo>
                    <a:pt x="56" y="0"/>
                    <a:pt x="65" y="0"/>
                    <a:pt x="74" y="0"/>
                  </a:cubicBezTo>
                  <a:lnTo>
                    <a:pt x="74" y="0"/>
                  </a:lnTo>
                  <a:cubicBezTo>
                    <a:pt x="84" y="0"/>
                    <a:pt x="93" y="0"/>
                    <a:pt x="93" y="9"/>
                  </a:cubicBezTo>
                  <a:cubicBezTo>
                    <a:pt x="93" y="19"/>
                    <a:pt x="84" y="28"/>
                    <a:pt x="74" y="28"/>
                  </a:cubicBezTo>
                  <a:close/>
                  <a:moveTo>
                    <a:pt x="19" y="28"/>
                  </a:moveTo>
                  <a:lnTo>
                    <a:pt x="19" y="28"/>
                  </a:lnTo>
                  <a:lnTo>
                    <a:pt x="19" y="28"/>
                  </a:lnTo>
                  <a:cubicBezTo>
                    <a:pt x="10" y="28"/>
                    <a:pt x="0" y="19"/>
                    <a:pt x="0" y="9"/>
                  </a:cubicBezTo>
                  <a:cubicBezTo>
                    <a:pt x="0" y="0"/>
                    <a:pt x="10" y="0"/>
                    <a:pt x="19" y="0"/>
                  </a:cubicBezTo>
                  <a:lnTo>
                    <a:pt x="19" y="0"/>
                  </a:lnTo>
                  <a:cubicBezTo>
                    <a:pt x="28" y="0"/>
                    <a:pt x="37" y="0"/>
                    <a:pt x="37" y="9"/>
                  </a:cubicBezTo>
                  <a:cubicBezTo>
                    <a:pt x="37" y="19"/>
                    <a:pt x="28" y="28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432">
              <a:extLst>
                <a:ext uri="{FF2B5EF4-FFF2-40B4-BE49-F238E27FC236}">
                  <a16:creationId xmlns:a16="http://schemas.microsoft.com/office/drawing/2014/main" id="{D9215EAB-9AC0-DE4A-AC28-BCA91CF95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5053" y="13875300"/>
              <a:ext cx="55450" cy="55445"/>
            </a:xfrm>
            <a:custGeom>
              <a:avLst/>
              <a:gdLst>
                <a:gd name="T0" fmla="*/ 9 w 29"/>
                <a:gd name="T1" fmla="*/ 28 h 29"/>
                <a:gd name="T2" fmla="*/ 9 w 29"/>
                <a:gd name="T3" fmla="*/ 28 h 29"/>
                <a:gd name="T4" fmla="*/ 9 w 29"/>
                <a:gd name="T5" fmla="*/ 28 h 29"/>
                <a:gd name="T6" fmla="*/ 0 w 29"/>
                <a:gd name="T7" fmla="*/ 9 h 29"/>
                <a:gd name="T8" fmla="*/ 9 w 29"/>
                <a:gd name="T9" fmla="*/ 0 h 29"/>
                <a:gd name="T10" fmla="*/ 9 w 29"/>
                <a:gd name="T11" fmla="*/ 0 h 29"/>
                <a:gd name="T12" fmla="*/ 28 w 29"/>
                <a:gd name="T13" fmla="*/ 9 h 29"/>
                <a:gd name="T14" fmla="*/ 9 w 29"/>
                <a:gd name="T15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9" y="28"/>
                  </a:moveTo>
                  <a:lnTo>
                    <a:pt x="9" y="28"/>
                  </a:lnTo>
                  <a:lnTo>
                    <a:pt x="9" y="28"/>
                  </a:lnTo>
                  <a:cubicBezTo>
                    <a:pt x="0" y="28"/>
                    <a:pt x="0" y="19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9" y="0"/>
                    <a:pt x="28" y="0"/>
                    <a:pt x="28" y="9"/>
                  </a:cubicBezTo>
                  <a:cubicBezTo>
                    <a:pt x="28" y="19"/>
                    <a:pt x="19" y="28"/>
                    <a:pt x="9" y="2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433">
              <a:extLst>
                <a:ext uri="{FF2B5EF4-FFF2-40B4-BE49-F238E27FC236}">
                  <a16:creationId xmlns:a16="http://schemas.microsoft.com/office/drawing/2014/main" id="{4E7CD887-209E-4948-B905-AC617C86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212" y="13708954"/>
              <a:ext cx="546559" cy="47527"/>
            </a:xfrm>
            <a:custGeom>
              <a:avLst/>
              <a:gdLst>
                <a:gd name="T0" fmla="*/ 287 w 306"/>
                <a:gd name="T1" fmla="*/ 27 h 28"/>
                <a:gd name="T2" fmla="*/ 287 w 306"/>
                <a:gd name="T3" fmla="*/ 27 h 28"/>
                <a:gd name="T4" fmla="*/ 18 w 306"/>
                <a:gd name="T5" fmla="*/ 27 h 28"/>
                <a:gd name="T6" fmla="*/ 0 w 306"/>
                <a:gd name="T7" fmla="*/ 18 h 28"/>
                <a:gd name="T8" fmla="*/ 18 w 306"/>
                <a:gd name="T9" fmla="*/ 0 h 28"/>
                <a:gd name="T10" fmla="*/ 287 w 306"/>
                <a:gd name="T11" fmla="*/ 0 h 28"/>
                <a:gd name="T12" fmla="*/ 305 w 306"/>
                <a:gd name="T13" fmla="*/ 18 h 28"/>
                <a:gd name="T14" fmla="*/ 287 w 306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28">
                  <a:moveTo>
                    <a:pt x="287" y="27"/>
                  </a:moveTo>
                  <a:lnTo>
                    <a:pt x="287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6" y="0"/>
                    <a:pt x="305" y="9"/>
                    <a:pt x="305" y="18"/>
                  </a:cubicBezTo>
                  <a:cubicBezTo>
                    <a:pt x="305" y="27"/>
                    <a:pt x="296" y="27"/>
                    <a:pt x="287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434">
              <a:extLst>
                <a:ext uri="{FF2B5EF4-FFF2-40B4-BE49-F238E27FC236}">
                  <a16:creationId xmlns:a16="http://schemas.microsoft.com/office/drawing/2014/main" id="{B474B075-F612-EE4B-8061-5FC621195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2944" y="13708954"/>
              <a:ext cx="301002" cy="213873"/>
            </a:xfrm>
            <a:custGeom>
              <a:avLst/>
              <a:gdLst>
                <a:gd name="T0" fmla="*/ 147 w 166"/>
                <a:gd name="T1" fmla="*/ 120 h 121"/>
                <a:gd name="T2" fmla="*/ 147 w 166"/>
                <a:gd name="T3" fmla="*/ 120 h 121"/>
                <a:gd name="T4" fmla="*/ 9 w 166"/>
                <a:gd name="T5" fmla="*/ 120 h 121"/>
                <a:gd name="T6" fmla="*/ 0 w 166"/>
                <a:gd name="T7" fmla="*/ 101 h 121"/>
                <a:gd name="T8" fmla="*/ 0 w 166"/>
                <a:gd name="T9" fmla="*/ 18 h 121"/>
                <a:gd name="T10" fmla="*/ 9 w 166"/>
                <a:gd name="T11" fmla="*/ 0 h 121"/>
                <a:gd name="T12" fmla="*/ 147 w 166"/>
                <a:gd name="T13" fmla="*/ 0 h 121"/>
                <a:gd name="T14" fmla="*/ 165 w 166"/>
                <a:gd name="T15" fmla="*/ 18 h 121"/>
                <a:gd name="T16" fmla="*/ 165 w 166"/>
                <a:gd name="T17" fmla="*/ 101 h 121"/>
                <a:gd name="T18" fmla="*/ 147 w 166"/>
                <a:gd name="T19" fmla="*/ 120 h 121"/>
                <a:gd name="T20" fmla="*/ 28 w 166"/>
                <a:gd name="T21" fmla="*/ 83 h 121"/>
                <a:gd name="T22" fmla="*/ 28 w 166"/>
                <a:gd name="T23" fmla="*/ 83 h 121"/>
                <a:gd name="T24" fmla="*/ 129 w 166"/>
                <a:gd name="T25" fmla="*/ 83 h 121"/>
                <a:gd name="T26" fmla="*/ 129 w 166"/>
                <a:gd name="T27" fmla="*/ 27 h 121"/>
                <a:gd name="T28" fmla="*/ 28 w 166"/>
                <a:gd name="T29" fmla="*/ 27 h 121"/>
                <a:gd name="T30" fmla="*/ 28 w 166"/>
                <a:gd name="T3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21">
                  <a:moveTo>
                    <a:pt x="147" y="120"/>
                  </a:moveTo>
                  <a:lnTo>
                    <a:pt x="147" y="120"/>
                  </a:lnTo>
                  <a:cubicBezTo>
                    <a:pt x="9" y="120"/>
                    <a:pt x="9" y="120"/>
                    <a:pt x="9" y="120"/>
                  </a:cubicBezTo>
                  <a:cubicBezTo>
                    <a:pt x="0" y="120"/>
                    <a:pt x="0" y="111"/>
                    <a:pt x="0" y="10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6" y="0"/>
                    <a:pt x="165" y="9"/>
                    <a:pt x="165" y="1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11"/>
                    <a:pt x="156" y="120"/>
                    <a:pt x="147" y="120"/>
                  </a:cubicBezTo>
                  <a:close/>
                  <a:moveTo>
                    <a:pt x="28" y="83"/>
                  </a:moveTo>
                  <a:lnTo>
                    <a:pt x="28" y="83"/>
                  </a:lnTo>
                  <a:cubicBezTo>
                    <a:pt x="129" y="83"/>
                    <a:pt x="129" y="83"/>
                    <a:pt x="129" y="83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28" y="8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435">
              <a:extLst>
                <a:ext uri="{FF2B5EF4-FFF2-40B4-BE49-F238E27FC236}">
                  <a16:creationId xmlns:a16="http://schemas.microsoft.com/office/drawing/2014/main" id="{EE83A0FD-2117-1F4E-8658-B7B976548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6055" y="13225768"/>
              <a:ext cx="229714" cy="71288"/>
            </a:xfrm>
            <a:custGeom>
              <a:avLst/>
              <a:gdLst>
                <a:gd name="T0" fmla="*/ 111 w 130"/>
                <a:gd name="T1" fmla="*/ 37 h 38"/>
                <a:gd name="T2" fmla="*/ 111 w 130"/>
                <a:gd name="T3" fmla="*/ 37 h 38"/>
                <a:gd name="T4" fmla="*/ 18 w 130"/>
                <a:gd name="T5" fmla="*/ 37 h 38"/>
                <a:gd name="T6" fmla="*/ 0 w 130"/>
                <a:gd name="T7" fmla="*/ 19 h 38"/>
                <a:gd name="T8" fmla="*/ 18 w 130"/>
                <a:gd name="T9" fmla="*/ 0 h 38"/>
                <a:gd name="T10" fmla="*/ 111 w 130"/>
                <a:gd name="T11" fmla="*/ 0 h 38"/>
                <a:gd name="T12" fmla="*/ 129 w 130"/>
                <a:gd name="T13" fmla="*/ 19 h 38"/>
                <a:gd name="T14" fmla="*/ 111 w 130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38">
                  <a:moveTo>
                    <a:pt x="111" y="37"/>
                  </a:moveTo>
                  <a:lnTo>
                    <a:pt x="111" y="37"/>
                  </a:lnTo>
                  <a:cubicBezTo>
                    <a:pt x="18" y="37"/>
                    <a:pt x="18" y="37"/>
                    <a:pt x="18" y="37"/>
                  </a:cubicBezTo>
                  <a:cubicBezTo>
                    <a:pt x="9" y="3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9" y="10"/>
                    <a:pt x="129" y="19"/>
                  </a:cubicBezTo>
                  <a:cubicBezTo>
                    <a:pt x="129" y="28"/>
                    <a:pt x="120" y="37"/>
                    <a:pt x="111" y="3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4B716282-5416-3B40-9909-91AB92994735}"/>
              </a:ext>
            </a:extLst>
          </p:cNvPr>
          <p:cNvGrpSpPr/>
          <p:nvPr/>
        </p:nvGrpSpPr>
        <p:grpSpPr>
          <a:xfrm>
            <a:off x="4896972" y="4887415"/>
            <a:ext cx="1726800" cy="991522"/>
            <a:chOff x="22307802" y="9384030"/>
            <a:chExt cx="1726800" cy="1211932"/>
          </a:xfrm>
          <a:solidFill>
            <a:schemeClr val="bg2"/>
          </a:solidFill>
        </p:grpSpPr>
        <p:sp>
          <p:nvSpPr>
            <p:cNvPr id="129" name="Freeform 436">
              <a:extLst>
                <a:ext uri="{FF2B5EF4-FFF2-40B4-BE49-F238E27FC236}">
                  <a16:creationId xmlns:a16="http://schemas.microsoft.com/office/drawing/2014/main" id="{F89ADE36-99BE-FE42-817A-8FADF86BC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7802" y="9384030"/>
              <a:ext cx="1497091" cy="1211932"/>
            </a:xfrm>
            <a:custGeom>
              <a:avLst/>
              <a:gdLst>
                <a:gd name="T0" fmla="*/ 647 w 833"/>
                <a:gd name="T1" fmla="*/ 675 h 676"/>
                <a:gd name="T2" fmla="*/ 583 w 833"/>
                <a:gd name="T3" fmla="*/ 620 h 676"/>
                <a:gd name="T4" fmla="*/ 564 w 833"/>
                <a:gd name="T5" fmla="*/ 546 h 676"/>
                <a:gd name="T6" fmla="*/ 444 w 833"/>
                <a:gd name="T7" fmla="*/ 555 h 676"/>
                <a:gd name="T8" fmla="*/ 342 w 833"/>
                <a:gd name="T9" fmla="*/ 610 h 676"/>
                <a:gd name="T10" fmla="*/ 213 w 833"/>
                <a:gd name="T11" fmla="*/ 620 h 676"/>
                <a:gd name="T12" fmla="*/ 148 w 833"/>
                <a:gd name="T13" fmla="*/ 462 h 676"/>
                <a:gd name="T14" fmla="*/ 46 w 833"/>
                <a:gd name="T15" fmla="*/ 398 h 676"/>
                <a:gd name="T16" fmla="*/ 0 w 833"/>
                <a:gd name="T17" fmla="*/ 351 h 676"/>
                <a:gd name="T18" fmla="*/ 46 w 833"/>
                <a:gd name="T19" fmla="*/ 222 h 676"/>
                <a:gd name="T20" fmla="*/ 148 w 833"/>
                <a:gd name="T21" fmla="*/ 120 h 676"/>
                <a:gd name="T22" fmla="*/ 102 w 833"/>
                <a:gd name="T23" fmla="*/ 18 h 676"/>
                <a:gd name="T24" fmla="*/ 259 w 833"/>
                <a:gd name="T25" fmla="*/ 37 h 676"/>
                <a:gd name="T26" fmla="*/ 444 w 833"/>
                <a:gd name="T27" fmla="*/ 37 h 676"/>
                <a:gd name="T28" fmla="*/ 832 w 833"/>
                <a:gd name="T29" fmla="*/ 305 h 676"/>
                <a:gd name="T30" fmla="*/ 777 w 833"/>
                <a:gd name="T31" fmla="*/ 453 h 676"/>
                <a:gd name="T32" fmla="*/ 721 w 833"/>
                <a:gd name="T33" fmla="*/ 583 h 676"/>
                <a:gd name="T34" fmla="*/ 647 w 833"/>
                <a:gd name="T35" fmla="*/ 675 h 676"/>
                <a:gd name="T36" fmla="*/ 620 w 833"/>
                <a:gd name="T37" fmla="*/ 620 h 676"/>
                <a:gd name="T38" fmla="*/ 675 w 833"/>
                <a:gd name="T39" fmla="*/ 610 h 676"/>
                <a:gd name="T40" fmla="*/ 684 w 833"/>
                <a:gd name="T41" fmla="*/ 527 h 676"/>
                <a:gd name="T42" fmla="*/ 758 w 833"/>
                <a:gd name="T43" fmla="*/ 407 h 676"/>
                <a:gd name="T44" fmla="*/ 694 w 833"/>
                <a:gd name="T45" fmla="*/ 148 h 676"/>
                <a:gd name="T46" fmla="*/ 398 w 833"/>
                <a:gd name="T47" fmla="*/ 83 h 676"/>
                <a:gd name="T48" fmla="*/ 240 w 833"/>
                <a:gd name="T49" fmla="*/ 74 h 676"/>
                <a:gd name="T50" fmla="*/ 194 w 833"/>
                <a:gd name="T51" fmla="*/ 102 h 676"/>
                <a:gd name="T52" fmla="*/ 194 w 833"/>
                <a:gd name="T53" fmla="*/ 139 h 676"/>
                <a:gd name="T54" fmla="*/ 46 w 833"/>
                <a:gd name="T55" fmla="*/ 268 h 676"/>
                <a:gd name="T56" fmla="*/ 46 w 833"/>
                <a:gd name="T57" fmla="*/ 351 h 676"/>
                <a:gd name="T58" fmla="*/ 65 w 833"/>
                <a:gd name="T59" fmla="*/ 361 h 676"/>
                <a:gd name="T60" fmla="*/ 157 w 833"/>
                <a:gd name="T61" fmla="*/ 416 h 676"/>
                <a:gd name="T62" fmla="*/ 259 w 833"/>
                <a:gd name="T63" fmla="*/ 610 h 676"/>
                <a:gd name="T64" fmla="*/ 296 w 833"/>
                <a:gd name="T65" fmla="*/ 610 h 676"/>
                <a:gd name="T66" fmla="*/ 305 w 833"/>
                <a:gd name="T67" fmla="*/ 499 h 676"/>
                <a:gd name="T68" fmla="*/ 444 w 833"/>
                <a:gd name="T69" fmla="*/ 509 h 676"/>
                <a:gd name="T70" fmla="*/ 583 w 833"/>
                <a:gd name="T71" fmla="*/ 499 h 676"/>
                <a:gd name="T72" fmla="*/ 620 w 833"/>
                <a:gd name="T73" fmla="*/ 55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676">
                  <a:moveTo>
                    <a:pt x="647" y="675"/>
                  </a:moveTo>
                  <a:lnTo>
                    <a:pt x="647" y="675"/>
                  </a:lnTo>
                  <a:cubicBezTo>
                    <a:pt x="620" y="675"/>
                    <a:pt x="592" y="657"/>
                    <a:pt x="583" y="629"/>
                  </a:cubicBezTo>
                  <a:lnTo>
                    <a:pt x="583" y="620"/>
                  </a:lnTo>
                  <a:cubicBezTo>
                    <a:pt x="573" y="564"/>
                    <a:pt x="573" y="564"/>
                    <a:pt x="573" y="564"/>
                  </a:cubicBezTo>
                  <a:cubicBezTo>
                    <a:pt x="573" y="555"/>
                    <a:pt x="564" y="546"/>
                    <a:pt x="564" y="546"/>
                  </a:cubicBezTo>
                  <a:cubicBezTo>
                    <a:pt x="564" y="536"/>
                    <a:pt x="564" y="536"/>
                    <a:pt x="564" y="536"/>
                  </a:cubicBezTo>
                  <a:cubicBezTo>
                    <a:pt x="527" y="546"/>
                    <a:pt x="481" y="555"/>
                    <a:pt x="444" y="555"/>
                  </a:cubicBezTo>
                  <a:cubicBezTo>
                    <a:pt x="407" y="555"/>
                    <a:pt x="379" y="546"/>
                    <a:pt x="342" y="546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47"/>
                    <a:pt x="314" y="675"/>
                    <a:pt x="277" y="675"/>
                  </a:cubicBezTo>
                  <a:cubicBezTo>
                    <a:pt x="240" y="675"/>
                    <a:pt x="222" y="657"/>
                    <a:pt x="213" y="620"/>
                  </a:cubicBezTo>
                  <a:cubicBezTo>
                    <a:pt x="176" y="472"/>
                    <a:pt x="176" y="472"/>
                    <a:pt x="176" y="472"/>
                  </a:cubicBezTo>
                  <a:cubicBezTo>
                    <a:pt x="176" y="462"/>
                    <a:pt x="157" y="462"/>
                    <a:pt x="148" y="462"/>
                  </a:cubicBezTo>
                  <a:cubicBezTo>
                    <a:pt x="129" y="453"/>
                    <a:pt x="111" y="444"/>
                    <a:pt x="92" y="435"/>
                  </a:cubicBezTo>
                  <a:cubicBezTo>
                    <a:pt x="83" y="416"/>
                    <a:pt x="65" y="407"/>
                    <a:pt x="46" y="398"/>
                  </a:cubicBezTo>
                  <a:cubicBezTo>
                    <a:pt x="37" y="398"/>
                    <a:pt x="37" y="398"/>
                    <a:pt x="28" y="388"/>
                  </a:cubicBezTo>
                  <a:cubicBezTo>
                    <a:pt x="18" y="388"/>
                    <a:pt x="0" y="370"/>
                    <a:pt x="0" y="351"/>
                  </a:cubicBezTo>
                  <a:cubicBezTo>
                    <a:pt x="9" y="268"/>
                    <a:pt x="9" y="268"/>
                    <a:pt x="9" y="268"/>
                  </a:cubicBezTo>
                  <a:cubicBezTo>
                    <a:pt x="9" y="250"/>
                    <a:pt x="18" y="231"/>
                    <a:pt x="46" y="222"/>
                  </a:cubicBezTo>
                  <a:cubicBezTo>
                    <a:pt x="55" y="222"/>
                    <a:pt x="65" y="213"/>
                    <a:pt x="83" y="185"/>
                  </a:cubicBezTo>
                  <a:cubicBezTo>
                    <a:pt x="102" y="166"/>
                    <a:pt x="120" y="139"/>
                    <a:pt x="148" y="120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2" y="46"/>
                    <a:pt x="92" y="28"/>
                    <a:pt x="102" y="18"/>
                  </a:cubicBezTo>
                  <a:cubicBezTo>
                    <a:pt x="111" y="9"/>
                    <a:pt x="120" y="0"/>
                    <a:pt x="139" y="0"/>
                  </a:cubicBezTo>
                  <a:cubicBezTo>
                    <a:pt x="176" y="9"/>
                    <a:pt x="240" y="28"/>
                    <a:pt x="259" y="37"/>
                  </a:cubicBezTo>
                  <a:cubicBezTo>
                    <a:pt x="277" y="37"/>
                    <a:pt x="351" y="46"/>
                    <a:pt x="398" y="37"/>
                  </a:cubicBezTo>
                  <a:cubicBezTo>
                    <a:pt x="416" y="37"/>
                    <a:pt x="425" y="37"/>
                    <a:pt x="444" y="37"/>
                  </a:cubicBezTo>
                  <a:cubicBezTo>
                    <a:pt x="546" y="37"/>
                    <a:pt x="647" y="65"/>
                    <a:pt x="721" y="111"/>
                  </a:cubicBezTo>
                  <a:cubicBezTo>
                    <a:pt x="795" y="166"/>
                    <a:pt x="832" y="231"/>
                    <a:pt x="832" y="305"/>
                  </a:cubicBezTo>
                  <a:cubicBezTo>
                    <a:pt x="832" y="351"/>
                    <a:pt x="823" y="388"/>
                    <a:pt x="795" y="435"/>
                  </a:cubicBezTo>
                  <a:cubicBezTo>
                    <a:pt x="786" y="435"/>
                    <a:pt x="777" y="444"/>
                    <a:pt x="777" y="453"/>
                  </a:cubicBezTo>
                  <a:cubicBezTo>
                    <a:pt x="749" y="481"/>
                    <a:pt x="740" y="499"/>
                    <a:pt x="731" y="536"/>
                  </a:cubicBezTo>
                  <a:cubicBezTo>
                    <a:pt x="721" y="546"/>
                    <a:pt x="721" y="564"/>
                    <a:pt x="721" y="583"/>
                  </a:cubicBezTo>
                  <a:cubicBezTo>
                    <a:pt x="721" y="583"/>
                    <a:pt x="712" y="592"/>
                    <a:pt x="712" y="610"/>
                  </a:cubicBezTo>
                  <a:cubicBezTo>
                    <a:pt x="712" y="647"/>
                    <a:pt x="684" y="675"/>
                    <a:pt x="647" y="675"/>
                  </a:cubicBezTo>
                  <a:close/>
                  <a:moveTo>
                    <a:pt x="620" y="620"/>
                  </a:moveTo>
                  <a:lnTo>
                    <a:pt x="620" y="620"/>
                  </a:lnTo>
                  <a:cubicBezTo>
                    <a:pt x="629" y="629"/>
                    <a:pt x="638" y="629"/>
                    <a:pt x="647" y="629"/>
                  </a:cubicBezTo>
                  <a:cubicBezTo>
                    <a:pt x="657" y="629"/>
                    <a:pt x="675" y="620"/>
                    <a:pt x="675" y="610"/>
                  </a:cubicBezTo>
                  <a:cubicBezTo>
                    <a:pt x="675" y="592"/>
                    <a:pt x="675" y="583"/>
                    <a:pt x="675" y="573"/>
                  </a:cubicBezTo>
                  <a:cubicBezTo>
                    <a:pt x="675" y="555"/>
                    <a:pt x="684" y="536"/>
                    <a:pt x="684" y="527"/>
                  </a:cubicBezTo>
                  <a:cubicBezTo>
                    <a:pt x="703" y="481"/>
                    <a:pt x="721" y="453"/>
                    <a:pt x="740" y="425"/>
                  </a:cubicBezTo>
                  <a:cubicBezTo>
                    <a:pt x="749" y="416"/>
                    <a:pt x="749" y="416"/>
                    <a:pt x="758" y="407"/>
                  </a:cubicBezTo>
                  <a:cubicBezTo>
                    <a:pt x="777" y="370"/>
                    <a:pt x="795" y="342"/>
                    <a:pt x="795" y="305"/>
                  </a:cubicBezTo>
                  <a:cubicBezTo>
                    <a:pt x="795" y="250"/>
                    <a:pt x="758" y="194"/>
                    <a:pt x="694" y="148"/>
                  </a:cubicBezTo>
                  <a:cubicBezTo>
                    <a:pt x="629" y="111"/>
                    <a:pt x="536" y="83"/>
                    <a:pt x="444" y="83"/>
                  </a:cubicBezTo>
                  <a:cubicBezTo>
                    <a:pt x="435" y="83"/>
                    <a:pt x="416" y="83"/>
                    <a:pt x="398" y="83"/>
                  </a:cubicBezTo>
                  <a:lnTo>
                    <a:pt x="398" y="83"/>
                  </a:lnTo>
                  <a:cubicBezTo>
                    <a:pt x="388" y="83"/>
                    <a:pt x="277" y="92"/>
                    <a:pt x="240" y="74"/>
                  </a:cubicBezTo>
                  <a:cubicBezTo>
                    <a:pt x="231" y="65"/>
                    <a:pt x="185" y="55"/>
                    <a:pt x="148" y="46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203" y="111"/>
                    <a:pt x="203" y="120"/>
                    <a:pt x="203" y="120"/>
                  </a:cubicBezTo>
                  <a:cubicBezTo>
                    <a:pt x="203" y="129"/>
                    <a:pt x="194" y="139"/>
                    <a:pt x="194" y="139"/>
                  </a:cubicBezTo>
                  <a:cubicBezTo>
                    <a:pt x="157" y="166"/>
                    <a:pt x="139" y="194"/>
                    <a:pt x="120" y="213"/>
                  </a:cubicBezTo>
                  <a:cubicBezTo>
                    <a:pt x="102" y="240"/>
                    <a:pt x="83" y="268"/>
                    <a:pt x="46" y="268"/>
                  </a:cubicBezTo>
                  <a:lnTo>
                    <a:pt x="46" y="268"/>
                  </a:lnTo>
                  <a:cubicBezTo>
                    <a:pt x="46" y="351"/>
                    <a:pt x="46" y="351"/>
                    <a:pt x="46" y="351"/>
                  </a:cubicBezTo>
                  <a:lnTo>
                    <a:pt x="46" y="351"/>
                  </a:lnTo>
                  <a:cubicBezTo>
                    <a:pt x="55" y="351"/>
                    <a:pt x="55" y="351"/>
                    <a:pt x="65" y="361"/>
                  </a:cubicBezTo>
                  <a:cubicBezTo>
                    <a:pt x="83" y="361"/>
                    <a:pt x="111" y="379"/>
                    <a:pt x="129" y="398"/>
                  </a:cubicBezTo>
                  <a:cubicBezTo>
                    <a:pt x="139" y="407"/>
                    <a:pt x="148" y="416"/>
                    <a:pt x="157" y="416"/>
                  </a:cubicBezTo>
                  <a:cubicBezTo>
                    <a:pt x="185" y="425"/>
                    <a:pt x="213" y="435"/>
                    <a:pt x="222" y="462"/>
                  </a:cubicBezTo>
                  <a:cubicBezTo>
                    <a:pt x="259" y="610"/>
                    <a:pt x="259" y="610"/>
                    <a:pt x="259" y="610"/>
                  </a:cubicBezTo>
                  <a:cubicBezTo>
                    <a:pt x="259" y="620"/>
                    <a:pt x="268" y="629"/>
                    <a:pt x="277" y="629"/>
                  </a:cubicBezTo>
                  <a:cubicBezTo>
                    <a:pt x="287" y="629"/>
                    <a:pt x="296" y="620"/>
                    <a:pt x="296" y="610"/>
                  </a:cubicBezTo>
                  <a:cubicBezTo>
                    <a:pt x="296" y="518"/>
                    <a:pt x="296" y="518"/>
                    <a:pt x="296" y="518"/>
                  </a:cubicBezTo>
                  <a:cubicBezTo>
                    <a:pt x="296" y="509"/>
                    <a:pt x="296" y="499"/>
                    <a:pt x="305" y="499"/>
                  </a:cubicBezTo>
                  <a:cubicBezTo>
                    <a:pt x="314" y="490"/>
                    <a:pt x="314" y="490"/>
                    <a:pt x="324" y="490"/>
                  </a:cubicBezTo>
                  <a:cubicBezTo>
                    <a:pt x="361" y="499"/>
                    <a:pt x="407" y="509"/>
                    <a:pt x="444" y="509"/>
                  </a:cubicBezTo>
                  <a:cubicBezTo>
                    <a:pt x="490" y="509"/>
                    <a:pt x="527" y="499"/>
                    <a:pt x="564" y="490"/>
                  </a:cubicBezTo>
                  <a:cubicBezTo>
                    <a:pt x="573" y="490"/>
                    <a:pt x="583" y="490"/>
                    <a:pt x="583" y="499"/>
                  </a:cubicBezTo>
                  <a:cubicBezTo>
                    <a:pt x="592" y="518"/>
                    <a:pt x="592" y="518"/>
                    <a:pt x="592" y="518"/>
                  </a:cubicBezTo>
                  <a:cubicBezTo>
                    <a:pt x="610" y="527"/>
                    <a:pt x="610" y="546"/>
                    <a:pt x="620" y="555"/>
                  </a:cubicBezTo>
                  <a:lnTo>
                    <a:pt x="620" y="62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437">
              <a:extLst>
                <a:ext uri="{FF2B5EF4-FFF2-40B4-BE49-F238E27FC236}">
                  <a16:creationId xmlns:a16="http://schemas.microsoft.com/office/drawing/2014/main" id="{024E12C1-9786-4841-8205-2C26D6C6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6073" y="9582060"/>
              <a:ext cx="348529" cy="229709"/>
            </a:xfrm>
            <a:custGeom>
              <a:avLst/>
              <a:gdLst>
                <a:gd name="T0" fmla="*/ 18 w 195"/>
                <a:gd name="T1" fmla="*/ 129 h 130"/>
                <a:gd name="T2" fmla="*/ 18 w 195"/>
                <a:gd name="T3" fmla="*/ 129 h 130"/>
                <a:gd name="T4" fmla="*/ 9 w 195"/>
                <a:gd name="T5" fmla="*/ 120 h 130"/>
                <a:gd name="T6" fmla="*/ 18 w 195"/>
                <a:gd name="T7" fmla="*/ 102 h 130"/>
                <a:gd name="T8" fmla="*/ 18 w 195"/>
                <a:gd name="T9" fmla="*/ 102 h 130"/>
                <a:gd name="T10" fmla="*/ 64 w 195"/>
                <a:gd name="T11" fmla="*/ 83 h 130"/>
                <a:gd name="T12" fmla="*/ 55 w 195"/>
                <a:gd name="T13" fmla="*/ 74 h 130"/>
                <a:gd name="T14" fmla="*/ 46 w 195"/>
                <a:gd name="T15" fmla="*/ 28 h 130"/>
                <a:gd name="T16" fmla="*/ 92 w 195"/>
                <a:gd name="T17" fmla="*/ 0 h 130"/>
                <a:gd name="T18" fmla="*/ 129 w 195"/>
                <a:gd name="T19" fmla="*/ 28 h 130"/>
                <a:gd name="T20" fmla="*/ 129 w 195"/>
                <a:gd name="T21" fmla="*/ 65 h 130"/>
                <a:gd name="T22" fmla="*/ 175 w 195"/>
                <a:gd name="T23" fmla="*/ 55 h 130"/>
                <a:gd name="T24" fmla="*/ 194 w 195"/>
                <a:gd name="T25" fmla="*/ 65 h 130"/>
                <a:gd name="T26" fmla="*/ 175 w 195"/>
                <a:gd name="T27" fmla="*/ 83 h 130"/>
                <a:gd name="T28" fmla="*/ 129 w 195"/>
                <a:gd name="T29" fmla="*/ 92 h 130"/>
                <a:gd name="T30" fmla="*/ 101 w 195"/>
                <a:gd name="T31" fmla="*/ 92 h 130"/>
                <a:gd name="T32" fmla="*/ 64 w 195"/>
                <a:gd name="T33" fmla="*/ 111 h 130"/>
                <a:gd name="T34" fmla="*/ 27 w 195"/>
                <a:gd name="T35" fmla="*/ 129 h 130"/>
                <a:gd name="T36" fmla="*/ 18 w 195"/>
                <a:gd name="T37" fmla="*/ 129 h 130"/>
                <a:gd name="T38" fmla="*/ 92 w 195"/>
                <a:gd name="T39" fmla="*/ 28 h 130"/>
                <a:gd name="T40" fmla="*/ 92 w 195"/>
                <a:gd name="T41" fmla="*/ 28 h 130"/>
                <a:gd name="T42" fmla="*/ 83 w 195"/>
                <a:gd name="T43" fmla="*/ 28 h 130"/>
                <a:gd name="T44" fmla="*/ 74 w 195"/>
                <a:gd name="T45" fmla="*/ 37 h 130"/>
                <a:gd name="T46" fmla="*/ 74 w 195"/>
                <a:gd name="T47" fmla="*/ 55 h 130"/>
                <a:gd name="T48" fmla="*/ 92 w 195"/>
                <a:gd name="T49" fmla="*/ 65 h 130"/>
                <a:gd name="T50" fmla="*/ 101 w 195"/>
                <a:gd name="T51" fmla="*/ 55 h 130"/>
                <a:gd name="T52" fmla="*/ 101 w 195"/>
                <a:gd name="T53" fmla="*/ 37 h 130"/>
                <a:gd name="T54" fmla="*/ 92 w 195"/>
                <a:gd name="T55" fmla="*/ 28 h 130"/>
                <a:gd name="T56" fmla="*/ 101 w 195"/>
                <a:gd name="T57" fmla="*/ 37 h 130"/>
                <a:gd name="T58" fmla="*/ 101 w 195"/>
                <a:gd name="T59" fmla="*/ 3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30">
                  <a:moveTo>
                    <a:pt x="18" y="129"/>
                  </a:moveTo>
                  <a:lnTo>
                    <a:pt x="18" y="129"/>
                  </a:lnTo>
                  <a:cubicBezTo>
                    <a:pt x="9" y="129"/>
                    <a:pt x="9" y="129"/>
                    <a:pt x="9" y="120"/>
                  </a:cubicBezTo>
                  <a:cubicBezTo>
                    <a:pt x="0" y="111"/>
                    <a:pt x="9" y="102"/>
                    <a:pt x="18" y="102"/>
                  </a:cubicBezTo>
                  <a:lnTo>
                    <a:pt x="18" y="102"/>
                  </a:lnTo>
                  <a:cubicBezTo>
                    <a:pt x="27" y="102"/>
                    <a:pt x="46" y="92"/>
                    <a:pt x="64" y="83"/>
                  </a:cubicBezTo>
                  <a:lnTo>
                    <a:pt x="55" y="74"/>
                  </a:lnTo>
                  <a:cubicBezTo>
                    <a:pt x="46" y="65"/>
                    <a:pt x="37" y="46"/>
                    <a:pt x="46" y="28"/>
                  </a:cubicBezTo>
                  <a:cubicBezTo>
                    <a:pt x="55" y="9"/>
                    <a:pt x="74" y="0"/>
                    <a:pt x="92" y="0"/>
                  </a:cubicBezTo>
                  <a:cubicBezTo>
                    <a:pt x="111" y="0"/>
                    <a:pt x="129" y="18"/>
                    <a:pt x="129" y="28"/>
                  </a:cubicBezTo>
                  <a:cubicBezTo>
                    <a:pt x="129" y="37"/>
                    <a:pt x="129" y="46"/>
                    <a:pt x="129" y="65"/>
                  </a:cubicBezTo>
                  <a:cubicBezTo>
                    <a:pt x="138" y="65"/>
                    <a:pt x="157" y="55"/>
                    <a:pt x="175" y="55"/>
                  </a:cubicBezTo>
                  <a:cubicBezTo>
                    <a:pt x="185" y="55"/>
                    <a:pt x="185" y="65"/>
                    <a:pt x="194" y="65"/>
                  </a:cubicBezTo>
                  <a:cubicBezTo>
                    <a:pt x="194" y="74"/>
                    <a:pt x="185" y="83"/>
                    <a:pt x="175" y="83"/>
                  </a:cubicBezTo>
                  <a:cubicBezTo>
                    <a:pt x="175" y="83"/>
                    <a:pt x="157" y="92"/>
                    <a:pt x="129" y="92"/>
                  </a:cubicBezTo>
                  <a:cubicBezTo>
                    <a:pt x="120" y="92"/>
                    <a:pt x="111" y="92"/>
                    <a:pt x="101" y="92"/>
                  </a:cubicBezTo>
                  <a:cubicBezTo>
                    <a:pt x="92" y="102"/>
                    <a:pt x="83" y="111"/>
                    <a:pt x="64" y="111"/>
                  </a:cubicBezTo>
                  <a:cubicBezTo>
                    <a:pt x="46" y="129"/>
                    <a:pt x="27" y="129"/>
                    <a:pt x="27" y="129"/>
                  </a:cubicBezTo>
                  <a:cubicBezTo>
                    <a:pt x="18" y="129"/>
                    <a:pt x="18" y="129"/>
                    <a:pt x="18" y="129"/>
                  </a:cubicBezTo>
                  <a:close/>
                  <a:moveTo>
                    <a:pt x="92" y="28"/>
                  </a:moveTo>
                  <a:lnTo>
                    <a:pt x="92" y="28"/>
                  </a:lnTo>
                  <a:lnTo>
                    <a:pt x="83" y="28"/>
                  </a:lnTo>
                  <a:cubicBezTo>
                    <a:pt x="83" y="28"/>
                    <a:pt x="83" y="37"/>
                    <a:pt x="74" y="37"/>
                  </a:cubicBezTo>
                  <a:cubicBezTo>
                    <a:pt x="74" y="46"/>
                    <a:pt x="74" y="46"/>
                    <a:pt x="74" y="55"/>
                  </a:cubicBezTo>
                  <a:cubicBezTo>
                    <a:pt x="83" y="55"/>
                    <a:pt x="83" y="55"/>
                    <a:pt x="92" y="65"/>
                  </a:cubicBezTo>
                  <a:cubicBezTo>
                    <a:pt x="92" y="55"/>
                    <a:pt x="101" y="55"/>
                    <a:pt x="101" y="55"/>
                  </a:cubicBezTo>
                  <a:cubicBezTo>
                    <a:pt x="101" y="46"/>
                    <a:pt x="101" y="46"/>
                    <a:pt x="101" y="37"/>
                  </a:cubicBezTo>
                  <a:lnTo>
                    <a:pt x="92" y="28"/>
                  </a:lnTo>
                  <a:close/>
                  <a:moveTo>
                    <a:pt x="101" y="37"/>
                  </a:moveTo>
                  <a:lnTo>
                    <a:pt x="101" y="3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438">
              <a:extLst>
                <a:ext uri="{FF2B5EF4-FFF2-40B4-BE49-F238E27FC236}">
                  <a16:creationId xmlns:a16="http://schemas.microsoft.com/office/drawing/2014/main" id="{083EE15C-2D76-964A-972A-896CBE6C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645" y="9772167"/>
              <a:ext cx="87134" cy="102972"/>
            </a:xfrm>
            <a:custGeom>
              <a:avLst/>
              <a:gdLst>
                <a:gd name="T0" fmla="*/ 0 w 47"/>
                <a:gd name="T1" fmla="*/ 27 h 56"/>
                <a:gd name="T2" fmla="*/ 0 w 47"/>
                <a:gd name="T3" fmla="*/ 27 h 56"/>
                <a:gd name="T4" fmla="*/ 18 w 47"/>
                <a:gd name="T5" fmla="*/ 0 h 56"/>
                <a:gd name="T6" fmla="*/ 46 w 47"/>
                <a:gd name="T7" fmla="*/ 27 h 56"/>
                <a:gd name="T8" fmla="*/ 18 w 47"/>
                <a:gd name="T9" fmla="*/ 55 h 56"/>
                <a:gd name="T10" fmla="*/ 0 w 47"/>
                <a:gd name="T11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56">
                  <a:moveTo>
                    <a:pt x="0" y="27"/>
                  </a:moveTo>
                  <a:lnTo>
                    <a:pt x="0" y="27"/>
                  </a:lnTo>
                  <a:cubicBezTo>
                    <a:pt x="0" y="18"/>
                    <a:pt x="9" y="0"/>
                    <a:pt x="18" y="0"/>
                  </a:cubicBezTo>
                  <a:cubicBezTo>
                    <a:pt x="37" y="0"/>
                    <a:pt x="46" y="18"/>
                    <a:pt x="46" y="27"/>
                  </a:cubicBezTo>
                  <a:cubicBezTo>
                    <a:pt x="46" y="37"/>
                    <a:pt x="37" y="55"/>
                    <a:pt x="18" y="55"/>
                  </a:cubicBezTo>
                  <a:cubicBezTo>
                    <a:pt x="9" y="55"/>
                    <a:pt x="0" y="37"/>
                    <a:pt x="0" y="2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439">
              <a:extLst>
                <a:ext uri="{FF2B5EF4-FFF2-40B4-BE49-F238E27FC236}">
                  <a16:creationId xmlns:a16="http://schemas.microsoft.com/office/drawing/2014/main" id="{D672BAB7-3AD0-F64D-9BE4-A24D00086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016" y="9621663"/>
              <a:ext cx="364371" cy="118819"/>
            </a:xfrm>
            <a:custGeom>
              <a:avLst/>
              <a:gdLst>
                <a:gd name="T0" fmla="*/ 185 w 205"/>
                <a:gd name="T1" fmla="*/ 65 h 66"/>
                <a:gd name="T2" fmla="*/ 185 w 205"/>
                <a:gd name="T3" fmla="*/ 65 h 66"/>
                <a:gd name="T4" fmla="*/ 176 w 205"/>
                <a:gd name="T5" fmla="*/ 65 h 66"/>
                <a:gd name="T6" fmla="*/ 93 w 205"/>
                <a:gd name="T7" fmla="*/ 47 h 66"/>
                <a:gd name="T8" fmla="*/ 28 w 205"/>
                <a:gd name="T9" fmla="*/ 47 h 66"/>
                <a:gd name="T10" fmla="*/ 0 w 205"/>
                <a:gd name="T11" fmla="*/ 28 h 66"/>
                <a:gd name="T12" fmla="*/ 19 w 205"/>
                <a:gd name="T13" fmla="*/ 0 h 66"/>
                <a:gd name="T14" fmla="*/ 102 w 205"/>
                <a:gd name="T15" fmla="*/ 0 h 66"/>
                <a:gd name="T16" fmla="*/ 185 w 205"/>
                <a:gd name="T17" fmla="*/ 19 h 66"/>
                <a:gd name="T18" fmla="*/ 204 w 205"/>
                <a:gd name="T19" fmla="*/ 47 h 66"/>
                <a:gd name="T20" fmla="*/ 185 w 205"/>
                <a:gd name="T21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" h="66">
                  <a:moveTo>
                    <a:pt x="185" y="65"/>
                  </a:moveTo>
                  <a:lnTo>
                    <a:pt x="185" y="65"/>
                  </a:lnTo>
                  <a:lnTo>
                    <a:pt x="176" y="65"/>
                  </a:lnTo>
                  <a:cubicBezTo>
                    <a:pt x="148" y="56"/>
                    <a:pt x="130" y="47"/>
                    <a:pt x="93" y="47"/>
                  </a:cubicBezTo>
                  <a:cubicBezTo>
                    <a:pt x="83" y="37"/>
                    <a:pt x="46" y="47"/>
                    <a:pt x="28" y="47"/>
                  </a:cubicBezTo>
                  <a:cubicBezTo>
                    <a:pt x="19" y="47"/>
                    <a:pt x="0" y="37"/>
                    <a:pt x="0" y="28"/>
                  </a:cubicBezTo>
                  <a:cubicBezTo>
                    <a:pt x="0" y="19"/>
                    <a:pt x="9" y="0"/>
                    <a:pt x="19" y="0"/>
                  </a:cubicBezTo>
                  <a:cubicBezTo>
                    <a:pt x="37" y="0"/>
                    <a:pt x="83" y="0"/>
                    <a:pt x="102" y="0"/>
                  </a:cubicBezTo>
                  <a:cubicBezTo>
                    <a:pt x="139" y="0"/>
                    <a:pt x="157" y="10"/>
                    <a:pt x="185" y="19"/>
                  </a:cubicBezTo>
                  <a:cubicBezTo>
                    <a:pt x="204" y="19"/>
                    <a:pt x="204" y="37"/>
                    <a:pt x="204" y="47"/>
                  </a:cubicBezTo>
                  <a:cubicBezTo>
                    <a:pt x="204" y="56"/>
                    <a:pt x="194" y="65"/>
                    <a:pt x="185" y="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6208E07F-146C-644C-AD88-A34148F5E6E7}"/>
              </a:ext>
            </a:extLst>
          </p:cNvPr>
          <p:cNvGrpSpPr/>
          <p:nvPr/>
        </p:nvGrpSpPr>
        <p:grpSpPr>
          <a:xfrm>
            <a:off x="12578317" y="4860874"/>
            <a:ext cx="1283219" cy="1224816"/>
            <a:chOff x="12168785" y="9233531"/>
            <a:chExt cx="1283219" cy="1497086"/>
          </a:xfrm>
          <a:solidFill>
            <a:schemeClr val="bg2"/>
          </a:solidFill>
        </p:grpSpPr>
        <p:sp>
          <p:nvSpPr>
            <p:cNvPr id="126" name="Freeform 440">
              <a:extLst>
                <a:ext uri="{FF2B5EF4-FFF2-40B4-BE49-F238E27FC236}">
                  <a16:creationId xmlns:a16="http://schemas.microsoft.com/office/drawing/2014/main" id="{3ECCE4B5-CC08-5F47-97F2-3E2CFC2E3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8785" y="9233531"/>
              <a:ext cx="1283219" cy="1497086"/>
            </a:xfrm>
            <a:custGeom>
              <a:avLst/>
              <a:gdLst>
                <a:gd name="T0" fmla="*/ 360 w 713"/>
                <a:gd name="T1" fmla="*/ 832 h 833"/>
                <a:gd name="T2" fmla="*/ 360 w 713"/>
                <a:gd name="T3" fmla="*/ 832 h 833"/>
                <a:gd name="T4" fmla="*/ 351 w 713"/>
                <a:gd name="T5" fmla="*/ 832 h 833"/>
                <a:gd name="T6" fmla="*/ 147 w 713"/>
                <a:gd name="T7" fmla="*/ 675 h 833"/>
                <a:gd name="T8" fmla="*/ 0 w 713"/>
                <a:gd name="T9" fmla="*/ 185 h 833"/>
                <a:gd name="T10" fmla="*/ 9 w 713"/>
                <a:gd name="T11" fmla="*/ 138 h 833"/>
                <a:gd name="T12" fmla="*/ 56 w 713"/>
                <a:gd name="T13" fmla="*/ 111 h 833"/>
                <a:gd name="T14" fmla="*/ 314 w 713"/>
                <a:gd name="T15" fmla="*/ 18 h 833"/>
                <a:gd name="T16" fmla="*/ 397 w 713"/>
                <a:gd name="T17" fmla="*/ 18 h 833"/>
                <a:gd name="T18" fmla="*/ 656 w 713"/>
                <a:gd name="T19" fmla="*/ 111 h 833"/>
                <a:gd name="T20" fmla="*/ 702 w 713"/>
                <a:gd name="T21" fmla="*/ 129 h 833"/>
                <a:gd name="T22" fmla="*/ 712 w 713"/>
                <a:gd name="T23" fmla="*/ 185 h 833"/>
                <a:gd name="T24" fmla="*/ 564 w 713"/>
                <a:gd name="T25" fmla="*/ 675 h 833"/>
                <a:gd name="T26" fmla="*/ 369 w 713"/>
                <a:gd name="T27" fmla="*/ 832 h 833"/>
                <a:gd name="T28" fmla="*/ 360 w 713"/>
                <a:gd name="T29" fmla="*/ 832 h 833"/>
                <a:gd name="T30" fmla="*/ 351 w 713"/>
                <a:gd name="T31" fmla="*/ 795 h 833"/>
                <a:gd name="T32" fmla="*/ 351 w 713"/>
                <a:gd name="T33" fmla="*/ 795 h 833"/>
                <a:gd name="T34" fmla="*/ 360 w 713"/>
                <a:gd name="T35" fmla="*/ 55 h 833"/>
                <a:gd name="T36" fmla="*/ 360 w 713"/>
                <a:gd name="T37" fmla="*/ 55 h 833"/>
                <a:gd name="T38" fmla="*/ 341 w 713"/>
                <a:gd name="T39" fmla="*/ 55 h 833"/>
                <a:gd name="T40" fmla="*/ 65 w 713"/>
                <a:gd name="T41" fmla="*/ 157 h 833"/>
                <a:gd name="T42" fmla="*/ 46 w 713"/>
                <a:gd name="T43" fmla="*/ 166 h 833"/>
                <a:gd name="T44" fmla="*/ 37 w 713"/>
                <a:gd name="T45" fmla="*/ 175 h 833"/>
                <a:gd name="T46" fmla="*/ 184 w 713"/>
                <a:gd name="T47" fmla="*/ 656 h 833"/>
                <a:gd name="T48" fmla="*/ 360 w 713"/>
                <a:gd name="T49" fmla="*/ 786 h 833"/>
                <a:gd name="T50" fmla="*/ 527 w 713"/>
                <a:gd name="T51" fmla="*/ 656 h 833"/>
                <a:gd name="T52" fmla="*/ 675 w 713"/>
                <a:gd name="T53" fmla="*/ 175 h 833"/>
                <a:gd name="T54" fmla="*/ 665 w 713"/>
                <a:gd name="T55" fmla="*/ 157 h 833"/>
                <a:gd name="T56" fmla="*/ 647 w 713"/>
                <a:gd name="T57" fmla="*/ 157 h 833"/>
                <a:gd name="T58" fmla="*/ 369 w 713"/>
                <a:gd name="T59" fmla="*/ 55 h 833"/>
                <a:gd name="T60" fmla="*/ 360 w 713"/>
                <a:gd name="T61" fmla="*/ 55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3" h="833">
                  <a:moveTo>
                    <a:pt x="360" y="832"/>
                  </a:moveTo>
                  <a:lnTo>
                    <a:pt x="360" y="832"/>
                  </a:lnTo>
                  <a:cubicBezTo>
                    <a:pt x="351" y="832"/>
                    <a:pt x="351" y="832"/>
                    <a:pt x="351" y="832"/>
                  </a:cubicBezTo>
                  <a:cubicBezTo>
                    <a:pt x="341" y="832"/>
                    <a:pt x="203" y="767"/>
                    <a:pt x="147" y="675"/>
                  </a:cubicBezTo>
                  <a:cubicBezTo>
                    <a:pt x="37" y="527"/>
                    <a:pt x="9" y="277"/>
                    <a:pt x="0" y="185"/>
                  </a:cubicBezTo>
                  <a:cubicBezTo>
                    <a:pt x="0" y="166"/>
                    <a:pt x="0" y="148"/>
                    <a:pt x="9" y="138"/>
                  </a:cubicBezTo>
                  <a:cubicBezTo>
                    <a:pt x="28" y="120"/>
                    <a:pt x="37" y="111"/>
                    <a:pt x="56" y="111"/>
                  </a:cubicBezTo>
                  <a:cubicBezTo>
                    <a:pt x="193" y="101"/>
                    <a:pt x="277" y="46"/>
                    <a:pt x="314" y="18"/>
                  </a:cubicBezTo>
                  <a:cubicBezTo>
                    <a:pt x="341" y="0"/>
                    <a:pt x="369" y="0"/>
                    <a:pt x="397" y="18"/>
                  </a:cubicBezTo>
                  <a:cubicBezTo>
                    <a:pt x="434" y="46"/>
                    <a:pt x="517" y="101"/>
                    <a:pt x="656" y="111"/>
                  </a:cubicBezTo>
                  <a:cubicBezTo>
                    <a:pt x="675" y="111"/>
                    <a:pt x="684" y="120"/>
                    <a:pt x="702" y="129"/>
                  </a:cubicBezTo>
                  <a:cubicBezTo>
                    <a:pt x="712" y="148"/>
                    <a:pt x="712" y="166"/>
                    <a:pt x="712" y="185"/>
                  </a:cubicBezTo>
                  <a:cubicBezTo>
                    <a:pt x="702" y="277"/>
                    <a:pt x="675" y="527"/>
                    <a:pt x="564" y="675"/>
                  </a:cubicBezTo>
                  <a:cubicBezTo>
                    <a:pt x="508" y="767"/>
                    <a:pt x="369" y="832"/>
                    <a:pt x="369" y="832"/>
                  </a:cubicBezTo>
                  <a:cubicBezTo>
                    <a:pt x="360" y="832"/>
                    <a:pt x="360" y="832"/>
                    <a:pt x="360" y="832"/>
                  </a:cubicBezTo>
                  <a:close/>
                  <a:moveTo>
                    <a:pt x="351" y="795"/>
                  </a:moveTo>
                  <a:lnTo>
                    <a:pt x="351" y="795"/>
                  </a:lnTo>
                  <a:close/>
                  <a:moveTo>
                    <a:pt x="360" y="55"/>
                  </a:moveTo>
                  <a:lnTo>
                    <a:pt x="360" y="55"/>
                  </a:lnTo>
                  <a:cubicBezTo>
                    <a:pt x="351" y="55"/>
                    <a:pt x="351" y="55"/>
                    <a:pt x="341" y="55"/>
                  </a:cubicBezTo>
                  <a:cubicBezTo>
                    <a:pt x="295" y="92"/>
                    <a:pt x="203" y="148"/>
                    <a:pt x="65" y="157"/>
                  </a:cubicBezTo>
                  <a:cubicBezTo>
                    <a:pt x="56" y="157"/>
                    <a:pt x="46" y="157"/>
                    <a:pt x="46" y="166"/>
                  </a:cubicBezTo>
                  <a:lnTo>
                    <a:pt x="37" y="175"/>
                  </a:lnTo>
                  <a:cubicBezTo>
                    <a:pt x="56" y="277"/>
                    <a:pt x="83" y="508"/>
                    <a:pt x="184" y="656"/>
                  </a:cubicBezTo>
                  <a:cubicBezTo>
                    <a:pt x="230" y="721"/>
                    <a:pt x="323" y="777"/>
                    <a:pt x="360" y="786"/>
                  </a:cubicBezTo>
                  <a:cubicBezTo>
                    <a:pt x="388" y="777"/>
                    <a:pt x="480" y="721"/>
                    <a:pt x="527" y="656"/>
                  </a:cubicBezTo>
                  <a:cubicBezTo>
                    <a:pt x="628" y="508"/>
                    <a:pt x="656" y="268"/>
                    <a:pt x="675" y="175"/>
                  </a:cubicBezTo>
                  <a:cubicBezTo>
                    <a:pt x="675" y="175"/>
                    <a:pt x="665" y="166"/>
                    <a:pt x="665" y="157"/>
                  </a:cubicBezTo>
                  <a:cubicBezTo>
                    <a:pt x="665" y="157"/>
                    <a:pt x="656" y="157"/>
                    <a:pt x="647" y="157"/>
                  </a:cubicBezTo>
                  <a:cubicBezTo>
                    <a:pt x="508" y="148"/>
                    <a:pt x="416" y="92"/>
                    <a:pt x="369" y="55"/>
                  </a:cubicBezTo>
                  <a:lnTo>
                    <a:pt x="360" y="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441">
              <a:extLst>
                <a:ext uri="{FF2B5EF4-FFF2-40B4-BE49-F238E27FC236}">
                  <a16:creationId xmlns:a16="http://schemas.microsoft.com/office/drawing/2014/main" id="{083EA198-A5DF-DD4C-BF47-ED29EDD9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40" y="9946431"/>
              <a:ext cx="483189" cy="348529"/>
            </a:xfrm>
            <a:custGeom>
              <a:avLst/>
              <a:gdLst>
                <a:gd name="T0" fmla="*/ 232 w 270"/>
                <a:gd name="T1" fmla="*/ 195 h 196"/>
                <a:gd name="T2" fmla="*/ 232 w 270"/>
                <a:gd name="T3" fmla="*/ 195 h 196"/>
                <a:gd name="T4" fmla="*/ 37 w 270"/>
                <a:gd name="T5" fmla="*/ 195 h 196"/>
                <a:gd name="T6" fmla="*/ 0 w 270"/>
                <a:gd name="T7" fmla="*/ 167 h 196"/>
                <a:gd name="T8" fmla="*/ 0 w 270"/>
                <a:gd name="T9" fmla="*/ 37 h 196"/>
                <a:gd name="T10" fmla="*/ 37 w 270"/>
                <a:gd name="T11" fmla="*/ 0 h 196"/>
                <a:gd name="T12" fmla="*/ 232 w 270"/>
                <a:gd name="T13" fmla="*/ 0 h 196"/>
                <a:gd name="T14" fmla="*/ 269 w 270"/>
                <a:gd name="T15" fmla="*/ 37 h 196"/>
                <a:gd name="T16" fmla="*/ 269 w 270"/>
                <a:gd name="T17" fmla="*/ 167 h 196"/>
                <a:gd name="T18" fmla="*/ 232 w 270"/>
                <a:gd name="T19" fmla="*/ 195 h 196"/>
                <a:gd name="T20" fmla="*/ 46 w 270"/>
                <a:gd name="T21" fmla="*/ 158 h 196"/>
                <a:gd name="T22" fmla="*/ 46 w 270"/>
                <a:gd name="T23" fmla="*/ 158 h 196"/>
                <a:gd name="T24" fmla="*/ 222 w 270"/>
                <a:gd name="T25" fmla="*/ 158 h 196"/>
                <a:gd name="T26" fmla="*/ 222 w 270"/>
                <a:gd name="T27" fmla="*/ 47 h 196"/>
                <a:gd name="T28" fmla="*/ 46 w 270"/>
                <a:gd name="T29" fmla="*/ 47 h 196"/>
                <a:gd name="T30" fmla="*/ 46 w 270"/>
                <a:gd name="T31" fmla="*/ 1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196">
                  <a:moveTo>
                    <a:pt x="232" y="195"/>
                  </a:moveTo>
                  <a:lnTo>
                    <a:pt x="232" y="195"/>
                  </a:lnTo>
                  <a:cubicBezTo>
                    <a:pt x="37" y="195"/>
                    <a:pt x="37" y="195"/>
                    <a:pt x="37" y="195"/>
                  </a:cubicBezTo>
                  <a:cubicBezTo>
                    <a:pt x="19" y="195"/>
                    <a:pt x="0" y="185"/>
                    <a:pt x="0" y="16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9"/>
                    <a:pt x="19" y="0"/>
                    <a:pt x="3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50" y="0"/>
                    <a:pt x="269" y="19"/>
                    <a:pt x="269" y="37"/>
                  </a:cubicBezTo>
                  <a:cubicBezTo>
                    <a:pt x="269" y="167"/>
                    <a:pt x="269" y="167"/>
                    <a:pt x="269" y="167"/>
                  </a:cubicBezTo>
                  <a:cubicBezTo>
                    <a:pt x="269" y="185"/>
                    <a:pt x="250" y="195"/>
                    <a:pt x="232" y="195"/>
                  </a:cubicBezTo>
                  <a:close/>
                  <a:moveTo>
                    <a:pt x="46" y="158"/>
                  </a:moveTo>
                  <a:lnTo>
                    <a:pt x="46" y="158"/>
                  </a:lnTo>
                  <a:cubicBezTo>
                    <a:pt x="222" y="158"/>
                    <a:pt x="222" y="158"/>
                    <a:pt x="222" y="158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1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442">
              <a:extLst>
                <a:ext uri="{FF2B5EF4-FFF2-40B4-BE49-F238E27FC236}">
                  <a16:creationId xmlns:a16="http://schemas.microsoft.com/office/drawing/2014/main" id="{DBB151FC-D11D-A845-901D-93566CF52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526" y="9685031"/>
              <a:ext cx="419821" cy="348529"/>
            </a:xfrm>
            <a:custGeom>
              <a:avLst/>
              <a:gdLst>
                <a:gd name="T0" fmla="*/ 203 w 232"/>
                <a:gd name="T1" fmla="*/ 195 h 196"/>
                <a:gd name="T2" fmla="*/ 203 w 232"/>
                <a:gd name="T3" fmla="*/ 195 h 196"/>
                <a:gd name="T4" fmla="*/ 185 w 232"/>
                <a:gd name="T5" fmla="*/ 176 h 196"/>
                <a:gd name="T6" fmla="*/ 185 w 232"/>
                <a:gd name="T7" fmla="*/ 111 h 196"/>
                <a:gd name="T8" fmla="*/ 111 w 232"/>
                <a:gd name="T9" fmla="*/ 47 h 196"/>
                <a:gd name="T10" fmla="*/ 46 w 232"/>
                <a:gd name="T11" fmla="*/ 111 h 196"/>
                <a:gd name="T12" fmla="*/ 46 w 232"/>
                <a:gd name="T13" fmla="*/ 176 h 196"/>
                <a:gd name="T14" fmla="*/ 27 w 232"/>
                <a:gd name="T15" fmla="*/ 195 h 196"/>
                <a:gd name="T16" fmla="*/ 27 w 232"/>
                <a:gd name="T17" fmla="*/ 195 h 196"/>
                <a:gd name="T18" fmla="*/ 0 w 232"/>
                <a:gd name="T19" fmla="*/ 176 h 196"/>
                <a:gd name="T20" fmla="*/ 0 w 232"/>
                <a:gd name="T21" fmla="*/ 111 h 196"/>
                <a:gd name="T22" fmla="*/ 111 w 232"/>
                <a:gd name="T23" fmla="*/ 0 h 196"/>
                <a:gd name="T24" fmla="*/ 231 w 232"/>
                <a:gd name="T25" fmla="*/ 111 h 196"/>
                <a:gd name="T26" fmla="*/ 231 w 232"/>
                <a:gd name="T27" fmla="*/ 176 h 196"/>
                <a:gd name="T28" fmla="*/ 203 w 232"/>
                <a:gd name="T2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" h="196">
                  <a:moveTo>
                    <a:pt x="203" y="195"/>
                  </a:moveTo>
                  <a:lnTo>
                    <a:pt x="203" y="195"/>
                  </a:lnTo>
                  <a:cubicBezTo>
                    <a:pt x="194" y="195"/>
                    <a:pt x="185" y="185"/>
                    <a:pt x="185" y="176"/>
                  </a:cubicBezTo>
                  <a:cubicBezTo>
                    <a:pt x="185" y="111"/>
                    <a:pt x="185" y="111"/>
                    <a:pt x="185" y="111"/>
                  </a:cubicBezTo>
                  <a:cubicBezTo>
                    <a:pt x="185" y="74"/>
                    <a:pt x="157" y="47"/>
                    <a:pt x="111" y="47"/>
                  </a:cubicBezTo>
                  <a:cubicBezTo>
                    <a:pt x="74" y="47"/>
                    <a:pt x="46" y="74"/>
                    <a:pt x="46" y="111"/>
                  </a:cubicBezTo>
                  <a:cubicBezTo>
                    <a:pt x="46" y="176"/>
                    <a:pt x="46" y="176"/>
                    <a:pt x="46" y="176"/>
                  </a:cubicBezTo>
                  <a:cubicBezTo>
                    <a:pt x="46" y="185"/>
                    <a:pt x="37" y="195"/>
                    <a:pt x="27" y="195"/>
                  </a:cubicBezTo>
                  <a:lnTo>
                    <a:pt x="27" y="195"/>
                  </a:lnTo>
                  <a:cubicBezTo>
                    <a:pt x="9" y="195"/>
                    <a:pt x="0" y="185"/>
                    <a:pt x="0" y="17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47"/>
                    <a:pt x="55" y="0"/>
                    <a:pt x="111" y="0"/>
                  </a:cubicBezTo>
                  <a:cubicBezTo>
                    <a:pt x="176" y="0"/>
                    <a:pt x="231" y="47"/>
                    <a:pt x="231" y="111"/>
                  </a:cubicBezTo>
                  <a:cubicBezTo>
                    <a:pt x="231" y="176"/>
                    <a:pt x="231" y="176"/>
                    <a:pt x="231" y="176"/>
                  </a:cubicBezTo>
                  <a:cubicBezTo>
                    <a:pt x="231" y="185"/>
                    <a:pt x="222" y="195"/>
                    <a:pt x="203" y="1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538401BC-E3A2-C349-BC54-92FB351AEB48}"/>
              </a:ext>
            </a:extLst>
          </p:cNvPr>
          <p:cNvGrpSpPr/>
          <p:nvPr/>
        </p:nvGrpSpPr>
        <p:grpSpPr>
          <a:xfrm>
            <a:off x="8992580" y="4828709"/>
            <a:ext cx="981385" cy="1294233"/>
            <a:chOff x="22640488" y="12726736"/>
            <a:chExt cx="1061428" cy="1710959"/>
          </a:xfrm>
          <a:solidFill>
            <a:schemeClr val="bg2"/>
          </a:solidFill>
        </p:grpSpPr>
        <p:sp>
          <p:nvSpPr>
            <p:cNvPr id="120" name="Freeform 443">
              <a:extLst>
                <a:ext uri="{FF2B5EF4-FFF2-40B4-BE49-F238E27FC236}">
                  <a16:creationId xmlns:a16="http://schemas.microsoft.com/office/drawing/2014/main" id="{B2DA06A1-A554-1748-BC71-CB299872F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488" y="13154476"/>
              <a:ext cx="1061428" cy="1283219"/>
            </a:xfrm>
            <a:custGeom>
              <a:avLst/>
              <a:gdLst>
                <a:gd name="T0" fmla="*/ 296 w 593"/>
                <a:gd name="T1" fmla="*/ 713 h 714"/>
                <a:gd name="T2" fmla="*/ 296 w 593"/>
                <a:gd name="T3" fmla="*/ 713 h 714"/>
                <a:gd name="T4" fmla="*/ 0 w 593"/>
                <a:gd name="T5" fmla="*/ 417 h 714"/>
                <a:gd name="T6" fmla="*/ 37 w 593"/>
                <a:gd name="T7" fmla="*/ 232 h 714"/>
                <a:gd name="T8" fmla="*/ 139 w 593"/>
                <a:gd name="T9" fmla="*/ 37 h 714"/>
                <a:gd name="T10" fmla="*/ 157 w 593"/>
                <a:gd name="T11" fmla="*/ 10 h 714"/>
                <a:gd name="T12" fmla="*/ 194 w 593"/>
                <a:gd name="T13" fmla="*/ 10 h 714"/>
                <a:gd name="T14" fmla="*/ 194 w 593"/>
                <a:gd name="T15" fmla="*/ 37 h 714"/>
                <a:gd name="T16" fmla="*/ 176 w 593"/>
                <a:gd name="T17" fmla="*/ 65 h 714"/>
                <a:gd name="T18" fmla="*/ 83 w 593"/>
                <a:gd name="T19" fmla="*/ 241 h 714"/>
                <a:gd name="T20" fmla="*/ 46 w 593"/>
                <a:gd name="T21" fmla="*/ 417 h 714"/>
                <a:gd name="T22" fmla="*/ 296 w 593"/>
                <a:gd name="T23" fmla="*/ 667 h 714"/>
                <a:gd name="T24" fmla="*/ 546 w 593"/>
                <a:gd name="T25" fmla="*/ 417 h 714"/>
                <a:gd name="T26" fmla="*/ 509 w 593"/>
                <a:gd name="T27" fmla="*/ 241 h 714"/>
                <a:gd name="T28" fmla="*/ 416 w 593"/>
                <a:gd name="T29" fmla="*/ 65 h 714"/>
                <a:gd name="T30" fmla="*/ 398 w 593"/>
                <a:gd name="T31" fmla="*/ 37 h 714"/>
                <a:gd name="T32" fmla="*/ 398 w 593"/>
                <a:gd name="T33" fmla="*/ 10 h 714"/>
                <a:gd name="T34" fmla="*/ 435 w 593"/>
                <a:gd name="T35" fmla="*/ 10 h 714"/>
                <a:gd name="T36" fmla="*/ 453 w 593"/>
                <a:gd name="T37" fmla="*/ 37 h 714"/>
                <a:gd name="T38" fmla="*/ 555 w 593"/>
                <a:gd name="T39" fmla="*/ 232 h 714"/>
                <a:gd name="T40" fmla="*/ 592 w 593"/>
                <a:gd name="T41" fmla="*/ 417 h 714"/>
                <a:gd name="T42" fmla="*/ 296 w 593"/>
                <a:gd name="T43" fmla="*/ 71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" h="714">
                  <a:moveTo>
                    <a:pt x="296" y="713"/>
                  </a:moveTo>
                  <a:lnTo>
                    <a:pt x="296" y="713"/>
                  </a:lnTo>
                  <a:cubicBezTo>
                    <a:pt x="129" y="713"/>
                    <a:pt x="0" y="583"/>
                    <a:pt x="0" y="417"/>
                  </a:cubicBezTo>
                  <a:cubicBezTo>
                    <a:pt x="0" y="370"/>
                    <a:pt x="18" y="296"/>
                    <a:pt x="37" y="232"/>
                  </a:cubicBezTo>
                  <a:cubicBezTo>
                    <a:pt x="65" y="158"/>
                    <a:pt x="102" y="84"/>
                    <a:pt x="139" y="37"/>
                  </a:cubicBezTo>
                  <a:cubicBezTo>
                    <a:pt x="148" y="28"/>
                    <a:pt x="148" y="19"/>
                    <a:pt x="157" y="10"/>
                  </a:cubicBezTo>
                  <a:cubicBezTo>
                    <a:pt x="166" y="0"/>
                    <a:pt x="185" y="0"/>
                    <a:pt x="194" y="10"/>
                  </a:cubicBezTo>
                  <a:cubicBezTo>
                    <a:pt x="203" y="19"/>
                    <a:pt x="203" y="28"/>
                    <a:pt x="194" y="37"/>
                  </a:cubicBezTo>
                  <a:cubicBezTo>
                    <a:pt x="185" y="47"/>
                    <a:pt x="176" y="56"/>
                    <a:pt x="176" y="65"/>
                  </a:cubicBezTo>
                  <a:cubicBezTo>
                    <a:pt x="139" y="111"/>
                    <a:pt x="102" y="176"/>
                    <a:pt x="83" y="241"/>
                  </a:cubicBezTo>
                  <a:cubicBezTo>
                    <a:pt x="55" y="306"/>
                    <a:pt x="46" y="370"/>
                    <a:pt x="46" y="417"/>
                  </a:cubicBezTo>
                  <a:cubicBezTo>
                    <a:pt x="46" y="555"/>
                    <a:pt x="157" y="667"/>
                    <a:pt x="296" y="667"/>
                  </a:cubicBezTo>
                  <a:cubicBezTo>
                    <a:pt x="435" y="667"/>
                    <a:pt x="546" y="555"/>
                    <a:pt x="546" y="417"/>
                  </a:cubicBezTo>
                  <a:cubicBezTo>
                    <a:pt x="546" y="370"/>
                    <a:pt x="536" y="306"/>
                    <a:pt x="509" y="241"/>
                  </a:cubicBezTo>
                  <a:cubicBezTo>
                    <a:pt x="490" y="176"/>
                    <a:pt x="453" y="111"/>
                    <a:pt x="416" y="65"/>
                  </a:cubicBezTo>
                  <a:cubicBezTo>
                    <a:pt x="416" y="56"/>
                    <a:pt x="407" y="47"/>
                    <a:pt x="398" y="37"/>
                  </a:cubicBezTo>
                  <a:cubicBezTo>
                    <a:pt x="388" y="28"/>
                    <a:pt x="388" y="19"/>
                    <a:pt x="398" y="10"/>
                  </a:cubicBezTo>
                  <a:cubicBezTo>
                    <a:pt x="407" y="0"/>
                    <a:pt x="425" y="0"/>
                    <a:pt x="435" y="10"/>
                  </a:cubicBezTo>
                  <a:cubicBezTo>
                    <a:pt x="444" y="19"/>
                    <a:pt x="444" y="28"/>
                    <a:pt x="453" y="37"/>
                  </a:cubicBezTo>
                  <a:cubicBezTo>
                    <a:pt x="490" y="84"/>
                    <a:pt x="527" y="158"/>
                    <a:pt x="555" y="232"/>
                  </a:cubicBezTo>
                  <a:cubicBezTo>
                    <a:pt x="573" y="296"/>
                    <a:pt x="592" y="370"/>
                    <a:pt x="592" y="417"/>
                  </a:cubicBezTo>
                  <a:cubicBezTo>
                    <a:pt x="592" y="583"/>
                    <a:pt x="462" y="713"/>
                    <a:pt x="296" y="7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444">
              <a:extLst>
                <a:ext uri="{FF2B5EF4-FFF2-40B4-BE49-F238E27FC236}">
                  <a16:creationId xmlns:a16="http://schemas.microsoft.com/office/drawing/2014/main" id="{5A7BCBB1-E771-7148-AA36-C657FCDC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8518" y="12726736"/>
              <a:ext cx="665373" cy="316843"/>
            </a:xfrm>
            <a:custGeom>
              <a:avLst/>
              <a:gdLst>
                <a:gd name="T0" fmla="*/ 296 w 371"/>
                <a:gd name="T1" fmla="*/ 176 h 177"/>
                <a:gd name="T2" fmla="*/ 296 w 371"/>
                <a:gd name="T3" fmla="*/ 176 h 177"/>
                <a:gd name="T4" fmla="*/ 287 w 371"/>
                <a:gd name="T5" fmla="*/ 176 h 177"/>
                <a:gd name="T6" fmla="*/ 277 w 371"/>
                <a:gd name="T7" fmla="*/ 148 h 177"/>
                <a:gd name="T8" fmla="*/ 314 w 371"/>
                <a:gd name="T9" fmla="*/ 55 h 177"/>
                <a:gd name="T10" fmla="*/ 314 w 371"/>
                <a:gd name="T11" fmla="*/ 46 h 177"/>
                <a:gd name="T12" fmla="*/ 305 w 371"/>
                <a:gd name="T13" fmla="*/ 37 h 177"/>
                <a:gd name="T14" fmla="*/ 65 w 371"/>
                <a:gd name="T15" fmla="*/ 37 h 177"/>
                <a:gd name="T16" fmla="*/ 55 w 371"/>
                <a:gd name="T17" fmla="*/ 46 h 177"/>
                <a:gd name="T18" fmla="*/ 55 w 371"/>
                <a:gd name="T19" fmla="*/ 55 h 177"/>
                <a:gd name="T20" fmla="*/ 92 w 371"/>
                <a:gd name="T21" fmla="*/ 148 h 177"/>
                <a:gd name="T22" fmla="*/ 83 w 371"/>
                <a:gd name="T23" fmla="*/ 176 h 177"/>
                <a:gd name="T24" fmla="*/ 55 w 371"/>
                <a:gd name="T25" fmla="*/ 166 h 177"/>
                <a:gd name="T26" fmla="*/ 9 w 371"/>
                <a:gd name="T27" fmla="*/ 83 h 177"/>
                <a:gd name="T28" fmla="*/ 18 w 371"/>
                <a:gd name="T29" fmla="*/ 27 h 177"/>
                <a:gd name="T30" fmla="*/ 65 w 371"/>
                <a:gd name="T31" fmla="*/ 0 h 177"/>
                <a:gd name="T32" fmla="*/ 305 w 371"/>
                <a:gd name="T33" fmla="*/ 0 h 177"/>
                <a:gd name="T34" fmla="*/ 351 w 371"/>
                <a:gd name="T35" fmla="*/ 27 h 177"/>
                <a:gd name="T36" fmla="*/ 361 w 371"/>
                <a:gd name="T37" fmla="*/ 83 h 177"/>
                <a:gd name="T38" fmla="*/ 314 w 371"/>
                <a:gd name="T39" fmla="*/ 166 h 177"/>
                <a:gd name="T40" fmla="*/ 296 w 371"/>
                <a:gd name="T41" fmla="*/ 1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177">
                  <a:moveTo>
                    <a:pt x="296" y="176"/>
                  </a:moveTo>
                  <a:lnTo>
                    <a:pt x="296" y="176"/>
                  </a:lnTo>
                  <a:lnTo>
                    <a:pt x="287" y="176"/>
                  </a:lnTo>
                  <a:cubicBezTo>
                    <a:pt x="277" y="166"/>
                    <a:pt x="268" y="157"/>
                    <a:pt x="277" y="148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324" y="55"/>
                    <a:pt x="314" y="46"/>
                    <a:pt x="314" y="46"/>
                  </a:cubicBezTo>
                  <a:cubicBezTo>
                    <a:pt x="314" y="46"/>
                    <a:pt x="314" y="37"/>
                    <a:pt x="30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55" y="37"/>
                    <a:pt x="55" y="46"/>
                    <a:pt x="55" y="46"/>
                  </a:cubicBezTo>
                  <a:cubicBezTo>
                    <a:pt x="55" y="46"/>
                    <a:pt x="46" y="55"/>
                    <a:pt x="55" y="55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2" y="157"/>
                    <a:pt x="92" y="166"/>
                    <a:pt x="83" y="176"/>
                  </a:cubicBezTo>
                  <a:cubicBezTo>
                    <a:pt x="74" y="176"/>
                    <a:pt x="55" y="176"/>
                    <a:pt x="55" y="166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0" y="64"/>
                    <a:pt x="9" y="37"/>
                    <a:pt x="18" y="27"/>
                  </a:cubicBezTo>
                  <a:cubicBezTo>
                    <a:pt x="28" y="9"/>
                    <a:pt x="46" y="0"/>
                    <a:pt x="65" y="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24" y="0"/>
                    <a:pt x="342" y="9"/>
                    <a:pt x="351" y="27"/>
                  </a:cubicBezTo>
                  <a:cubicBezTo>
                    <a:pt x="361" y="37"/>
                    <a:pt x="370" y="64"/>
                    <a:pt x="361" y="83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4" y="176"/>
                    <a:pt x="305" y="176"/>
                    <a:pt x="296" y="17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445">
              <a:extLst>
                <a:ext uri="{FF2B5EF4-FFF2-40B4-BE49-F238E27FC236}">
                  <a16:creationId xmlns:a16="http://schemas.microsoft.com/office/drawing/2014/main" id="{A6A6B1FB-E0C5-1A4B-9D4D-DFD0CA66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3174" y="13091106"/>
              <a:ext cx="403980" cy="87134"/>
            </a:xfrm>
            <a:custGeom>
              <a:avLst/>
              <a:gdLst>
                <a:gd name="T0" fmla="*/ 203 w 223"/>
                <a:gd name="T1" fmla="*/ 47 h 48"/>
                <a:gd name="T2" fmla="*/ 203 w 223"/>
                <a:gd name="T3" fmla="*/ 47 h 48"/>
                <a:gd name="T4" fmla="*/ 18 w 223"/>
                <a:gd name="T5" fmla="*/ 47 h 48"/>
                <a:gd name="T6" fmla="*/ 0 w 223"/>
                <a:gd name="T7" fmla="*/ 19 h 48"/>
                <a:gd name="T8" fmla="*/ 18 w 223"/>
                <a:gd name="T9" fmla="*/ 0 h 48"/>
                <a:gd name="T10" fmla="*/ 203 w 223"/>
                <a:gd name="T11" fmla="*/ 0 h 48"/>
                <a:gd name="T12" fmla="*/ 222 w 223"/>
                <a:gd name="T13" fmla="*/ 19 h 48"/>
                <a:gd name="T14" fmla="*/ 203 w 223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8">
                  <a:moveTo>
                    <a:pt x="203" y="47"/>
                  </a:moveTo>
                  <a:lnTo>
                    <a:pt x="203" y="47"/>
                  </a:ln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0" y="28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13" y="0"/>
                    <a:pt x="222" y="10"/>
                    <a:pt x="222" y="19"/>
                  </a:cubicBezTo>
                  <a:cubicBezTo>
                    <a:pt x="222" y="28"/>
                    <a:pt x="213" y="47"/>
                    <a:pt x="203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446">
              <a:extLst>
                <a:ext uri="{FF2B5EF4-FFF2-40B4-BE49-F238E27FC236}">
                  <a16:creationId xmlns:a16="http://schemas.microsoft.com/office/drawing/2014/main" id="{D3ADB70C-C66A-9A43-9CE0-835F05A3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6543" y="13574297"/>
              <a:ext cx="269318" cy="435659"/>
            </a:xfrm>
            <a:custGeom>
              <a:avLst/>
              <a:gdLst>
                <a:gd name="T0" fmla="*/ 65 w 149"/>
                <a:gd name="T1" fmla="*/ 240 h 241"/>
                <a:gd name="T2" fmla="*/ 65 w 149"/>
                <a:gd name="T3" fmla="*/ 240 h 241"/>
                <a:gd name="T4" fmla="*/ 9 w 149"/>
                <a:gd name="T5" fmla="*/ 231 h 241"/>
                <a:gd name="T6" fmla="*/ 0 w 149"/>
                <a:gd name="T7" fmla="*/ 213 h 241"/>
                <a:gd name="T8" fmla="*/ 28 w 149"/>
                <a:gd name="T9" fmla="*/ 203 h 241"/>
                <a:gd name="T10" fmla="*/ 102 w 149"/>
                <a:gd name="T11" fmla="*/ 203 h 241"/>
                <a:gd name="T12" fmla="*/ 120 w 149"/>
                <a:gd name="T13" fmla="*/ 175 h 241"/>
                <a:gd name="T14" fmla="*/ 65 w 149"/>
                <a:gd name="T15" fmla="*/ 138 h 241"/>
                <a:gd name="T16" fmla="*/ 28 w 149"/>
                <a:gd name="T17" fmla="*/ 120 h 241"/>
                <a:gd name="T18" fmla="*/ 0 w 149"/>
                <a:gd name="T19" fmla="*/ 74 h 241"/>
                <a:gd name="T20" fmla="*/ 28 w 149"/>
                <a:gd name="T21" fmla="*/ 18 h 241"/>
                <a:gd name="T22" fmla="*/ 139 w 149"/>
                <a:gd name="T23" fmla="*/ 18 h 241"/>
                <a:gd name="T24" fmla="*/ 148 w 149"/>
                <a:gd name="T25" fmla="*/ 37 h 241"/>
                <a:gd name="T26" fmla="*/ 129 w 149"/>
                <a:gd name="T27" fmla="*/ 46 h 241"/>
                <a:gd name="T28" fmla="*/ 46 w 149"/>
                <a:gd name="T29" fmla="*/ 46 h 241"/>
                <a:gd name="T30" fmla="*/ 37 w 149"/>
                <a:gd name="T31" fmla="*/ 74 h 241"/>
                <a:gd name="T32" fmla="*/ 83 w 149"/>
                <a:gd name="T33" fmla="*/ 111 h 241"/>
                <a:gd name="T34" fmla="*/ 120 w 149"/>
                <a:gd name="T35" fmla="*/ 138 h 241"/>
                <a:gd name="T36" fmla="*/ 148 w 149"/>
                <a:gd name="T37" fmla="*/ 175 h 241"/>
                <a:gd name="T38" fmla="*/ 120 w 149"/>
                <a:gd name="T39" fmla="*/ 231 h 241"/>
                <a:gd name="T40" fmla="*/ 65 w 149"/>
                <a:gd name="T41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41">
                  <a:moveTo>
                    <a:pt x="65" y="240"/>
                  </a:moveTo>
                  <a:lnTo>
                    <a:pt x="65" y="240"/>
                  </a:lnTo>
                  <a:cubicBezTo>
                    <a:pt x="46" y="240"/>
                    <a:pt x="28" y="240"/>
                    <a:pt x="9" y="231"/>
                  </a:cubicBezTo>
                  <a:cubicBezTo>
                    <a:pt x="0" y="231"/>
                    <a:pt x="0" y="222"/>
                    <a:pt x="0" y="213"/>
                  </a:cubicBezTo>
                  <a:cubicBezTo>
                    <a:pt x="9" y="203"/>
                    <a:pt x="18" y="203"/>
                    <a:pt x="28" y="203"/>
                  </a:cubicBezTo>
                  <a:cubicBezTo>
                    <a:pt x="55" y="222"/>
                    <a:pt x="83" y="222"/>
                    <a:pt x="102" y="203"/>
                  </a:cubicBezTo>
                  <a:cubicBezTo>
                    <a:pt x="111" y="203"/>
                    <a:pt x="120" y="194"/>
                    <a:pt x="120" y="175"/>
                  </a:cubicBezTo>
                  <a:cubicBezTo>
                    <a:pt x="120" y="166"/>
                    <a:pt x="92" y="148"/>
                    <a:pt x="65" y="138"/>
                  </a:cubicBezTo>
                  <a:cubicBezTo>
                    <a:pt x="55" y="129"/>
                    <a:pt x="37" y="129"/>
                    <a:pt x="28" y="120"/>
                  </a:cubicBezTo>
                  <a:cubicBezTo>
                    <a:pt x="9" y="101"/>
                    <a:pt x="0" y="92"/>
                    <a:pt x="0" y="74"/>
                  </a:cubicBezTo>
                  <a:cubicBezTo>
                    <a:pt x="0" y="55"/>
                    <a:pt x="9" y="37"/>
                    <a:pt x="28" y="18"/>
                  </a:cubicBezTo>
                  <a:cubicBezTo>
                    <a:pt x="55" y="9"/>
                    <a:pt x="102" y="0"/>
                    <a:pt x="139" y="18"/>
                  </a:cubicBezTo>
                  <a:cubicBezTo>
                    <a:pt x="148" y="27"/>
                    <a:pt x="148" y="37"/>
                    <a:pt x="148" y="37"/>
                  </a:cubicBezTo>
                  <a:cubicBezTo>
                    <a:pt x="139" y="46"/>
                    <a:pt x="129" y="55"/>
                    <a:pt x="129" y="46"/>
                  </a:cubicBezTo>
                  <a:cubicBezTo>
                    <a:pt x="92" y="37"/>
                    <a:pt x="65" y="37"/>
                    <a:pt x="46" y="46"/>
                  </a:cubicBezTo>
                  <a:cubicBezTo>
                    <a:pt x="37" y="55"/>
                    <a:pt x="37" y="64"/>
                    <a:pt x="37" y="74"/>
                  </a:cubicBezTo>
                  <a:cubicBezTo>
                    <a:pt x="37" y="92"/>
                    <a:pt x="55" y="101"/>
                    <a:pt x="83" y="111"/>
                  </a:cubicBezTo>
                  <a:cubicBezTo>
                    <a:pt x="92" y="120"/>
                    <a:pt x="111" y="129"/>
                    <a:pt x="120" y="138"/>
                  </a:cubicBezTo>
                  <a:cubicBezTo>
                    <a:pt x="139" y="148"/>
                    <a:pt x="148" y="166"/>
                    <a:pt x="148" y="175"/>
                  </a:cubicBezTo>
                  <a:cubicBezTo>
                    <a:pt x="148" y="203"/>
                    <a:pt x="139" y="222"/>
                    <a:pt x="120" y="231"/>
                  </a:cubicBezTo>
                  <a:cubicBezTo>
                    <a:pt x="102" y="240"/>
                    <a:pt x="83" y="240"/>
                    <a:pt x="65" y="2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447">
              <a:extLst>
                <a:ext uri="{FF2B5EF4-FFF2-40B4-BE49-F238E27FC236}">
                  <a16:creationId xmlns:a16="http://schemas.microsoft.com/office/drawing/2014/main" id="{B85DAA8B-CBCB-C247-9866-D46F17064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3487163"/>
              <a:ext cx="71293" cy="87134"/>
            </a:xfrm>
            <a:custGeom>
              <a:avLst/>
              <a:gdLst>
                <a:gd name="T0" fmla="*/ 19 w 38"/>
                <a:gd name="T1" fmla="*/ 47 h 48"/>
                <a:gd name="T2" fmla="*/ 19 w 38"/>
                <a:gd name="T3" fmla="*/ 47 h 48"/>
                <a:gd name="T4" fmla="*/ 0 w 38"/>
                <a:gd name="T5" fmla="*/ 37 h 48"/>
                <a:gd name="T6" fmla="*/ 0 w 38"/>
                <a:gd name="T7" fmla="*/ 10 h 48"/>
                <a:gd name="T8" fmla="*/ 19 w 38"/>
                <a:gd name="T9" fmla="*/ 0 h 48"/>
                <a:gd name="T10" fmla="*/ 37 w 38"/>
                <a:gd name="T11" fmla="*/ 10 h 48"/>
                <a:gd name="T12" fmla="*/ 37 w 38"/>
                <a:gd name="T13" fmla="*/ 37 h 48"/>
                <a:gd name="T14" fmla="*/ 19 w 38"/>
                <a:gd name="T1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8">
                  <a:moveTo>
                    <a:pt x="19" y="47"/>
                  </a:moveTo>
                  <a:lnTo>
                    <a:pt x="19" y="47"/>
                  </a:lnTo>
                  <a:cubicBezTo>
                    <a:pt x="10" y="47"/>
                    <a:pt x="0" y="47"/>
                    <a:pt x="0" y="3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10" y="0"/>
                    <a:pt x="19" y="0"/>
                  </a:cubicBezTo>
                  <a:cubicBezTo>
                    <a:pt x="28" y="0"/>
                    <a:pt x="37" y="0"/>
                    <a:pt x="37" y="1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7"/>
                    <a:pt x="28" y="47"/>
                    <a:pt x="19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448">
              <a:extLst>
                <a:ext uri="{FF2B5EF4-FFF2-40B4-BE49-F238E27FC236}">
                  <a16:creationId xmlns:a16="http://schemas.microsoft.com/office/drawing/2014/main" id="{4FDA8B7B-132E-554F-B7EA-9A705A18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1595" y="14025797"/>
              <a:ext cx="71293" cy="102977"/>
            </a:xfrm>
            <a:custGeom>
              <a:avLst/>
              <a:gdLst>
                <a:gd name="T0" fmla="*/ 19 w 38"/>
                <a:gd name="T1" fmla="*/ 55 h 56"/>
                <a:gd name="T2" fmla="*/ 19 w 38"/>
                <a:gd name="T3" fmla="*/ 55 h 56"/>
                <a:gd name="T4" fmla="*/ 0 w 38"/>
                <a:gd name="T5" fmla="*/ 37 h 56"/>
                <a:gd name="T6" fmla="*/ 0 w 38"/>
                <a:gd name="T7" fmla="*/ 18 h 56"/>
                <a:gd name="T8" fmla="*/ 19 w 38"/>
                <a:gd name="T9" fmla="*/ 0 h 56"/>
                <a:gd name="T10" fmla="*/ 37 w 38"/>
                <a:gd name="T11" fmla="*/ 18 h 56"/>
                <a:gd name="T12" fmla="*/ 37 w 38"/>
                <a:gd name="T13" fmla="*/ 37 h 56"/>
                <a:gd name="T14" fmla="*/ 19 w 38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6">
                  <a:moveTo>
                    <a:pt x="19" y="55"/>
                  </a:moveTo>
                  <a:lnTo>
                    <a:pt x="19" y="55"/>
                  </a:lnTo>
                  <a:cubicBezTo>
                    <a:pt x="10" y="55"/>
                    <a:pt x="0" y="46"/>
                    <a:pt x="0" y="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8" y="0"/>
                    <a:pt x="37" y="9"/>
                    <a:pt x="37" y="1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28" y="55"/>
                    <a:pt x="19" y="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4" name="Group 108">
            <a:extLst>
              <a:ext uri="{FF2B5EF4-FFF2-40B4-BE49-F238E27FC236}">
                <a16:creationId xmlns:a16="http://schemas.microsoft.com/office/drawing/2014/main" id="{5492D1E8-596E-1641-8D17-E3EC5105E4FA}"/>
              </a:ext>
            </a:extLst>
          </p:cNvPr>
          <p:cNvGrpSpPr/>
          <p:nvPr/>
        </p:nvGrpSpPr>
        <p:grpSpPr>
          <a:xfrm>
            <a:off x="7074388" y="1086859"/>
            <a:ext cx="10228874" cy="1772392"/>
            <a:chOff x="7074388" y="1029709"/>
            <a:chExt cx="10228874" cy="1772392"/>
          </a:xfrm>
        </p:grpSpPr>
        <p:sp>
          <p:nvSpPr>
            <p:cNvPr id="55" name="TextBox 109">
              <a:extLst>
                <a:ext uri="{FF2B5EF4-FFF2-40B4-BE49-F238E27FC236}">
                  <a16:creationId xmlns:a16="http://schemas.microsoft.com/office/drawing/2014/main" id="{EAC225BB-D7F9-FD40-9F0A-0A5EF71BA5A9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56" name="TextBox 110">
              <a:extLst>
                <a:ext uri="{FF2B5EF4-FFF2-40B4-BE49-F238E27FC236}">
                  <a16:creationId xmlns:a16="http://schemas.microsoft.com/office/drawing/2014/main" id="{A66E9FA7-AE38-BB4E-A5CF-926676738B90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57" name="Rectangle 111">
              <a:extLst>
                <a:ext uri="{FF2B5EF4-FFF2-40B4-BE49-F238E27FC236}">
                  <a16:creationId xmlns:a16="http://schemas.microsoft.com/office/drawing/2014/main" id="{45E101D3-ED0D-684E-8754-7D590276A039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563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66791FFB-7D9C-2942-8D68-A25184F4D983}"/>
              </a:ext>
            </a:extLst>
          </p:cNvPr>
          <p:cNvGrpSpPr/>
          <p:nvPr/>
        </p:nvGrpSpPr>
        <p:grpSpPr>
          <a:xfrm>
            <a:off x="3761451" y="4135582"/>
            <a:ext cx="16854748" cy="8517835"/>
            <a:chOff x="2278895" y="2057400"/>
            <a:chExt cx="13540294" cy="6842819"/>
          </a:xfrm>
        </p:grpSpPr>
        <p:sp>
          <p:nvSpPr>
            <p:cNvPr id="3" name="Paralelogramo 2">
              <a:extLst>
                <a:ext uri="{FF2B5EF4-FFF2-40B4-BE49-F238E27FC236}">
                  <a16:creationId xmlns:a16="http://schemas.microsoft.com/office/drawing/2014/main" id="{80944C94-E343-D344-A05A-3B80D81C0411}"/>
                </a:ext>
              </a:extLst>
            </p:cNvPr>
            <p:cNvSpPr/>
            <p:nvPr/>
          </p:nvSpPr>
          <p:spPr>
            <a:xfrm>
              <a:off x="2906485" y="2057400"/>
              <a:ext cx="3363686" cy="4343400"/>
            </a:xfrm>
            <a:prstGeom prst="parallelogram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Paralelogramo 55">
              <a:extLst>
                <a:ext uri="{FF2B5EF4-FFF2-40B4-BE49-F238E27FC236}">
                  <a16:creationId xmlns:a16="http://schemas.microsoft.com/office/drawing/2014/main" id="{0E5AE55E-10A4-354C-82DB-8B1F121BEBEC}"/>
                </a:ext>
              </a:extLst>
            </p:cNvPr>
            <p:cNvSpPr/>
            <p:nvPr/>
          </p:nvSpPr>
          <p:spPr>
            <a:xfrm>
              <a:off x="5436326" y="2068975"/>
              <a:ext cx="3363686" cy="4343400"/>
            </a:xfrm>
            <a:prstGeom prst="parallelogram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Paralelogramo 56">
              <a:extLst>
                <a:ext uri="{FF2B5EF4-FFF2-40B4-BE49-F238E27FC236}">
                  <a16:creationId xmlns:a16="http://schemas.microsoft.com/office/drawing/2014/main" id="{BB84CFF1-E322-084B-B904-DA2045AEAFAA}"/>
                </a:ext>
              </a:extLst>
            </p:cNvPr>
            <p:cNvSpPr/>
            <p:nvPr/>
          </p:nvSpPr>
          <p:spPr>
            <a:xfrm>
              <a:off x="7965037" y="2067232"/>
              <a:ext cx="3363686" cy="4343400"/>
            </a:xfrm>
            <a:prstGeom prst="parallelogram">
              <a:avLst/>
            </a:pr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Paralelogramo 57">
              <a:extLst>
                <a:ext uri="{FF2B5EF4-FFF2-40B4-BE49-F238E27FC236}">
                  <a16:creationId xmlns:a16="http://schemas.microsoft.com/office/drawing/2014/main" id="{CBA864BB-D83A-484B-BBC0-B9C37C0972DD}"/>
                </a:ext>
              </a:extLst>
            </p:cNvPr>
            <p:cNvSpPr/>
            <p:nvPr/>
          </p:nvSpPr>
          <p:spPr>
            <a:xfrm>
              <a:off x="10488400" y="2057400"/>
              <a:ext cx="3363686" cy="4343400"/>
            </a:xfrm>
            <a:prstGeom prst="parallelogram">
              <a:avLst/>
            </a:prstGeom>
            <a:solidFill>
              <a:schemeClr val="accent5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Paralelogramo 58">
              <a:extLst>
                <a:ext uri="{FF2B5EF4-FFF2-40B4-BE49-F238E27FC236}">
                  <a16:creationId xmlns:a16="http://schemas.microsoft.com/office/drawing/2014/main" id="{466D7C31-830C-0A4E-B3BC-0C9BF1D592A2}"/>
                </a:ext>
              </a:extLst>
            </p:cNvPr>
            <p:cNvSpPr/>
            <p:nvPr/>
          </p:nvSpPr>
          <p:spPr>
            <a:xfrm>
              <a:off x="2737462" y="6423950"/>
              <a:ext cx="10280269" cy="609600"/>
            </a:xfrm>
            <a:prstGeom prst="parallelogram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Paralelogramo 64">
              <a:extLst>
                <a:ext uri="{FF2B5EF4-FFF2-40B4-BE49-F238E27FC236}">
                  <a16:creationId xmlns:a16="http://schemas.microsoft.com/office/drawing/2014/main" id="{96BE25AC-CE31-A740-914B-958703FA60C1}"/>
                </a:ext>
              </a:extLst>
            </p:cNvPr>
            <p:cNvSpPr/>
            <p:nvPr/>
          </p:nvSpPr>
          <p:spPr>
            <a:xfrm>
              <a:off x="2595395" y="7046173"/>
              <a:ext cx="10280269" cy="60960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6" name="Paralelogramo 65">
              <a:extLst>
                <a:ext uri="{FF2B5EF4-FFF2-40B4-BE49-F238E27FC236}">
                  <a16:creationId xmlns:a16="http://schemas.microsoft.com/office/drawing/2014/main" id="{500C1C07-376B-8849-A632-7D0213D30319}"/>
                </a:ext>
              </a:extLst>
            </p:cNvPr>
            <p:cNvSpPr/>
            <p:nvPr/>
          </p:nvSpPr>
          <p:spPr>
            <a:xfrm>
              <a:off x="2436461" y="7668396"/>
              <a:ext cx="10280269" cy="609600"/>
            </a:xfrm>
            <a:prstGeom prst="parallelogram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7" name="Paralelogramo 66">
              <a:extLst>
                <a:ext uri="{FF2B5EF4-FFF2-40B4-BE49-F238E27FC236}">
                  <a16:creationId xmlns:a16="http://schemas.microsoft.com/office/drawing/2014/main" id="{617E8F69-D4ED-3449-B8B0-6808605DF45B}"/>
                </a:ext>
              </a:extLst>
            </p:cNvPr>
            <p:cNvSpPr/>
            <p:nvPr/>
          </p:nvSpPr>
          <p:spPr>
            <a:xfrm>
              <a:off x="2278895" y="8290619"/>
              <a:ext cx="10305729" cy="60960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Paralelogramo 67">
              <a:extLst>
                <a:ext uri="{FF2B5EF4-FFF2-40B4-BE49-F238E27FC236}">
                  <a16:creationId xmlns:a16="http://schemas.microsoft.com/office/drawing/2014/main" id="{0BCA5644-461E-794C-A7A4-D5F60F3969F4}"/>
                </a:ext>
              </a:extLst>
            </p:cNvPr>
            <p:cNvSpPr/>
            <p:nvPr/>
          </p:nvSpPr>
          <p:spPr>
            <a:xfrm>
              <a:off x="12455503" y="2057400"/>
              <a:ext cx="3363686" cy="6842819"/>
            </a:xfrm>
            <a:prstGeom prst="parallelogram">
              <a:avLst>
                <a:gd name="adj" fmla="val 40948"/>
              </a:avLst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5B88D57B-8F8E-424A-8DCC-0FDC05FC7DC6}"/>
                </a:ext>
              </a:extLst>
            </p:cNvPr>
            <p:cNvSpPr txBox="1"/>
            <p:nvPr/>
          </p:nvSpPr>
          <p:spPr>
            <a:xfrm>
              <a:off x="3458364" y="3948044"/>
              <a:ext cx="2101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Logistics</a:t>
              </a: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5037512A-BC5A-B943-900A-F4C71B786A99}"/>
                </a:ext>
              </a:extLst>
            </p:cNvPr>
            <p:cNvSpPr/>
            <p:nvPr/>
          </p:nvSpPr>
          <p:spPr>
            <a:xfrm>
              <a:off x="2905848" y="4429721"/>
              <a:ext cx="321467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DE34425E-A925-B84F-97C4-AD660840F349}"/>
                </a:ext>
              </a:extLst>
            </p:cNvPr>
            <p:cNvGrpSpPr/>
            <p:nvPr/>
          </p:nvGrpSpPr>
          <p:grpSpPr>
            <a:xfrm>
              <a:off x="4118076" y="2889178"/>
              <a:ext cx="1345719" cy="772707"/>
              <a:chOff x="22307802" y="9384030"/>
              <a:chExt cx="1726800" cy="1211932"/>
            </a:xfrm>
            <a:solidFill>
              <a:schemeClr val="bg2"/>
            </a:solidFill>
          </p:grpSpPr>
          <p:sp>
            <p:nvSpPr>
              <p:cNvPr id="72" name="Freeform 436">
                <a:extLst>
                  <a:ext uri="{FF2B5EF4-FFF2-40B4-BE49-F238E27FC236}">
                    <a16:creationId xmlns:a16="http://schemas.microsoft.com/office/drawing/2014/main" id="{6BA70C06-FC4D-D64C-B7C1-8EC6F2188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7802" y="9384030"/>
                <a:ext cx="1497091" cy="1211932"/>
              </a:xfrm>
              <a:custGeom>
                <a:avLst/>
                <a:gdLst>
                  <a:gd name="T0" fmla="*/ 647 w 833"/>
                  <a:gd name="T1" fmla="*/ 675 h 676"/>
                  <a:gd name="T2" fmla="*/ 583 w 833"/>
                  <a:gd name="T3" fmla="*/ 620 h 676"/>
                  <a:gd name="T4" fmla="*/ 564 w 833"/>
                  <a:gd name="T5" fmla="*/ 546 h 676"/>
                  <a:gd name="T6" fmla="*/ 444 w 833"/>
                  <a:gd name="T7" fmla="*/ 555 h 676"/>
                  <a:gd name="T8" fmla="*/ 342 w 833"/>
                  <a:gd name="T9" fmla="*/ 610 h 676"/>
                  <a:gd name="T10" fmla="*/ 213 w 833"/>
                  <a:gd name="T11" fmla="*/ 620 h 676"/>
                  <a:gd name="T12" fmla="*/ 148 w 833"/>
                  <a:gd name="T13" fmla="*/ 462 h 676"/>
                  <a:gd name="T14" fmla="*/ 46 w 833"/>
                  <a:gd name="T15" fmla="*/ 398 h 676"/>
                  <a:gd name="T16" fmla="*/ 0 w 833"/>
                  <a:gd name="T17" fmla="*/ 351 h 676"/>
                  <a:gd name="T18" fmla="*/ 46 w 833"/>
                  <a:gd name="T19" fmla="*/ 222 h 676"/>
                  <a:gd name="T20" fmla="*/ 148 w 833"/>
                  <a:gd name="T21" fmla="*/ 120 h 676"/>
                  <a:gd name="T22" fmla="*/ 102 w 833"/>
                  <a:gd name="T23" fmla="*/ 18 h 676"/>
                  <a:gd name="T24" fmla="*/ 259 w 833"/>
                  <a:gd name="T25" fmla="*/ 37 h 676"/>
                  <a:gd name="T26" fmla="*/ 444 w 833"/>
                  <a:gd name="T27" fmla="*/ 37 h 676"/>
                  <a:gd name="T28" fmla="*/ 832 w 833"/>
                  <a:gd name="T29" fmla="*/ 305 h 676"/>
                  <a:gd name="T30" fmla="*/ 777 w 833"/>
                  <a:gd name="T31" fmla="*/ 453 h 676"/>
                  <a:gd name="T32" fmla="*/ 721 w 833"/>
                  <a:gd name="T33" fmla="*/ 583 h 676"/>
                  <a:gd name="T34" fmla="*/ 647 w 833"/>
                  <a:gd name="T35" fmla="*/ 675 h 676"/>
                  <a:gd name="T36" fmla="*/ 620 w 833"/>
                  <a:gd name="T37" fmla="*/ 620 h 676"/>
                  <a:gd name="T38" fmla="*/ 675 w 833"/>
                  <a:gd name="T39" fmla="*/ 610 h 676"/>
                  <a:gd name="T40" fmla="*/ 684 w 833"/>
                  <a:gd name="T41" fmla="*/ 527 h 676"/>
                  <a:gd name="T42" fmla="*/ 758 w 833"/>
                  <a:gd name="T43" fmla="*/ 407 h 676"/>
                  <a:gd name="T44" fmla="*/ 694 w 833"/>
                  <a:gd name="T45" fmla="*/ 148 h 676"/>
                  <a:gd name="T46" fmla="*/ 398 w 833"/>
                  <a:gd name="T47" fmla="*/ 83 h 676"/>
                  <a:gd name="T48" fmla="*/ 240 w 833"/>
                  <a:gd name="T49" fmla="*/ 74 h 676"/>
                  <a:gd name="T50" fmla="*/ 194 w 833"/>
                  <a:gd name="T51" fmla="*/ 102 h 676"/>
                  <a:gd name="T52" fmla="*/ 194 w 833"/>
                  <a:gd name="T53" fmla="*/ 139 h 676"/>
                  <a:gd name="T54" fmla="*/ 46 w 833"/>
                  <a:gd name="T55" fmla="*/ 268 h 676"/>
                  <a:gd name="T56" fmla="*/ 46 w 833"/>
                  <a:gd name="T57" fmla="*/ 351 h 676"/>
                  <a:gd name="T58" fmla="*/ 65 w 833"/>
                  <a:gd name="T59" fmla="*/ 361 h 676"/>
                  <a:gd name="T60" fmla="*/ 157 w 833"/>
                  <a:gd name="T61" fmla="*/ 416 h 676"/>
                  <a:gd name="T62" fmla="*/ 259 w 833"/>
                  <a:gd name="T63" fmla="*/ 610 h 676"/>
                  <a:gd name="T64" fmla="*/ 296 w 833"/>
                  <a:gd name="T65" fmla="*/ 610 h 676"/>
                  <a:gd name="T66" fmla="*/ 305 w 833"/>
                  <a:gd name="T67" fmla="*/ 499 h 676"/>
                  <a:gd name="T68" fmla="*/ 444 w 833"/>
                  <a:gd name="T69" fmla="*/ 509 h 676"/>
                  <a:gd name="T70" fmla="*/ 583 w 833"/>
                  <a:gd name="T71" fmla="*/ 499 h 676"/>
                  <a:gd name="T72" fmla="*/ 620 w 833"/>
                  <a:gd name="T73" fmla="*/ 55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3" h="676">
                    <a:moveTo>
                      <a:pt x="647" y="675"/>
                    </a:moveTo>
                    <a:lnTo>
                      <a:pt x="647" y="675"/>
                    </a:lnTo>
                    <a:cubicBezTo>
                      <a:pt x="620" y="675"/>
                      <a:pt x="592" y="657"/>
                      <a:pt x="583" y="629"/>
                    </a:cubicBezTo>
                    <a:lnTo>
                      <a:pt x="583" y="620"/>
                    </a:lnTo>
                    <a:cubicBezTo>
                      <a:pt x="573" y="564"/>
                      <a:pt x="573" y="564"/>
                      <a:pt x="573" y="564"/>
                    </a:cubicBezTo>
                    <a:cubicBezTo>
                      <a:pt x="573" y="555"/>
                      <a:pt x="564" y="546"/>
                      <a:pt x="564" y="546"/>
                    </a:cubicBezTo>
                    <a:cubicBezTo>
                      <a:pt x="564" y="536"/>
                      <a:pt x="564" y="536"/>
                      <a:pt x="564" y="536"/>
                    </a:cubicBezTo>
                    <a:cubicBezTo>
                      <a:pt x="527" y="546"/>
                      <a:pt x="481" y="555"/>
                      <a:pt x="444" y="555"/>
                    </a:cubicBezTo>
                    <a:cubicBezTo>
                      <a:pt x="407" y="555"/>
                      <a:pt x="379" y="546"/>
                      <a:pt x="342" y="546"/>
                    </a:cubicBezTo>
                    <a:cubicBezTo>
                      <a:pt x="342" y="610"/>
                      <a:pt x="342" y="610"/>
                      <a:pt x="342" y="610"/>
                    </a:cubicBezTo>
                    <a:cubicBezTo>
                      <a:pt x="342" y="647"/>
                      <a:pt x="314" y="675"/>
                      <a:pt x="277" y="675"/>
                    </a:cubicBezTo>
                    <a:cubicBezTo>
                      <a:pt x="240" y="675"/>
                      <a:pt x="222" y="657"/>
                      <a:pt x="213" y="620"/>
                    </a:cubicBezTo>
                    <a:cubicBezTo>
                      <a:pt x="176" y="472"/>
                      <a:pt x="176" y="472"/>
                      <a:pt x="176" y="472"/>
                    </a:cubicBezTo>
                    <a:cubicBezTo>
                      <a:pt x="176" y="462"/>
                      <a:pt x="157" y="462"/>
                      <a:pt x="148" y="462"/>
                    </a:cubicBezTo>
                    <a:cubicBezTo>
                      <a:pt x="129" y="453"/>
                      <a:pt x="111" y="444"/>
                      <a:pt x="92" y="435"/>
                    </a:cubicBezTo>
                    <a:cubicBezTo>
                      <a:pt x="83" y="416"/>
                      <a:pt x="65" y="407"/>
                      <a:pt x="46" y="398"/>
                    </a:cubicBezTo>
                    <a:cubicBezTo>
                      <a:pt x="37" y="398"/>
                      <a:pt x="37" y="398"/>
                      <a:pt x="28" y="388"/>
                    </a:cubicBezTo>
                    <a:cubicBezTo>
                      <a:pt x="18" y="388"/>
                      <a:pt x="0" y="370"/>
                      <a:pt x="0" y="351"/>
                    </a:cubicBezTo>
                    <a:cubicBezTo>
                      <a:pt x="9" y="268"/>
                      <a:pt x="9" y="268"/>
                      <a:pt x="9" y="268"/>
                    </a:cubicBezTo>
                    <a:cubicBezTo>
                      <a:pt x="9" y="250"/>
                      <a:pt x="18" y="231"/>
                      <a:pt x="46" y="222"/>
                    </a:cubicBezTo>
                    <a:cubicBezTo>
                      <a:pt x="55" y="222"/>
                      <a:pt x="65" y="213"/>
                      <a:pt x="83" y="185"/>
                    </a:cubicBezTo>
                    <a:cubicBezTo>
                      <a:pt x="102" y="166"/>
                      <a:pt x="120" y="139"/>
                      <a:pt x="148" y="120"/>
                    </a:cubicBezTo>
                    <a:cubicBezTo>
                      <a:pt x="102" y="55"/>
                      <a:pt x="102" y="55"/>
                      <a:pt x="102" y="55"/>
                    </a:cubicBezTo>
                    <a:cubicBezTo>
                      <a:pt x="92" y="46"/>
                      <a:pt x="92" y="28"/>
                      <a:pt x="102" y="18"/>
                    </a:cubicBezTo>
                    <a:cubicBezTo>
                      <a:pt x="111" y="9"/>
                      <a:pt x="120" y="0"/>
                      <a:pt x="139" y="0"/>
                    </a:cubicBezTo>
                    <a:cubicBezTo>
                      <a:pt x="176" y="9"/>
                      <a:pt x="240" y="28"/>
                      <a:pt x="259" y="37"/>
                    </a:cubicBezTo>
                    <a:cubicBezTo>
                      <a:pt x="277" y="37"/>
                      <a:pt x="351" y="46"/>
                      <a:pt x="398" y="37"/>
                    </a:cubicBezTo>
                    <a:cubicBezTo>
                      <a:pt x="416" y="37"/>
                      <a:pt x="425" y="37"/>
                      <a:pt x="444" y="37"/>
                    </a:cubicBezTo>
                    <a:cubicBezTo>
                      <a:pt x="546" y="37"/>
                      <a:pt x="647" y="65"/>
                      <a:pt x="721" y="111"/>
                    </a:cubicBezTo>
                    <a:cubicBezTo>
                      <a:pt x="795" y="166"/>
                      <a:pt x="832" y="231"/>
                      <a:pt x="832" y="305"/>
                    </a:cubicBezTo>
                    <a:cubicBezTo>
                      <a:pt x="832" y="351"/>
                      <a:pt x="823" y="388"/>
                      <a:pt x="795" y="435"/>
                    </a:cubicBezTo>
                    <a:cubicBezTo>
                      <a:pt x="786" y="435"/>
                      <a:pt x="777" y="444"/>
                      <a:pt x="777" y="453"/>
                    </a:cubicBezTo>
                    <a:cubicBezTo>
                      <a:pt x="749" y="481"/>
                      <a:pt x="740" y="499"/>
                      <a:pt x="731" y="536"/>
                    </a:cubicBezTo>
                    <a:cubicBezTo>
                      <a:pt x="721" y="546"/>
                      <a:pt x="721" y="564"/>
                      <a:pt x="721" y="583"/>
                    </a:cubicBezTo>
                    <a:cubicBezTo>
                      <a:pt x="721" y="583"/>
                      <a:pt x="712" y="592"/>
                      <a:pt x="712" y="610"/>
                    </a:cubicBezTo>
                    <a:cubicBezTo>
                      <a:pt x="712" y="647"/>
                      <a:pt x="684" y="675"/>
                      <a:pt x="647" y="675"/>
                    </a:cubicBezTo>
                    <a:close/>
                    <a:moveTo>
                      <a:pt x="620" y="620"/>
                    </a:moveTo>
                    <a:lnTo>
                      <a:pt x="620" y="620"/>
                    </a:lnTo>
                    <a:cubicBezTo>
                      <a:pt x="629" y="629"/>
                      <a:pt x="638" y="629"/>
                      <a:pt x="647" y="629"/>
                    </a:cubicBezTo>
                    <a:cubicBezTo>
                      <a:pt x="657" y="629"/>
                      <a:pt x="675" y="620"/>
                      <a:pt x="675" y="610"/>
                    </a:cubicBezTo>
                    <a:cubicBezTo>
                      <a:pt x="675" y="592"/>
                      <a:pt x="675" y="583"/>
                      <a:pt x="675" y="573"/>
                    </a:cubicBezTo>
                    <a:cubicBezTo>
                      <a:pt x="675" y="555"/>
                      <a:pt x="684" y="536"/>
                      <a:pt x="684" y="527"/>
                    </a:cubicBezTo>
                    <a:cubicBezTo>
                      <a:pt x="703" y="481"/>
                      <a:pt x="721" y="453"/>
                      <a:pt x="740" y="425"/>
                    </a:cubicBezTo>
                    <a:cubicBezTo>
                      <a:pt x="749" y="416"/>
                      <a:pt x="749" y="416"/>
                      <a:pt x="758" y="407"/>
                    </a:cubicBezTo>
                    <a:cubicBezTo>
                      <a:pt x="777" y="370"/>
                      <a:pt x="795" y="342"/>
                      <a:pt x="795" y="305"/>
                    </a:cubicBezTo>
                    <a:cubicBezTo>
                      <a:pt x="795" y="250"/>
                      <a:pt x="758" y="194"/>
                      <a:pt x="694" y="148"/>
                    </a:cubicBezTo>
                    <a:cubicBezTo>
                      <a:pt x="629" y="111"/>
                      <a:pt x="536" y="83"/>
                      <a:pt x="444" y="83"/>
                    </a:cubicBezTo>
                    <a:cubicBezTo>
                      <a:pt x="435" y="83"/>
                      <a:pt x="416" y="83"/>
                      <a:pt x="398" y="83"/>
                    </a:cubicBezTo>
                    <a:lnTo>
                      <a:pt x="398" y="83"/>
                    </a:lnTo>
                    <a:cubicBezTo>
                      <a:pt x="388" y="83"/>
                      <a:pt x="277" y="92"/>
                      <a:pt x="240" y="74"/>
                    </a:cubicBezTo>
                    <a:cubicBezTo>
                      <a:pt x="231" y="65"/>
                      <a:pt x="185" y="55"/>
                      <a:pt x="148" y="46"/>
                    </a:cubicBezTo>
                    <a:cubicBezTo>
                      <a:pt x="194" y="102"/>
                      <a:pt x="194" y="102"/>
                      <a:pt x="194" y="102"/>
                    </a:cubicBezTo>
                    <a:cubicBezTo>
                      <a:pt x="203" y="111"/>
                      <a:pt x="203" y="120"/>
                      <a:pt x="203" y="120"/>
                    </a:cubicBezTo>
                    <a:cubicBezTo>
                      <a:pt x="203" y="129"/>
                      <a:pt x="194" y="139"/>
                      <a:pt x="194" y="139"/>
                    </a:cubicBezTo>
                    <a:cubicBezTo>
                      <a:pt x="157" y="166"/>
                      <a:pt x="139" y="194"/>
                      <a:pt x="120" y="213"/>
                    </a:cubicBezTo>
                    <a:cubicBezTo>
                      <a:pt x="102" y="240"/>
                      <a:pt x="83" y="268"/>
                      <a:pt x="46" y="268"/>
                    </a:cubicBezTo>
                    <a:lnTo>
                      <a:pt x="46" y="268"/>
                    </a:lnTo>
                    <a:cubicBezTo>
                      <a:pt x="46" y="351"/>
                      <a:pt x="46" y="351"/>
                      <a:pt x="46" y="351"/>
                    </a:cubicBezTo>
                    <a:lnTo>
                      <a:pt x="46" y="351"/>
                    </a:lnTo>
                    <a:cubicBezTo>
                      <a:pt x="55" y="351"/>
                      <a:pt x="55" y="351"/>
                      <a:pt x="65" y="361"/>
                    </a:cubicBezTo>
                    <a:cubicBezTo>
                      <a:pt x="83" y="361"/>
                      <a:pt x="111" y="379"/>
                      <a:pt x="129" y="398"/>
                    </a:cubicBezTo>
                    <a:cubicBezTo>
                      <a:pt x="139" y="407"/>
                      <a:pt x="148" y="416"/>
                      <a:pt x="157" y="416"/>
                    </a:cubicBezTo>
                    <a:cubicBezTo>
                      <a:pt x="185" y="425"/>
                      <a:pt x="213" y="435"/>
                      <a:pt x="222" y="462"/>
                    </a:cubicBezTo>
                    <a:cubicBezTo>
                      <a:pt x="259" y="610"/>
                      <a:pt x="259" y="610"/>
                      <a:pt x="259" y="610"/>
                    </a:cubicBezTo>
                    <a:cubicBezTo>
                      <a:pt x="259" y="620"/>
                      <a:pt x="268" y="629"/>
                      <a:pt x="277" y="629"/>
                    </a:cubicBezTo>
                    <a:cubicBezTo>
                      <a:pt x="287" y="629"/>
                      <a:pt x="296" y="620"/>
                      <a:pt x="296" y="610"/>
                    </a:cubicBezTo>
                    <a:cubicBezTo>
                      <a:pt x="296" y="518"/>
                      <a:pt x="296" y="518"/>
                      <a:pt x="296" y="518"/>
                    </a:cubicBezTo>
                    <a:cubicBezTo>
                      <a:pt x="296" y="509"/>
                      <a:pt x="296" y="499"/>
                      <a:pt x="305" y="499"/>
                    </a:cubicBezTo>
                    <a:cubicBezTo>
                      <a:pt x="314" y="490"/>
                      <a:pt x="314" y="490"/>
                      <a:pt x="324" y="490"/>
                    </a:cubicBezTo>
                    <a:cubicBezTo>
                      <a:pt x="361" y="499"/>
                      <a:pt x="407" y="509"/>
                      <a:pt x="444" y="509"/>
                    </a:cubicBezTo>
                    <a:cubicBezTo>
                      <a:pt x="490" y="509"/>
                      <a:pt x="527" y="499"/>
                      <a:pt x="564" y="490"/>
                    </a:cubicBezTo>
                    <a:cubicBezTo>
                      <a:pt x="573" y="490"/>
                      <a:pt x="583" y="490"/>
                      <a:pt x="583" y="499"/>
                    </a:cubicBezTo>
                    <a:cubicBezTo>
                      <a:pt x="592" y="518"/>
                      <a:pt x="592" y="518"/>
                      <a:pt x="592" y="518"/>
                    </a:cubicBezTo>
                    <a:cubicBezTo>
                      <a:pt x="610" y="527"/>
                      <a:pt x="610" y="546"/>
                      <a:pt x="620" y="555"/>
                    </a:cubicBezTo>
                    <a:lnTo>
                      <a:pt x="620" y="62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  <p:sp>
            <p:nvSpPr>
              <p:cNvPr id="73" name="Freeform 437">
                <a:extLst>
                  <a:ext uri="{FF2B5EF4-FFF2-40B4-BE49-F238E27FC236}">
                    <a16:creationId xmlns:a16="http://schemas.microsoft.com/office/drawing/2014/main" id="{E134BF70-CD51-F54E-9E11-F069AF7E5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6073" y="9582060"/>
                <a:ext cx="348529" cy="229709"/>
              </a:xfrm>
              <a:custGeom>
                <a:avLst/>
                <a:gdLst>
                  <a:gd name="T0" fmla="*/ 18 w 195"/>
                  <a:gd name="T1" fmla="*/ 129 h 130"/>
                  <a:gd name="T2" fmla="*/ 18 w 195"/>
                  <a:gd name="T3" fmla="*/ 129 h 130"/>
                  <a:gd name="T4" fmla="*/ 9 w 195"/>
                  <a:gd name="T5" fmla="*/ 120 h 130"/>
                  <a:gd name="T6" fmla="*/ 18 w 195"/>
                  <a:gd name="T7" fmla="*/ 102 h 130"/>
                  <a:gd name="T8" fmla="*/ 18 w 195"/>
                  <a:gd name="T9" fmla="*/ 102 h 130"/>
                  <a:gd name="T10" fmla="*/ 64 w 195"/>
                  <a:gd name="T11" fmla="*/ 83 h 130"/>
                  <a:gd name="T12" fmla="*/ 55 w 195"/>
                  <a:gd name="T13" fmla="*/ 74 h 130"/>
                  <a:gd name="T14" fmla="*/ 46 w 195"/>
                  <a:gd name="T15" fmla="*/ 28 h 130"/>
                  <a:gd name="T16" fmla="*/ 92 w 195"/>
                  <a:gd name="T17" fmla="*/ 0 h 130"/>
                  <a:gd name="T18" fmla="*/ 129 w 195"/>
                  <a:gd name="T19" fmla="*/ 28 h 130"/>
                  <a:gd name="T20" fmla="*/ 129 w 195"/>
                  <a:gd name="T21" fmla="*/ 65 h 130"/>
                  <a:gd name="T22" fmla="*/ 175 w 195"/>
                  <a:gd name="T23" fmla="*/ 55 h 130"/>
                  <a:gd name="T24" fmla="*/ 194 w 195"/>
                  <a:gd name="T25" fmla="*/ 65 h 130"/>
                  <a:gd name="T26" fmla="*/ 175 w 195"/>
                  <a:gd name="T27" fmla="*/ 83 h 130"/>
                  <a:gd name="T28" fmla="*/ 129 w 195"/>
                  <a:gd name="T29" fmla="*/ 92 h 130"/>
                  <a:gd name="T30" fmla="*/ 101 w 195"/>
                  <a:gd name="T31" fmla="*/ 92 h 130"/>
                  <a:gd name="T32" fmla="*/ 64 w 195"/>
                  <a:gd name="T33" fmla="*/ 111 h 130"/>
                  <a:gd name="T34" fmla="*/ 27 w 195"/>
                  <a:gd name="T35" fmla="*/ 129 h 130"/>
                  <a:gd name="T36" fmla="*/ 18 w 195"/>
                  <a:gd name="T37" fmla="*/ 129 h 130"/>
                  <a:gd name="T38" fmla="*/ 92 w 195"/>
                  <a:gd name="T39" fmla="*/ 28 h 130"/>
                  <a:gd name="T40" fmla="*/ 92 w 195"/>
                  <a:gd name="T41" fmla="*/ 28 h 130"/>
                  <a:gd name="T42" fmla="*/ 83 w 195"/>
                  <a:gd name="T43" fmla="*/ 28 h 130"/>
                  <a:gd name="T44" fmla="*/ 74 w 195"/>
                  <a:gd name="T45" fmla="*/ 37 h 130"/>
                  <a:gd name="T46" fmla="*/ 74 w 195"/>
                  <a:gd name="T47" fmla="*/ 55 h 130"/>
                  <a:gd name="T48" fmla="*/ 92 w 195"/>
                  <a:gd name="T49" fmla="*/ 65 h 130"/>
                  <a:gd name="T50" fmla="*/ 101 w 195"/>
                  <a:gd name="T51" fmla="*/ 55 h 130"/>
                  <a:gd name="T52" fmla="*/ 101 w 195"/>
                  <a:gd name="T53" fmla="*/ 37 h 130"/>
                  <a:gd name="T54" fmla="*/ 92 w 195"/>
                  <a:gd name="T55" fmla="*/ 28 h 130"/>
                  <a:gd name="T56" fmla="*/ 101 w 195"/>
                  <a:gd name="T57" fmla="*/ 37 h 130"/>
                  <a:gd name="T58" fmla="*/ 101 w 195"/>
                  <a:gd name="T59" fmla="*/ 3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5" h="130">
                    <a:moveTo>
                      <a:pt x="18" y="129"/>
                    </a:moveTo>
                    <a:lnTo>
                      <a:pt x="18" y="129"/>
                    </a:lnTo>
                    <a:cubicBezTo>
                      <a:pt x="9" y="129"/>
                      <a:pt x="9" y="129"/>
                      <a:pt x="9" y="120"/>
                    </a:cubicBezTo>
                    <a:cubicBezTo>
                      <a:pt x="0" y="111"/>
                      <a:pt x="9" y="102"/>
                      <a:pt x="18" y="102"/>
                    </a:cubicBezTo>
                    <a:lnTo>
                      <a:pt x="18" y="102"/>
                    </a:lnTo>
                    <a:cubicBezTo>
                      <a:pt x="27" y="102"/>
                      <a:pt x="46" y="92"/>
                      <a:pt x="64" y="83"/>
                    </a:cubicBezTo>
                    <a:lnTo>
                      <a:pt x="55" y="74"/>
                    </a:lnTo>
                    <a:cubicBezTo>
                      <a:pt x="46" y="65"/>
                      <a:pt x="37" y="46"/>
                      <a:pt x="46" y="28"/>
                    </a:cubicBezTo>
                    <a:cubicBezTo>
                      <a:pt x="55" y="9"/>
                      <a:pt x="74" y="0"/>
                      <a:pt x="92" y="0"/>
                    </a:cubicBezTo>
                    <a:cubicBezTo>
                      <a:pt x="111" y="0"/>
                      <a:pt x="129" y="18"/>
                      <a:pt x="129" y="28"/>
                    </a:cubicBezTo>
                    <a:cubicBezTo>
                      <a:pt x="129" y="37"/>
                      <a:pt x="129" y="46"/>
                      <a:pt x="129" y="65"/>
                    </a:cubicBezTo>
                    <a:cubicBezTo>
                      <a:pt x="138" y="65"/>
                      <a:pt x="157" y="55"/>
                      <a:pt x="175" y="55"/>
                    </a:cubicBezTo>
                    <a:cubicBezTo>
                      <a:pt x="185" y="55"/>
                      <a:pt x="185" y="65"/>
                      <a:pt x="194" y="65"/>
                    </a:cubicBezTo>
                    <a:cubicBezTo>
                      <a:pt x="194" y="74"/>
                      <a:pt x="185" y="83"/>
                      <a:pt x="175" y="83"/>
                    </a:cubicBezTo>
                    <a:cubicBezTo>
                      <a:pt x="175" y="83"/>
                      <a:pt x="157" y="92"/>
                      <a:pt x="129" y="92"/>
                    </a:cubicBezTo>
                    <a:cubicBezTo>
                      <a:pt x="120" y="92"/>
                      <a:pt x="111" y="92"/>
                      <a:pt x="101" y="92"/>
                    </a:cubicBezTo>
                    <a:cubicBezTo>
                      <a:pt x="92" y="102"/>
                      <a:pt x="83" y="111"/>
                      <a:pt x="64" y="111"/>
                    </a:cubicBezTo>
                    <a:cubicBezTo>
                      <a:pt x="46" y="129"/>
                      <a:pt x="27" y="129"/>
                      <a:pt x="27" y="129"/>
                    </a:cubicBezTo>
                    <a:cubicBezTo>
                      <a:pt x="18" y="129"/>
                      <a:pt x="18" y="129"/>
                      <a:pt x="18" y="129"/>
                    </a:cubicBezTo>
                    <a:close/>
                    <a:moveTo>
                      <a:pt x="92" y="28"/>
                    </a:moveTo>
                    <a:lnTo>
                      <a:pt x="92" y="28"/>
                    </a:lnTo>
                    <a:lnTo>
                      <a:pt x="83" y="28"/>
                    </a:lnTo>
                    <a:cubicBezTo>
                      <a:pt x="83" y="28"/>
                      <a:pt x="83" y="37"/>
                      <a:pt x="74" y="37"/>
                    </a:cubicBezTo>
                    <a:cubicBezTo>
                      <a:pt x="74" y="46"/>
                      <a:pt x="74" y="46"/>
                      <a:pt x="74" y="55"/>
                    </a:cubicBezTo>
                    <a:cubicBezTo>
                      <a:pt x="83" y="55"/>
                      <a:pt x="83" y="55"/>
                      <a:pt x="92" y="65"/>
                    </a:cubicBezTo>
                    <a:cubicBezTo>
                      <a:pt x="92" y="55"/>
                      <a:pt x="101" y="55"/>
                      <a:pt x="101" y="55"/>
                    </a:cubicBezTo>
                    <a:cubicBezTo>
                      <a:pt x="101" y="46"/>
                      <a:pt x="101" y="46"/>
                      <a:pt x="101" y="37"/>
                    </a:cubicBezTo>
                    <a:lnTo>
                      <a:pt x="92" y="28"/>
                    </a:lnTo>
                    <a:close/>
                    <a:moveTo>
                      <a:pt x="101" y="37"/>
                    </a:moveTo>
                    <a:lnTo>
                      <a:pt x="101" y="3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  <p:sp>
            <p:nvSpPr>
              <p:cNvPr id="93" name="Freeform 438">
                <a:extLst>
                  <a:ext uri="{FF2B5EF4-FFF2-40B4-BE49-F238E27FC236}">
                    <a16:creationId xmlns:a16="http://schemas.microsoft.com/office/drawing/2014/main" id="{53FF7CC9-A4E7-DF4C-B0BC-0AC67E4AE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4645" y="9772167"/>
                <a:ext cx="87134" cy="102972"/>
              </a:xfrm>
              <a:custGeom>
                <a:avLst/>
                <a:gdLst>
                  <a:gd name="T0" fmla="*/ 0 w 47"/>
                  <a:gd name="T1" fmla="*/ 27 h 56"/>
                  <a:gd name="T2" fmla="*/ 0 w 47"/>
                  <a:gd name="T3" fmla="*/ 27 h 56"/>
                  <a:gd name="T4" fmla="*/ 18 w 47"/>
                  <a:gd name="T5" fmla="*/ 0 h 56"/>
                  <a:gd name="T6" fmla="*/ 46 w 47"/>
                  <a:gd name="T7" fmla="*/ 27 h 56"/>
                  <a:gd name="T8" fmla="*/ 18 w 47"/>
                  <a:gd name="T9" fmla="*/ 55 h 56"/>
                  <a:gd name="T10" fmla="*/ 0 w 47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6">
                    <a:moveTo>
                      <a:pt x="0" y="27"/>
                    </a:moveTo>
                    <a:lnTo>
                      <a:pt x="0" y="27"/>
                    </a:lnTo>
                    <a:cubicBezTo>
                      <a:pt x="0" y="18"/>
                      <a:pt x="9" y="0"/>
                      <a:pt x="18" y="0"/>
                    </a:cubicBezTo>
                    <a:cubicBezTo>
                      <a:pt x="37" y="0"/>
                      <a:pt x="46" y="18"/>
                      <a:pt x="46" y="27"/>
                    </a:cubicBezTo>
                    <a:cubicBezTo>
                      <a:pt x="46" y="37"/>
                      <a:pt x="37" y="55"/>
                      <a:pt x="18" y="55"/>
                    </a:cubicBezTo>
                    <a:cubicBezTo>
                      <a:pt x="9" y="55"/>
                      <a:pt x="0" y="37"/>
                      <a:pt x="0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  <p:sp>
            <p:nvSpPr>
              <p:cNvPr id="94" name="Freeform 439">
                <a:extLst>
                  <a:ext uri="{FF2B5EF4-FFF2-40B4-BE49-F238E27FC236}">
                    <a16:creationId xmlns:a16="http://schemas.microsoft.com/office/drawing/2014/main" id="{6362FEC2-A164-2D47-95EA-C3E22B0A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9016" y="9621663"/>
                <a:ext cx="364371" cy="118819"/>
              </a:xfrm>
              <a:custGeom>
                <a:avLst/>
                <a:gdLst>
                  <a:gd name="T0" fmla="*/ 185 w 205"/>
                  <a:gd name="T1" fmla="*/ 65 h 66"/>
                  <a:gd name="T2" fmla="*/ 185 w 205"/>
                  <a:gd name="T3" fmla="*/ 65 h 66"/>
                  <a:gd name="T4" fmla="*/ 176 w 205"/>
                  <a:gd name="T5" fmla="*/ 65 h 66"/>
                  <a:gd name="T6" fmla="*/ 93 w 205"/>
                  <a:gd name="T7" fmla="*/ 47 h 66"/>
                  <a:gd name="T8" fmla="*/ 28 w 205"/>
                  <a:gd name="T9" fmla="*/ 47 h 66"/>
                  <a:gd name="T10" fmla="*/ 0 w 205"/>
                  <a:gd name="T11" fmla="*/ 28 h 66"/>
                  <a:gd name="T12" fmla="*/ 19 w 205"/>
                  <a:gd name="T13" fmla="*/ 0 h 66"/>
                  <a:gd name="T14" fmla="*/ 102 w 205"/>
                  <a:gd name="T15" fmla="*/ 0 h 66"/>
                  <a:gd name="T16" fmla="*/ 185 w 205"/>
                  <a:gd name="T17" fmla="*/ 19 h 66"/>
                  <a:gd name="T18" fmla="*/ 204 w 205"/>
                  <a:gd name="T19" fmla="*/ 47 h 66"/>
                  <a:gd name="T20" fmla="*/ 185 w 205"/>
                  <a:gd name="T21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5" h="66">
                    <a:moveTo>
                      <a:pt x="185" y="65"/>
                    </a:moveTo>
                    <a:lnTo>
                      <a:pt x="185" y="65"/>
                    </a:lnTo>
                    <a:lnTo>
                      <a:pt x="176" y="65"/>
                    </a:lnTo>
                    <a:cubicBezTo>
                      <a:pt x="148" y="56"/>
                      <a:pt x="130" y="47"/>
                      <a:pt x="93" y="47"/>
                    </a:cubicBezTo>
                    <a:cubicBezTo>
                      <a:pt x="83" y="37"/>
                      <a:pt x="46" y="47"/>
                      <a:pt x="28" y="47"/>
                    </a:cubicBezTo>
                    <a:cubicBezTo>
                      <a:pt x="19" y="47"/>
                      <a:pt x="0" y="37"/>
                      <a:pt x="0" y="28"/>
                    </a:cubicBezTo>
                    <a:cubicBezTo>
                      <a:pt x="0" y="19"/>
                      <a:pt x="9" y="0"/>
                      <a:pt x="19" y="0"/>
                    </a:cubicBezTo>
                    <a:cubicBezTo>
                      <a:pt x="37" y="0"/>
                      <a:pt x="83" y="0"/>
                      <a:pt x="102" y="0"/>
                    </a:cubicBezTo>
                    <a:cubicBezTo>
                      <a:pt x="139" y="0"/>
                      <a:pt x="157" y="10"/>
                      <a:pt x="185" y="19"/>
                    </a:cubicBezTo>
                    <a:cubicBezTo>
                      <a:pt x="204" y="19"/>
                      <a:pt x="204" y="37"/>
                      <a:pt x="204" y="47"/>
                    </a:cubicBezTo>
                    <a:cubicBezTo>
                      <a:pt x="204" y="56"/>
                      <a:pt x="194" y="65"/>
                      <a:pt x="185" y="6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sz="3200"/>
              </a:p>
            </p:txBody>
          </p:sp>
        </p:grp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6D54F3DB-C5D1-8748-A7F2-9A3F6A3A88CD}"/>
                </a:ext>
              </a:extLst>
            </p:cNvPr>
            <p:cNvGrpSpPr/>
            <p:nvPr/>
          </p:nvGrpSpPr>
          <p:grpSpPr>
            <a:xfrm>
              <a:off x="6910876" y="2889178"/>
              <a:ext cx="784070" cy="1034018"/>
              <a:chOff x="22640488" y="12726736"/>
              <a:chExt cx="1061428" cy="1710959"/>
            </a:xfrm>
            <a:solidFill>
              <a:schemeClr val="bg2"/>
            </a:solidFill>
          </p:grpSpPr>
          <p:sp>
            <p:nvSpPr>
              <p:cNvPr id="96" name="Freeform 443">
                <a:extLst>
                  <a:ext uri="{FF2B5EF4-FFF2-40B4-BE49-F238E27FC236}">
                    <a16:creationId xmlns:a16="http://schemas.microsoft.com/office/drawing/2014/main" id="{C5365EE5-88D6-524E-A725-2BE057152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0488" y="13154476"/>
                <a:ext cx="1061428" cy="1283219"/>
              </a:xfrm>
              <a:custGeom>
                <a:avLst/>
                <a:gdLst>
                  <a:gd name="T0" fmla="*/ 296 w 593"/>
                  <a:gd name="T1" fmla="*/ 713 h 714"/>
                  <a:gd name="T2" fmla="*/ 296 w 593"/>
                  <a:gd name="T3" fmla="*/ 713 h 714"/>
                  <a:gd name="T4" fmla="*/ 0 w 593"/>
                  <a:gd name="T5" fmla="*/ 417 h 714"/>
                  <a:gd name="T6" fmla="*/ 37 w 593"/>
                  <a:gd name="T7" fmla="*/ 232 h 714"/>
                  <a:gd name="T8" fmla="*/ 139 w 593"/>
                  <a:gd name="T9" fmla="*/ 37 h 714"/>
                  <a:gd name="T10" fmla="*/ 157 w 593"/>
                  <a:gd name="T11" fmla="*/ 10 h 714"/>
                  <a:gd name="T12" fmla="*/ 194 w 593"/>
                  <a:gd name="T13" fmla="*/ 10 h 714"/>
                  <a:gd name="T14" fmla="*/ 194 w 593"/>
                  <a:gd name="T15" fmla="*/ 37 h 714"/>
                  <a:gd name="T16" fmla="*/ 176 w 593"/>
                  <a:gd name="T17" fmla="*/ 65 h 714"/>
                  <a:gd name="T18" fmla="*/ 83 w 593"/>
                  <a:gd name="T19" fmla="*/ 241 h 714"/>
                  <a:gd name="T20" fmla="*/ 46 w 593"/>
                  <a:gd name="T21" fmla="*/ 417 h 714"/>
                  <a:gd name="T22" fmla="*/ 296 w 593"/>
                  <a:gd name="T23" fmla="*/ 667 h 714"/>
                  <a:gd name="T24" fmla="*/ 546 w 593"/>
                  <a:gd name="T25" fmla="*/ 417 h 714"/>
                  <a:gd name="T26" fmla="*/ 509 w 593"/>
                  <a:gd name="T27" fmla="*/ 241 h 714"/>
                  <a:gd name="T28" fmla="*/ 416 w 593"/>
                  <a:gd name="T29" fmla="*/ 65 h 714"/>
                  <a:gd name="T30" fmla="*/ 398 w 593"/>
                  <a:gd name="T31" fmla="*/ 37 h 714"/>
                  <a:gd name="T32" fmla="*/ 398 w 593"/>
                  <a:gd name="T33" fmla="*/ 10 h 714"/>
                  <a:gd name="T34" fmla="*/ 435 w 593"/>
                  <a:gd name="T35" fmla="*/ 10 h 714"/>
                  <a:gd name="T36" fmla="*/ 453 w 593"/>
                  <a:gd name="T37" fmla="*/ 37 h 714"/>
                  <a:gd name="T38" fmla="*/ 555 w 593"/>
                  <a:gd name="T39" fmla="*/ 232 h 714"/>
                  <a:gd name="T40" fmla="*/ 592 w 593"/>
                  <a:gd name="T41" fmla="*/ 417 h 714"/>
                  <a:gd name="T42" fmla="*/ 296 w 593"/>
                  <a:gd name="T43" fmla="*/ 713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3" h="714">
                    <a:moveTo>
                      <a:pt x="296" y="713"/>
                    </a:moveTo>
                    <a:lnTo>
                      <a:pt x="296" y="713"/>
                    </a:lnTo>
                    <a:cubicBezTo>
                      <a:pt x="129" y="713"/>
                      <a:pt x="0" y="583"/>
                      <a:pt x="0" y="417"/>
                    </a:cubicBezTo>
                    <a:cubicBezTo>
                      <a:pt x="0" y="370"/>
                      <a:pt x="18" y="296"/>
                      <a:pt x="37" y="232"/>
                    </a:cubicBezTo>
                    <a:cubicBezTo>
                      <a:pt x="65" y="158"/>
                      <a:pt x="102" y="84"/>
                      <a:pt x="139" y="37"/>
                    </a:cubicBezTo>
                    <a:cubicBezTo>
                      <a:pt x="148" y="28"/>
                      <a:pt x="148" y="19"/>
                      <a:pt x="157" y="10"/>
                    </a:cubicBezTo>
                    <a:cubicBezTo>
                      <a:pt x="166" y="0"/>
                      <a:pt x="185" y="0"/>
                      <a:pt x="194" y="10"/>
                    </a:cubicBezTo>
                    <a:cubicBezTo>
                      <a:pt x="203" y="19"/>
                      <a:pt x="203" y="28"/>
                      <a:pt x="194" y="37"/>
                    </a:cubicBezTo>
                    <a:cubicBezTo>
                      <a:pt x="185" y="47"/>
                      <a:pt x="176" y="56"/>
                      <a:pt x="176" y="65"/>
                    </a:cubicBezTo>
                    <a:cubicBezTo>
                      <a:pt x="139" y="111"/>
                      <a:pt x="102" y="176"/>
                      <a:pt x="83" y="241"/>
                    </a:cubicBezTo>
                    <a:cubicBezTo>
                      <a:pt x="55" y="306"/>
                      <a:pt x="46" y="370"/>
                      <a:pt x="46" y="417"/>
                    </a:cubicBezTo>
                    <a:cubicBezTo>
                      <a:pt x="46" y="555"/>
                      <a:pt x="157" y="667"/>
                      <a:pt x="296" y="667"/>
                    </a:cubicBezTo>
                    <a:cubicBezTo>
                      <a:pt x="435" y="667"/>
                      <a:pt x="546" y="555"/>
                      <a:pt x="546" y="417"/>
                    </a:cubicBezTo>
                    <a:cubicBezTo>
                      <a:pt x="546" y="370"/>
                      <a:pt x="536" y="306"/>
                      <a:pt x="509" y="241"/>
                    </a:cubicBezTo>
                    <a:cubicBezTo>
                      <a:pt x="490" y="176"/>
                      <a:pt x="453" y="111"/>
                      <a:pt x="416" y="65"/>
                    </a:cubicBezTo>
                    <a:cubicBezTo>
                      <a:pt x="416" y="56"/>
                      <a:pt x="407" y="47"/>
                      <a:pt x="398" y="37"/>
                    </a:cubicBezTo>
                    <a:cubicBezTo>
                      <a:pt x="388" y="28"/>
                      <a:pt x="388" y="19"/>
                      <a:pt x="398" y="10"/>
                    </a:cubicBezTo>
                    <a:cubicBezTo>
                      <a:pt x="407" y="0"/>
                      <a:pt x="425" y="0"/>
                      <a:pt x="435" y="10"/>
                    </a:cubicBezTo>
                    <a:cubicBezTo>
                      <a:pt x="444" y="19"/>
                      <a:pt x="444" y="28"/>
                      <a:pt x="453" y="37"/>
                    </a:cubicBezTo>
                    <a:cubicBezTo>
                      <a:pt x="490" y="84"/>
                      <a:pt x="527" y="158"/>
                      <a:pt x="555" y="232"/>
                    </a:cubicBezTo>
                    <a:cubicBezTo>
                      <a:pt x="573" y="296"/>
                      <a:pt x="592" y="370"/>
                      <a:pt x="592" y="417"/>
                    </a:cubicBezTo>
                    <a:cubicBezTo>
                      <a:pt x="592" y="583"/>
                      <a:pt x="462" y="713"/>
                      <a:pt x="296" y="71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7" name="Freeform 444">
                <a:extLst>
                  <a:ext uri="{FF2B5EF4-FFF2-40B4-BE49-F238E27FC236}">
                    <a16:creationId xmlns:a16="http://schemas.microsoft.com/office/drawing/2014/main" id="{31D9092F-5735-CA42-B7AD-7E37E356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8518" y="12726736"/>
                <a:ext cx="665373" cy="316843"/>
              </a:xfrm>
              <a:custGeom>
                <a:avLst/>
                <a:gdLst>
                  <a:gd name="T0" fmla="*/ 296 w 371"/>
                  <a:gd name="T1" fmla="*/ 176 h 177"/>
                  <a:gd name="T2" fmla="*/ 296 w 371"/>
                  <a:gd name="T3" fmla="*/ 176 h 177"/>
                  <a:gd name="T4" fmla="*/ 287 w 371"/>
                  <a:gd name="T5" fmla="*/ 176 h 177"/>
                  <a:gd name="T6" fmla="*/ 277 w 371"/>
                  <a:gd name="T7" fmla="*/ 148 h 177"/>
                  <a:gd name="T8" fmla="*/ 314 w 371"/>
                  <a:gd name="T9" fmla="*/ 55 h 177"/>
                  <a:gd name="T10" fmla="*/ 314 w 371"/>
                  <a:gd name="T11" fmla="*/ 46 h 177"/>
                  <a:gd name="T12" fmla="*/ 305 w 371"/>
                  <a:gd name="T13" fmla="*/ 37 h 177"/>
                  <a:gd name="T14" fmla="*/ 65 w 371"/>
                  <a:gd name="T15" fmla="*/ 37 h 177"/>
                  <a:gd name="T16" fmla="*/ 55 w 371"/>
                  <a:gd name="T17" fmla="*/ 46 h 177"/>
                  <a:gd name="T18" fmla="*/ 55 w 371"/>
                  <a:gd name="T19" fmla="*/ 55 h 177"/>
                  <a:gd name="T20" fmla="*/ 92 w 371"/>
                  <a:gd name="T21" fmla="*/ 148 h 177"/>
                  <a:gd name="T22" fmla="*/ 83 w 371"/>
                  <a:gd name="T23" fmla="*/ 176 h 177"/>
                  <a:gd name="T24" fmla="*/ 55 w 371"/>
                  <a:gd name="T25" fmla="*/ 166 h 177"/>
                  <a:gd name="T26" fmla="*/ 9 w 371"/>
                  <a:gd name="T27" fmla="*/ 83 h 177"/>
                  <a:gd name="T28" fmla="*/ 18 w 371"/>
                  <a:gd name="T29" fmla="*/ 27 h 177"/>
                  <a:gd name="T30" fmla="*/ 65 w 371"/>
                  <a:gd name="T31" fmla="*/ 0 h 177"/>
                  <a:gd name="T32" fmla="*/ 305 w 371"/>
                  <a:gd name="T33" fmla="*/ 0 h 177"/>
                  <a:gd name="T34" fmla="*/ 351 w 371"/>
                  <a:gd name="T35" fmla="*/ 27 h 177"/>
                  <a:gd name="T36" fmla="*/ 361 w 371"/>
                  <a:gd name="T37" fmla="*/ 83 h 177"/>
                  <a:gd name="T38" fmla="*/ 314 w 371"/>
                  <a:gd name="T39" fmla="*/ 166 h 177"/>
                  <a:gd name="T40" fmla="*/ 296 w 371"/>
                  <a:gd name="T41" fmla="*/ 17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1" h="177">
                    <a:moveTo>
                      <a:pt x="296" y="176"/>
                    </a:moveTo>
                    <a:lnTo>
                      <a:pt x="296" y="176"/>
                    </a:lnTo>
                    <a:lnTo>
                      <a:pt x="287" y="176"/>
                    </a:lnTo>
                    <a:cubicBezTo>
                      <a:pt x="277" y="166"/>
                      <a:pt x="268" y="157"/>
                      <a:pt x="277" y="148"/>
                    </a:cubicBezTo>
                    <a:cubicBezTo>
                      <a:pt x="314" y="55"/>
                      <a:pt x="314" y="55"/>
                      <a:pt x="314" y="55"/>
                    </a:cubicBezTo>
                    <a:cubicBezTo>
                      <a:pt x="324" y="55"/>
                      <a:pt x="314" y="46"/>
                      <a:pt x="314" y="46"/>
                    </a:cubicBezTo>
                    <a:cubicBezTo>
                      <a:pt x="314" y="46"/>
                      <a:pt x="314" y="37"/>
                      <a:pt x="305" y="37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55" y="37"/>
                      <a:pt x="55" y="46"/>
                      <a:pt x="55" y="46"/>
                    </a:cubicBezTo>
                    <a:cubicBezTo>
                      <a:pt x="55" y="46"/>
                      <a:pt x="46" y="55"/>
                      <a:pt x="55" y="55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102" y="157"/>
                      <a:pt x="92" y="166"/>
                      <a:pt x="83" y="176"/>
                    </a:cubicBezTo>
                    <a:cubicBezTo>
                      <a:pt x="74" y="176"/>
                      <a:pt x="55" y="176"/>
                      <a:pt x="55" y="166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0" y="64"/>
                      <a:pt x="9" y="37"/>
                      <a:pt x="18" y="27"/>
                    </a:cubicBezTo>
                    <a:cubicBezTo>
                      <a:pt x="28" y="9"/>
                      <a:pt x="46" y="0"/>
                      <a:pt x="65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24" y="0"/>
                      <a:pt x="342" y="9"/>
                      <a:pt x="351" y="27"/>
                    </a:cubicBezTo>
                    <a:cubicBezTo>
                      <a:pt x="361" y="37"/>
                      <a:pt x="370" y="64"/>
                      <a:pt x="361" y="83"/>
                    </a:cubicBezTo>
                    <a:cubicBezTo>
                      <a:pt x="314" y="166"/>
                      <a:pt x="314" y="166"/>
                      <a:pt x="314" y="166"/>
                    </a:cubicBezTo>
                    <a:cubicBezTo>
                      <a:pt x="314" y="176"/>
                      <a:pt x="305" y="176"/>
                      <a:pt x="296" y="17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8" name="Freeform 445">
                <a:extLst>
                  <a:ext uri="{FF2B5EF4-FFF2-40B4-BE49-F238E27FC236}">
                    <a16:creationId xmlns:a16="http://schemas.microsoft.com/office/drawing/2014/main" id="{08A08B30-DBEC-2A4A-80A5-B23D27B7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73174" y="13091106"/>
                <a:ext cx="403980" cy="87134"/>
              </a:xfrm>
              <a:custGeom>
                <a:avLst/>
                <a:gdLst>
                  <a:gd name="T0" fmla="*/ 203 w 223"/>
                  <a:gd name="T1" fmla="*/ 47 h 48"/>
                  <a:gd name="T2" fmla="*/ 203 w 223"/>
                  <a:gd name="T3" fmla="*/ 47 h 48"/>
                  <a:gd name="T4" fmla="*/ 18 w 223"/>
                  <a:gd name="T5" fmla="*/ 47 h 48"/>
                  <a:gd name="T6" fmla="*/ 0 w 223"/>
                  <a:gd name="T7" fmla="*/ 19 h 48"/>
                  <a:gd name="T8" fmla="*/ 18 w 223"/>
                  <a:gd name="T9" fmla="*/ 0 h 48"/>
                  <a:gd name="T10" fmla="*/ 203 w 223"/>
                  <a:gd name="T11" fmla="*/ 0 h 48"/>
                  <a:gd name="T12" fmla="*/ 222 w 223"/>
                  <a:gd name="T13" fmla="*/ 19 h 48"/>
                  <a:gd name="T14" fmla="*/ 203 w 223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48">
                    <a:moveTo>
                      <a:pt x="203" y="47"/>
                    </a:moveTo>
                    <a:lnTo>
                      <a:pt x="203" y="47"/>
                    </a:lnTo>
                    <a:cubicBezTo>
                      <a:pt x="18" y="47"/>
                      <a:pt x="18" y="47"/>
                      <a:pt x="18" y="47"/>
                    </a:cubicBezTo>
                    <a:cubicBezTo>
                      <a:pt x="9" y="47"/>
                      <a:pt x="0" y="28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13" y="0"/>
                      <a:pt x="222" y="10"/>
                      <a:pt x="222" y="19"/>
                    </a:cubicBezTo>
                    <a:cubicBezTo>
                      <a:pt x="222" y="28"/>
                      <a:pt x="213" y="47"/>
                      <a:pt x="203" y="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9" name="Freeform 446">
                <a:extLst>
                  <a:ext uri="{FF2B5EF4-FFF2-40B4-BE49-F238E27FC236}">
                    <a16:creationId xmlns:a16="http://schemas.microsoft.com/office/drawing/2014/main" id="{E4F4BB18-ED32-DE41-B4A5-0F414C16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6543" y="13574297"/>
                <a:ext cx="269318" cy="435659"/>
              </a:xfrm>
              <a:custGeom>
                <a:avLst/>
                <a:gdLst>
                  <a:gd name="T0" fmla="*/ 65 w 149"/>
                  <a:gd name="T1" fmla="*/ 240 h 241"/>
                  <a:gd name="T2" fmla="*/ 65 w 149"/>
                  <a:gd name="T3" fmla="*/ 240 h 241"/>
                  <a:gd name="T4" fmla="*/ 9 w 149"/>
                  <a:gd name="T5" fmla="*/ 231 h 241"/>
                  <a:gd name="T6" fmla="*/ 0 w 149"/>
                  <a:gd name="T7" fmla="*/ 213 h 241"/>
                  <a:gd name="T8" fmla="*/ 28 w 149"/>
                  <a:gd name="T9" fmla="*/ 203 h 241"/>
                  <a:gd name="T10" fmla="*/ 102 w 149"/>
                  <a:gd name="T11" fmla="*/ 203 h 241"/>
                  <a:gd name="T12" fmla="*/ 120 w 149"/>
                  <a:gd name="T13" fmla="*/ 175 h 241"/>
                  <a:gd name="T14" fmla="*/ 65 w 149"/>
                  <a:gd name="T15" fmla="*/ 138 h 241"/>
                  <a:gd name="T16" fmla="*/ 28 w 149"/>
                  <a:gd name="T17" fmla="*/ 120 h 241"/>
                  <a:gd name="T18" fmla="*/ 0 w 149"/>
                  <a:gd name="T19" fmla="*/ 74 h 241"/>
                  <a:gd name="T20" fmla="*/ 28 w 149"/>
                  <a:gd name="T21" fmla="*/ 18 h 241"/>
                  <a:gd name="T22" fmla="*/ 139 w 149"/>
                  <a:gd name="T23" fmla="*/ 18 h 241"/>
                  <a:gd name="T24" fmla="*/ 148 w 149"/>
                  <a:gd name="T25" fmla="*/ 37 h 241"/>
                  <a:gd name="T26" fmla="*/ 129 w 149"/>
                  <a:gd name="T27" fmla="*/ 46 h 241"/>
                  <a:gd name="T28" fmla="*/ 46 w 149"/>
                  <a:gd name="T29" fmla="*/ 46 h 241"/>
                  <a:gd name="T30" fmla="*/ 37 w 149"/>
                  <a:gd name="T31" fmla="*/ 74 h 241"/>
                  <a:gd name="T32" fmla="*/ 83 w 149"/>
                  <a:gd name="T33" fmla="*/ 111 h 241"/>
                  <a:gd name="T34" fmla="*/ 120 w 149"/>
                  <a:gd name="T35" fmla="*/ 138 h 241"/>
                  <a:gd name="T36" fmla="*/ 148 w 149"/>
                  <a:gd name="T37" fmla="*/ 175 h 241"/>
                  <a:gd name="T38" fmla="*/ 120 w 149"/>
                  <a:gd name="T39" fmla="*/ 231 h 241"/>
                  <a:gd name="T40" fmla="*/ 65 w 149"/>
                  <a:gd name="T41" fmla="*/ 24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9" h="241">
                    <a:moveTo>
                      <a:pt x="65" y="240"/>
                    </a:moveTo>
                    <a:lnTo>
                      <a:pt x="65" y="240"/>
                    </a:lnTo>
                    <a:cubicBezTo>
                      <a:pt x="46" y="240"/>
                      <a:pt x="28" y="240"/>
                      <a:pt x="9" y="231"/>
                    </a:cubicBezTo>
                    <a:cubicBezTo>
                      <a:pt x="0" y="231"/>
                      <a:pt x="0" y="222"/>
                      <a:pt x="0" y="213"/>
                    </a:cubicBezTo>
                    <a:cubicBezTo>
                      <a:pt x="9" y="203"/>
                      <a:pt x="18" y="203"/>
                      <a:pt x="28" y="203"/>
                    </a:cubicBezTo>
                    <a:cubicBezTo>
                      <a:pt x="55" y="222"/>
                      <a:pt x="83" y="222"/>
                      <a:pt x="102" y="203"/>
                    </a:cubicBezTo>
                    <a:cubicBezTo>
                      <a:pt x="111" y="203"/>
                      <a:pt x="120" y="194"/>
                      <a:pt x="120" y="175"/>
                    </a:cubicBezTo>
                    <a:cubicBezTo>
                      <a:pt x="120" y="166"/>
                      <a:pt x="92" y="148"/>
                      <a:pt x="65" y="138"/>
                    </a:cubicBezTo>
                    <a:cubicBezTo>
                      <a:pt x="55" y="129"/>
                      <a:pt x="37" y="129"/>
                      <a:pt x="28" y="120"/>
                    </a:cubicBezTo>
                    <a:cubicBezTo>
                      <a:pt x="9" y="101"/>
                      <a:pt x="0" y="92"/>
                      <a:pt x="0" y="74"/>
                    </a:cubicBezTo>
                    <a:cubicBezTo>
                      <a:pt x="0" y="55"/>
                      <a:pt x="9" y="37"/>
                      <a:pt x="28" y="18"/>
                    </a:cubicBezTo>
                    <a:cubicBezTo>
                      <a:pt x="55" y="9"/>
                      <a:pt x="102" y="0"/>
                      <a:pt x="139" y="18"/>
                    </a:cubicBezTo>
                    <a:cubicBezTo>
                      <a:pt x="148" y="27"/>
                      <a:pt x="148" y="37"/>
                      <a:pt x="148" y="37"/>
                    </a:cubicBezTo>
                    <a:cubicBezTo>
                      <a:pt x="139" y="46"/>
                      <a:pt x="129" y="55"/>
                      <a:pt x="129" y="46"/>
                    </a:cubicBezTo>
                    <a:cubicBezTo>
                      <a:pt x="92" y="37"/>
                      <a:pt x="65" y="37"/>
                      <a:pt x="46" y="46"/>
                    </a:cubicBezTo>
                    <a:cubicBezTo>
                      <a:pt x="37" y="55"/>
                      <a:pt x="37" y="64"/>
                      <a:pt x="37" y="74"/>
                    </a:cubicBezTo>
                    <a:cubicBezTo>
                      <a:pt x="37" y="92"/>
                      <a:pt x="55" y="101"/>
                      <a:pt x="83" y="111"/>
                    </a:cubicBezTo>
                    <a:cubicBezTo>
                      <a:pt x="92" y="120"/>
                      <a:pt x="111" y="129"/>
                      <a:pt x="120" y="138"/>
                    </a:cubicBezTo>
                    <a:cubicBezTo>
                      <a:pt x="139" y="148"/>
                      <a:pt x="148" y="166"/>
                      <a:pt x="148" y="175"/>
                    </a:cubicBezTo>
                    <a:cubicBezTo>
                      <a:pt x="148" y="203"/>
                      <a:pt x="139" y="222"/>
                      <a:pt x="120" y="231"/>
                    </a:cubicBezTo>
                    <a:cubicBezTo>
                      <a:pt x="102" y="240"/>
                      <a:pt x="83" y="240"/>
                      <a:pt x="65" y="24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" name="Freeform 447">
                <a:extLst>
                  <a:ext uri="{FF2B5EF4-FFF2-40B4-BE49-F238E27FC236}">
                    <a16:creationId xmlns:a16="http://schemas.microsoft.com/office/drawing/2014/main" id="{A441EF69-6E5A-EA44-838C-9E37B0A52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1595" y="13487163"/>
                <a:ext cx="71293" cy="87134"/>
              </a:xfrm>
              <a:custGeom>
                <a:avLst/>
                <a:gdLst>
                  <a:gd name="T0" fmla="*/ 19 w 38"/>
                  <a:gd name="T1" fmla="*/ 47 h 48"/>
                  <a:gd name="T2" fmla="*/ 19 w 38"/>
                  <a:gd name="T3" fmla="*/ 47 h 48"/>
                  <a:gd name="T4" fmla="*/ 0 w 38"/>
                  <a:gd name="T5" fmla="*/ 37 h 48"/>
                  <a:gd name="T6" fmla="*/ 0 w 38"/>
                  <a:gd name="T7" fmla="*/ 10 h 48"/>
                  <a:gd name="T8" fmla="*/ 19 w 38"/>
                  <a:gd name="T9" fmla="*/ 0 h 48"/>
                  <a:gd name="T10" fmla="*/ 37 w 38"/>
                  <a:gd name="T11" fmla="*/ 10 h 48"/>
                  <a:gd name="T12" fmla="*/ 37 w 38"/>
                  <a:gd name="T13" fmla="*/ 37 h 48"/>
                  <a:gd name="T14" fmla="*/ 19 w 38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8">
                    <a:moveTo>
                      <a:pt x="19" y="47"/>
                    </a:moveTo>
                    <a:lnTo>
                      <a:pt x="19" y="47"/>
                    </a:lnTo>
                    <a:cubicBezTo>
                      <a:pt x="10" y="47"/>
                      <a:pt x="0" y="47"/>
                      <a:pt x="0" y="3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0"/>
                      <a:pt x="10" y="0"/>
                      <a:pt x="19" y="0"/>
                    </a:cubicBezTo>
                    <a:cubicBezTo>
                      <a:pt x="28" y="0"/>
                      <a:pt x="37" y="0"/>
                      <a:pt x="37" y="10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47"/>
                      <a:pt x="28" y="47"/>
                      <a:pt x="19" y="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5" name="Freeform 448">
                <a:extLst>
                  <a:ext uri="{FF2B5EF4-FFF2-40B4-BE49-F238E27FC236}">
                    <a16:creationId xmlns:a16="http://schemas.microsoft.com/office/drawing/2014/main" id="{AB2ECEC3-A57D-C642-8307-3DD92ADA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1595" y="14025797"/>
                <a:ext cx="71293" cy="102977"/>
              </a:xfrm>
              <a:custGeom>
                <a:avLst/>
                <a:gdLst>
                  <a:gd name="T0" fmla="*/ 19 w 38"/>
                  <a:gd name="T1" fmla="*/ 55 h 56"/>
                  <a:gd name="T2" fmla="*/ 19 w 38"/>
                  <a:gd name="T3" fmla="*/ 55 h 56"/>
                  <a:gd name="T4" fmla="*/ 0 w 38"/>
                  <a:gd name="T5" fmla="*/ 37 h 56"/>
                  <a:gd name="T6" fmla="*/ 0 w 38"/>
                  <a:gd name="T7" fmla="*/ 18 h 56"/>
                  <a:gd name="T8" fmla="*/ 19 w 38"/>
                  <a:gd name="T9" fmla="*/ 0 h 56"/>
                  <a:gd name="T10" fmla="*/ 37 w 38"/>
                  <a:gd name="T11" fmla="*/ 18 h 56"/>
                  <a:gd name="T12" fmla="*/ 37 w 38"/>
                  <a:gd name="T13" fmla="*/ 37 h 56"/>
                  <a:gd name="T14" fmla="*/ 19 w 38"/>
                  <a:gd name="T15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56">
                    <a:moveTo>
                      <a:pt x="19" y="55"/>
                    </a:moveTo>
                    <a:lnTo>
                      <a:pt x="19" y="55"/>
                    </a:lnTo>
                    <a:cubicBezTo>
                      <a:pt x="10" y="55"/>
                      <a:pt x="0" y="46"/>
                      <a:pt x="0" y="3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0" y="0"/>
                      <a:pt x="19" y="0"/>
                    </a:cubicBezTo>
                    <a:cubicBezTo>
                      <a:pt x="28" y="0"/>
                      <a:pt x="37" y="9"/>
                      <a:pt x="37" y="18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46"/>
                      <a:pt x="28" y="55"/>
                      <a:pt x="19" y="5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E1A0D7F7-0252-6347-978A-EBA8E5510EAC}"/>
                </a:ext>
              </a:extLst>
            </p:cNvPr>
            <p:cNvSpPr txBox="1"/>
            <p:nvPr/>
          </p:nvSpPr>
          <p:spPr>
            <a:xfrm>
              <a:off x="6043510" y="4098880"/>
              <a:ext cx="2101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Operations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611E0B1-1735-2645-9727-B2F35693EB0B}"/>
                </a:ext>
              </a:extLst>
            </p:cNvPr>
            <p:cNvSpPr/>
            <p:nvPr/>
          </p:nvSpPr>
          <p:spPr>
            <a:xfrm>
              <a:off x="5490994" y="4580557"/>
              <a:ext cx="321467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551B241E-2199-2547-823D-7BCC7F22CD8A}"/>
                </a:ext>
              </a:extLst>
            </p:cNvPr>
            <p:cNvGrpSpPr/>
            <p:nvPr/>
          </p:nvGrpSpPr>
          <p:grpSpPr>
            <a:xfrm>
              <a:off x="9366849" y="2907276"/>
              <a:ext cx="925032" cy="882931"/>
              <a:chOff x="12168785" y="9233531"/>
              <a:chExt cx="1283219" cy="1497086"/>
            </a:xfrm>
            <a:solidFill>
              <a:schemeClr val="bg2"/>
            </a:solidFill>
          </p:grpSpPr>
          <p:sp>
            <p:nvSpPr>
              <p:cNvPr id="111" name="Freeform 440">
                <a:extLst>
                  <a:ext uri="{FF2B5EF4-FFF2-40B4-BE49-F238E27FC236}">
                    <a16:creationId xmlns:a16="http://schemas.microsoft.com/office/drawing/2014/main" id="{C7AB82EF-36B1-2D4D-9CCE-51DB565F1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8785" y="9233531"/>
                <a:ext cx="1283219" cy="1497086"/>
              </a:xfrm>
              <a:custGeom>
                <a:avLst/>
                <a:gdLst>
                  <a:gd name="T0" fmla="*/ 360 w 713"/>
                  <a:gd name="T1" fmla="*/ 832 h 833"/>
                  <a:gd name="T2" fmla="*/ 360 w 713"/>
                  <a:gd name="T3" fmla="*/ 832 h 833"/>
                  <a:gd name="T4" fmla="*/ 351 w 713"/>
                  <a:gd name="T5" fmla="*/ 832 h 833"/>
                  <a:gd name="T6" fmla="*/ 147 w 713"/>
                  <a:gd name="T7" fmla="*/ 675 h 833"/>
                  <a:gd name="T8" fmla="*/ 0 w 713"/>
                  <a:gd name="T9" fmla="*/ 185 h 833"/>
                  <a:gd name="T10" fmla="*/ 9 w 713"/>
                  <a:gd name="T11" fmla="*/ 138 h 833"/>
                  <a:gd name="T12" fmla="*/ 56 w 713"/>
                  <a:gd name="T13" fmla="*/ 111 h 833"/>
                  <a:gd name="T14" fmla="*/ 314 w 713"/>
                  <a:gd name="T15" fmla="*/ 18 h 833"/>
                  <a:gd name="T16" fmla="*/ 397 w 713"/>
                  <a:gd name="T17" fmla="*/ 18 h 833"/>
                  <a:gd name="T18" fmla="*/ 656 w 713"/>
                  <a:gd name="T19" fmla="*/ 111 h 833"/>
                  <a:gd name="T20" fmla="*/ 702 w 713"/>
                  <a:gd name="T21" fmla="*/ 129 h 833"/>
                  <a:gd name="T22" fmla="*/ 712 w 713"/>
                  <a:gd name="T23" fmla="*/ 185 h 833"/>
                  <a:gd name="T24" fmla="*/ 564 w 713"/>
                  <a:gd name="T25" fmla="*/ 675 h 833"/>
                  <a:gd name="T26" fmla="*/ 369 w 713"/>
                  <a:gd name="T27" fmla="*/ 832 h 833"/>
                  <a:gd name="T28" fmla="*/ 360 w 713"/>
                  <a:gd name="T29" fmla="*/ 832 h 833"/>
                  <a:gd name="T30" fmla="*/ 351 w 713"/>
                  <a:gd name="T31" fmla="*/ 795 h 833"/>
                  <a:gd name="T32" fmla="*/ 351 w 713"/>
                  <a:gd name="T33" fmla="*/ 795 h 833"/>
                  <a:gd name="T34" fmla="*/ 360 w 713"/>
                  <a:gd name="T35" fmla="*/ 55 h 833"/>
                  <a:gd name="T36" fmla="*/ 360 w 713"/>
                  <a:gd name="T37" fmla="*/ 55 h 833"/>
                  <a:gd name="T38" fmla="*/ 341 w 713"/>
                  <a:gd name="T39" fmla="*/ 55 h 833"/>
                  <a:gd name="T40" fmla="*/ 65 w 713"/>
                  <a:gd name="T41" fmla="*/ 157 h 833"/>
                  <a:gd name="T42" fmla="*/ 46 w 713"/>
                  <a:gd name="T43" fmla="*/ 166 h 833"/>
                  <a:gd name="T44" fmla="*/ 37 w 713"/>
                  <a:gd name="T45" fmla="*/ 175 h 833"/>
                  <a:gd name="T46" fmla="*/ 184 w 713"/>
                  <a:gd name="T47" fmla="*/ 656 h 833"/>
                  <a:gd name="T48" fmla="*/ 360 w 713"/>
                  <a:gd name="T49" fmla="*/ 786 h 833"/>
                  <a:gd name="T50" fmla="*/ 527 w 713"/>
                  <a:gd name="T51" fmla="*/ 656 h 833"/>
                  <a:gd name="T52" fmla="*/ 675 w 713"/>
                  <a:gd name="T53" fmla="*/ 175 h 833"/>
                  <a:gd name="T54" fmla="*/ 665 w 713"/>
                  <a:gd name="T55" fmla="*/ 157 h 833"/>
                  <a:gd name="T56" fmla="*/ 647 w 713"/>
                  <a:gd name="T57" fmla="*/ 157 h 833"/>
                  <a:gd name="T58" fmla="*/ 369 w 713"/>
                  <a:gd name="T59" fmla="*/ 55 h 833"/>
                  <a:gd name="T60" fmla="*/ 360 w 713"/>
                  <a:gd name="T61" fmla="*/ 55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3" h="833">
                    <a:moveTo>
                      <a:pt x="360" y="832"/>
                    </a:moveTo>
                    <a:lnTo>
                      <a:pt x="360" y="832"/>
                    </a:lnTo>
                    <a:cubicBezTo>
                      <a:pt x="351" y="832"/>
                      <a:pt x="351" y="832"/>
                      <a:pt x="351" y="832"/>
                    </a:cubicBezTo>
                    <a:cubicBezTo>
                      <a:pt x="341" y="832"/>
                      <a:pt x="203" y="767"/>
                      <a:pt x="147" y="675"/>
                    </a:cubicBezTo>
                    <a:cubicBezTo>
                      <a:pt x="37" y="527"/>
                      <a:pt x="9" y="277"/>
                      <a:pt x="0" y="185"/>
                    </a:cubicBezTo>
                    <a:cubicBezTo>
                      <a:pt x="0" y="166"/>
                      <a:pt x="0" y="148"/>
                      <a:pt x="9" y="138"/>
                    </a:cubicBezTo>
                    <a:cubicBezTo>
                      <a:pt x="28" y="120"/>
                      <a:pt x="37" y="111"/>
                      <a:pt x="56" y="111"/>
                    </a:cubicBezTo>
                    <a:cubicBezTo>
                      <a:pt x="193" y="101"/>
                      <a:pt x="277" y="46"/>
                      <a:pt x="314" y="18"/>
                    </a:cubicBezTo>
                    <a:cubicBezTo>
                      <a:pt x="341" y="0"/>
                      <a:pt x="369" y="0"/>
                      <a:pt x="397" y="18"/>
                    </a:cubicBezTo>
                    <a:cubicBezTo>
                      <a:pt x="434" y="46"/>
                      <a:pt x="517" y="101"/>
                      <a:pt x="656" y="111"/>
                    </a:cubicBezTo>
                    <a:cubicBezTo>
                      <a:pt x="675" y="111"/>
                      <a:pt x="684" y="120"/>
                      <a:pt x="702" y="129"/>
                    </a:cubicBezTo>
                    <a:cubicBezTo>
                      <a:pt x="712" y="148"/>
                      <a:pt x="712" y="166"/>
                      <a:pt x="712" y="185"/>
                    </a:cubicBezTo>
                    <a:cubicBezTo>
                      <a:pt x="702" y="277"/>
                      <a:pt x="675" y="527"/>
                      <a:pt x="564" y="675"/>
                    </a:cubicBezTo>
                    <a:cubicBezTo>
                      <a:pt x="508" y="767"/>
                      <a:pt x="369" y="832"/>
                      <a:pt x="369" y="832"/>
                    </a:cubicBezTo>
                    <a:cubicBezTo>
                      <a:pt x="360" y="832"/>
                      <a:pt x="360" y="832"/>
                      <a:pt x="360" y="832"/>
                    </a:cubicBezTo>
                    <a:close/>
                    <a:moveTo>
                      <a:pt x="351" y="795"/>
                    </a:moveTo>
                    <a:lnTo>
                      <a:pt x="351" y="795"/>
                    </a:lnTo>
                    <a:close/>
                    <a:moveTo>
                      <a:pt x="360" y="55"/>
                    </a:moveTo>
                    <a:lnTo>
                      <a:pt x="360" y="55"/>
                    </a:lnTo>
                    <a:cubicBezTo>
                      <a:pt x="351" y="55"/>
                      <a:pt x="351" y="55"/>
                      <a:pt x="341" y="55"/>
                    </a:cubicBezTo>
                    <a:cubicBezTo>
                      <a:pt x="295" y="92"/>
                      <a:pt x="203" y="148"/>
                      <a:pt x="65" y="157"/>
                    </a:cubicBezTo>
                    <a:cubicBezTo>
                      <a:pt x="56" y="157"/>
                      <a:pt x="46" y="157"/>
                      <a:pt x="46" y="166"/>
                    </a:cubicBezTo>
                    <a:lnTo>
                      <a:pt x="37" y="175"/>
                    </a:lnTo>
                    <a:cubicBezTo>
                      <a:pt x="56" y="277"/>
                      <a:pt x="83" y="508"/>
                      <a:pt x="184" y="656"/>
                    </a:cubicBezTo>
                    <a:cubicBezTo>
                      <a:pt x="230" y="721"/>
                      <a:pt x="323" y="777"/>
                      <a:pt x="360" y="786"/>
                    </a:cubicBezTo>
                    <a:cubicBezTo>
                      <a:pt x="388" y="777"/>
                      <a:pt x="480" y="721"/>
                      <a:pt x="527" y="656"/>
                    </a:cubicBezTo>
                    <a:cubicBezTo>
                      <a:pt x="628" y="508"/>
                      <a:pt x="656" y="268"/>
                      <a:pt x="675" y="175"/>
                    </a:cubicBezTo>
                    <a:cubicBezTo>
                      <a:pt x="675" y="175"/>
                      <a:pt x="665" y="166"/>
                      <a:pt x="665" y="157"/>
                    </a:cubicBezTo>
                    <a:cubicBezTo>
                      <a:pt x="665" y="157"/>
                      <a:pt x="656" y="157"/>
                      <a:pt x="647" y="157"/>
                    </a:cubicBezTo>
                    <a:cubicBezTo>
                      <a:pt x="508" y="148"/>
                      <a:pt x="416" y="92"/>
                      <a:pt x="369" y="55"/>
                    </a:cubicBezTo>
                    <a:lnTo>
                      <a:pt x="360" y="5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2" name="Freeform 441">
                <a:extLst>
                  <a:ext uri="{FF2B5EF4-FFF2-40B4-BE49-F238E27FC236}">
                    <a16:creationId xmlns:a16="http://schemas.microsoft.com/office/drawing/2014/main" id="{174841A1-78B5-7548-B729-0BCE1467B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4840" y="9946431"/>
                <a:ext cx="483189" cy="348529"/>
              </a:xfrm>
              <a:custGeom>
                <a:avLst/>
                <a:gdLst>
                  <a:gd name="T0" fmla="*/ 232 w 270"/>
                  <a:gd name="T1" fmla="*/ 195 h 196"/>
                  <a:gd name="T2" fmla="*/ 232 w 270"/>
                  <a:gd name="T3" fmla="*/ 195 h 196"/>
                  <a:gd name="T4" fmla="*/ 37 w 270"/>
                  <a:gd name="T5" fmla="*/ 195 h 196"/>
                  <a:gd name="T6" fmla="*/ 0 w 270"/>
                  <a:gd name="T7" fmla="*/ 167 h 196"/>
                  <a:gd name="T8" fmla="*/ 0 w 270"/>
                  <a:gd name="T9" fmla="*/ 37 h 196"/>
                  <a:gd name="T10" fmla="*/ 37 w 270"/>
                  <a:gd name="T11" fmla="*/ 0 h 196"/>
                  <a:gd name="T12" fmla="*/ 232 w 270"/>
                  <a:gd name="T13" fmla="*/ 0 h 196"/>
                  <a:gd name="T14" fmla="*/ 269 w 270"/>
                  <a:gd name="T15" fmla="*/ 37 h 196"/>
                  <a:gd name="T16" fmla="*/ 269 w 270"/>
                  <a:gd name="T17" fmla="*/ 167 h 196"/>
                  <a:gd name="T18" fmla="*/ 232 w 270"/>
                  <a:gd name="T19" fmla="*/ 195 h 196"/>
                  <a:gd name="T20" fmla="*/ 46 w 270"/>
                  <a:gd name="T21" fmla="*/ 158 h 196"/>
                  <a:gd name="T22" fmla="*/ 46 w 270"/>
                  <a:gd name="T23" fmla="*/ 158 h 196"/>
                  <a:gd name="T24" fmla="*/ 222 w 270"/>
                  <a:gd name="T25" fmla="*/ 158 h 196"/>
                  <a:gd name="T26" fmla="*/ 222 w 270"/>
                  <a:gd name="T27" fmla="*/ 47 h 196"/>
                  <a:gd name="T28" fmla="*/ 46 w 270"/>
                  <a:gd name="T29" fmla="*/ 47 h 196"/>
                  <a:gd name="T30" fmla="*/ 46 w 270"/>
                  <a:gd name="T31" fmla="*/ 15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0" h="196">
                    <a:moveTo>
                      <a:pt x="232" y="195"/>
                    </a:moveTo>
                    <a:lnTo>
                      <a:pt x="232" y="195"/>
                    </a:lnTo>
                    <a:cubicBezTo>
                      <a:pt x="37" y="195"/>
                      <a:pt x="37" y="195"/>
                      <a:pt x="37" y="195"/>
                    </a:cubicBezTo>
                    <a:cubicBezTo>
                      <a:pt x="19" y="195"/>
                      <a:pt x="0" y="185"/>
                      <a:pt x="0" y="16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9"/>
                      <a:pt x="19" y="0"/>
                      <a:pt x="37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250" y="0"/>
                      <a:pt x="269" y="19"/>
                      <a:pt x="269" y="37"/>
                    </a:cubicBezTo>
                    <a:cubicBezTo>
                      <a:pt x="269" y="167"/>
                      <a:pt x="269" y="167"/>
                      <a:pt x="269" y="167"/>
                    </a:cubicBezTo>
                    <a:cubicBezTo>
                      <a:pt x="269" y="185"/>
                      <a:pt x="250" y="195"/>
                      <a:pt x="232" y="195"/>
                    </a:cubicBezTo>
                    <a:close/>
                    <a:moveTo>
                      <a:pt x="46" y="158"/>
                    </a:moveTo>
                    <a:lnTo>
                      <a:pt x="46" y="158"/>
                    </a:lnTo>
                    <a:cubicBezTo>
                      <a:pt x="222" y="158"/>
                      <a:pt x="222" y="158"/>
                      <a:pt x="222" y="158"/>
                    </a:cubicBezTo>
                    <a:cubicBezTo>
                      <a:pt x="222" y="47"/>
                      <a:pt x="222" y="47"/>
                      <a:pt x="222" y="47"/>
                    </a:cubicBezTo>
                    <a:cubicBezTo>
                      <a:pt x="46" y="47"/>
                      <a:pt x="46" y="47"/>
                      <a:pt x="46" y="47"/>
                    </a:cubicBezTo>
                    <a:lnTo>
                      <a:pt x="46" y="15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3" name="Freeform 442">
                <a:extLst>
                  <a:ext uri="{FF2B5EF4-FFF2-40B4-BE49-F238E27FC236}">
                    <a16:creationId xmlns:a16="http://schemas.microsoft.com/office/drawing/2014/main" id="{87718F6A-9B2E-7740-BE23-7ED2C54A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6526" y="9685031"/>
                <a:ext cx="419821" cy="348529"/>
              </a:xfrm>
              <a:custGeom>
                <a:avLst/>
                <a:gdLst>
                  <a:gd name="T0" fmla="*/ 203 w 232"/>
                  <a:gd name="T1" fmla="*/ 195 h 196"/>
                  <a:gd name="T2" fmla="*/ 203 w 232"/>
                  <a:gd name="T3" fmla="*/ 195 h 196"/>
                  <a:gd name="T4" fmla="*/ 185 w 232"/>
                  <a:gd name="T5" fmla="*/ 176 h 196"/>
                  <a:gd name="T6" fmla="*/ 185 w 232"/>
                  <a:gd name="T7" fmla="*/ 111 h 196"/>
                  <a:gd name="T8" fmla="*/ 111 w 232"/>
                  <a:gd name="T9" fmla="*/ 47 h 196"/>
                  <a:gd name="T10" fmla="*/ 46 w 232"/>
                  <a:gd name="T11" fmla="*/ 111 h 196"/>
                  <a:gd name="T12" fmla="*/ 46 w 232"/>
                  <a:gd name="T13" fmla="*/ 176 h 196"/>
                  <a:gd name="T14" fmla="*/ 27 w 232"/>
                  <a:gd name="T15" fmla="*/ 195 h 196"/>
                  <a:gd name="T16" fmla="*/ 27 w 232"/>
                  <a:gd name="T17" fmla="*/ 195 h 196"/>
                  <a:gd name="T18" fmla="*/ 0 w 232"/>
                  <a:gd name="T19" fmla="*/ 176 h 196"/>
                  <a:gd name="T20" fmla="*/ 0 w 232"/>
                  <a:gd name="T21" fmla="*/ 111 h 196"/>
                  <a:gd name="T22" fmla="*/ 111 w 232"/>
                  <a:gd name="T23" fmla="*/ 0 h 196"/>
                  <a:gd name="T24" fmla="*/ 231 w 232"/>
                  <a:gd name="T25" fmla="*/ 111 h 196"/>
                  <a:gd name="T26" fmla="*/ 231 w 232"/>
                  <a:gd name="T27" fmla="*/ 176 h 196"/>
                  <a:gd name="T28" fmla="*/ 203 w 232"/>
                  <a:gd name="T29" fmla="*/ 195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" h="196">
                    <a:moveTo>
                      <a:pt x="203" y="195"/>
                    </a:moveTo>
                    <a:lnTo>
                      <a:pt x="203" y="195"/>
                    </a:lnTo>
                    <a:cubicBezTo>
                      <a:pt x="194" y="195"/>
                      <a:pt x="185" y="185"/>
                      <a:pt x="185" y="176"/>
                    </a:cubicBezTo>
                    <a:cubicBezTo>
                      <a:pt x="185" y="111"/>
                      <a:pt x="185" y="111"/>
                      <a:pt x="185" y="111"/>
                    </a:cubicBezTo>
                    <a:cubicBezTo>
                      <a:pt x="185" y="74"/>
                      <a:pt x="157" y="47"/>
                      <a:pt x="111" y="47"/>
                    </a:cubicBezTo>
                    <a:cubicBezTo>
                      <a:pt x="74" y="47"/>
                      <a:pt x="46" y="74"/>
                      <a:pt x="46" y="111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6" y="185"/>
                      <a:pt x="37" y="195"/>
                      <a:pt x="27" y="195"/>
                    </a:cubicBezTo>
                    <a:lnTo>
                      <a:pt x="27" y="195"/>
                    </a:lnTo>
                    <a:cubicBezTo>
                      <a:pt x="9" y="195"/>
                      <a:pt x="0" y="185"/>
                      <a:pt x="0" y="17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47"/>
                      <a:pt x="55" y="0"/>
                      <a:pt x="111" y="0"/>
                    </a:cubicBezTo>
                    <a:cubicBezTo>
                      <a:pt x="176" y="0"/>
                      <a:pt x="231" y="47"/>
                      <a:pt x="231" y="111"/>
                    </a:cubicBezTo>
                    <a:cubicBezTo>
                      <a:pt x="231" y="176"/>
                      <a:pt x="231" y="176"/>
                      <a:pt x="231" y="176"/>
                    </a:cubicBezTo>
                    <a:cubicBezTo>
                      <a:pt x="231" y="185"/>
                      <a:pt x="222" y="195"/>
                      <a:pt x="203" y="19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374B0CC7-B5AA-F14B-9F3C-502B7438A07B}"/>
                </a:ext>
              </a:extLst>
            </p:cNvPr>
            <p:cNvSpPr txBox="1"/>
            <p:nvPr/>
          </p:nvSpPr>
          <p:spPr>
            <a:xfrm>
              <a:off x="8532340" y="4102437"/>
              <a:ext cx="2101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Marketing</a:t>
              </a: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8D3C5FED-CE55-7E47-B166-8DEFC33F271A}"/>
                </a:ext>
              </a:extLst>
            </p:cNvPr>
            <p:cNvSpPr/>
            <p:nvPr/>
          </p:nvSpPr>
          <p:spPr>
            <a:xfrm>
              <a:off x="7958559" y="4584114"/>
              <a:ext cx="321467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1DDC19BD-E9AC-064A-B392-765DED8B59C5}"/>
                </a:ext>
              </a:extLst>
            </p:cNvPr>
            <p:cNvGrpSpPr/>
            <p:nvPr/>
          </p:nvGrpSpPr>
          <p:grpSpPr>
            <a:xfrm>
              <a:off x="11718665" y="3049897"/>
              <a:ext cx="1248649" cy="628653"/>
              <a:chOff x="11986603" y="13075265"/>
              <a:chExt cx="1647591" cy="1013902"/>
            </a:xfrm>
            <a:solidFill>
              <a:schemeClr val="bg2"/>
            </a:solidFill>
          </p:grpSpPr>
          <p:sp>
            <p:nvSpPr>
              <p:cNvPr id="150" name="Freeform 427">
                <a:extLst>
                  <a:ext uri="{FF2B5EF4-FFF2-40B4-BE49-F238E27FC236}">
                    <a16:creationId xmlns:a16="http://schemas.microsoft.com/office/drawing/2014/main" id="{0E54E2A9-F55B-E745-8D96-51959B070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6603" y="13075265"/>
                <a:ext cx="1647591" cy="1013902"/>
              </a:xfrm>
              <a:custGeom>
                <a:avLst/>
                <a:gdLst>
                  <a:gd name="T0" fmla="*/ 888 w 916"/>
                  <a:gd name="T1" fmla="*/ 565 h 566"/>
                  <a:gd name="T2" fmla="*/ 888 w 916"/>
                  <a:gd name="T3" fmla="*/ 565 h 566"/>
                  <a:gd name="T4" fmla="*/ 28 w 916"/>
                  <a:gd name="T5" fmla="*/ 565 h 566"/>
                  <a:gd name="T6" fmla="*/ 0 w 916"/>
                  <a:gd name="T7" fmla="*/ 537 h 566"/>
                  <a:gd name="T8" fmla="*/ 0 w 916"/>
                  <a:gd name="T9" fmla="*/ 28 h 566"/>
                  <a:gd name="T10" fmla="*/ 28 w 916"/>
                  <a:gd name="T11" fmla="*/ 0 h 566"/>
                  <a:gd name="T12" fmla="*/ 888 w 916"/>
                  <a:gd name="T13" fmla="*/ 0 h 566"/>
                  <a:gd name="T14" fmla="*/ 915 w 916"/>
                  <a:gd name="T15" fmla="*/ 28 h 566"/>
                  <a:gd name="T16" fmla="*/ 915 w 916"/>
                  <a:gd name="T17" fmla="*/ 537 h 566"/>
                  <a:gd name="T18" fmla="*/ 888 w 916"/>
                  <a:gd name="T19" fmla="*/ 565 h 566"/>
                  <a:gd name="T20" fmla="*/ 37 w 916"/>
                  <a:gd name="T21" fmla="*/ 528 h 566"/>
                  <a:gd name="T22" fmla="*/ 37 w 916"/>
                  <a:gd name="T23" fmla="*/ 528 h 566"/>
                  <a:gd name="T24" fmla="*/ 878 w 916"/>
                  <a:gd name="T25" fmla="*/ 528 h 566"/>
                  <a:gd name="T26" fmla="*/ 878 w 916"/>
                  <a:gd name="T27" fmla="*/ 37 h 566"/>
                  <a:gd name="T28" fmla="*/ 37 w 916"/>
                  <a:gd name="T29" fmla="*/ 37 h 566"/>
                  <a:gd name="T30" fmla="*/ 37 w 916"/>
                  <a:gd name="T31" fmla="*/ 52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16" h="566">
                    <a:moveTo>
                      <a:pt x="888" y="565"/>
                    </a:moveTo>
                    <a:lnTo>
                      <a:pt x="888" y="565"/>
                    </a:lnTo>
                    <a:cubicBezTo>
                      <a:pt x="28" y="565"/>
                      <a:pt x="28" y="565"/>
                      <a:pt x="28" y="565"/>
                    </a:cubicBezTo>
                    <a:cubicBezTo>
                      <a:pt x="10" y="565"/>
                      <a:pt x="0" y="546"/>
                      <a:pt x="0" y="53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9"/>
                      <a:pt x="10" y="0"/>
                      <a:pt x="28" y="0"/>
                    </a:cubicBezTo>
                    <a:cubicBezTo>
                      <a:pt x="888" y="0"/>
                      <a:pt x="888" y="0"/>
                      <a:pt x="888" y="0"/>
                    </a:cubicBezTo>
                    <a:cubicBezTo>
                      <a:pt x="906" y="0"/>
                      <a:pt x="915" y="9"/>
                      <a:pt x="915" y="28"/>
                    </a:cubicBezTo>
                    <a:cubicBezTo>
                      <a:pt x="915" y="537"/>
                      <a:pt x="915" y="537"/>
                      <a:pt x="915" y="537"/>
                    </a:cubicBezTo>
                    <a:cubicBezTo>
                      <a:pt x="915" y="546"/>
                      <a:pt x="906" y="565"/>
                      <a:pt x="888" y="565"/>
                    </a:cubicBezTo>
                    <a:close/>
                    <a:moveTo>
                      <a:pt x="37" y="528"/>
                    </a:moveTo>
                    <a:lnTo>
                      <a:pt x="37" y="528"/>
                    </a:lnTo>
                    <a:cubicBezTo>
                      <a:pt x="878" y="528"/>
                      <a:pt x="878" y="528"/>
                      <a:pt x="878" y="528"/>
                    </a:cubicBezTo>
                    <a:cubicBezTo>
                      <a:pt x="878" y="37"/>
                      <a:pt x="878" y="37"/>
                      <a:pt x="878" y="37"/>
                    </a:cubicBezTo>
                    <a:cubicBezTo>
                      <a:pt x="37" y="37"/>
                      <a:pt x="37" y="37"/>
                      <a:pt x="37" y="37"/>
                    </a:cubicBezTo>
                    <a:lnTo>
                      <a:pt x="37" y="52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1" name="Freeform 428">
                <a:extLst>
                  <a:ext uri="{FF2B5EF4-FFF2-40B4-BE49-F238E27FC236}">
                    <a16:creationId xmlns:a16="http://schemas.microsoft.com/office/drawing/2014/main" id="{C00A1568-811F-8A4B-B470-9CFFBA2B1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225768"/>
                <a:ext cx="681216" cy="71288"/>
              </a:xfrm>
              <a:custGeom>
                <a:avLst/>
                <a:gdLst>
                  <a:gd name="T0" fmla="*/ 369 w 379"/>
                  <a:gd name="T1" fmla="*/ 37 h 38"/>
                  <a:gd name="T2" fmla="*/ 369 w 379"/>
                  <a:gd name="T3" fmla="*/ 37 h 38"/>
                  <a:gd name="T4" fmla="*/ 9 w 379"/>
                  <a:gd name="T5" fmla="*/ 37 h 38"/>
                  <a:gd name="T6" fmla="*/ 0 w 379"/>
                  <a:gd name="T7" fmla="*/ 19 h 38"/>
                  <a:gd name="T8" fmla="*/ 9 w 379"/>
                  <a:gd name="T9" fmla="*/ 0 h 38"/>
                  <a:gd name="T10" fmla="*/ 369 w 379"/>
                  <a:gd name="T11" fmla="*/ 0 h 38"/>
                  <a:gd name="T12" fmla="*/ 378 w 379"/>
                  <a:gd name="T13" fmla="*/ 19 h 38"/>
                  <a:gd name="T14" fmla="*/ 369 w 379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" h="38">
                    <a:moveTo>
                      <a:pt x="369" y="37"/>
                    </a:moveTo>
                    <a:lnTo>
                      <a:pt x="369" y="37"/>
                    </a:lnTo>
                    <a:cubicBezTo>
                      <a:pt x="9" y="37"/>
                      <a:pt x="9" y="37"/>
                      <a:pt x="9" y="37"/>
                    </a:cubicBezTo>
                    <a:cubicBezTo>
                      <a:pt x="0" y="37"/>
                      <a:pt x="0" y="28"/>
                      <a:pt x="0" y="19"/>
                    </a:cubicBezTo>
                    <a:cubicBezTo>
                      <a:pt x="0" y="10"/>
                      <a:pt x="0" y="0"/>
                      <a:pt x="9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78" y="0"/>
                      <a:pt x="378" y="10"/>
                      <a:pt x="378" y="19"/>
                    </a:cubicBezTo>
                    <a:cubicBezTo>
                      <a:pt x="378" y="28"/>
                      <a:pt x="378" y="37"/>
                      <a:pt x="369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2" name="Freeform 429">
                <a:extLst>
                  <a:ext uri="{FF2B5EF4-FFF2-40B4-BE49-F238E27FC236}">
                    <a16:creationId xmlns:a16="http://schemas.microsoft.com/office/drawing/2014/main" id="{2906D9A7-A2D3-2244-A8BE-AE4897565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392109"/>
                <a:ext cx="530716" cy="71293"/>
              </a:xfrm>
              <a:custGeom>
                <a:avLst/>
                <a:gdLst>
                  <a:gd name="T0" fmla="*/ 276 w 296"/>
                  <a:gd name="T1" fmla="*/ 37 h 38"/>
                  <a:gd name="T2" fmla="*/ 276 w 296"/>
                  <a:gd name="T3" fmla="*/ 37 h 38"/>
                  <a:gd name="T4" fmla="*/ 9 w 296"/>
                  <a:gd name="T5" fmla="*/ 37 h 38"/>
                  <a:gd name="T6" fmla="*/ 0 w 296"/>
                  <a:gd name="T7" fmla="*/ 18 h 38"/>
                  <a:gd name="T8" fmla="*/ 9 w 296"/>
                  <a:gd name="T9" fmla="*/ 0 h 38"/>
                  <a:gd name="T10" fmla="*/ 276 w 296"/>
                  <a:gd name="T11" fmla="*/ 0 h 38"/>
                  <a:gd name="T12" fmla="*/ 295 w 296"/>
                  <a:gd name="T13" fmla="*/ 18 h 38"/>
                  <a:gd name="T14" fmla="*/ 276 w 296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6" h="38">
                    <a:moveTo>
                      <a:pt x="276" y="37"/>
                    </a:moveTo>
                    <a:lnTo>
                      <a:pt x="276" y="37"/>
                    </a:lnTo>
                    <a:cubicBezTo>
                      <a:pt x="9" y="37"/>
                      <a:pt x="9" y="37"/>
                      <a:pt x="9" y="37"/>
                    </a:cubicBezTo>
                    <a:cubicBezTo>
                      <a:pt x="0" y="37"/>
                      <a:pt x="0" y="2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86" y="0"/>
                      <a:pt x="295" y="9"/>
                      <a:pt x="295" y="18"/>
                    </a:cubicBezTo>
                    <a:cubicBezTo>
                      <a:pt x="295" y="28"/>
                      <a:pt x="286" y="37"/>
                      <a:pt x="276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3" name="Freeform 430">
                <a:extLst>
                  <a:ext uri="{FF2B5EF4-FFF2-40B4-BE49-F238E27FC236}">
                    <a16:creationId xmlns:a16="http://schemas.microsoft.com/office/drawing/2014/main" id="{E3C2B60B-C10D-A14F-AC9F-E567AC22F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01" y="13875300"/>
                <a:ext cx="71288" cy="55445"/>
              </a:xfrm>
              <a:custGeom>
                <a:avLst/>
                <a:gdLst>
                  <a:gd name="T0" fmla="*/ 19 w 38"/>
                  <a:gd name="T1" fmla="*/ 28 h 29"/>
                  <a:gd name="T2" fmla="*/ 19 w 38"/>
                  <a:gd name="T3" fmla="*/ 28 h 29"/>
                  <a:gd name="T4" fmla="*/ 19 w 38"/>
                  <a:gd name="T5" fmla="*/ 28 h 29"/>
                  <a:gd name="T6" fmla="*/ 0 w 38"/>
                  <a:gd name="T7" fmla="*/ 9 h 29"/>
                  <a:gd name="T8" fmla="*/ 19 w 38"/>
                  <a:gd name="T9" fmla="*/ 0 h 29"/>
                  <a:gd name="T10" fmla="*/ 19 w 38"/>
                  <a:gd name="T11" fmla="*/ 0 h 29"/>
                  <a:gd name="T12" fmla="*/ 37 w 38"/>
                  <a:gd name="T13" fmla="*/ 9 h 29"/>
                  <a:gd name="T14" fmla="*/ 19 w 38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29">
                    <a:moveTo>
                      <a:pt x="19" y="28"/>
                    </a:moveTo>
                    <a:lnTo>
                      <a:pt x="19" y="28"/>
                    </a:lnTo>
                    <a:lnTo>
                      <a:pt x="19" y="28"/>
                    </a:lnTo>
                    <a:cubicBezTo>
                      <a:pt x="9" y="28"/>
                      <a:pt x="0" y="19"/>
                      <a:pt x="0" y="9"/>
                    </a:cubicBezTo>
                    <a:cubicBezTo>
                      <a:pt x="0" y="0"/>
                      <a:pt x="9" y="0"/>
                      <a:pt x="19" y="0"/>
                    </a:cubicBezTo>
                    <a:lnTo>
                      <a:pt x="19" y="0"/>
                    </a:lnTo>
                    <a:cubicBezTo>
                      <a:pt x="28" y="0"/>
                      <a:pt x="37" y="0"/>
                      <a:pt x="37" y="9"/>
                    </a:cubicBezTo>
                    <a:cubicBezTo>
                      <a:pt x="37" y="19"/>
                      <a:pt x="28" y="28"/>
                      <a:pt x="19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4" name="Freeform 431">
                <a:extLst>
                  <a:ext uri="{FF2B5EF4-FFF2-40B4-BE49-F238E27FC236}">
                    <a16:creationId xmlns:a16="http://schemas.microsoft.com/office/drawing/2014/main" id="{B8A8AF14-3C32-CB49-838C-90BDDE62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2188" y="13875300"/>
                <a:ext cx="348529" cy="55445"/>
              </a:xfrm>
              <a:custGeom>
                <a:avLst/>
                <a:gdLst>
                  <a:gd name="T0" fmla="*/ 176 w 196"/>
                  <a:gd name="T1" fmla="*/ 28 h 29"/>
                  <a:gd name="T2" fmla="*/ 176 w 196"/>
                  <a:gd name="T3" fmla="*/ 28 h 29"/>
                  <a:gd name="T4" fmla="*/ 176 w 196"/>
                  <a:gd name="T5" fmla="*/ 28 h 29"/>
                  <a:gd name="T6" fmla="*/ 158 w 196"/>
                  <a:gd name="T7" fmla="*/ 9 h 29"/>
                  <a:gd name="T8" fmla="*/ 176 w 196"/>
                  <a:gd name="T9" fmla="*/ 0 h 29"/>
                  <a:gd name="T10" fmla="*/ 176 w 196"/>
                  <a:gd name="T11" fmla="*/ 0 h 29"/>
                  <a:gd name="T12" fmla="*/ 195 w 196"/>
                  <a:gd name="T13" fmla="*/ 9 h 29"/>
                  <a:gd name="T14" fmla="*/ 176 w 196"/>
                  <a:gd name="T15" fmla="*/ 28 h 29"/>
                  <a:gd name="T16" fmla="*/ 130 w 196"/>
                  <a:gd name="T17" fmla="*/ 28 h 29"/>
                  <a:gd name="T18" fmla="*/ 130 w 196"/>
                  <a:gd name="T19" fmla="*/ 28 h 29"/>
                  <a:gd name="T20" fmla="*/ 121 w 196"/>
                  <a:gd name="T21" fmla="*/ 28 h 29"/>
                  <a:gd name="T22" fmla="*/ 111 w 196"/>
                  <a:gd name="T23" fmla="*/ 9 h 29"/>
                  <a:gd name="T24" fmla="*/ 121 w 196"/>
                  <a:gd name="T25" fmla="*/ 0 h 29"/>
                  <a:gd name="T26" fmla="*/ 130 w 196"/>
                  <a:gd name="T27" fmla="*/ 0 h 29"/>
                  <a:gd name="T28" fmla="*/ 139 w 196"/>
                  <a:gd name="T29" fmla="*/ 9 h 29"/>
                  <a:gd name="T30" fmla="*/ 130 w 196"/>
                  <a:gd name="T31" fmla="*/ 28 h 29"/>
                  <a:gd name="T32" fmla="*/ 74 w 196"/>
                  <a:gd name="T33" fmla="*/ 28 h 29"/>
                  <a:gd name="T34" fmla="*/ 74 w 196"/>
                  <a:gd name="T35" fmla="*/ 28 h 29"/>
                  <a:gd name="T36" fmla="*/ 74 w 196"/>
                  <a:gd name="T37" fmla="*/ 28 h 29"/>
                  <a:gd name="T38" fmla="*/ 56 w 196"/>
                  <a:gd name="T39" fmla="*/ 9 h 29"/>
                  <a:gd name="T40" fmla="*/ 74 w 196"/>
                  <a:gd name="T41" fmla="*/ 0 h 29"/>
                  <a:gd name="T42" fmla="*/ 74 w 196"/>
                  <a:gd name="T43" fmla="*/ 0 h 29"/>
                  <a:gd name="T44" fmla="*/ 93 w 196"/>
                  <a:gd name="T45" fmla="*/ 9 h 29"/>
                  <a:gd name="T46" fmla="*/ 74 w 196"/>
                  <a:gd name="T47" fmla="*/ 28 h 29"/>
                  <a:gd name="T48" fmla="*/ 19 w 196"/>
                  <a:gd name="T49" fmla="*/ 28 h 29"/>
                  <a:gd name="T50" fmla="*/ 19 w 196"/>
                  <a:gd name="T51" fmla="*/ 28 h 29"/>
                  <a:gd name="T52" fmla="*/ 19 w 196"/>
                  <a:gd name="T53" fmla="*/ 28 h 29"/>
                  <a:gd name="T54" fmla="*/ 0 w 196"/>
                  <a:gd name="T55" fmla="*/ 9 h 29"/>
                  <a:gd name="T56" fmla="*/ 19 w 196"/>
                  <a:gd name="T57" fmla="*/ 0 h 29"/>
                  <a:gd name="T58" fmla="*/ 19 w 196"/>
                  <a:gd name="T59" fmla="*/ 0 h 29"/>
                  <a:gd name="T60" fmla="*/ 37 w 196"/>
                  <a:gd name="T61" fmla="*/ 9 h 29"/>
                  <a:gd name="T62" fmla="*/ 19 w 196"/>
                  <a:gd name="T6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6" h="29">
                    <a:moveTo>
                      <a:pt x="176" y="28"/>
                    </a:moveTo>
                    <a:lnTo>
                      <a:pt x="176" y="28"/>
                    </a:lnTo>
                    <a:lnTo>
                      <a:pt x="176" y="28"/>
                    </a:lnTo>
                    <a:cubicBezTo>
                      <a:pt x="167" y="28"/>
                      <a:pt x="158" y="19"/>
                      <a:pt x="158" y="9"/>
                    </a:cubicBezTo>
                    <a:cubicBezTo>
                      <a:pt x="158" y="0"/>
                      <a:pt x="167" y="0"/>
                      <a:pt x="176" y="0"/>
                    </a:cubicBezTo>
                    <a:lnTo>
                      <a:pt x="176" y="0"/>
                    </a:lnTo>
                    <a:cubicBezTo>
                      <a:pt x="185" y="0"/>
                      <a:pt x="195" y="0"/>
                      <a:pt x="195" y="9"/>
                    </a:cubicBezTo>
                    <a:cubicBezTo>
                      <a:pt x="195" y="19"/>
                      <a:pt x="185" y="28"/>
                      <a:pt x="176" y="28"/>
                    </a:cubicBezTo>
                    <a:close/>
                    <a:moveTo>
                      <a:pt x="130" y="28"/>
                    </a:moveTo>
                    <a:lnTo>
                      <a:pt x="130" y="28"/>
                    </a:lnTo>
                    <a:cubicBezTo>
                      <a:pt x="121" y="28"/>
                      <a:pt x="121" y="28"/>
                      <a:pt x="121" y="28"/>
                    </a:cubicBezTo>
                    <a:cubicBezTo>
                      <a:pt x="111" y="28"/>
                      <a:pt x="111" y="19"/>
                      <a:pt x="111" y="9"/>
                    </a:cubicBezTo>
                    <a:cubicBezTo>
                      <a:pt x="111" y="0"/>
                      <a:pt x="111" y="0"/>
                      <a:pt x="121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39" y="0"/>
                      <a:pt x="139" y="0"/>
                      <a:pt x="139" y="9"/>
                    </a:cubicBezTo>
                    <a:cubicBezTo>
                      <a:pt x="139" y="19"/>
                      <a:pt x="139" y="28"/>
                      <a:pt x="130" y="28"/>
                    </a:cubicBezTo>
                    <a:close/>
                    <a:moveTo>
                      <a:pt x="74" y="28"/>
                    </a:moveTo>
                    <a:lnTo>
                      <a:pt x="74" y="28"/>
                    </a:lnTo>
                    <a:lnTo>
                      <a:pt x="74" y="28"/>
                    </a:lnTo>
                    <a:cubicBezTo>
                      <a:pt x="65" y="28"/>
                      <a:pt x="56" y="19"/>
                      <a:pt x="56" y="9"/>
                    </a:cubicBezTo>
                    <a:cubicBezTo>
                      <a:pt x="56" y="0"/>
                      <a:pt x="65" y="0"/>
                      <a:pt x="74" y="0"/>
                    </a:cubicBezTo>
                    <a:lnTo>
                      <a:pt x="74" y="0"/>
                    </a:lnTo>
                    <a:cubicBezTo>
                      <a:pt x="84" y="0"/>
                      <a:pt x="93" y="0"/>
                      <a:pt x="93" y="9"/>
                    </a:cubicBezTo>
                    <a:cubicBezTo>
                      <a:pt x="93" y="19"/>
                      <a:pt x="84" y="28"/>
                      <a:pt x="74" y="28"/>
                    </a:cubicBezTo>
                    <a:close/>
                    <a:moveTo>
                      <a:pt x="19" y="28"/>
                    </a:moveTo>
                    <a:lnTo>
                      <a:pt x="19" y="28"/>
                    </a:lnTo>
                    <a:lnTo>
                      <a:pt x="19" y="28"/>
                    </a:lnTo>
                    <a:cubicBezTo>
                      <a:pt x="10" y="28"/>
                      <a:pt x="0" y="19"/>
                      <a:pt x="0" y="9"/>
                    </a:cubicBezTo>
                    <a:cubicBezTo>
                      <a:pt x="0" y="0"/>
                      <a:pt x="10" y="0"/>
                      <a:pt x="19" y="0"/>
                    </a:cubicBezTo>
                    <a:lnTo>
                      <a:pt x="19" y="0"/>
                    </a:lnTo>
                    <a:cubicBezTo>
                      <a:pt x="28" y="0"/>
                      <a:pt x="37" y="0"/>
                      <a:pt x="37" y="9"/>
                    </a:cubicBezTo>
                    <a:cubicBezTo>
                      <a:pt x="37" y="19"/>
                      <a:pt x="28" y="28"/>
                      <a:pt x="1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5" name="Freeform 432">
                <a:extLst>
                  <a:ext uri="{FF2B5EF4-FFF2-40B4-BE49-F238E27FC236}">
                    <a16:creationId xmlns:a16="http://schemas.microsoft.com/office/drawing/2014/main" id="{F1F7AF6A-2652-4E44-8E21-354F5A3C5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5053" y="13875300"/>
                <a:ext cx="55450" cy="55445"/>
              </a:xfrm>
              <a:custGeom>
                <a:avLst/>
                <a:gdLst>
                  <a:gd name="T0" fmla="*/ 9 w 29"/>
                  <a:gd name="T1" fmla="*/ 28 h 29"/>
                  <a:gd name="T2" fmla="*/ 9 w 29"/>
                  <a:gd name="T3" fmla="*/ 28 h 29"/>
                  <a:gd name="T4" fmla="*/ 9 w 29"/>
                  <a:gd name="T5" fmla="*/ 28 h 29"/>
                  <a:gd name="T6" fmla="*/ 0 w 29"/>
                  <a:gd name="T7" fmla="*/ 9 h 29"/>
                  <a:gd name="T8" fmla="*/ 9 w 29"/>
                  <a:gd name="T9" fmla="*/ 0 h 29"/>
                  <a:gd name="T10" fmla="*/ 9 w 29"/>
                  <a:gd name="T11" fmla="*/ 0 h 29"/>
                  <a:gd name="T12" fmla="*/ 28 w 29"/>
                  <a:gd name="T13" fmla="*/ 9 h 29"/>
                  <a:gd name="T14" fmla="*/ 9 w 29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9">
                    <a:moveTo>
                      <a:pt x="9" y="28"/>
                    </a:moveTo>
                    <a:lnTo>
                      <a:pt x="9" y="28"/>
                    </a:lnTo>
                    <a:lnTo>
                      <a:pt x="9" y="28"/>
                    </a:lnTo>
                    <a:cubicBezTo>
                      <a:pt x="0" y="28"/>
                      <a:pt x="0" y="1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lnTo>
                      <a:pt x="9" y="0"/>
                    </a:lnTo>
                    <a:cubicBezTo>
                      <a:pt x="19" y="0"/>
                      <a:pt x="28" y="0"/>
                      <a:pt x="28" y="9"/>
                    </a:cubicBezTo>
                    <a:cubicBezTo>
                      <a:pt x="28" y="19"/>
                      <a:pt x="19" y="28"/>
                      <a:pt x="9" y="2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6" name="Freeform 433">
                <a:extLst>
                  <a:ext uri="{FF2B5EF4-FFF2-40B4-BE49-F238E27FC236}">
                    <a16:creationId xmlns:a16="http://schemas.microsoft.com/office/drawing/2014/main" id="{68C0D9CC-0ABB-AE4B-8C50-CA9CEBD84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9212" y="13708954"/>
                <a:ext cx="546559" cy="47527"/>
              </a:xfrm>
              <a:custGeom>
                <a:avLst/>
                <a:gdLst>
                  <a:gd name="T0" fmla="*/ 287 w 306"/>
                  <a:gd name="T1" fmla="*/ 27 h 28"/>
                  <a:gd name="T2" fmla="*/ 287 w 306"/>
                  <a:gd name="T3" fmla="*/ 27 h 28"/>
                  <a:gd name="T4" fmla="*/ 18 w 306"/>
                  <a:gd name="T5" fmla="*/ 27 h 28"/>
                  <a:gd name="T6" fmla="*/ 0 w 306"/>
                  <a:gd name="T7" fmla="*/ 18 h 28"/>
                  <a:gd name="T8" fmla="*/ 18 w 306"/>
                  <a:gd name="T9" fmla="*/ 0 h 28"/>
                  <a:gd name="T10" fmla="*/ 287 w 306"/>
                  <a:gd name="T11" fmla="*/ 0 h 28"/>
                  <a:gd name="T12" fmla="*/ 305 w 306"/>
                  <a:gd name="T13" fmla="*/ 18 h 28"/>
                  <a:gd name="T14" fmla="*/ 287 w 306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6" h="28">
                    <a:moveTo>
                      <a:pt x="287" y="27"/>
                    </a:moveTo>
                    <a:lnTo>
                      <a:pt x="287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96" y="0"/>
                      <a:pt x="305" y="9"/>
                      <a:pt x="305" y="18"/>
                    </a:cubicBezTo>
                    <a:cubicBezTo>
                      <a:pt x="305" y="27"/>
                      <a:pt x="296" y="27"/>
                      <a:pt x="287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7" name="Freeform 434">
                <a:extLst>
                  <a:ext uri="{FF2B5EF4-FFF2-40B4-BE49-F238E27FC236}">
                    <a16:creationId xmlns:a16="http://schemas.microsoft.com/office/drawing/2014/main" id="{BFF43F2C-12B9-7144-BC8C-36F638A13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2944" y="13708954"/>
                <a:ext cx="301002" cy="213873"/>
              </a:xfrm>
              <a:custGeom>
                <a:avLst/>
                <a:gdLst>
                  <a:gd name="T0" fmla="*/ 147 w 166"/>
                  <a:gd name="T1" fmla="*/ 120 h 121"/>
                  <a:gd name="T2" fmla="*/ 147 w 166"/>
                  <a:gd name="T3" fmla="*/ 120 h 121"/>
                  <a:gd name="T4" fmla="*/ 9 w 166"/>
                  <a:gd name="T5" fmla="*/ 120 h 121"/>
                  <a:gd name="T6" fmla="*/ 0 w 166"/>
                  <a:gd name="T7" fmla="*/ 101 h 121"/>
                  <a:gd name="T8" fmla="*/ 0 w 166"/>
                  <a:gd name="T9" fmla="*/ 18 h 121"/>
                  <a:gd name="T10" fmla="*/ 9 w 166"/>
                  <a:gd name="T11" fmla="*/ 0 h 121"/>
                  <a:gd name="T12" fmla="*/ 147 w 166"/>
                  <a:gd name="T13" fmla="*/ 0 h 121"/>
                  <a:gd name="T14" fmla="*/ 165 w 166"/>
                  <a:gd name="T15" fmla="*/ 18 h 121"/>
                  <a:gd name="T16" fmla="*/ 165 w 166"/>
                  <a:gd name="T17" fmla="*/ 101 h 121"/>
                  <a:gd name="T18" fmla="*/ 147 w 166"/>
                  <a:gd name="T19" fmla="*/ 120 h 121"/>
                  <a:gd name="T20" fmla="*/ 28 w 166"/>
                  <a:gd name="T21" fmla="*/ 83 h 121"/>
                  <a:gd name="T22" fmla="*/ 28 w 166"/>
                  <a:gd name="T23" fmla="*/ 83 h 121"/>
                  <a:gd name="T24" fmla="*/ 129 w 166"/>
                  <a:gd name="T25" fmla="*/ 83 h 121"/>
                  <a:gd name="T26" fmla="*/ 129 w 166"/>
                  <a:gd name="T27" fmla="*/ 27 h 121"/>
                  <a:gd name="T28" fmla="*/ 28 w 166"/>
                  <a:gd name="T29" fmla="*/ 27 h 121"/>
                  <a:gd name="T30" fmla="*/ 28 w 166"/>
                  <a:gd name="T31" fmla="*/ 8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21">
                    <a:moveTo>
                      <a:pt x="147" y="120"/>
                    </a:moveTo>
                    <a:lnTo>
                      <a:pt x="147" y="120"/>
                    </a:lnTo>
                    <a:cubicBezTo>
                      <a:pt x="9" y="120"/>
                      <a:pt x="9" y="120"/>
                      <a:pt x="9" y="120"/>
                    </a:cubicBezTo>
                    <a:cubicBezTo>
                      <a:pt x="0" y="120"/>
                      <a:pt x="0" y="111"/>
                      <a:pt x="0" y="10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6" y="0"/>
                      <a:pt x="165" y="9"/>
                      <a:pt x="165" y="18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65" y="111"/>
                      <a:pt x="156" y="120"/>
                      <a:pt x="147" y="120"/>
                    </a:cubicBezTo>
                    <a:close/>
                    <a:moveTo>
                      <a:pt x="28" y="83"/>
                    </a:moveTo>
                    <a:lnTo>
                      <a:pt x="28" y="83"/>
                    </a:lnTo>
                    <a:cubicBezTo>
                      <a:pt x="129" y="83"/>
                      <a:pt x="129" y="83"/>
                      <a:pt x="129" y="83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8" name="Freeform 435">
                <a:extLst>
                  <a:ext uri="{FF2B5EF4-FFF2-40B4-BE49-F238E27FC236}">
                    <a16:creationId xmlns:a16="http://schemas.microsoft.com/office/drawing/2014/main" id="{EA6E8E2E-788C-4E42-B6EB-21EF563B9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6055" y="13225768"/>
                <a:ext cx="229714" cy="71288"/>
              </a:xfrm>
              <a:custGeom>
                <a:avLst/>
                <a:gdLst>
                  <a:gd name="T0" fmla="*/ 111 w 130"/>
                  <a:gd name="T1" fmla="*/ 37 h 38"/>
                  <a:gd name="T2" fmla="*/ 111 w 130"/>
                  <a:gd name="T3" fmla="*/ 37 h 38"/>
                  <a:gd name="T4" fmla="*/ 18 w 130"/>
                  <a:gd name="T5" fmla="*/ 37 h 38"/>
                  <a:gd name="T6" fmla="*/ 0 w 130"/>
                  <a:gd name="T7" fmla="*/ 19 h 38"/>
                  <a:gd name="T8" fmla="*/ 18 w 130"/>
                  <a:gd name="T9" fmla="*/ 0 h 38"/>
                  <a:gd name="T10" fmla="*/ 111 w 130"/>
                  <a:gd name="T11" fmla="*/ 0 h 38"/>
                  <a:gd name="T12" fmla="*/ 129 w 130"/>
                  <a:gd name="T13" fmla="*/ 19 h 38"/>
                  <a:gd name="T14" fmla="*/ 111 w 130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0" h="38">
                    <a:moveTo>
                      <a:pt x="111" y="37"/>
                    </a:moveTo>
                    <a:lnTo>
                      <a:pt x="111" y="37"/>
                    </a:lnTo>
                    <a:cubicBezTo>
                      <a:pt x="18" y="37"/>
                      <a:pt x="18" y="37"/>
                      <a:pt x="18" y="37"/>
                    </a:cubicBezTo>
                    <a:cubicBezTo>
                      <a:pt x="9" y="37"/>
                      <a:pt x="0" y="28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20" y="0"/>
                      <a:pt x="129" y="10"/>
                      <a:pt x="129" y="19"/>
                    </a:cubicBezTo>
                    <a:cubicBezTo>
                      <a:pt x="129" y="28"/>
                      <a:pt x="120" y="37"/>
                      <a:pt x="111" y="3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8433ECE7-CD8C-2D41-A576-493C8598B36A}"/>
                </a:ext>
              </a:extLst>
            </p:cNvPr>
            <p:cNvSpPr txBox="1"/>
            <p:nvPr/>
          </p:nvSpPr>
          <p:spPr>
            <a:xfrm>
              <a:off x="11018026" y="4127204"/>
              <a:ext cx="21017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D3F93AD2-C51F-424C-88FE-B0D74A002463}"/>
                </a:ext>
              </a:extLst>
            </p:cNvPr>
            <p:cNvSpPr/>
            <p:nvPr/>
          </p:nvSpPr>
          <p:spPr>
            <a:xfrm>
              <a:off x="10444245" y="4608881"/>
              <a:ext cx="321467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good or service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being offered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6CD4904-0E0C-2F4A-9FDE-7B64761231FA}"/>
                </a:ext>
              </a:extLst>
            </p:cNvPr>
            <p:cNvSpPr txBox="1"/>
            <p:nvPr/>
          </p:nvSpPr>
          <p:spPr>
            <a:xfrm rot="5991137">
              <a:off x="12076919" y="5147037"/>
              <a:ext cx="43181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B2641ABF-60B7-1344-B505-D5905D96C563}"/>
                </a:ext>
              </a:extLst>
            </p:cNvPr>
            <p:cNvSpPr txBox="1"/>
            <p:nvPr/>
          </p:nvSpPr>
          <p:spPr>
            <a:xfrm>
              <a:off x="5823955" y="6496189"/>
              <a:ext cx="511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4D060A05-67C8-954A-A3B7-4D03CC566687}"/>
                </a:ext>
              </a:extLst>
            </p:cNvPr>
            <p:cNvSpPr txBox="1"/>
            <p:nvPr/>
          </p:nvSpPr>
          <p:spPr>
            <a:xfrm>
              <a:off x="5802463" y="7159155"/>
              <a:ext cx="5176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4D8E6303-A50D-1F4B-907C-A04AA8F8D6DC}"/>
                </a:ext>
              </a:extLst>
            </p:cNvPr>
            <p:cNvSpPr txBox="1"/>
            <p:nvPr/>
          </p:nvSpPr>
          <p:spPr>
            <a:xfrm>
              <a:off x="5027979" y="7783443"/>
              <a:ext cx="66870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F03C711E-BE74-3C49-A5F2-AD4295CA2EE5}"/>
                </a:ext>
              </a:extLst>
            </p:cNvPr>
            <p:cNvSpPr txBox="1"/>
            <p:nvPr/>
          </p:nvSpPr>
          <p:spPr>
            <a:xfrm>
              <a:off x="6231526" y="8413565"/>
              <a:ext cx="4318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</p:grpSp>
      <p:grpSp>
        <p:nvGrpSpPr>
          <p:cNvPr id="53" name="Group 108">
            <a:extLst>
              <a:ext uri="{FF2B5EF4-FFF2-40B4-BE49-F238E27FC236}">
                <a16:creationId xmlns:a16="http://schemas.microsoft.com/office/drawing/2014/main" id="{4A7C3ACC-558C-A44E-9F36-AC266DE1BD07}"/>
              </a:ext>
            </a:extLst>
          </p:cNvPr>
          <p:cNvGrpSpPr/>
          <p:nvPr/>
        </p:nvGrpSpPr>
        <p:grpSpPr>
          <a:xfrm>
            <a:off x="7074388" y="1029709"/>
            <a:ext cx="10228874" cy="1772392"/>
            <a:chOff x="7074388" y="1029709"/>
            <a:chExt cx="10228874" cy="1772392"/>
          </a:xfrm>
        </p:grpSpPr>
        <p:sp>
          <p:nvSpPr>
            <p:cNvPr id="54" name="TextBox 109">
              <a:extLst>
                <a:ext uri="{FF2B5EF4-FFF2-40B4-BE49-F238E27FC236}">
                  <a16:creationId xmlns:a16="http://schemas.microsoft.com/office/drawing/2014/main" id="{48B1170E-3C17-1B49-93BB-EAE1B0060620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55" name="TextBox 110">
              <a:extLst>
                <a:ext uri="{FF2B5EF4-FFF2-40B4-BE49-F238E27FC236}">
                  <a16:creationId xmlns:a16="http://schemas.microsoft.com/office/drawing/2014/main" id="{5AE18907-85C6-3A4B-9217-369AFF73285D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60" name="Rectangle 111">
              <a:extLst>
                <a:ext uri="{FF2B5EF4-FFF2-40B4-BE49-F238E27FC236}">
                  <a16:creationId xmlns:a16="http://schemas.microsoft.com/office/drawing/2014/main" id="{763281ED-BE04-9B48-826F-14F2DECB0CFB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75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5E915019-A387-0843-8505-307E9BE6F30A}"/>
              </a:ext>
            </a:extLst>
          </p:cNvPr>
          <p:cNvGrpSpPr/>
          <p:nvPr/>
        </p:nvGrpSpPr>
        <p:grpSpPr>
          <a:xfrm>
            <a:off x="1118919" y="3883937"/>
            <a:ext cx="21225413" cy="9564450"/>
            <a:chOff x="1222487" y="3883937"/>
            <a:chExt cx="21225413" cy="9564450"/>
          </a:xfrm>
        </p:grpSpPr>
        <p:sp>
          <p:nvSpPr>
            <p:cNvPr id="122" name="Pentágono 121">
              <a:extLst>
                <a:ext uri="{FF2B5EF4-FFF2-40B4-BE49-F238E27FC236}">
                  <a16:creationId xmlns:a16="http://schemas.microsoft.com/office/drawing/2014/main" id="{FDC348A1-2DF1-364E-B29B-8F9175484F31}"/>
                </a:ext>
              </a:extLst>
            </p:cNvPr>
            <p:cNvSpPr/>
            <p:nvPr/>
          </p:nvSpPr>
          <p:spPr>
            <a:xfrm>
              <a:off x="1222487" y="4903044"/>
              <a:ext cx="18890936" cy="988279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6477716-67AB-2545-96B5-2FF69C91AAFF}"/>
                </a:ext>
              </a:extLst>
            </p:cNvPr>
            <p:cNvGrpSpPr/>
            <p:nvPr/>
          </p:nvGrpSpPr>
          <p:grpSpPr>
            <a:xfrm>
              <a:off x="1222487" y="7546088"/>
              <a:ext cx="18890936" cy="2391507"/>
              <a:chOff x="1762815" y="4553506"/>
              <a:chExt cx="18890936" cy="2391507"/>
            </a:xfrm>
          </p:grpSpPr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DC139DDB-793E-F348-8BAF-2876BD5EF14B}"/>
                  </a:ext>
                </a:extLst>
              </p:cNvPr>
              <p:cNvGrpSpPr/>
              <p:nvPr/>
            </p:nvGrpSpPr>
            <p:grpSpPr>
              <a:xfrm>
                <a:off x="1762815" y="4553506"/>
                <a:ext cx="5284934" cy="2391507"/>
                <a:chOff x="1762815" y="2990175"/>
                <a:chExt cx="5284934" cy="2391507"/>
              </a:xfrm>
            </p:grpSpPr>
            <p:sp>
              <p:nvSpPr>
                <p:cNvPr id="54" name="Cheurón 53">
                  <a:extLst>
                    <a:ext uri="{FF2B5EF4-FFF2-40B4-BE49-F238E27FC236}">
                      <a16:creationId xmlns:a16="http://schemas.microsoft.com/office/drawing/2014/main" id="{1E2FCCD2-A0BC-AE48-ABCE-B0EA9D55B008}"/>
                    </a:ext>
                  </a:extLst>
                </p:cNvPr>
                <p:cNvSpPr/>
                <p:nvPr/>
              </p:nvSpPr>
              <p:spPr>
                <a:xfrm>
                  <a:off x="1762815" y="2990175"/>
                  <a:ext cx="5284934" cy="2391507"/>
                </a:xfrm>
                <a:prstGeom prst="chevr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092F7627-DBEE-F544-9FDF-94EF74DDCEF5}"/>
                    </a:ext>
                  </a:extLst>
                </p:cNvPr>
                <p:cNvSpPr/>
                <p:nvPr/>
              </p:nvSpPr>
              <p:spPr>
                <a:xfrm>
                  <a:off x="1762815" y="2990175"/>
                  <a:ext cx="1219536" cy="23915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60" name="Cheurón 59">
                <a:extLst>
                  <a:ext uri="{FF2B5EF4-FFF2-40B4-BE49-F238E27FC236}">
                    <a16:creationId xmlns:a16="http://schemas.microsoft.com/office/drawing/2014/main" id="{AA14AF43-6A01-B54B-BF97-C6E54AFF9768}"/>
                  </a:ext>
                </a:extLst>
              </p:cNvPr>
              <p:cNvSpPr/>
              <p:nvPr/>
            </p:nvSpPr>
            <p:spPr>
              <a:xfrm>
                <a:off x="6284303" y="4553506"/>
                <a:ext cx="5284935" cy="2391507"/>
              </a:xfrm>
              <a:prstGeom prst="chevr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urón 60">
                <a:extLst>
                  <a:ext uri="{FF2B5EF4-FFF2-40B4-BE49-F238E27FC236}">
                    <a16:creationId xmlns:a16="http://schemas.microsoft.com/office/drawing/2014/main" id="{F8165318-6362-2F4E-B9E1-BBE7C2D9B785}"/>
                  </a:ext>
                </a:extLst>
              </p:cNvPr>
              <p:cNvSpPr/>
              <p:nvPr/>
            </p:nvSpPr>
            <p:spPr>
              <a:xfrm>
                <a:off x="10812159" y="4553506"/>
                <a:ext cx="5284935" cy="2391507"/>
              </a:xfrm>
              <a:prstGeom prst="chevron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urón 61">
                <a:extLst>
                  <a:ext uri="{FF2B5EF4-FFF2-40B4-BE49-F238E27FC236}">
                    <a16:creationId xmlns:a16="http://schemas.microsoft.com/office/drawing/2014/main" id="{2C27D067-C598-8942-9636-6F2683064073}"/>
                  </a:ext>
                </a:extLst>
              </p:cNvPr>
              <p:cNvSpPr/>
              <p:nvPr/>
            </p:nvSpPr>
            <p:spPr>
              <a:xfrm>
                <a:off x="15368816" y="4553506"/>
                <a:ext cx="5284935" cy="2391507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Grupo 62">
                <a:extLst>
                  <a:ext uri="{FF2B5EF4-FFF2-40B4-BE49-F238E27FC236}">
                    <a16:creationId xmlns:a16="http://schemas.microsoft.com/office/drawing/2014/main" id="{EFD18F90-2E1A-5544-B3FD-1EA018526B81}"/>
                  </a:ext>
                </a:extLst>
              </p:cNvPr>
              <p:cNvGrpSpPr/>
              <p:nvPr/>
            </p:nvGrpSpPr>
            <p:grpSpPr>
              <a:xfrm>
                <a:off x="5158142" y="5481352"/>
                <a:ext cx="1002708" cy="617051"/>
                <a:chOff x="11986603" y="13075265"/>
                <a:chExt cx="1647591" cy="1013902"/>
              </a:xfrm>
              <a:solidFill>
                <a:schemeClr val="bg2"/>
              </a:solidFill>
            </p:grpSpPr>
            <p:sp>
              <p:nvSpPr>
                <p:cNvPr id="64" name="Freeform 427">
                  <a:extLst>
                    <a:ext uri="{FF2B5EF4-FFF2-40B4-BE49-F238E27FC236}">
                      <a16:creationId xmlns:a16="http://schemas.microsoft.com/office/drawing/2014/main" id="{E639FA67-55A0-5741-8E74-A5C556D3EC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86603" y="13075265"/>
                  <a:ext cx="1647591" cy="1013902"/>
                </a:xfrm>
                <a:custGeom>
                  <a:avLst/>
                  <a:gdLst>
                    <a:gd name="T0" fmla="*/ 888 w 916"/>
                    <a:gd name="T1" fmla="*/ 565 h 566"/>
                    <a:gd name="T2" fmla="*/ 888 w 916"/>
                    <a:gd name="T3" fmla="*/ 565 h 566"/>
                    <a:gd name="T4" fmla="*/ 28 w 916"/>
                    <a:gd name="T5" fmla="*/ 565 h 566"/>
                    <a:gd name="T6" fmla="*/ 0 w 916"/>
                    <a:gd name="T7" fmla="*/ 537 h 566"/>
                    <a:gd name="T8" fmla="*/ 0 w 916"/>
                    <a:gd name="T9" fmla="*/ 28 h 566"/>
                    <a:gd name="T10" fmla="*/ 28 w 916"/>
                    <a:gd name="T11" fmla="*/ 0 h 566"/>
                    <a:gd name="T12" fmla="*/ 888 w 916"/>
                    <a:gd name="T13" fmla="*/ 0 h 566"/>
                    <a:gd name="T14" fmla="*/ 915 w 916"/>
                    <a:gd name="T15" fmla="*/ 28 h 566"/>
                    <a:gd name="T16" fmla="*/ 915 w 916"/>
                    <a:gd name="T17" fmla="*/ 537 h 566"/>
                    <a:gd name="T18" fmla="*/ 888 w 916"/>
                    <a:gd name="T19" fmla="*/ 565 h 566"/>
                    <a:gd name="T20" fmla="*/ 37 w 916"/>
                    <a:gd name="T21" fmla="*/ 528 h 566"/>
                    <a:gd name="T22" fmla="*/ 37 w 916"/>
                    <a:gd name="T23" fmla="*/ 528 h 566"/>
                    <a:gd name="T24" fmla="*/ 878 w 916"/>
                    <a:gd name="T25" fmla="*/ 528 h 566"/>
                    <a:gd name="T26" fmla="*/ 878 w 916"/>
                    <a:gd name="T27" fmla="*/ 37 h 566"/>
                    <a:gd name="T28" fmla="*/ 37 w 916"/>
                    <a:gd name="T29" fmla="*/ 37 h 566"/>
                    <a:gd name="T30" fmla="*/ 37 w 916"/>
                    <a:gd name="T31" fmla="*/ 528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6" h="566">
                      <a:moveTo>
                        <a:pt x="888" y="565"/>
                      </a:moveTo>
                      <a:lnTo>
                        <a:pt x="888" y="565"/>
                      </a:lnTo>
                      <a:cubicBezTo>
                        <a:pt x="28" y="565"/>
                        <a:pt x="28" y="565"/>
                        <a:pt x="28" y="565"/>
                      </a:cubicBezTo>
                      <a:cubicBezTo>
                        <a:pt x="10" y="565"/>
                        <a:pt x="0" y="546"/>
                        <a:pt x="0" y="53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9"/>
                        <a:pt x="10" y="0"/>
                        <a:pt x="28" y="0"/>
                      </a:cubicBezTo>
                      <a:cubicBezTo>
                        <a:pt x="888" y="0"/>
                        <a:pt x="888" y="0"/>
                        <a:pt x="888" y="0"/>
                      </a:cubicBezTo>
                      <a:cubicBezTo>
                        <a:pt x="906" y="0"/>
                        <a:pt x="915" y="9"/>
                        <a:pt x="915" y="28"/>
                      </a:cubicBezTo>
                      <a:cubicBezTo>
                        <a:pt x="915" y="537"/>
                        <a:pt x="915" y="537"/>
                        <a:pt x="915" y="537"/>
                      </a:cubicBezTo>
                      <a:cubicBezTo>
                        <a:pt x="915" y="546"/>
                        <a:pt x="906" y="565"/>
                        <a:pt x="888" y="565"/>
                      </a:cubicBezTo>
                      <a:close/>
                      <a:moveTo>
                        <a:pt x="37" y="528"/>
                      </a:moveTo>
                      <a:lnTo>
                        <a:pt x="37" y="528"/>
                      </a:lnTo>
                      <a:cubicBezTo>
                        <a:pt x="878" y="528"/>
                        <a:pt x="878" y="528"/>
                        <a:pt x="878" y="528"/>
                      </a:cubicBezTo>
                      <a:cubicBezTo>
                        <a:pt x="878" y="37"/>
                        <a:pt x="878" y="37"/>
                        <a:pt x="878" y="37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lnTo>
                        <a:pt x="37" y="5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4" name="Freeform 428">
                  <a:extLst>
                    <a:ext uri="{FF2B5EF4-FFF2-40B4-BE49-F238E27FC236}">
                      <a16:creationId xmlns:a16="http://schemas.microsoft.com/office/drawing/2014/main" id="{8390E7C4-1554-EE4C-921B-560695FB40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2944" y="13225768"/>
                  <a:ext cx="681216" cy="71288"/>
                </a:xfrm>
                <a:custGeom>
                  <a:avLst/>
                  <a:gdLst>
                    <a:gd name="T0" fmla="*/ 369 w 379"/>
                    <a:gd name="T1" fmla="*/ 37 h 38"/>
                    <a:gd name="T2" fmla="*/ 369 w 379"/>
                    <a:gd name="T3" fmla="*/ 37 h 38"/>
                    <a:gd name="T4" fmla="*/ 9 w 379"/>
                    <a:gd name="T5" fmla="*/ 37 h 38"/>
                    <a:gd name="T6" fmla="*/ 0 w 379"/>
                    <a:gd name="T7" fmla="*/ 19 h 38"/>
                    <a:gd name="T8" fmla="*/ 9 w 379"/>
                    <a:gd name="T9" fmla="*/ 0 h 38"/>
                    <a:gd name="T10" fmla="*/ 369 w 379"/>
                    <a:gd name="T11" fmla="*/ 0 h 38"/>
                    <a:gd name="T12" fmla="*/ 378 w 379"/>
                    <a:gd name="T13" fmla="*/ 19 h 38"/>
                    <a:gd name="T14" fmla="*/ 369 w 379"/>
                    <a:gd name="T15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9" h="38">
                      <a:moveTo>
                        <a:pt x="369" y="37"/>
                      </a:moveTo>
                      <a:lnTo>
                        <a:pt x="369" y="37"/>
                      </a:ln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0" y="37"/>
                        <a:pt x="0" y="28"/>
                        <a:pt x="0" y="19"/>
                      </a:cubicBezTo>
                      <a:cubicBezTo>
                        <a:pt x="0" y="10"/>
                        <a:pt x="0" y="0"/>
                        <a:pt x="9" y="0"/>
                      </a:cubicBezTo>
                      <a:cubicBezTo>
                        <a:pt x="369" y="0"/>
                        <a:pt x="369" y="0"/>
                        <a:pt x="369" y="0"/>
                      </a:cubicBezTo>
                      <a:cubicBezTo>
                        <a:pt x="378" y="0"/>
                        <a:pt x="378" y="10"/>
                        <a:pt x="378" y="19"/>
                      </a:cubicBezTo>
                      <a:cubicBezTo>
                        <a:pt x="378" y="28"/>
                        <a:pt x="378" y="37"/>
                        <a:pt x="369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5" name="Freeform 429">
                  <a:extLst>
                    <a:ext uri="{FF2B5EF4-FFF2-40B4-BE49-F238E27FC236}">
                      <a16:creationId xmlns:a16="http://schemas.microsoft.com/office/drawing/2014/main" id="{C3F87942-28D5-7E44-87DA-9E0934A92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2944" y="13392109"/>
                  <a:ext cx="530716" cy="71293"/>
                </a:xfrm>
                <a:custGeom>
                  <a:avLst/>
                  <a:gdLst>
                    <a:gd name="T0" fmla="*/ 276 w 296"/>
                    <a:gd name="T1" fmla="*/ 37 h 38"/>
                    <a:gd name="T2" fmla="*/ 276 w 296"/>
                    <a:gd name="T3" fmla="*/ 37 h 38"/>
                    <a:gd name="T4" fmla="*/ 9 w 296"/>
                    <a:gd name="T5" fmla="*/ 37 h 38"/>
                    <a:gd name="T6" fmla="*/ 0 w 296"/>
                    <a:gd name="T7" fmla="*/ 18 h 38"/>
                    <a:gd name="T8" fmla="*/ 9 w 296"/>
                    <a:gd name="T9" fmla="*/ 0 h 38"/>
                    <a:gd name="T10" fmla="*/ 276 w 296"/>
                    <a:gd name="T11" fmla="*/ 0 h 38"/>
                    <a:gd name="T12" fmla="*/ 295 w 296"/>
                    <a:gd name="T13" fmla="*/ 18 h 38"/>
                    <a:gd name="T14" fmla="*/ 276 w 296"/>
                    <a:gd name="T15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6" h="38">
                      <a:moveTo>
                        <a:pt x="276" y="37"/>
                      </a:moveTo>
                      <a:lnTo>
                        <a:pt x="276" y="37"/>
                      </a:ln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0" y="37"/>
                        <a:pt x="0" y="28"/>
                        <a:pt x="0" y="18"/>
                      </a:cubicBezTo>
                      <a:cubicBezTo>
                        <a:pt x="0" y="9"/>
                        <a:pt x="0" y="0"/>
                        <a:pt x="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86" y="0"/>
                        <a:pt x="295" y="9"/>
                        <a:pt x="295" y="18"/>
                      </a:cubicBezTo>
                      <a:cubicBezTo>
                        <a:pt x="295" y="28"/>
                        <a:pt x="286" y="37"/>
                        <a:pt x="276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6" name="Freeform 430">
                  <a:extLst>
                    <a:ext uri="{FF2B5EF4-FFF2-40B4-BE49-F238E27FC236}">
                      <a16:creationId xmlns:a16="http://schemas.microsoft.com/office/drawing/2014/main" id="{F6FF367F-5942-634A-A4A0-920A6857E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01" y="13875300"/>
                  <a:ext cx="71288" cy="55445"/>
                </a:xfrm>
                <a:custGeom>
                  <a:avLst/>
                  <a:gdLst>
                    <a:gd name="T0" fmla="*/ 19 w 38"/>
                    <a:gd name="T1" fmla="*/ 28 h 29"/>
                    <a:gd name="T2" fmla="*/ 19 w 38"/>
                    <a:gd name="T3" fmla="*/ 28 h 29"/>
                    <a:gd name="T4" fmla="*/ 19 w 38"/>
                    <a:gd name="T5" fmla="*/ 28 h 29"/>
                    <a:gd name="T6" fmla="*/ 0 w 38"/>
                    <a:gd name="T7" fmla="*/ 9 h 29"/>
                    <a:gd name="T8" fmla="*/ 19 w 38"/>
                    <a:gd name="T9" fmla="*/ 0 h 29"/>
                    <a:gd name="T10" fmla="*/ 19 w 38"/>
                    <a:gd name="T11" fmla="*/ 0 h 29"/>
                    <a:gd name="T12" fmla="*/ 37 w 38"/>
                    <a:gd name="T13" fmla="*/ 9 h 29"/>
                    <a:gd name="T14" fmla="*/ 19 w 38"/>
                    <a:gd name="T15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29">
                      <a:moveTo>
                        <a:pt x="19" y="28"/>
                      </a:moveTo>
                      <a:lnTo>
                        <a:pt x="19" y="28"/>
                      </a:lnTo>
                      <a:lnTo>
                        <a:pt x="19" y="28"/>
                      </a:lnTo>
                      <a:cubicBezTo>
                        <a:pt x="9" y="28"/>
                        <a:pt x="0" y="19"/>
                        <a:pt x="0" y="9"/>
                      </a:cubicBezTo>
                      <a:cubicBezTo>
                        <a:pt x="0" y="0"/>
                        <a:pt x="9" y="0"/>
                        <a:pt x="19" y="0"/>
                      </a:cubicBezTo>
                      <a:lnTo>
                        <a:pt x="19" y="0"/>
                      </a:lnTo>
                      <a:cubicBezTo>
                        <a:pt x="28" y="0"/>
                        <a:pt x="37" y="0"/>
                        <a:pt x="37" y="9"/>
                      </a:cubicBezTo>
                      <a:cubicBezTo>
                        <a:pt x="37" y="19"/>
                        <a:pt x="28" y="28"/>
                        <a:pt x="19" y="2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7" name="Freeform 431">
                  <a:extLst>
                    <a:ext uri="{FF2B5EF4-FFF2-40B4-BE49-F238E27FC236}">
                      <a16:creationId xmlns:a16="http://schemas.microsoft.com/office/drawing/2014/main" id="{EF170649-0FCA-DF47-A049-9679DA858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32188" y="13875300"/>
                  <a:ext cx="348529" cy="55445"/>
                </a:xfrm>
                <a:custGeom>
                  <a:avLst/>
                  <a:gdLst>
                    <a:gd name="T0" fmla="*/ 176 w 196"/>
                    <a:gd name="T1" fmla="*/ 28 h 29"/>
                    <a:gd name="T2" fmla="*/ 176 w 196"/>
                    <a:gd name="T3" fmla="*/ 28 h 29"/>
                    <a:gd name="T4" fmla="*/ 176 w 196"/>
                    <a:gd name="T5" fmla="*/ 28 h 29"/>
                    <a:gd name="T6" fmla="*/ 158 w 196"/>
                    <a:gd name="T7" fmla="*/ 9 h 29"/>
                    <a:gd name="T8" fmla="*/ 176 w 196"/>
                    <a:gd name="T9" fmla="*/ 0 h 29"/>
                    <a:gd name="T10" fmla="*/ 176 w 196"/>
                    <a:gd name="T11" fmla="*/ 0 h 29"/>
                    <a:gd name="T12" fmla="*/ 195 w 196"/>
                    <a:gd name="T13" fmla="*/ 9 h 29"/>
                    <a:gd name="T14" fmla="*/ 176 w 196"/>
                    <a:gd name="T15" fmla="*/ 28 h 29"/>
                    <a:gd name="T16" fmla="*/ 130 w 196"/>
                    <a:gd name="T17" fmla="*/ 28 h 29"/>
                    <a:gd name="T18" fmla="*/ 130 w 196"/>
                    <a:gd name="T19" fmla="*/ 28 h 29"/>
                    <a:gd name="T20" fmla="*/ 121 w 196"/>
                    <a:gd name="T21" fmla="*/ 28 h 29"/>
                    <a:gd name="T22" fmla="*/ 111 w 196"/>
                    <a:gd name="T23" fmla="*/ 9 h 29"/>
                    <a:gd name="T24" fmla="*/ 121 w 196"/>
                    <a:gd name="T25" fmla="*/ 0 h 29"/>
                    <a:gd name="T26" fmla="*/ 130 w 196"/>
                    <a:gd name="T27" fmla="*/ 0 h 29"/>
                    <a:gd name="T28" fmla="*/ 139 w 196"/>
                    <a:gd name="T29" fmla="*/ 9 h 29"/>
                    <a:gd name="T30" fmla="*/ 130 w 196"/>
                    <a:gd name="T31" fmla="*/ 28 h 29"/>
                    <a:gd name="T32" fmla="*/ 74 w 196"/>
                    <a:gd name="T33" fmla="*/ 28 h 29"/>
                    <a:gd name="T34" fmla="*/ 74 w 196"/>
                    <a:gd name="T35" fmla="*/ 28 h 29"/>
                    <a:gd name="T36" fmla="*/ 74 w 196"/>
                    <a:gd name="T37" fmla="*/ 28 h 29"/>
                    <a:gd name="T38" fmla="*/ 56 w 196"/>
                    <a:gd name="T39" fmla="*/ 9 h 29"/>
                    <a:gd name="T40" fmla="*/ 74 w 196"/>
                    <a:gd name="T41" fmla="*/ 0 h 29"/>
                    <a:gd name="T42" fmla="*/ 74 w 196"/>
                    <a:gd name="T43" fmla="*/ 0 h 29"/>
                    <a:gd name="T44" fmla="*/ 93 w 196"/>
                    <a:gd name="T45" fmla="*/ 9 h 29"/>
                    <a:gd name="T46" fmla="*/ 74 w 196"/>
                    <a:gd name="T47" fmla="*/ 28 h 29"/>
                    <a:gd name="T48" fmla="*/ 19 w 196"/>
                    <a:gd name="T49" fmla="*/ 28 h 29"/>
                    <a:gd name="T50" fmla="*/ 19 w 196"/>
                    <a:gd name="T51" fmla="*/ 28 h 29"/>
                    <a:gd name="T52" fmla="*/ 19 w 196"/>
                    <a:gd name="T53" fmla="*/ 28 h 29"/>
                    <a:gd name="T54" fmla="*/ 0 w 196"/>
                    <a:gd name="T55" fmla="*/ 9 h 29"/>
                    <a:gd name="T56" fmla="*/ 19 w 196"/>
                    <a:gd name="T57" fmla="*/ 0 h 29"/>
                    <a:gd name="T58" fmla="*/ 19 w 196"/>
                    <a:gd name="T59" fmla="*/ 0 h 29"/>
                    <a:gd name="T60" fmla="*/ 37 w 196"/>
                    <a:gd name="T61" fmla="*/ 9 h 29"/>
                    <a:gd name="T62" fmla="*/ 19 w 196"/>
                    <a:gd name="T63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96" h="29">
                      <a:moveTo>
                        <a:pt x="176" y="28"/>
                      </a:moveTo>
                      <a:lnTo>
                        <a:pt x="176" y="28"/>
                      </a:lnTo>
                      <a:lnTo>
                        <a:pt x="176" y="28"/>
                      </a:lnTo>
                      <a:cubicBezTo>
                        <a:pt x="167" y="28"/>
                        <a:pt x="158" y="19"/>
                        <a:pt x="158" y="9"/>
                      </a:cubicBezTo>
                      <a:cubicBezTo>
                        <a:pt x="158" y="0"/>
                        <a:pt x="167" y="0"/>
                        <a:pt x="176" y="0"/>
                      </a:cubicBezTo>
                      <a:lnTo>
                        <a:pt x="176" y="0"/>
                      </a:lnTo>
                      <a:cubicBezTo>
                        <a:pt x="185" y="0"/>
                        <a:pt x="195" y="0"/>
                        <a:pt x="195" y="9"/>
                      </a:cubicBezTo>
                      <a:cubicBezTo>
                        <a:pt x="195" y="19"/>
                        <a:pt x="185" y="28"/>
                        <a:pt x="176" y="28"/>
                      </a:cubicBezTo>
                      <a:close/>
                      <a:moveTo>
                        <a:pt x="130" y="28"/>
                      </a:moveTo>
                      <a:lnTo>
                        <a:pt x="130" y="28"/>
                      </a:ln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1" y="28"/>
                        <a:pt x="111" y="19"/>
                        <a:pt x="111" y="9"/>
                      </a:cubicBezTo>
                      <a:cubicBezTo>
                        <a:pt x="111" y="0"/>
                        <a:pt x="111" y="0"/>
                        <a:pt x="121" y="0"/>
                      </a:cubicBezTo>
                      <a:cubicBezTo>
                        <a:pt x="130" y="0"/>
                        <a:pt x="130" y="0"/>
                        <a:pt x="130" y="0"/>
                      </a:cubicBezTo>
                      <a:cubicBezTo>
                        <a:pt x="139" y="0"/>
                        <a:pt x="139" y="0"/>
                        <a:pt x="139" y="9"/>
                      </a:cubicBezTo>
                      <a:cubicBezTo>
                        <a:pt x="139" y="19"/>
                        <a:pt x="139" y="28"/>
                        <a:pt x="130" y="28"/>
                      </a:cubicBezTo>
                      <a:close/>
                      <a:moveTo>
                        <a:pt x="74" y="28"/>
                      </a:moveTo>
                      <a:lnTo>
                        <a:pt x="74" y="28"/>
                      </a:lnTo>
                      <a:lnTo>
                        <a:pt x="74" y="28"/>
                      </a:lnTo>
                      <a:cubicBezTo>
                        <a:pt x="65" y="28"/>
                        <a:pt x="56" y="19"/>
                        <a:pt x="56" y="9"/>
                      </a:cubicBezTo>
                      <a:cubicBezTo>
                        <a:pt x="56" y="0"/>
                        <a:pt x="65" y="0"/>
                        <a:pt x="74" y="0"/>
                      </a:cubicBezTo>
                      <a:lnTo>
                        <a:pt x="74" y="0"/>
                      </a:lnTo>
                      <a:cubicBezTo>
                        <a:pt x="84" y="0"/>
                        <a:pt x="93" y="0"/>
                        <a:pt x="93" y="9"/>
                      </a:cubicBezTo>
                      <a:cubicBezTo>
                        <a:pt x="93" y="19"/>
                        <a:pt x="84" y="28"/>
                        <a:pt x="74" y="28"/>
                      </a:cubicBezTo>
                      <a:close/>
                      <a:moveTo>
                        <a:pt x="19" y="28"/>
                      </a:moveTo>
                      <a:lnTo>
                        <a:pt x="19" y="28"/>
                      </a:lnTo>
                      <a:lnTo>
                        <a:pt x="19" y="28"/>
                      </a:lnTo>
                      <a:cubicBezTo>
                        <a:pt x="10" y="28"/>
                        <a:pt x="0" y="19"/>
                        <a:pt x="0" y="9"/>
                      </a:cubicBezTo>
                      <a:cubicBezTo>
                        <a:pt x="0" y="0"/>
                        <a:pt x="10" y="0"/>
                        <a:pt x="19" y="0"/>
                      </a:cubicBezTo>
                      <a:lnTo>
                        <a:pt x="19" y="0"/>
                      </a:lnTo>
                      <a:cubicBezTo>
                        <a:pt x="28" y="0"/>
                        <a:pt x="37" y="0"/>
                        <a:pt x="37" y="9"/>
                      </a:cubicBezTo>
                      <a:cubicBezTo>
                        <a:pt x="37" y="19"/>
                        <a:pt x="28" y="28"/>
                        <a:pt x="19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8" name="Freeform 432">
                  <a:extLst>
                    <a:ext uri="{FF2B5EF4-FFF2-40B4-BE49-F238E27FC236}">
                      <a16:creationId xmlns:a16="http://schemas.microsoft.com/office/drawing/2014/main" id="{3478058E-F018-6D41-B8FF-2640DEBF6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45053" y="13875300"/>
                  <a:ext cx="55450" cy="55445"/>
                </a:xfrm>
                <a:custGeom>
                  <a:avLst/>
                  <a:gdLst>
                    <a:gd name="T0" fmla="*/ 9 w 29"/>
                    <a:gd name="T1" fmla="*/ 28 h 29"/>
                    <a:gd name="T2" fmla="*/ 9 w 29"/>
                    <a:gd name="T3" fmla="*/ 28 h 29"/>
                    <a:gd name="T4" fmla="*/ 9 w 29"/>
                    <a:gd name="T5" fmla="*/ 28 h 29"/>
                    <a:gd name="T6" fmla="*/ 0 w 29"/>
                    <a:gd name="T7" fmla="*/ 9 h 29"/>
                    <a:gd name="T8" fmla="*/ 9 w 29"/>
                    <a:gd name="T9" fmla="*/ 0 h 29"/>
                    <a:gd name="T10" fmla="*/ 9 w 29"/>
                    <a:gd name="T11" fmla="*/ 0 h 29"/>
                    <a:gd name="T12" fmla="*/ 28 w 29"/>
                    <a:gd name="T13" fmla="*/ 9 h 29"/>
                    <a:gd name="T14" fmla="*/ 9 w 29"/>
                    <a:gd name="T15" fmla="*/ 2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29">
                      <a:moveTo>
                        <a:pt x="9" y="28"/>
                      </a:moveTo>
                      <a:lnTo>
                        <a:pt x="9" y="28"/>
                      </a:lnTo>
                      <a:lnTo>
                        <a:pt x="9" y="28"/>
                      </a:lnTo>
                      <a:cubicBezTo>
                        <a:pt x="0" y="28"/>
                        <a:pt x="0" y="19"/>
                        <a:pt x="0" y="9"/>
                      </a:cubicBezTo>
                      <a:cubicBezTo>
                        <a:pt x="0" y="0"/>
                        <a:pt x="0" y="0"/>
                        <a:pt x="9" y="0"/>
                      </a:cubicBezTo>
                      <a:lnTo>
                        <a:pt x="9" y="0"/>
                      </a:lnTo>
                      <a:cubicBezTo>
                        <a:pt x="19" y="0"/>
                        <a:pt x="28" y="0"/>
                        <a:pt x="28" y="9"/>
                      </a:cubicBezTo>
                      <a:cubicBezTo>
                        <a:pt x="28" y="19"/>
                        <a:pt x="19" y="28"/>
                        <a:pt x="9" y="2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9" name="Freeform 433">
                  <a:extLst>
                    <a:ext uri="{FF2B5EF4-FFF2-40B4-BE49-F238E27FC236}">
                      <a16:creationId xmlns:a16="http://schemas.microsoft.com/office/drawing/2014/main" id="{6C0EEA6B-2AC6-1F4B-ADD0-3FEF3A364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29212" y="13708954"/>
                  <a:ext cx="546559" cy="47527"/>
                </a:xfrm>
                <a:custGeom>
                  <a:avLst/>
                  <a:gdLst>
                    <a:gd name="T0" fmla="*/ 287 w 306"/>
                    <a:gd name="T1" fmla="*/ 27 h 28"/>
                    <a:gd name="T2" fmla="*/ 287 w 306"/>
                    <a:gd name="T3" fmla="*/ 27 h 28"/>
                    <a:gd name="T4" fmla="*/ 18 w 306"/>
                    <a:gd name="T5" fmla="*/ 27 h 28"/>
                    <a:gd name="T6" fmla="*/ 0 w 306"/>
                    <a:gd name="T7" fmla="*/ 18 h 28"/>
                    <a:gd name="T8" fmla="*/ 18 w 306"/>
                    <a:gd name="T9" fmla="*/ 0 h 28"/>
                    <a:gd name="T10" fmla="*/ 287 w 306"/>
                    <a:gd name="T11" fmla="*/ 0 h 28"/>
                    <a:gd name="T12" fmla="*/ 305 w 306"/>
                    <a:gd name="T13" fmla="*/ 18 h 28"/>
                    <a:gd name="T14" fmla="*/ 287 w 306"/>
                    <a:gd name="T15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6" h="28">
                      <a:moveTo>
                        <a:pt x="287" y="27"/>
                      </a:moveTo>
                      <a:lnTo>
                        <a:pt x="287" y="27"/>
                      </a:ln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9" y="27"/>
                        <a:pt x="0" y="27"/>
                        <a:pt x="0" y="18"/>
                      </a:cubicBez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6" y="0"/>
                        <a:pt x="305" y="9"/>
                        <a:pt x="305" y="18"/>
                      </a:cubicBezTo>
                      <a:cubicBezTo>
                        <a:pt x="305" y="27"/>
                        <a:pt x="296" y="27"/>
                        <a:pt x="287" y="2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0" name="Freeform 434">
                  <a:extLst>
                    <a:ext uri="{FF2B5EF4-FFF2-40B4-BE49-F238E27FC236}">
                      <a16:creationId xmlns:a16="http://schemas.microsoft.com/office/drawing/2014/main" id="{481B49E6-DF0A-214A-94E8-101B94E6B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52944" y="13708954"/>
                  <a:ext cx="301002" cy="213873"/>
                </a:xfrm>
                <a:custGeom>
                  <a:avLst/>
                  <a:gdLst>
                    <a:gd name="T0" fmla="*/ 147 w 166"/>
                    <a:gd name="T1" fmla="*/ 120 h 121"/>
                    <a:gd name="T2" fmla="*/ 147 w 166"/>
                    <a:gd name="T3" fmla="*/ 120 h 121"/>
                    <a:gd name="T4" fmla="*/ 9 w 166"/>
                    <a:gd name="T5" fmla="*/ 120 h 121"/>
                    <a:gd name="T6" fmla="*/ 0 w 166"/>
                    <a:gd name="T7" fmla="*/ 101 h 121"/>
                    <a:gd name="T8" fmla="*/ 0 w 166"/>
                    <a:gd name="T9" fmla="*/ 18 h 121"/>
                    <a:gd name="T10" fmla="*/ 9 w 166"/>
                    <a:gd name="T11" fmla="*/ 0 h 121"/>
                    <a:gd name="T12" fmla="*/ 147 w 166"/>
                    <a:gd name="T13" fmla="*/ 0 h 121"/>
                    <a:gd name="T14" fmla="*/ 165 w 166"/>
                    <a:gd name="T15" fmla="*/ 18 h 121"/>
                    <a:gd name="T16" fmla="*/ 165 w 166"/>
                    <a:gd name="T17" fmla="*/ 101 h 121"/>
                    <a:gd name="T18" fmla="*/ 147 w 166"/>
                    <a:gd name="T19" fmla="*/ 120 h 121"/>
                    <a:gd name="T20" fmla="*/ 28 w 166"/>
                    <a:gd name="T21" fmla="*/ 83 h 121"/>
                    <a:gd name="T22" fmla="*/ 28 w 166"/>
                    <a:gd name="T23" fmla="*/ 83 h 121"/>
                    <a:gd name="T24" fmla="*/ 129 w 166"/>
                    <a:gd name="T25" fmla="*/ 83 h 121"/>
                    <a:gd name="T26" fmla="*/ 129 w 166"/>
                    <a:gd name="T27" fmla="*/ 27 h 121"/>
                    <a:gd name="T28" fmla="*/ 28 w 166"/>
                    <a:gd name="T29" fmla="*/ 27 h 121"/>
                    <a:gd name="T30" fmla="*/ 28 w 166"/>
                    <a:gd name="T31" fmla="*/ 83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6" h="121">
                      <a:moveTo>
                        <a:pt x="147" y="120"/>
                      </a:moveTo>
                      <a:lnTo>
                        <a:pt x="147" y="120"/>
                      </a:lnTo>
                      <a:cubicBezTo>
                        <a:pt x="9" y="120"/>
                        <a:pt x="9" y="120"/>
                        <a:pt x="9" y="120"/>
                      </a:cubicBezTo>
                      <a:cubicBezTo>
                        <a:pt x="0" y="120"/>
                        <a:pt x="0" y="111"/>
                        <a:pt x="0" y="101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9"/>
                        <a:pt x="0" y="0"/>
                        <a:pt x="9" y="0"/>
                      </a:cubicBezTo>
                      <a:cubicBezTo>
                        <a:pt x="147" y="0"/>
                        <a:pt x="147" y="0"/>
                        <a:pt x="147" y="0"/>
                      </a:cubicBezTo>
                      <a:cubicBezTo>
                        <a:pt x="156" y="0"/>
                        <a:pt x="165" y="9"/>
                        <a:pt x="165" y="18"/>
                      </a:cubicBezTo>
                      <a:cubicBezTo>
                        <a:pt x="165" y="101"/>
                        <a:pt x="165" y="101"/>
                        <a:pt x="165" y="101"/>
                      </a:cubicBezTo>
                      <a:cubicBezTo>
                        <a:pt x="165" y="111"/>
                        <a:pt x="156" y="120"/>
                        <a:pt x="147" y="120"/>
                      </a:cubicBezTo>
                      <a:close/>
                      <a:moveTo>
                        <a:pt x="28" y="83"/>
                      </a:moveTo>
                      <a:lnTo>
                        <a:pt x="28" y="83"/>
                      </a:lnTo>
                      <a:cubicBezTo>
                        <a:pt x="129" y="83"/>
                        <a:pt x="129" y="83"/>
                        <a:pt x="129" y="83"/>
                      </a:cubicBezTo>
                      <a:cubicBezTo>
                        <a:pt x="129" y="27"/>
                        <a:pt x="129" y="27"/>
                        <a:pt x="129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1" name="Freeform 435">
                  <a:extLst>
                    <a:ext uri="{FF2B5EF4-FFF2-40B4-BE49-F238E27FC236}">
                      <a16:creationId xmlns:a16="http://schemas.microsoft.com/office/drawing/2014/main" id="{153FC2CA-960A-A141-A6A4-50A1CFCF62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46055" y="13225768"/>
                  <a:ext cx="229714" cy="71288"/>
                </a:xfrm>
                <a:custGeom>
                  <a:avLst/>
                  <a:gdLst>
                    <a:gd name="T0" fmla="*/ 111 w 130"/>
                    <a:gd name="T1" fmla="*/ 37 h 38"/>
                    <a:gd name="T2" fmla="*/ 111 w 130"/>
                    <a:gd name="T3" fmla="*/ 37 h 38"/>
                    <a:gd name="T4" fmla="*/ 18 w 130"/>
                    <a:gd name="T5" fmla="*/ 37 h 38"/>
                    <a:gd name="T6" fmla="*/ 0 w 130"/>
                    <a:gd name="T7" fmla="*/ 19 h 38"/>
                    <a:gd name="T8" fmla="*/ 18 w 130"/>
                    <a:gd name="T9" fmla="*/ 0 h 38"/>
                    <a:gd name="T10" fmla="*/ 111 w 130"/>
                    <a:gd name="T11" fmla="*/ 0 h 38"/>
                    <a:gd name="T12" fmla="*/ 129 w 130"/>
                    <a:gd name="T13" fmla="*/ 19 h 38"/>
                    <a:gd name="T14" fmla="*/ 111 w 130"/>
                    <a:gd name="T15" fmla="*/ 37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38">
                      <a:moveTo>
                        <a:pt x="111" y="37"/>
                      </a:moveTo>
                      <a:lnTo>
                        <a:pt x="111" y="37"/>
                      </a:ln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9" y="37"/>
                        <a:pt x="0" y="28"/>
                        <a:pt x="0" y="19"/>
                      </a:cubicBezTo>
                      <a:cubicBezTo>
                        <a:pt x="0" y="10"/>
                        <a:pt x="9" y="0"/>
                        <a:pt x="18" y="0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20" y="0"/>
                        <a:pt x="129" y="10"/>
                        <a:pt x="129" y="19"/>
                      </a:cubicBezTo>
                      <a:cubicBezTo>
                        <a:pt x="129" y="28"/>
                        <a:pt x="120" y="37"/>
                        <a:pt x="111" y="3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EF990446-8A67-DB47-98B4-CF5A32B69D26}"/>
                  </a:ext>
                </a:extLst>
              </p:cNvPr>
              <p:cNvGrpSpPr/>
              <p:nvPr/>
            </p:nvGrpSpPr>
            <p:grpSpPr>
              <a:xfrm>
                <a:off x="18829912" y="5382401"/>
                <a:ext cx="1050914" cy="737570"/>
                <a:chOff x="22307802" y="9384030"/>
                <a:chExt cx="1726800" cy="1211932"/>
              </a:xfrm>
              <a:solidFill>
                <a:schemeClr val="bg2"/>
              </a:solidFill>
            </p:grpSpPr>
            <p:sp>
              <p:nvSpPr>
                <p:cNvPr id="83" name="Freeform 436">
                  <a:extLst>
                    <a:ext uri="{FF2B5EF4-FFF2-40B4-BE49-F238E27FC236}">
                      <a16:creationId xmlns:a16="http://schemas.microsoft.com/office/drawing/2014/main" id="{B9AC432E-771A-C043-B5E1-F1D19DF67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7802" y="9384030"/>
                  <a:ext cx="1497091" cy="1211932"/>
                </a:xfrm>
                <a:custGeom>
                  <a:avLst/>
                  <a:gdLst>
                    <a:gd name="T0" fmla="*/ 647 w 833"/>
                    <a:gd name="T1" fmla="*/ 675 h 676"/>
                    <a:gd name="T2" fmla="*/ 583 w 833"/>
                    <a:gd name="T3" fmla="*/ 620 h 676"/>
                    <a:gd name="T4" fmla="*/ 564 w 833"/>
                    <a:gd name="T5" fmla="*/ 546 h 676"/>
                    <a:gd name="T6" fmla="*/ 444 w 833"/>
                    <a:gd name="T7" fmla="*/ 555 h 676"/>
                    <a:gd name="T8" fmla="*/ 342 w 833"/>
                    <a:gd name="T9" fmla="*/ 610 h 676"/>
                    <a:gd name="T10" fmla="*/ 213 w 833"/>
                    <a:gd name="T11" fmla="*/ 620 h 676"/>
                    <a:gd name="T12" fmla="*/ 148 w 833"/>
                    <a:gd name="T13" fmla="*/ 462 h 676"/>
                    <a:gd name="T14" fmla="*/ 46 w 833"/>
                    <a:gd name="T15" fmla="*/ 398 h 676"/>
                    <a:gd name="T16" fmla="*/ 0 w 833"/>
                    <a:gd name="T17" fmla="*/ 351 h 676"/>
                    <a:gd name="T18" fmla="*/ 46 w 833"/>
                    <a:gd name="T19" fmla="*/ 222 h 676"/>
                    <a:gd name="T20" fmla="*/ 148 w 833"/>
                    <a:gd name="T21" fmla="*/ 120 h 676"/>
                    <a:gd name="T22" fmla="*/ 102 w 833"/>
                    <a:gd name="T23" fmla="*/ 18 h 676"/>
                    <a:gd name="T24" fmla="*/ 259 w 833"/>
                    <a:gd name="T25" fmla="*/ 37 h 676"/>
                    <a:gd name="T26" fmla="*/ 444 w 833"/>
                    <a:gd name="T27" fmla="*/ 37 h 676"/>
                    <a:gd name="T28" fmla="*/ 832 w 833"/>
                    <a:gd name="T29" fmla="*/ 305 h 676"/>
                    <a:gd name="T30" fmla="*/ 777 w 833"/>
                    <a:gd name="T31" fmla="*/ 453 h 676"/>
                    <a:gd name="T32" fmla="*/ 721 w 833"/>
                    <a:gd name="T33" fmla="*/ 583 h 676"/>
                    <a:gd name="T34" fmla="*/ 647 w 833"/>
                    <a:gd name="T35" fmla="*/ 675 h 676"/>
                    <a:gd name="T36" fmla="*/ 620 w 833"/>
                    <a:gd name="T37" fmla="*/ 620 h 676"/>
                    <a:gd name="T38" fmla="*/ 675 w 833"/>
                    <a:gd name="T39" fmla="*/ 610 h 676"/>
                    <a:gd name="T40" fmla="*/ 684 w 833"/>
                    <a:gd name="T41" fmla="*/ 527 h 676"/>
                    <a:gd name="T42" fmla="*/ 758 w 833"/>
                    <a:gd name="T43" fmla="*/ 407 h 676"/>
                    <a:gd name="T44" fmla="*/ 694 w 833"/>
                    <a:gd name="T45" fmla="*/ 148 h 676"/>
                    <a:gd name="T46" fmla="*/ 398 w 833"/>
                    <a:gd name="T47" fmla="*/ 83 h 676"/>
                    <a:gd name="T48" fmla="*/ 240 w 833"/>
                    <a:gd name="T49" fmla="*/ 74 h 676"/>
                    <a:gd name="T50" fmla="*/ 194 w 833"/>
                    <a:gd name="T51" fmla="*/ 102 h 676"/>
                    <a:gd name="T52" fmla="*/ 194 w 833"/>
                    <a:gd name="T53" fmla="*/ 139 h 676"/>
                    <a:gd name="T54" fmla="*/ 46 w 833"/>
                    <a:gd name="T55" fmla="*/ 268 h 676"/>
                    <a:gd name="T56" fmla="*/ 46 w 833"/>
                    <a:gd name="T57" fmla="*/ 351 h 676"/>
                    <a:gd name="T58" fmla="*/ 65 w 833"/>
                    <a:gd name="T59" fmla="*/ 361 h 676"/>
                    <a:gd name="T60" fmla="*/ 157 w 833"/>
                    <a:gd name="T61" fmla="*/ 416 h 676"/>
                    <a:gd name="T62" fmla="*/ 259 w 833"/>
                    <a:gd name="T63" fmla="*/ 610 h 676"/>
                    <a:gd name="T64" fmla="*/ 296 w 833"/>
                    <a:gd name="T65" fmla="*/ 610 h 676"/>
                    <a:gd name="T66" fmla="*/ 305 w 833"/>
                    <a:gd name="T67" fmla="*/ 499 h 676"/>
                    <a:gd name="T68" fmla="*/ 444 w 833"/>
                    <a:gd name="T69" fmla="*/ 509 h 676"/>
                    <a:gd name="T70" fmla="*/ 583 w 833"/>
                    <a:gd name="T71" fmla="*/ 499 h 676"/>
                    <a:gd name="T72" fmla="*/ 620 w 833"/>
                    <a:gd name="T73" fmla="*/ 555 h 6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33" h="676">
                      <a:moveTo>
                        <a:pt x="647" y="675"/>
                      </a:moveTo>
                      <a:lnTo>
                        <a:pt x="647" y="675"/>
                      </a:lnTo>
                      <a:cubicBezTo>
                        <a:pt x="620" y="675"/>
                        <a:pt x="592" y="657"/>
                        <a:pt x="583" y="629"/>
                      </a:cubicBezTo>
                      <a:lnTo>
                        <a:pt x="583" y="620"/>
                      </a:lnTo>
                      <a:cubicBezTo>
                        <a:pt x="573" y="564"/>
                        <a:pt x="573" y="564"/>
                        <a:pt x="573" y="564"/>
                      </a:cubicBezTo>
                      <a:cubicBezTo>
                        <a:pt x="573" y="555"/>
                        <a:pt x="564" y="546"/>
                        <a:pt x="564" y="546"/>
                      </a:cubicBezTo>
                      <a:cubicBezTo>
                        <a:pt x="564" y="536"/>
                        <a:pt x="564" y="536"/>
                        <a:pt x="564" y="536"/>
                      </a:cubicBezTo>
                      <a:cubicBezTo>
                        <a:pt x="527" y="546"/>
                        <a:pt x="481" y="555"/>
                        <a:pt x="444" y="555"/>
                      </a:cubicBezTo>
                      <a:cubicBezTo>
                        <a:pt x="407" y="555"/>
                        <a:pt x="379" y="546"/>
                        <a:pt x="342" y="546"/>
                      </a:cubicBezTo>
                      <a:cubicBezTo>
                        <a:pt x="342" y="610"/>
                        <a:pt x="342" y="610"/>
                        <a:pt x="342" y="610"/>
                      </a:cubicBezTo>
                      <a:cubicBezTo>
                        <a:pt x="342" y="647"/>
                        <a:pt x="314" y="675"/>
                        <a:pt x="277" y="675"/>
                      </a:cubicBezTo>
                      <a:cubicBezTo>
                        <a:pt x="240" y="675"/>
                        <a:pt x="222" y="657"/>
                        <a:pt x="213" y="620"/>
                      </a:cubicBezTo>
                      <a:cubicBezTo>
                        <a:pt x="176" y="472"/>
                        <a:pt x="176" y="472"/>
                        <a:pt x="176" y="472"/>
                      </a:cubicBezTo>
                      <a:cubicBezTo>
                        <a:pt x="176" y="462"/>
                        <a:pt x="157" y="462"/>
                        <a:pt x="148" y="462"/>
                      </a:cubicBezTo>
                      <a:cubicBezTo>
                        <a:pt x="129" y="453"/>
                        <a:pt x="111" y="444"/>
                        <a:pt x="92" y="435"/>
                      </a:cubicBezTo>
                      <a:cubicBezTo>
                        <a:pt x="83" y="416"/>
                        <a:pt x="65" y="407"/>
                        <a:pt x="46" y="398"/>
                      </a:cubicBezTo>
                      <a:cubicBezTo>
                        <a:pt x="37" y="398"/>
                        <a:pt x="37" y="398"/>
                        <a:pt x="28" y="388"/>
                      </a:cubicBezTo>
                      <a:cubicBezTo>
                        <a:pt x="18" y="388"/>
                        <a:pt x="0" y="370"/>
                        <a:pt x="0" y="351"/>
                      </a:cubicBezTo>
                      <a:cubicBezTo>
                        <a:pt x="9" y="268"/>
                        <a:pt x="9" y="268"/>
                        <a:pt x="9" y="268"/>
                      </a:cubicBezTo>
                      <a:cubicBezTo>
                        <a:pt x="9" y="250"/>
                        <a:pt x="18" y="231"/>
                        <a:pt x="46" y="222"/>
                      </a:cubicBezTo>
                      <a:cubicBezTo>
                        <a:pt x="55" y="222"/>
                        <a:pt x="65" y="213"/>
                        <a:pt x="83" y="185"/>
                      </a:cubicBezTo>
                      <a:cubicBezTo>
                        <a:pt x="102" y="166"/>
                        <a:pt x="120" y="139"/>
                        <a:pt x="148" y="120"/>
                      </a:cubicBezTo>
                      <a:cubicBezTo>
                        <a:pt x="102" y="55"/>
                        <a:pt x="102" y="55"/>
                        <a:pt x="102" y="55"/>
                      </a:cubicBezTo>
                      <a:cubicBezTo>
                        <a:pt x="92" y="46"/>
                        <a:pt x="92" y="28"/>
                        <a:pt x="102" y="18"/>
                      </a:cubicBezTo>
                      <a:cubicBezTo>
                        <a:pt x="111" y="9"/>
                        <a:pt x="120" y="0"/>
                        <a:pt x="139" y="0"/>
                      </a:cubicBezTo>
                      <a:cubicBezTo>
                        <a:pt x="176" y="9"/>
                        <a:pt x="240" y="28"/>
                        <a:pt x="259" y="37"/>
                      </a:cubicBezTo>
                      <a:cubicBezTo>
                        <a:pt x="277" y="37"/>
                        <a:pt x="351" y="46"/>
                        <a:pt x="398" y="37"/>
                      </a:cubicBezTo>
                      <a:cubicBezTo>
                        <a:pt x="416" y="37"/>
                        <a:pt x="425" y="37"/>
                        <a:pt x="444" y="37"/>
                      </a:cubicBezTo>
                      <a:cubicBezTo>
                        <a:pt x="546" y="37"/>
                        <a:pt x="647" y="65"/>
                        <a:pt x="721" y="111"/>
                      </a:cubicBezTo>
                      <a:cubicBezTo>
                        <a:pt x="795" y="166"/>
                        <a:pt x="832" y="231"/>
                        <a:pt x="832" y="305"/>
                      </a:cubicBezTo>
                      <a:cubicBezTo>
                        <a:pt x="832" y="351"/>
                        <a:pt x="823" y="388"/>
                        <a:pt x="795" y="435"/>
                      </a:cubicBezTo>
                      <a:cubicBezTo>
                        <a:pt x="786" y="435"/>
                        <a:pt x="777" y="444"/>
                        <a:pt x="777" y="453"/>
                      </a:cubicBezTo>
                      <a:cubicBezTo>
                        <a:pt x="749" y="481"/>
                        <a:pt x="740" y="499"/>
                        <a:pt x="731" y="536"/>
                      </a:cubicBezTo>
                      <a:cubicBezTo>
                        <a:pt x="721" y="546"/>
                        <a:pt x="721" y="564"/>
                        <a:pt x="721" y="583"/>
                      </a:cubicBezTo>
                      <a:cubicBezTo>
                        <a:pt x="721" y="583"/>
                        <a:pt x="712" y="592"/>
                        <a:pt x="712" y="610"/>
                      </a:cubicBezTo>
                      <a:cubicBezTo>
                        <a:pt x="712" y="647"/>
                        <a:pt x="684" y="675"/>
                        <a:pt x="647" y="675"/>
                      </a:cubicBezTo>
                      <a:close/>
                      <a:moveTo>
                        <a:pt x="620" y="620"/>
                      </a:moveTo>
                      <a:lnTo>
                        <a:pt x="620" y="620"/>
                      </a:lnTo>
                      <a:cubicBezTo>
                        <a:pt x="629" y="629"/>
                        <a:pt x="638" y="629"/>
                        <a:pt x="647" y="629"/>
                      </a:cubicBezTo>
                      <a:cubicBezTo>
                        <a:pt x="657" y="629"/>
                        <a:pt x="675" y="620"/>
                        <a:pt x="675" y="610"/>
                      </a:cubicBezTo>
                      <a:cubicBezTo>
                        <a:pt x="675" y="592"/>
                        <a:pt x="675" y="583"/>
                        <a:pt x="675" y="573"/>
                      </a:cubicBezTo>
                      <a:cubicBezTo>
                        <a:pt x="675" y="555"/>
                        <a:pt x="684" y="536"/>
                        <a:pt x="684" y="527"/>
                      </a:cubicBezTo>
                      <a:cubicBezTo>
                        <a:pt x="703" y="481"/>
                        <a:pt x="721" y="453"/>
                        <a:pt x="740" y="425"/>
                      </a:cubicBezTo>
                      <a:cubicBezTo>
                        <a:pt x="749" y="416"/>
                        <a:pt x="749" y="416"/>
                        <a:pt x="758" y="407"/>
                      </a:cubicBezTo>
                      <a:cubicBezTo>
                        <a:pt x="777" y="370"/>
                        <a:pt x="795" y="342"/>
                        <a:pt x="795" y="305"/>
                      </a:cubicBezTo>
                      <a:cubicBezTo>
                        <a:pt x="795" y="250"/>
                        <a:pt x="758" y="194"/>
                        <a:pt x="694" y="148"/>
                      </a:cubicBezTo>
                      <a:cubicBezTo>
                        <a:pt x="629" y="111"/>
                        <a:pt x="536" y="83"/>
                        <a:pt x="444" y="83"/>
                      </a:cubicBezTo>
                      <a:cubicBezTo>
                        <a:pt x="435" y="83"/>
                        <a:pt x="416" y="83"/>
                        <a:pt x="398" y="83"/>
                      </a:cubicBezTo>
                      <a:lnTo>
                        <a:pt x="398" y="83"/>
                      </a:lnTo>
                      <a:cubicBezTo>
                        <a:pt x="388" y="83"/>
                        <a:pt x="277" y="92"/>
                        <a:pt x="240" y="74"/>
                      </a:cubicBezTo>
                      <a:cubicBezTo>
                        <a:pt x="231" y="65"/>
                        <a:pt x="185" y="55"/>
                        <a:pt x="148" y="46"/>
                      </a:cubicBezTo>
                      <a:cubicBezTo>
                        <a:pt x="194" y="102"/>
                        <a:pt x="194" y="102"/>
                        <a:pt x="194" y="102"/>
                      </a:cubicBezTo>
                      <a:cubicBezTo>
                        <a:pt x="203" y="111"/>
                        <a:pt x="203" y="120"/>
                        <a:pt x="203" y="120"/>
                      </a:cubicBezTo>
                      <a:cubicBezTo>
                        <a:pt x="203" y="129"/>
                        <a:pt x="194" y="139"/>
                        <a:pt x="194" y="139"/>
                      </a:cubicBezTo>
                      <a:cubicBezTo>
                        <a:pt x="157" y="166"/>
                        <a:pt x="139" y="194"/>
                        <a:pt x="120" y="213"/>
                      </a:cubicBezTo>
                      <a:cubicBezTo>
                        <a:pt x="102" y="240"/>
                        <a:pt x="83" y="268"/>
                        <a:pt x="46" y="268"/>
                      </a:cubicBezTo>
                      <a:lnTo>
                        <a:pt x="46" y="268"/>
                      </a:lnTo>
                      <a:cubicBezTo>
                        <a:pt x="46" y="351"/>
                        <a:pt x="46" y="351"/>
                        <a:pt x="46" y="351"/>
                      </a:cubicBezTo>
                      <a:lnTo>
                        <a:pt x="46" y="351"/>
                      </a:lnTo>
                      <a:cubicBezTo>
                        <a:pt x="55" y="351"/>
                        <a:pt x="55" y="351"/>
                        <a:pt x="65" y="361"/>
                      </a:cubicBezTo>
                      <a:cubicBezTo>
                        <a:pt x="83" y="361"/>
                        <a:pt x="111" y="379"/>
                        <a:pt x="129" y="398"/>
                      </a:cubicBezTo>
                      <a:cubicBezTo>
                        <a:pt x="139" y="407"/>
                        <a:pt x="148" y="416"/>
                        <a:pt x="157" y="416"/>
                      </a:cubicBezTo>
                      <a:cubicBezTo>
                        <a:pt x="185" y="425"/>
                        <a:pt x="213" y="435"/>
                        <a:pt x="222" y="462"/>
                      </a:cubicBezTo>
                      <a:cubicBezTo>
                        <a:pt x="259" y="610"/>
                        <a:pt x="259" y="610"/>
                        <a:pt x="259" y="610"/>
                      </a:cubicBezTo>
                      <a:cubicBezTo>
                        <a:pt x="259" y="620"/>
                        <a:pt x="268" y="629"/>
                        <a:pt x="277" y="629"/>
                      </a:cubicBezTo>
                      <a:cubicBezTo>
                        <a:pt x="287" y="629"/>
                        <a:pt x="296" y="620"/>
                        <a:pt x="296" y="610"/>
                      </a:cubicBezTo>
                      <a:cubicBezTo>
                        <a:pt x="296" y="518"/>
                        <a:pt x="296" y="518"/>
                        <a:pt x="296" y="518"/>
                      </a:cubicBezTo>
                      <a:cubicBezTo>
                        <a:pt x="296" y="509"/>
                        <a:pt x="296" y="499"/>
                        <a:pt x="305" y="499"/>
                      </a:cubicBezTo>
                      <a:cubicBezTo>
                        <a:pt x="314" y="490"/>
                        <a:pt x="314" y="490"/>
                        <a:pt x="324" y="490"/>
                      </a:cubicBezTo>
                      <a:cubicBezTo>
                        <a:pt x="361" y="499"/>
                        <a:pt x="407" y="509"/>
                        <a:pt x="444" y="509"/>
                      </a:cubicBezTo>
                      <a:cubicBezTo>
                        <a:pt x="490" y="509"/>
                        <a:pt x="527" y="499"/>
                        <a:pt x="564" y="490"/>
                      </a:cubicBezTo>
                      <a:cubicBezTo>
                        <a:pt x="573" y="490"/>
                        <a:pt x="583" y="490"/>
                        <a:pt x="583" y="499"/>
                      </a:cubicBezTo>
                      <a:cubicBezTo>
                        <a:pt x="592" y="518"/>
                        <a:pt x="592" y="518"/>
                        <a:pt x="592" y="518"/>
                      </a:cubicBezTo>
                      <a:cubicBezTo>
                        <a:pt x="610" y="527"/>
                        <a:pt x="610" y="546"/>
                        <a:pt x="620" y="555"/>
                      </a:cubicBezTo>
                      <a:lnTo>
                        <a:pt x="620" y="6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4" name="Freeform 437">
                  <a:extLst>
                    <a:ext uri="{FF2B5EF4-FFF2-40B4-BE49-F238E27FC236}">
                      <a16:creationId xmlns:a16="http://schemas.microsoft.com/office/drawing/2014/main" id="{77C77392-DBB0-B14A-A743-F7F6FA6D2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6073" y="9582060"/>
                  <a:ext cx="348529" cy="229709"/>
                </a:xfrm>
                <a:custGeom>
                  <a:avLst/>
                  <a:gdLst>
                    <a:gd name="T0" fmla="*/ 18 w 195"/>
                    <a:gd name="T1" fmla="*/ 129 h 130"/>
                    <a:gd name="T2" fmla="*/ 18 w 195"/>
                    <a:gd name="T3" fmla="*/ 129 h 130"/>
                    <a:gd name="T4" fmla="*/ 9 w 195"/>
                    <a:gd name="T5" fmla="*/ 120 h 130"/>
                    <a:gd name="T6" fmla="*/ 18 w 195"/>
                    <a:gd name="T7" fmla="*/ 102 h 130"/>
                    <a:gd name="T8" fmla="*/ 18 w 195"/>
                    <a:gd name="T9" fmla="*/ 102 h 130"/>
                    <a:gd name="T10" fmla="*/ 64 w 195"/>
                    <a:gd name="T11" fmla="*/ 83 h 130"/>
                    <a:gd name="T12" fmla="*/ 55 w 195"/>
                    <a:gd name="T13" fmla="*/ 74 h 130"/>
                    <a:gd name="T14" fmla="*/ 46 w 195"/>
                    <a:gd name="T15" fmla="*/ 28 h 130"/>
                    <a:gd name="T16" fmla="*/ 92 w 195"/>
                    <a:gd name="T17" fmla="*/ 0 h 130"/>
                    <a:gd name="T18" fmla="*/ 129 w 195"/>
                    <a:gd name="T19" fmla="*/ 28 h 130"/>
                    <a:gd name="T20" fmla="*/ 129 w 195"/>
                    <a:gd name="T21" fmla="*/ 65 h 130"/>
                    <a:gd name="T22" fmla="*/ 175 w 195"/>
                    <a:gd name="T23" fmla="*/ 55 h 130"/>
                    <a:gd name="T24" fmla="*/ 194 w 195"/>
                    <a:gd name="T25" fmla="*/ 65 h 130"/>
                    <a:gd name="T26" fmla="*/ 175 w 195"/>
                    <a:gd name="T27" fmla="*/ 83 h 130"/>
                    <a:gd name="T28" fmla="*/ 129 w 195"/>
                    <a:gd name="T29" fmla="*/ 92 h 130"/>
                    <a:gd name="T30" fmla="*/ 101 w 195"/>
                    <a:gd name="T31" fmla="*/ 92 h 130"/>
                    <a:gd name="T32" fmla="*/ 64 w 195"/>
                    <a:gd name="T33" fmla="*/ 111 h 130"/>
                    <a:gd name="T34" fmla="*/ 27 w 195"/>
                    <a:gd name="T35" fmla="*/ 129 h 130"/>
                    <a:gd name="T36" fmla="*/ 18 w 195"/>
                    <a:gd name="T37" fmla="*/ 129 h 130"/>
                    <a:gd name="T38" fmla="*/ 92 w 195"/>
                    <a:gd name="T39" fmla="*/ 28 h 130"/>
                    <a:gd name="T40" fmla="*/ 92 w 195"/>
                    <a:gd name="T41" fmla="*/ 28 h 130"/>
                    <a:gd name="T42" fmla="*/ 83 w 195"/>
                    <a:gd name="T43" fmla="*/ 28 h 130"/>
                    <a:gd name="T44" fmla="*/ 74 w 195"/>
                    <a:gd name="T45" fmla="*/ 37 h 130"/>
                    <a:gd name="T46" fmla="*/ 74 w 195"/>
                    <a:gd name="T47" fmla="*/ 55 h 130"/>
                    <a:gd name="T48" fmla="*/ 92 w 195"/>
                    <a:gd name="T49" fmla="*/ 65 h 130"/>
                    <a:gd name="T50" fmla="*/ 101 w 195"/>
                    <a:gd name="T51" fmla="*/ 55 h 130"/>
                    <a:gd name="T52" fmla="*/ 101 w 195"/>
                    <a:gd name="T53" fmla="*/ 37 h 130"/>
                    <a:gd name="T54" fmla="*/ 92 w 195"/>
                    <a:gd name="T55" fmla="*/ 28 h 130"/>
                    <a:gd name="T56" fmla="*/ 101 w 195"/>
                    <a:gd name="T57" fmla="*/ 37 h 130"/>
                    <a:gd name="T58" fmla="*/ 101 w 195"/>
                    <a:gd name="T59" fmla="*/ 37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5" h="130">
                      <a:moveTo>
                        <a:pt x="18" y="129"/>
                      </a:moveTo>
                      <a:lnTo>
                        <a:pt x="18" y="129"/>
                      </a:lnTo>
                      <a:cubicBezTo>
                        <a:pt x="9" y="129"/>
                        <a:pt x="9" y="129"/>
                        <a:pt x="9" y="120"/>
                      </a:cubicBezTo>
                      <a:cubicBezTo>
                        <a:pt x="0" y="111"/>
                        <a:pt x="9" y="102"/>
                        <a:pt x="18" y="102"/>
                      </a:cubicBezTo>
                      <a:lnTo>
                        <a:pt x="18" y="102"/>
                      </a:lnTo>
                      <a:cubicBezTo>
                        <a:pt x="27" y="102"/>
                        <a:pt x="46" y="92"/>
                        <a:pt x="64" y="83"/>
                      </a:cubicBezTo>
                      <a:lnTo>
                        <a:pt x="55" y="74"/>
                      </a:lnTo>
                      <a:cubicBezTo>
                        <a:pt x="46" y="65"/>
                        <a:pt x="37" y="46"/>
                        <a:pt x="46" y="28"/>
                      </a:cubicBezTo>
                      <a:cubicBezTo>
                        <a:pt x="55" y="9"/>
                        <a:pt x="74" y="0"/>
                        <a:pt x="92" y="0"/>
                      </a:cubicBezTo>
                      <a:cubicBezTo>
                        <a:pt x="111" y="0"/>
                        <a:pt x="129" y="18"/>
                        <a:pt x="129" y="28"/>
                      </a:cubicBezTo>
                      <a:cubicBezTo>
                        <a:pt x="129" y="37"/>
                        <a:pt x="129" y="46"/>
                        <a:pt x="129" y="65"/>
                      </a:cubicBezTo>
                      <a:cubicBezTo>
                        <a:pt x="138" y="65"/>
                        <a:pt x="157" y="55"/>
                        <a:pt x="175" y="55"/>
                      </a:cubicBezTo>
                      <a:cubicBezTo>
                        <a:pt x="185" y="55"/>
                        <a:pt x="185" y="65"/>
                        <a:pt x="194" y="65"/>
                      </a:cubicBezTo>
                      <a:cubicBezTo>
                        <a:pt x="194" y="74"/>
                        <a:pt x="185" y="83"/>
                        <a:pt x="175" y="83"/>
                      </a:cubicBezTo>
                      <a:cubicBezTo>
                        <a:pt x="175" y="83"/>
                        <a:pt x="157" y="92"/>
                        <a:pt x="129" y="92"/>
                      </a:cubicBezTo>
                      <a:cubicBezTo>
                        <a:pt x="120" y="92"/>
                        <a:pt x="111" y="92"/>
                        <a:pt x="101" y="92"/>
                      </a:cubicBezTo>
                      <a:cubicBezTo>
                        <a:pt x="92" y="102"/>
                        <a:pt x="83" y="111"/>
                        <a:pt x="64" y="111"/>
                      </a:cubicBezTo>
                      <a:cubicBezTo>
                        <a:pt x="46" y="129"/>
                        <a:pt x="27" y="129"/>
                        <a:pt x="27" y="129"/>
                      </a:cubicBezTo>
                      <a:cubicBezTo>
                        <a:pt x="18" y="129"/>
                        <a:pt x="18" y="129"/>
                        <a:pt x="18" y="129"/>
                      </a:cubicBezTo>
                      <a:close/>
                      <a:moveTo>
                        <a:pt x="92" y="28"/>
                      </a:moveTo>
                      <a:lnTo>
                        <a:pt x="92" y="28"/>
                      </a:lnTo>
                      <a:lnTo>
                        <a:pt x="83" y="28"/>
                      </a:lnTo>
                      <a:cubicBezTo>
                        <a:pt x="83" y="28"/>
                        <a:pt x="83" y="37"/>
                        <a:pt x="74" y="37"/>
                      </a:cubicBezTo>
                      <a:cubicBezTo>
                        <a:pt x="74" y="46"/>
                        <a:pt x="74" y="46"/>
                        <a:pt x="74" y="55"/>
                      </a:cubicBezTo>
                      <a:cubicBezTo>
                        <a:pt x="83" y="55"/>
                        <a:pt x="83" y="55"/>
                        <a:pt x="92" y="65"/>
                      </a:cubicBezTo>
                      <a:cubicBezTo>
                        <a:pt x="92" y="55"/>
                        <a:pt x="101" y="55"/>
                        <a:pt x="101" y="55"/>
                      </a:cubicBezTo>
                      <a:cubicBezTo>
                        <a:pt x="101" y="46"/>
                        <a:pt x="101" y="46"/>
                        <a:pt x="101" y="37"/>
                      </a:cubicBezTo>
                      <a:lnTo>
                        <a:pt x="92" y="28"/>
                      </a:lnTo>
                      <a:close/>
                      <a:moveTo>
                        <a:pt x="101" y="37"/>
                      </a:moveTo>
                      <a:lnTo>
                        <a:pt x="101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5" name="Freeform 438">
                  <a:extLst>
                    <a:ext uri="{FF2B5EF4-FFF2-40B4-BE49-F238E27FC236}">
                      <a16:creationId xmlns:a16="http://schemas.microsoft.com/office/drawing/2014/main" id="{27B7E732-78D4-F148-BE9B-98B230C0E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24645" y="9772167"/>
                  <a:ext cx="87134" cy="102972"/>
                </a:xfrm>
                <a:custGeom>
                  <a:avLst/>
                  <a:gdLst>
                    <a:gd name="T0" fmla="*/ 0 w 47"/>
                    <a:gd name="T1" fmla="*/ 27 h 56"/>
                    <a:gd name="T2" fmla="*/ 0 w 47"/>
                    <a:gd name="T3" fmla="*/ 27 h 56"/>
                    <a:gd name="T4" fmla="*/ 18 w 47"/>
                    <a:gd name="T5" fmla="*/ 0 h 56"/>
                    <a:gd name="T6" fmla="*/ 46 w 47"/>
                    <a:gd name="T7" fmla="*/ 27 h 56"/>
                    <a:gd name="T8" fmla="*/ 18 w 47"/>
                    <a:gd name="T9" fmla="*/ 55 h 56"/>
                    <a:gd name="T10" fmla="*/ 0 w 47"/>
                    <a:gd name="T11" fmla="*/ 2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56">
                      <a:moveTo>
                        <a:pt x="0" y="27"/>
                      </a:moveTo>
                      <a:lnTo>
                        <a:pt x="0" y="27"/>
                      </a:lnTo>
                      <a:cubicBezTo>
                        <a:pt x="0" y="18"/>
                        <a:pt x="9" y="0"/>
                        <a:pt x="18" y="0"/>
                      </a:cubicBezTo>
                      <a:cubicBezTo>
                        <a:pt x="37" y="0"/>
                        <a:pt x="46" y="18"/>
                        <a:pt x="46" y="27"/>
                      </a:cubicBezTo>
                      <a:cubicBezTo>
                        <a:pt x="46" y="37"/>
                        <a:pt x="37" y="55"/>
                        <a:pt x="18" y="55"/>
                      </a:cubicBezTo>
                      <a:cubicBezTo>
                        <a:pt x="9" y="55"/>
                        <a:pt x="0" y="37"/>
                        <a:pt x="0" y="2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6" name="Freeform 439">
                  <a:extLst>
                    <a:ext uri="{FF2B5EF4-FFF2-40B4-BE49-F238E27FC236}">
                      <a16:creationId xmlns:a16="http://schemas.microsoft.com/office/drawing/2014/main" id="{C11085A7-DACC-4541-BA01-A62B8A20E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89016" y="9621663"/>
                  <a:ext cx="364371" cy="118819"/>
                </a:xfrm>
                <a:custGeom>
                  <a:avLst/>
                  <a:gdLst>
                    <a:gd name="T0" fmla="*/ 185 w 205"/>
                    <a:gd name="T1" fmla="*/ 65 h 66"/>
                    <a:gd name="T2" fmla="*/ 185 w 205"/>
                    <a:gd name="T3" fmla="*/ 65 h 66"/>
                    <a:gd name="T4" fmla="*/ 176 w 205"/>
                    <a:gd name="T5" fmla="*/ 65 h 66"/>
                    <a:gd name="T6" fmla="*/ 93 w 205"/>
                    <a:gd name="T7" fmla="*/ 47 h 66"/>
                    <a:gd name="T8" fmla="*/ 28 w 205"/>
                    <a:gd name="T9" fmla="*/ 47 h 66"/>
                    <a:gd name="T10" fmla="*/ 0 w 205"/>
                    <a:gd name="T11" fmla="*/ 28 h 66"/>
                    <a:gd name="T12" fmla="*/ 19 w 205"/>
                    <a:gd name="T13" fmla="*/ 0 h 66"/>
                    <a:gd name="T14" fmla="*/ 102 w 205"/>
                    <a:gd name="T15" fmla="*/ 0 h 66"/>
                    <a:gd name="T16" fmla="*/ 185 w 205"/>
                    <a:gd name="T17" fmla="*/ 19 h 66"/>
                    <a:gd name="T18" fmla="*/ 204 w 205"/>
                    <a:gd name="T19" fmla="*/ 47 h 66"/>
                    <a:gd name="T20" fmla="*/ 185 w 205"/>
                    <a:gd name="T21" fmla="*/ 65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5" h="66">
                      <a:moveTo>
                        <a:pt x="185" y="65"/>
                      </a:moveTo>
                      <a:lnTo>
                        <a:pt x="185" y="65"/>
                      </a:lnTo>
                      <a:lnTo>
                        <a:pt x="176" y="65"/>
                      </a:lnTo>
                      <a:cubicBezTo>
                        <a:pt x="148" y="56"/>
                        <a:pt x="130" y="47"/>
                        <a:pt x="93" y="47"/>
                      </a:cubicBezTo>
                      <a:cubicBezTo>
                        <a:pt x="83" y="37"/>
                        <a:pt x="46" y="47"/>
                        <a:pt x="28" y="47"/>
                      </a:cubicBezTo>
                      <a:cubicBezTo>
                        <a:pt x="19" y="47"/>
                        <a:pt x="0" y="37"/>
                        <a:pt x="0" y="28"/>
                      </a:cubicBezTo>
                      <a:cubicBezTo>
                        <a:pt x="0" y="19"/>
                        <a:pt x="9" y="0"/>
                        <a:pt x="19" y="0"/>
                      </a:cubicBezTo>
                      <a:cubicBezTo>
                        <a:pt x="37" y="0"/>
                        <a:pt x="83" y="0"/>
                        <a:pt x="102" y="0"/>
                      </a:cubicBezTo>
                      <a:cubicBezTo>
                        <a:pt x="139" y="0"/>
                        <a:pt x="157" y="10"/>
                        <a:pt x="185" y="19"/>
                      </a:cubicBezTo>
                      <a:cubicBezTo>
                        <a:pt x="204" y="19"/>
                        <a:pt x="204" y="37"/>
                        <a:pt x="204" y="47"/>
                      </a:cubicBezTo>
                      <a:cubicBezTo>
                        <a:pt x="204" y="56"/>
                        <a:pt x="194" y="65"/>
                        <a:pt x="185" y="6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87" name="Grupo 86">
                <a:extLst>
                  <a:ext uri="{FF2B5EF4-FFF2-40B4-BE49-F238E27FC236}">
                    <a16:creationId xmlns:a16="http://schemas.microsoft.com/office/drawing/2014/main" id="{30E85ACD-9ED7-D14A-A619-4EC102263200}"/>
                  </a:ext>
                </a:extLst>
              </p:cNvPr>
              <p:cNvGrpSpPr/>
              <p:nvPr/>
            </p:nvGrpSpPr>
            <p:grpSpPr>
              <a:xfrm>
                <a:off x="9819346" y="5302988"/>
                <a:ext cx="780955" cy="911112"/>
                <a:chOff x="12168785" y="9233531"/>
                <a:chExt cx="1283219" cy="1497086"/>
              </a:xfrm>
              <a:solidFill>
                <a:schemeClr val="bg2"/>
              </a:solidFill>
            </p:grpSpPr>
            <p:sp>
              <p:nvSpPr>
                <p:cNvPr id="88" name="Freeform 440">
                  <a:extLst>
                    <a:ext uri="{FF2B5EF4-FFF2-40B4-BE49-F238E27FC236}">
                      <a16:creationId xmlns:a16="http://schemas.microsoft.com/office/drawing/2014/main" id="{7158D480-BE72-9445-AAC1-DD1246200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8785" y="9233531"/>
                  <a:ext cx="1283219" cy="1497086"/>
                </a:xfrm>
                <a:custGeom>
                  <a:avLst/>
                  <a:gdLst>
                    <a:gd name="T0" fmla="*/ 360 w 713"/>
                    <a:gd name="T1" fmla="*/ 832 h 833"/>
                    <a:gd name="T2" fmla="*/ 360 w 713"/>
                    <a:gd name="T3" fmla="*/ 832 h 833"/>
                    <a:gd name="T4" fmla="*/ 351 w 713"/>
                    <a:gd name="T5" fmla="*/ 832 h 833"/>
                    <a:gd name="T6" fmla="*/ 147 w 713"/>
                    <a:gd name="T7" fmla="*/ 675 h 833"/>
                    <a:gd name="T8" fmla="*/ 0 w 713"/>
                    <a:gd name="T9" fmla="*/ 185 h 833"/>
                    <a:gd name="T10" fmla="*/ 9 w 713"/>
                    <a:gd name="T11" fmla="*/ 138 h 833"/>
                    <a:gd name="T12" fmla="*/ 56 w 713"/>
                    <a:gd name="T13" fmla="*/ 111 h 833"/>
                    <a:gd name="T14" fmla="*/ 314 w 713"/>
                    <a:gd name="T15" fmla="*/ 18 h 833"/>
                    <a:gd name="T16" fmla="*/ 397 w 713"/>
                    <a:gd name="T17" fmla="*/ 18 h 833"/>
                    <a:gd name="T18" fmla="*/ 656 w 713"/>
                    <a:gd name="T19" fmla="*/ 111 h 833"/>
                    <a:gd name="T20" fmla="*/ 702 w 713"/>
                    <a:gd name="T21" fmla="*/ 129 h 833"/>
                    <a:gd name="T22" fmla="*/ 712 w 713"/>
                    <a:gd name="T23" fmla="*/ 185 h 833"/>
                    <a:gd name="T24" fmla="*/ 564 w 713"/>
                    <a:gd name="T25" fmla="*/ 675 h 833"/>
                    <a:gd name="T26" fmla="*/ 369 w 713"/>
                    <a:gd name="T27" fmla="*/ 832 h 833"/>
                    <a:gd name="T28" fmla="*/ 360 w 713"/>
                    <a:gd name="T29" fmla="*/ 832 h 833"/>
                    <a:gd name="T30" fmla="*/ 351 w 713"/>
                    <a:gd name="T31" fmla="*/ 795 h 833"/>
                    <a:gd name="T32" fmla="*/ 351 w 713"/>
                    <a:gd name="T33" fmla="*/ 795 h 833"/>
                    <a:gd name="T34" fmla="*/ 360 w 713"/>
                    <a:gd name="T35" fmla="*/ 55 h 833"/>
                    <a:gd name="T36" fmla="*/ 360 w 713"/>
                    <a:gd name="T37" fmla="*/ 55 h 833"/>
                    <a:gd name="T38" fmla="*/ 341 w 713"/>
                    <a:gd name="T39" fmla="*/ 55 h 833"/>
                    <a:gd name="T40" fmla="*/ 65 w 713"/>
                    <a:gd name="T41" fmla="*/ 157 h 833"/>
                    <a:gd name="T42" fmla="*/ 46 w 713"/>
                    <a:gd name="T43" fmla="*/ 166 h 833"/>
                    <a:gd name="T44" fmla="*/ 37 w 713"/>
                    <a:gd name="T45" fmla="*/ 175 h 833"/>
                    <a:gd name="T46" fmla="*/ 184 w 713"/>
                    <a:gd name="T47" fmla="*/ 656 h 833"/>
                    <a:gd name="T48" fmla="*/ 360 w 713"/>
                    <a:gd name="T49" fmla="*/ 786 h 833"/>
                    <a:gd name="T50" fmla="*/ 527 w 713"/>
                    <a:gd name="T51" fmla="*/ 656 h 833"/>
                    <a:gd name="T52" fmla="*/ 675 w 713"/>
                    <a:gd name="T53" fmla="*/ 175 h 833"/>
                    <a:gd name="T54" fmla="*/ 665 w 713"/>
                    <a:gd name="T55" fmla="*/ 157 h 833"/>
                    <a:gd name="T56" fmla="*/ 647 w 713"/>
                    <a:gd name="T57" fmla="*/ 157 h 833"/>
                    <a:gd name="T58" fmla="*/ 369 w 713"/>
                    <a:gd name="T59" fmla="*/ 55 h 833"/>
                    <a:gd name="T60" fmla="*/ 360 w 713"/>
                    <a:gd name="T61" fmla="*/ 55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3" h="833">
                      <a:moveTo>
                        <a:pt x="360" y="832"/>
                      </a:moveTo>
                      <a:lnTo>
                        <a:pt x="360" y="832"/>
                      </a:lnTo>
                      <a:cubicBezTo>
                        <a:pt x="351" y="832"/>
                        <a:pt x="351" y="832"/>
                        <a:pt x="351" y="832"/>
                      </a:cubicBezTo>
                      <a:cubicBezTo>
                        <a:pt x="341" y="832"/>
                        <a:pt x="203" y="767"/>
                        <a:pt x="147" y="675"/>
                      </a:cubicBezTo>
                      <a:cubicBezTo>
                        <a:pt x="37" y="527"/>
                        <a:pt x="9" y="277"/>
                        <a:pt x="0" y="185"/>
                      </a:cubicBezTo>
                      <a:cubicBezTo>
                        <a:pt x="0" y="166"/>
                        <a:pt x="0" y="148"/>
                        <a:pt x="9" y="138"/>
                      </a:cubicBezTo>
                      <a:cubicBezTo>
                        <a:pt x="28" y="120"/>
                        <a:pt x="37" y="111"/>
                        <a:pt x="56" y="111"/>
                      </a:cubicBezTo>
                      <a:cubicBezTo>
                        <a:pt x="193" y="101"/>
                        <a:pt x="277" y="46"/>
                        <a:pt x="314" y="18"/>
                      </a:cubicBezTo>
                      <a:cubicBezTo>
                        <a:pt x="341" y="0"/>
                        <a:pt x="369" y="0"/>
                        <a:pt x="397" y="18"/>
                      </a:cubicBezTo>
                      <a:cubicBezTo>
                        <a:pt x="434" y="46"/>
                        <a:pt x="517" y="101"/>
                        <a:pt x="656" y="111"/>
                      </a:cubicBezTo>
                      <a:cubicBezTo>
                        <a:pt x="675" y="111"/>
                        <a:pt x="684" y="120"/>
                        <a:pt x="702" y="129"/>
                      </a:cubicBezTo>
                      <a:cubicBezTo>
                        <a:pt x="712" y="148"/>
                        <a:pt x="712" y="166"/>
                        <a:pt x="712" y="185"/>
                      </a:cubicBezTo>
                      <a:cubicBezTo>
                        <a:pt x="702" y="277"/>
                        <a:pt x="675" y="527"/>
                        <a:pt x="564" y="675"/>
                      </a:cubicBezTo>
                      <a:cubicBezTo>
                        <a:pt x="508" y="767"/>
                        <a:pt x="369" y="832"/>
                        <a:pt x="369" y="832"/>
                      </a:cubicBezTo>
                      <a:cubicBezTo>
                        <a:pt x="360" y="832"/>
                        <a:pt x="360" y="832"/>
                        <a:pt x="360" y="832"/>
                      </a:cubicBezTo>
                      <a:close/>
                      <a:moveTo>
                        <a:pt x="351" y="795"/>
                      </a:moveTo>
                      <a:lnTo>
                        <a:pt x="351" y="795"/>
                      </a:lnTo>
                      <a:close/>
                      <a:moveTo>
                        <a:pt x="360" y="55"/>
                      </a:moveTo>
                      <a:lnTo>
                        <a:pt x="360" y="55"/>
                      </a:lnTo>
                      <a:cubicBezTo>
                        <a:pt x="351" y="55"/>
                        <a:pt x="351" y="55"/>
                        <a:pt x="341" y="55"/>
                      </a:cubicBezTo>
                      <a:cubicBezTo>
                        <a:pt x="295" y="92"/>
                        <a:pt x="203" y="148"/>
                        <a:pt x="65" y="157"/>
                      </a:cubicBezTo>
                      <a:cubicBezTo>
                        <a:pt x="56" y="157"/>
                        <a:pt x="46" y="157"/>
                        <a:pt x="46" y="166"/>
                      </a:cubicBezTo>
                      <a:lnTo>
                        <a:pt x="37" y="175"/>
                      </a:lnTo>
                      <a:cubicBezTo>
                        <a:pt x="56" y="277"/>
                        <a:pt x="83" y="508"/>
                        <a:pt x="184" y="656"/>
                      </a:cubicBezTo>
                      <a:cubicBezTo>
                        <a:pt x="230" y="721"/>
                        <a:pt x="323" y="777"/>
                        <a:pt x="360" y="786"/>
                      </a:cubicBezTo>
                      <a:cubicBezTo>
                        <a:pt x="388" y="777"/>
                        <a:pt x="480" y="721"/>
                        <a:pt x="527" y="656"/>
                      </a:cubicBezTo>
                      <a:cubicBezTo>
                        <a:pt x="628" y="508"/>
                        <a:pt x="656" y="268"/>
                        <a:pt x="675" y="175"/>
                      </a:cubicBezTo>
                      <a:cubicBezTo>
                        <a:pt x="675" y="175"/>
                        <a:pt x="665" y="166"/>
                        <a:pt x="665" y="157"/>
                      </a:cubicBezTo>
                      <a:cubicBezTo>
                        <a:pt x="665" y="157"/>
                        <a:pt x="656" y="157"/>
                        <a:pt x="647" y="157"/>
                      </a:cubicBezTo>
                      <a:cubicBezTo>
                        <a:pt x="508" y="148"/>
                        <a:pt x="416" y="92"/>
                        <a:pt x="369" y="55"/>
                      </a:cubicBezTo>
                      <a:lnTo>
                        <a:pt x="360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9" name="Freeform 441">
                  <a:extLst>
                    <a:ext uri="{FF2B5EF4-FFF2-40B4-BE49-F238E27FC236}">
                      <a16:creationId xmlns:a16="http://schemas.microsoft.com/office/drawing/2014/main" id="{594BF09F-D8A9-674E-B6D1-831C8B7C61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4840" y="9946431"/>
                  <a:ext cx="483189" cy="348529"/>
                </a:xfrm>
                <a:custGeom>
                  <a:avLst/>
                  <a:gdLst>
                    <a:gd name="T0" fmla="*/ 232 w 270"/>
                    <a:gd name="T1" fmla="*/ 195 h 196"/>
                    <a:gd name="T2" fmla="*/ 232 w 270"/>
                    <a:gd name="T3" fmla="*/ 195 h 196"/>
                    <a:gd name="T4" fmla="*/ 37 w 270"/>
                    <a:gd name="T5" fmla="*/ 195 h 196"/>
                    <a:gd name="T6" fmla="*/ 0 w 270"/>
                    <a:gd name="T7" fmla="*/ 167 h 196"/>
                    <a:gd name="T8" fmla="*/ 0 w 270"/>
                    <a:gd name="T9" fmla="*/ 37 h 196"/>
                    <a:gd name="T10" fmla="*/ 37 w 270"/>
                    <a:gd name="T11" fmla="*/ 0 h 196"/>
                    <a:gd name="T12" fmla="*/ 232 w 270"/>
                    <a:gd name="T13" fmla="*/ 0 h 196"/>
                    <a:gd name="T14" fmla="*/ 269 w 270"/>
                    <a:gd name="T15" fmla="*/ 37 h 196"/>
                    <a:gd name="T16" fmla="*/ 269 w 270"/>
                    <a:gd name="T17" fmla="*/ 167 h 196"/>
                    <a:gd name="T18" fmla="*/ 232 w 270"/>
                    <a:gd name="T19" fmla="*/ 195 h 196"/>
                    <a:gd name="T20" fmla="*/ 46 w 270"/>
                    <a:gd name="T21" fmla="*/ 158 h 196"/>
                    <a:gd name="T22" fmla="*/ 46 w 270"/>
                    <a:gd name="T23" fmla="*/ 158 h 196"/>
                    <a:gd name="T24" fmla="*/ 222 w 270"/>
                    <a:gd name="T25" fmla="*/ 158 h 196"/>
                    <a:gd name="T26" fmla="*/ 222 w 270"/>
                    <a:gd name="T27" fmla="*/ 47 h 196"/>
                    <a:gd name="T28" fmla="*/ 46 w 270"/>
                    <a:gd name="T29" fmla="*/ 47 h 196"/>
                    <a:gd name="T30" fmla="*/ 46 w 270"/>
                    <a:gd name="T31" fmla="*/ 158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0" h="196">
                      <a:moveTo>
                        <a:pt x="232" y="195"/>
                      </a:moveTo>
                      <a:lnTo>
                        <a:pt x="232" y="195"/>
                      </a:lnTo>
                      <a:cubicBezTo>
                        <a:pt x="37" y="195"/>
                        <a:pt x="37" y="195"/>
                        <a:pt x="37" y="195"/>
                      </a:cubicBezTo>
                      <a:cubicBezTo>
                        <a:pt x="19" y="195"/>
                        <a:pt x="0" y="185"/>
                        <a:pt x="0" y="167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19"/>
                        <a:pt x="19" y="0"/>
                        <a:pt x="37" y="0"/>
                      </a:cubicBezTo>
                      <a:cubicBezTo>
                        <a:pt x="232" y="0"/>
                        <a:pt x="232" y="0"/>
                        <a:pt x="232" y="0"/>
                      </a:cubicBezTo>
                      <a:cubicBezTo>
                        <a:pt x="250" y="0"/>
                        <a:pt x="269" y="19"/>
                        <a:pt x="269" y="37"/>
                      </a:cubicBezTo>
                      <a:cubicBezTo>
                        <a:pt x="269" y="167"/>
                        <a:pt x="269" y="167"/>
                        <a:pt x="269" y="167"/>
                      </a:cubicBezTo>
                      <a:cubicBezTo>
                        <a:pt x="269" y="185"/>
                        <a:pt x="250" y="195"/>
                        <a:pt x="232" y="195"/>
                      </a:cubicBezTo>
                      <a:close/>
                      <a:moveTo>
                        <a:pt x="46" y="158"/>
                      </a:moveTo>
                      <a:lnTo>
                        <a:pt x="46" y="158"/>
                      </a:lnTo>
                      <a:cubicBezTo>
                        <a:pt x="222" y="158"/>
                        <a:pt x="222" y="158"/>
                        <a:pt x="222" y="158"/>
                      </a:cubicBezTo>
                      <a:cubicBezTo>
                        <a:pt x="222" y="47"/>
                        <a:pt x="222" y="47"/>
                        <a:pt x="222" y="47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lnTo>
                        <a:pt x="4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0" name="Freeform 442">
                  <a:extLst>
                    <a:ext uri="{FF2B5EF4-FFF2-40B4-BE49-F238E27FC236}">
                      <a16:creationId xmlns:a16="http://schemas.microsoft.com/office/drawing/2014/main" id="{AD24C2A9-424C-844A-9BE0-95E443BCDF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96526" y="9685031"/>
                  <a:ext cx="419821" cy="348529"/>
                </a:xfrm>
                <a:custGeom>
                  <a:avLst/>
                  <a:gdLst>
                    <a:gd name="T0" fmla="*/ 203 w 232"/>
                    <a:gd name="T1" fmla="*/ 195 h 196"/>
                    <a:gd name="T2" fmla="*/ 203 w 232"/>
                    <a:gd name="T3" fmla="*/ 195 h 196"/>
                    <a:gd name="T4" fmla="*/ 185 w 232"/>
                    <a:gd name="T5" fmla="*/ 176 h 196"/>
                    <a:gd name="T6" fmla="*/ 185 w 232"/>
                    <a:gd name="T7" fmla="*/ 111 h 196"/>
                    <a:gd name="T8" fmla="*/ 111 w 232"/>
                    <a:gd name="T9" fmla="*/ 47 h 196"/>
                    <a:gd name="T10" fmla="*/ 46 w 232"/>
                    <a:gd name="T11" fmla="*/ 111 h 196"/>
                    <a:gd name="T12" fmla="*/ 46 w 232"/>
                    <a:gd name="T13" fmla="*/ 176 h 196"/>
                    <a:gd name="T14" fmla="*/ 27 w 232"/>
                    <a:gd name="T15" fmla="*/ 195 h 196"/>
                    <a:gd name="T16" fmla="*/ 27 w 232"/>
                    <a:gd name="T17" fmla="*/ 195 h 196"/>
                    <a:gd name="T18" fmla="*/ 0 w 232"/>
                    <a:gd name="T19" fmla="*/ 176 h 196"/>
                    <a:gd name="T20" fmla="*/ 0 w 232"/>
                    <a:gd name="T21" fmla="*/ 111 h 196"/>
                    <a:gd name="T22" fmla="*/ 111 w 232"/>
                    <a:gd name="T23" fmla="*/ 0 h 196"/>
                    <a:gd name="T24" fmla="*/ 231 w 232"/>
                    <a:gd name="T25" fmla="*/ 111 h 196"/>
                    <a:gd name="T26" fmla="*/ 231 w 232"/>
                    <a:gd name="T27" fmla="*/ 176 h 196"/>
                    <a:gd name="T28" fmla="*/ 203 w 232"/>
                    <a:gd name="T29" fmla="*/ 195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2" h="196">
                      <a:moveTo>
                        <a:pt x="203" y="195"/>
                      </a:moveTo>
                      <a:lnTo>
                        <a:pt x="203" y="195"/>
                      </a:lnTo>
                      <a:cubicBezTo>
                        <a:pt x="194" y="195"/>
                        <a:pt x="185" y="185"/>
                        <a:pt x="185" y="176"/>
                      </a:cubicBezTo>
                      <a:cubicBezTo>
                        <a:pt x="185" y="111"/>
                        <a:pt x="185" y="111"/>
                        <a:pt x="185" y="111"/>
                      </a:cubicBezTo>
                      <a:cubicBezTo>
                        <a:pt x="185" y="74"/>
                        <a:pt x="157" y="47"/>
                        <a:pt x="111" y="47"/>
                      </a:cubicBezTo>
                      <a:cubicBezTo>
                        <a:pt x="74" y="47"/>
                        <a:pt x="46" y="74"/>
                        <a:pt x="46" y="111"/>
                      </a:cubicBezTo>
                      <a:cubicBezTo>
                        <a:pt x="46" y="176"/>
                        <a:pt x="46" y="176"/>
                        <a:pt x="46" y="176"/>
                      </a:cubicBezTo>
                      <a:cubicBezTo>
                        <a:pt x="46" y="185"/>
                        <a:pt x="37" y="195"/>
                        <a:pt x="27" y="195"/>
                      </a:cubicBezTo>
                      <a:lnTo>
                        <a:pt x="27" y="195"/>
                      </a:lnTo>
                      <a:cubicBezTo>
                        <a:pt x="9" y="195"/>
                        <a:pt x="0" y="185"/>
                        <a:pt x="0" y="176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47"/>
                        <a:pt x="55" y="0"/>
                        <a:pt x="111" y="0"/>
                      </a:cubicBezTo>
                      <a:cubicBezTo>
                        <a:pt x="176" y="0"/>
                        <a:pt x="231" y="47"/>
                        <a:pt x="231" y="111"/>
                      </a:cubicBezTo>
                      <a:cubicBezTo>
                        <a:pt x="231" y="176"/>
                        <a:pt x="231" y="176"/>
                        <a:pt x="231" y="176"/>
                      </a:cubicBezTo>
                      <a:cubicBezTo>
                        <a:pt x="231" y="185"/>
                        <a:pt x="222" y="195"/>
                        <a:pt x="203" y="19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31DA1E59-BAFE-8A4A-B288-57CD1527FB05}"/>
                  </a:ext>
                </a:extLst>
              </p:cNvPr>
              <p:cNvGrpSpPr/>
              <p:nvPr/>
            </p:nvGrpSpPr>
            <p:grpSpPr>
              <a:xfrm>
                <a:off x="14530582" y="5282058"/>
                <a:ext cx="597262" cy="962750"/>
                <a:chOff x="22640488" y="12726736"/>
                <a:chExt cx="1061428" cy="1710959"/>
              </a:xfrm>
              <a:solidFill>
                <a:schemeClr val="bg2"/>
              </a:solidFill>
            </p:grpSpPr>
            <p:sp>
              <p:nvSpPr>
                <p:cNvPr id="92" name="Freeform 443">
                  <a:extLst>
                    <a:ext uri="{FF2B5EF4-FFF2-40B4-BE49-F238E27FC236}">
                      <a16:creationId xmlns:a16="http://schemas.microsoft.com/office/drawing/2014/main" id="{D308CB21-0AFA-7A46-B352-323A4A66B1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40488" y="13154476"/>
                  <a:ext cx="1061428" cy="1283219"/>
                </a:xfrm>
                <a:custGeom>
                  <a:avLst/>
                  <a:gdLst>
                    <a:gd name="T0" fmla="*/ 296 w 593"/>
                    <a:gd name="T1" fmla="*/ 713 h 714"/>
                    <a:gd name="T2" fmla="*/ 296 w 593"/>
                    <a:gd name="T3" fmla="*/ 713 h 714"/>
                    <a:gd name="T4" fmla="*/ 0 w 593"/>
                    <a:gd name="T5" fmla="*/ 417 h 714"/>
                    <a:gd name="T6" fmla="*/ 37 w 593"/>
                    <a:gd name="T7" fmla="*/ 232 h 714"/>
                    <a:gd name="T8" fmla="*/ 139 w 593"/>
                    <a:gd name="T9" fmla="*/ 37 h 714"/>
                    <a:gd name="T10" fmla="*/ 157 w 593"/>
                    <a:gd name="T11" fmla="*/ 10 h 714"/>
                    <a:gd name="T12" fmla="*/ 194 w 593"/>
                    <a:gd name="T13" fmla="*/ 10 h 714"/>
                    <a:gd name="T14" fmla="*/ 194 w 593"/>
                    <a:gd name="T15" fmla="*/ 37 h 714"/>
                    <a:gd name="T16" fmla="*/ 176 w 593"/>
                    <a:gd name="T17" fmla="*/ 65 h 714"/>
                    <a:gd name="T18" fmla="*/ 83 w 593"/>
                    <a:gd name="T19" fmla="*/ 241 h 714"/>
                    <a:gd name="T20" fmla="*/ 46 w 593"/>
                    <a:gd name="T21" fmla="*/ 417 h 714"/>
                    <a:gd name="T22" fmla="*/ 296 w 593"/>
                    <a:gd name="T23" fmla="*/ 667 h 714"/>
                    <a:gd name="T24" fmla="*/ 546 w 593"/>
                    <a:gd name="T25" fmla="*/ 417 h 714"/>
                    <a:gd name="T26" fmla="*/ 509 w 593"/>
                    <a:gd name="T27" fmla="*/ 241 h 714"/>
                    <a:gd name="T28" fmla="*/ 416 w 593"/>
                    <a:gd name="T29" fmla="*/ 65 h 714"/>
                    <a:gd name="T30" fmla="*/ 398 w 593"/>
                    <a:gd name="T31" fmla="*/ 37 h 714"/>
                    <a:gd name="T32" fmla="*/ 398 w 593"/>
                    <a:gd name="T33" fmla="*/ 10 h 714"/>
                    <a:gd name="T34" fmla="*/ 435 w 593"/>
                    <a:gd name="T35" fmla="*/ 10 h 714"/>
                    <a:gd name="T36" fmla="*/ 453 w 593"/>
                    <a:gd name="T37" fmla="*/ 37 h 714"/>
                    <a:gd name="T38" fmla="*/ 555 w 593"/>
                    <a:gd name="T39" fmla="*/ 232 h 714"/>
                    <a:gd name="T40" fmla="*/ 592 w 593"/>
                    <a:gd name="T41" fmla="*/ 417 h 714"/>
                    <a:gd name="T42" fmla="*/ 296 w 593"/>
                    <a:gd name="T43" fmla="*/ 713 h 7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93" h="714">
                      <a:moveTo>
                        <a:pt x="296" y="713"/>
                      </a:moveTo>
                      <a:lnTo>
                        <a:pt x="296" y="713"/>
                      </a:lnTo>
                      <a:cubicBezTo>
                        <a:pt x="129" y="713"/>
                        <a:pt x="0" y="583"/>
                        <a:pt x="0" y="417"/>
                      </a:cubicBezTo>
                      <a:cubicBezTo>
                        <a:pt x="0" y="370"/>
                        <a:pt x="18" y="296"/>
                        <a:pt x="37" y="232"/>
                      </a:cubicBezTo>
                      <a:cubicBezTo>
                        <a:pt x="65" y="158"/>
                        <a:pt x="102" y="84"/>
                        <a:pt x="139" y="37"/>
                      </a:cubicBezTo>
                      <a:cubicBezTo>
                        <a:pt x="148" y="28"/>
                        <a:pt x="148" y="19"/>
                        <a:pt x="157" y="10"/>
                      </a:cubicBezTo>
                      <a:cubicBezTo>
                        <a:pt x="166" y="0"/>
                        <a:pt x="185" y="0"/>
                        <a:pt x="194" y="10"/>
                      </a:cubicBezTo>
                      <a:cubicBezTo>
                        <a:pt x="203" y="19"/>
                        <a:pt x="203" y="28"/>
                        <a:pt x="194" y="37"/>
                      </a:cubicBezTo>
                      <a:cubicBezTo>
                        <a:pt x="185" y="47"/>
                        <a:pt x="176" y="56"/>
                        <a:pt x="176" y="65"/>
                      </a:cubicBezTo>
                      <a:cubicBezTo>
                        <a:pt x="139" y="111"/>
                        <a:pt x="102" y="176"/>
                        <a:pt x="83" y="241"/>
                      </a:cubicBezTo>
                      <a:cubicBezTo>
                        <a:pt x="55" y="306"/>
                        <a:pt x="46" y="370"/>
                        <a:pt x="46" y="417"/>
                      </a:cubicBezTo>
                      <a:cubicBezTo>
                        <a:pt x="46" y="555"/>
                        <a:pt x="157" y="667"/>
                        <a:pt x="296" y="667"/>
                      </a:cubicBezTo>
                      <a:cubicBezTo>
                        <a:pt x="435" y="667"/>
                        <a:pt x="546" y="555"/>
                        <a:pt x="546" y="417"/>
                      </a:cubicBezTo>
                      <a:cubicBezTo>
                        <a:pt x="546" y="370"/>
                        <a:pt x="536" y="306"/>
                        <a:pt x="509" y="241"/>
                      </a:cubicBezTo>
                      <a:cubicBezTo>
                        <a:pt x="490" y="176"/>
                        <a:pt x="453" y="111"/>
                        <a:pt x="416" y="65"/>
                      </a:cubicBezTo>
                      <a:cubicBezTo>
                        <a:pt x="416" y="56"/>
                        <a:pt x="407" y="47"/>
                        <a:pt x="398" y="37"/>
                      </a:cubicBezTo>
                      <a:cubicBezTo>
                        <a:pt x="388" y="28"/>
                        <a:pt x="388" y="19"/>
                        <a:pt x="398" y="10"/>
                      </a:cubicBezTo>
                      <a:cubicBezTo>
                        <a:pt x="407" y="0"/>
                        <a:pt x="425" y="0"/>
                        <a:pt x="435" y="10"/>
                      </a:cubicBezTo>
                      <a:cubicBezTo>
                        <a:pt x="444" y="19"/>
                        <a:pt x="444" y="28"/>
                        <a:pt x="453" y="37"/>
                      </a:cubicBezTo>
                      <a:cubicBezTo>
                        <a:pt x="490" y="84"/>
                        <a:pt x="527" y="158"/>
                        <a:pt x="555" y="232"/>
                      </a:cubicBezTo>
                      <a:cubicBezTo>
                        <a:pt x="573" y="296"/>
                        <a:pt x="592" y="370"/>
                        <a:pt x="592" y="417"/>
                      </a:cubicBezTo>
                      <a:cubicBezTo>
                        <a:pt x="592" y="583"/>
                        <a:pt x="462" y="713"/>
                        <a:pt x="296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1" name="Freeform 444">
                  <a:extLst>
                    <a:ext uri="{FF2B5EF4-FFF2-40B4-BE49-F238E27FC236}">
                      <a16:creationId xmlns:a16="http://schemas.microsoft.com/office/drawing/2014/main" id="{E453FDEB-C584-6242-8124-743747BD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38518" y="12726736"/>
                  <a:ext cx="665373" cy="316843"/>
                </a:xfrm>
                <a:custGeom>
                  <a:avLst/>
                  <a:gdLst>
                    <a:gd name="T0" fmla="*/ 296 w 371"/>
                    <a:gd name="T1" fmla="*/ 176 h 177"/>
                    <a:gd name="T2" fmla="*/ 296 w 371"/>
                    <a:gd name="T3" fmla="*/ 176 h 177"/>
                    <a:gd name="T4" fmla="*/ 287 w 371"/>
                    <a:gd name="T5" fmla="*/ 176 h 177"/>
                    <a:gd name="T6" fmla="*/ 277 w 371"/>
                    <a:gd name="T7" fmla="*/ 148 h 177"/>
                    <a:gd name="T8" fmla="*/ 314 w 371"/>
                    <a:gd name="T9" fmla="*/ 55 h 177"/>
                    <a:gd name="T10" fmla="*/ 314 w 371"/>
                    <a:gd name="T11" fmla="*/ 46 h 177"/>
                    <a:gd name="T12" fmla="*/ 305 w 371"/>
                    <a:gd name="T13" fmla="*/ 37 h 177"/>
                    <a:gd name="T14" fmla="*/ 65 w 371"/>
                    <a:gd name="T15" fmla="*/ 37 h 177"/>
                    <a:gd name="T16" fmla="*/ 55 w 371"/>
                    <a:gd name="T17" fmla="*/ 46 h 177"/>
                    <a:gd name="T18" fmla="*/ 55 w 371"/>
                    <a:gd name="T19" fmla="*/ 55 h 177"/>
                    <a:gd name="T20" fmla="*/ 92 w 371"/>
                    <a:gd name="T21" fmla="*/ 148 h 177"/>
                    <a:gd name="T22" fmla="*/ 83 w 371"/>
                    <a:gd name="T23" fmla="*/ 176 h 177"/>
                    <a:gd name="T24" fmla="*/ 55 w 371"/>
                    <a:gd name="T25" fmla="*/ 166 h 177"/>
                    <a:gd name="T26" fmla="*/ 9 w 371"/>
                    <a:gd name="T27" fmla="*/ 83 h 177"/>
                    <a:gd name="T28" fmla="*/ 18 w 371"/>
                    <a:gd name="T29" fmla="*/ 27 h 177"/>
                    <a:gd name="T30" fmla="*/ 65 w 371"/>
                    <a:gd name="T31" fmla="*/ 0 h 177"/>
                    <a:gd name="T32" fmla="*/ 305 w 371"/>
                    <a:gd name="T33" fmla="*/ 0 h 177"/>
                    <a:gd name="T34" fmla="*/ 351 w 371"/>
                    <a:gd name="T35" fmla="*/ 27 h 177"/>
                    <a:gd name="T36" fmla="*/ 361 w 371"/>
                    <a:gd name="T37" fmla="*/ 83 h 177"/>
                    <a:gd name="T38" fmla="*/ 314 w 371"/>
                    <a:gd name="T39" fmla="*/ 166 h 177"/>
                    <a:gd name="T40" fmla="*/ 296 w 371"/>
                    <a:gd name="T41" fmla="*/ 176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1" h="177">
                      <a:moveTo>
                        <a:pt x="296" y="176"/>
                      </a:moveTo>
                      <a:lnTo>
                        <a:pt x="296" y="176"/>
                      </a:lnTo>
                      <a:lnTo>
                        <a:pt x="287" y="176"/>
                      </a:lnTo>
                      <a:cubicBezTo>
                        <a:pt x="277" y="166"/>
                        <a:pt x="268" y="157"/>
                        <a:pt x="277" y="148"/>
                      </a:cubicBezTo>
                      <a:cubicBezTo>
                        <a:pt x="314" y="55"/>
                        <a:pt x="314" y="55"/>
                        <a:pt x="314" y="55"/>
                      </a:cubicBezTo>
                      <a:cubicBezTo>
                        <a:pt x="324" y="55"/>
                        <a:pt x="314" y="46"/>
                        <a:pt x="314" y="46"/>
                      </a:cubicBezTo>
                      <a:cubicBezTo>
                        <a:pt x="314" y="46"/>
                        <a:pt x="314" y="37"/>
                        <a:pt x="305" y="37"/>
                      </a:cubicBezTo>
                      <a:cubicBezTo>
                        <a:pt x="65" y="37"/>
                        <a:pt x="65" y="37"/>
                        <a:pt x="65" y="37"/>
                      </a:cubicBezTo>
                      <a:cubicBezTo>
                        <a:pt x="55" y="37"/>
                        <a:pt x="55" y="46"/>
                        <a:pt x="55" y="46"/>
                      </a:cubicBezTo>
                      <a:cubicBezTo>
                        <a:pt x="55" y="46"/>
                        <a:pt x="46" y="55"/>
                        <a:pt x="55" y="55"/>
                      </a:cubicBezTo>
                      <a:cubicBezTo>
                        <a:pt x="92" y="148"/>
                        <a:pt x="92" y="148"/>
                        <a:pt x="92" y="148"/>
                      </a:cubicBezTo>
                      <a:cubicBezTo>
                        <a:pt x="102" y="157"/>
                        <a:pt x="92" y="166"/>
                        <a:pt x="83" y="176"/>
                      </a:cubicBezTo>
                      <a:cubicBezTo>
                        <a:pt x="74" y="176"/>
                        <a:pt x="55" y="176"/>
                        <a:pt x="55" y="166"/>
                      </a:cubicBezTo>
                      <a:cubicBezTo>
                        <a:pt x="9" y="83"/>
                        <a:pt x="9" y="83"/>
                        <a:pt x="9" y="83"/>
                      </a:cubicBezTo>
                      <a:cubicBezTo>
                        <a:pt x="0" y="64"/>
                        <a:pt x="9" y="37"/>
                        <a:pt x="18" y="27"/>
                      </a:cubicBezTo>
                      <a:cubicBezTo>
                        <a:pt x="28" y="9"/>
                        <a:pt x="46" y="0"/>
                        <a:pt x="65" y="0"/>
                      </a:cubicBezTo>
                      <a:cubicBezTo>
                        <a:pt x="305" y="0"/>
                        <a:pt x="305" y="0"/>
                        <a:pt x="305" y="0"/>
                      </a:cubicBezTo>
                      <a:cubicBezTo>
                        <a:pt x="324" y="0"/>
                        <a:pt x="342" y="9"/>
                        <a:pt x="351" y="27"/>
                      </a:cubicBezTo>
                      <a:cubicBezTo>
                        <a:pt x="361" y="37"/>
                        <a:pt x="370" y="64"/>
                        <a:pt x="361" y="83"/>
                      </a:cubicBezTo>
                      <a:cubicBezTo>
                        <a:pt x="314" y="166"/>
                        <a:pt x="314" y="166"/>
                        <a:pt x="314" y="166"/>
                      </a:cubicBezTo>
                      <a:cubicBezTo>
                        <a:pt x="314" y="176"/>
                        <a:pt x="305" y="176"/>
                        <a:pt x="296" y="17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2" name="Freeform 445">
                  <a:extLst>
                    <a:ext uri="{FF2B5EF4-FFF2-40B4-BE49-F238E27FC236}">
                      <a16:creationId xmlns:a16="http://schemas.microsoft.com/office/drawing/2014/main" id="{5B4541E4-68F1-4043-89EA-8262C6ED6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73174" y="13091106"/>
                  <a:ext cx="403980" cy="87134"/>
                </a:xfrm>
                <a:custGeom>
                  <a:avLst/>
                  <a:gdLst>
                    <a:gd name="T0" fmla="*/ 203 w 223"/>
                    <a:gd name="T1" fmla="*/ 47 h 48"/>
                    <a:gd name="T2" fmla="*/ 203 w 223"/>
                    <a:gd name="T3" fmla="*/ 47 h 48"/>
                    <a:gd name="T4" fmla="*/ 18 w 223"/>
                    <a:gd name="T5" fmla="*/ 47 h 48"/>
                    <a:gd name="T6" fmla="*/ 0 w 223"/>
                    <a:gd name="T7" fmla="*/ 19 h 48"/>
                    <a:gd name="T8" fmla="*/ 18 w 223"/>
                    <a:gd name="T9" fmla="*/ 0 h 48"/>
                    <a:gd name="T10" fmla="*/ 203 w 223"/>
                    <a:gd name="T11" fmla="*/ 0 h 48"/>
                    <a:gd name="T12" fmla="*/ 222 w 223"/>
                    <a:gd name="T13" fmla="*/ 19 h 48"/>
                    <a:gd name="T14" fmla="*/ 203 w 223"/>
                    <a:gd name="T15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48">
                      <a:moveTo>
                        <a:pt x="203" y="47"/>
                      </a:moveTo>
                      <a:lnTo>
                        <a:pt x="203" y="47"/>
                      </a:lnTo>
                      <a:cubicBezTo>
                        <a:pt x="18" y="47"/>
                        <a:pt x="18" y="47"/>
                        <a:pt x="18" y="47"/>
                      </a:cubicBezTo>
                      <a:cubicBezTo>
                        <a:pt x="9" y="47"/>
                        <a:pt x="0" y="28"/>
                        <a:pt x="0" y="19"/>
                      </a:cubicBezTo>
                      <a:cubicBezTo>
                        <a:pt x="0" y="10"/>
                        <a:pt x="9" y="0"/>
                        <a:pt x="18" y="0"/>
                      </a:cubicBezTo>
                      <a:cubicBezTo>
                        <a:pt x="203" y="0"/>
                        <a:pt x="203" y="0"/>
                        <a:pt x="203" y="0"/>
                      </a:cubicBezTo>
                      <a:cubicBezTo>
                        <a:pt x="213" y="0"/>
                        <a:pt x="222" y="10"/>
                        <a:pt x="222" y="19"/>
                      </a:cubicBezTo>
                      <a:cubicBezTo>
                        <a:pt x="222" y="28"/>
                        <a:pt x="213" y="47"/>
                        <a:pt x="203" y="4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3" name="Freeform 446">
                  <a:extLst>
                    <a:ext uri="{FF2B5EF4-FFF2-40B4-BE49-F238E27FC236}">
                      <a16:creationId xmlns:a16="http://schemas.microsoft.com/office/drawing/2014/main" id="{BCA86E0D-B1D3-2740-ADD8-9619466ABE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6543" y="13574297"/>
                  <a:ext cx="269318" cy="435659"/>
                </a:xfrm>
                <a:custGeom>
                  <a:avLst/>
                  <a:gdLst>
                    <a:gd name="T0" fmla="*/ 65 w 149"/>
                    <a:gd name="T1" fmla="*/ 240 h 241"/>
                    <a:gd name="T2" fmla="*/ 65 w 149"/>
                    <a:gd name="T3" fmla="*/ 240 h 241"/>
                    <a:gd name="T4" fmla="*/ 9 w 149"/>
                    <a:gd name="T5" fmla="*/ 231 h 241"/>
                    <a:gd name="T6" fmla="*/ 0 w 149"/>
                    <a:gd name="T7" fmla="*/ 213 h 241"/>
                    <a:gd name="T8" fmla="*/ 28 w 149"/>
                    <a:gd name="T9" fmla="*/ 203 h 241"/>
                    <a:gd name="T10" fmla="*/ 102 w 149"/>
                    <a:gd name="T11" fmla="*/ 203 h 241"/>
                    <a:gd name="T12" fmla="*/ 120 w 149"/>
                    <a:gd name="T13" fmla="*/ 175 h 241"/>
                    <a:gd name="T14" fmla="*/ 65 w 149"/>
                    <a:gd name="T15" fmla="*/ 138 h 241"/>
                    <a:gd name="T16" fmla="*/ 28 w 149"/>
                    <a:gd name="T17" fmla="*/ 120 h 241"/>
                    <a:gd name="T18" fmla="*/ 0 w 149"/>
                    <a:gd name="T19" fmla="*/ 74 h 241"/>
                    <a:gd name="T20" fmla="*/ 28 w 149"/>
                    <a:gd name="T21" fmla="*/ 18 h 241"/>
                    <a:gd name="T22" fmla="*/ 139 w 149"/>
                    <a:gd name="T23" fmla="*/ 18 h 241"/>
                    <a:gd name="T24" fmla="*/ 148 w 149"/>
                    <a:gd name="T25" fmla="*/ 37 h 241"/>
                    <a:gd name="T26" fmla="*/ 129 w 149"/>
                    <a:gd name="T27" fmla="*/ 46 h 241"/>
                    <a:gd name="T28" fmla="*/ 46 w 149"/>
                    <a:gd name="T29" fmla="*/ 46 h 241"/>
                    <a:gd name="T30" fmla="*/ 37 w 149"/>
                    <a:gd name="T31" fmla="*/ 74 h 241"/>
                    <a:gd name="T32" fmla="*/ 83 w 149"/>
                    <a:gd name="T33" fmla="*/ 111 h 241"/>
                    <a:gd name="T34" fmla="*/ 120 w 149"/>
                    <a:gd name="T35" fmla="*/ 138 h 241"/>
                    <a:gd name="T36" fmla="*/ 148 w 149"/>
                    <a:gd name="T37" fmla="*/ 175 h 241"/>
                    <a:gd name="T38" fmla="*/ 120 w 149"/>
                    <a:gd name="T39" fmla="*/ 231 h 241"/>
                    <a:gd name="T40" fmla="*/ 65 w 149"/>
                    <a:gd name="T41" fmla="*/ 240 h 2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41">
                      <a:moveTo>
                        <a:pt x="65" y="240"/>
                      </a:moveTo>
                      <a:lnTo>
                        <a:pt x="65" y="240"/>
                      </a:lnTo>
                      <a:cubicBezTo>
                        <a:pt x="46" y="240"/>
                        <a:pt x="28" y="240"/>
                        <a:pt x="9" y="231"/>
                      </a:cubicBezTo>
                      <a:cubicBezTo>
                        <a:pt x="0" y="231"/>
                        <a:pt x="0" y="222"/>
                        <a:pt x="0" y="213"/>
                      </a:cubicBezTo>
                      <a:cubicBezTo>
                        <a:pt x="9" y="203"/>
                        <a:pt x="18" y="203"/>
                        <a:pt x="28" y="203"/>
                      </a:cubicBezTo>
                      <a:cubicBezTo>
                        <a:pt x="55" y="222"/>
                        <a:pt x="83" y="222"/>
                        <a:pt x="102" y="203"/>
                      </a:cubicBezTo>
                      <a:cubicBezTo>
                        <a:pt x="111" y="203"/>
                        <a:pt x="120" y="194"/>
                        <a:pt x="120" y="175"/>
                      </a:cubicBezTo>
                      <a:cubicBezTo>
                        <a:pt x="120" y="166"/>
                        <a:pt x="92" y="148"/>
                        <a:pt x="65" y="138"/>
                      </a:cubicBezTo>
                      <a:cubicBezTo>
                        <a:pt x="55" y="129"/>
                        <a:pt x="37" y="129"/>
                        <a:pt x="28" y="120"/>
                      </a:cubicBezTo>
                      <a:cubicBezTo>
                        <a:pt x="9" y="101"/>
                        <a:pt x="0" y="92"/>
                        <a:pt x="0" y="74"/>
                      </a:cubicBezTo>
                      <a:cubicBezTo>
                        <a:pt x="0" y="55"/>
                        <a:pt x="9" y="37"/>
                        <a:pt x="28" y="18"/>
                      </a:cubicBezTo>
                      <a:cubicBezTo>
                        <a:pt x="55" y="9"/>
                        <a:pt x="102" y="0"/>
                        <a:pt x="139" y="18"/>
                      </a:cubicBezTo>
                      <a:cubicBezTo>
                        <a:pt x="148" y="27"/>
                        <a:pt x="148" y="37"/>
                        <a:pt x="148" y="37"/>
                      </a:cubicBezTo>
                      <a:cubicBezTo>
                        <a:pt x="139" y="46"/>
                        <a:pt x="129" y="55"/>
                        <a:pt x="129" y="46"/>
                      </a:cubicBezTo>
                      <a:cubicBezTo>
                        <a:pt x="92" y="37"/>
                        <a:pt x="65" y="37"/>
                        <a:pt x="46" y="46"/>
                      </a:cubicBezTo>
                      <a:cubicBezTo>
                        <a:pt x="37" y="55"/>
                        <a:pt x="37" y="64"/>
                        <a:pt x="37" y="74"/>
                      </a:cubicBezTo>
                      <a:cubicBezTo>
                        <a:pt x="37" y="92"/>
                        <a:pt x="55" y="101"/>
                        <a:pt x="83" y="111"/>
                      </a:cubicBezTo>
                      <a:cubicBezTo>
                        <a:pt x="92" y="120"/>
                        <a:pt x="111" y="129"/>
                        <a:pt x="120" y="138"/>
                      </a:cubicBezTo>
                      <a:cubicBezTo>
                        <a:pt x="139" y="148"/>
                        <a:pt x="148" y="166"/>
                        <a:pt x="148" y="175"/>
                      </a:cubicBezTo>
                      <a:cubicBezTo>
                        <a:pt x="148" y="203"/>
                        <a:pt x="139" y="222"/>
                        <a:pt x="120" y="231"/>
                      </a:cubicBezTo>
                      <a:cubicBezTo>
                        <a:pt x="102" y="240"/>
                        <a:pt x="83" y="240"/>
                        <a:pt x="65" y="24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4" name="Freeform 447">
                  <a:extLst>
                    <a:ext uri="{FF2B5EF4-FFF2-40B4-BE49-F238E27FC236}">
                      <a16:creationId xmlns:a16="http://schemas.microsoft.com/office/drawing/2014/main" id="{39152EF2-2346-9A4A-8052-AF3FA8BB7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31595" y="13487163"/>
                  <a:ext cx="71293" cy="87134"/>
                </a:xfrm>
                <a:custGeom>
                  <a:avLst/>
                  <a:gdLst>
                    <a:gd name="T0" fmla="*/ 19 w 38"/>
                    <a:gd name="T1" fmla="*/ 47 h 48"/>
                    <a:gd name="T2" fmla="*/ 19 w 38"/>
                    <a:gd name="T3" fmla="*/ 47 h 48"/>
                    <a:gd name="T4" fmla="*/ 0 w 38"/>
                    <a:gd name="T5" fmla="*/ 37 h 48"/>
                    <a:gd name="T6" fmla="*/ 0 w 38"/>
                    <a:gd name="T7" fmla="*/ 10 h 48"/>
                    <a:gd name="T8" fmla="*/ 19 w 38"/>
                    <a:gd name="T9" fmla="*/ 0 h 48"/>
                    <a:gd name="T10" fmla="*/ 37 w 38"/>
                    <a:gd name="T11" fmla="*/ 10 h 48"/>
                    <a:gd name="T12" fmla="*/ 37 w 38"/>
                    <a:gd name="T13" fmla="*/ 37 h 48"/>
                    <a:gd name="T14" fmla="*/ 19 w 38"/>
                    <a:gd name="T15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8">
                      <a:moveTo>
                        <a:pt x="19" y="47"/>
                      </a:moveTo>
                      <a:lnTo>
                        <a:pt x="19" y="47"/>
                      </a:lnTo>
                      <a:cubicBezTo>
                        <a:pt x="10" y="47"/>
                        <a:pt x="0" y="47"/>
                        <a:pt x="0" y="3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0"/>
                        <a:pt x="10" y="0"/>
                        <a:pt x="19" y="0"/>
                      </a:cubicBezTo>
                      <a:cubicBezTo>
                        <a:pt x="28" y="0"/>
                        <a:pt x="37" y="0"/>
                        <a:pt x="37" y="10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47"/>
                        <a:pt x="28" y="47"/>
                        <a:pt x="19" y="4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08" name="Freeform 448">
                  <a:extLst>
                    <a:ext uri="{FF2B5EF4-FFF2-40B4-BE49-F238E27FC236}">
                      <a16:creationId xmlns:a16="http://schemas.microsoft.com/office/drawing/2014/main" id="{3EDFCF30-E7BA-6941-8B69-E58232F469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31595" y="14025797"/>
                  <a:ext cx="71293" cy="102977"/>
                </a:xfrm>
                <a:custGeom>
                  <a:avLst/>
                  <a:gdLst>
                    <a:gd name="T0" fmla="*/ 19 w 38"/>
                    <a:gd name="T1" fmla="*/ 55 h 56"/>
                    <a:gd name="T2" fmla="*/ 19 w 38"/>
                    <a:gd name="T3" fmla="*/ 55 h 56"/>
                    <a:gd name="T4" fmla="*/ 0 w 38"/>
                    <a:gd name="T5" fmla="*/ 37 h 56"/>
                    <a:gd name="T6" fmla="*/ 0 w 38"/>
                    <a:gd name="T7" fmla="*/ 18 h 56"/>
                    <a:gd name="T8" fmla="*/ 19 w 38"/>
                    <a:gd name="T9" fmla="*/ 0 h 56"/>
                    <a:gd name="T10" fmla="*/ 37 w 38"/>
                    <a:gd name="T11" fmla="*/ 18 h 56"/>
                    <a:gd name="T12" fmla="*/ 37 w 38"/>
                    <a:gd name="T13" fmla="*/ 37 h 56"/>
                    <a:gd name="T14" fmla="*/ 19 w 38"/>
                    <a:gd name="T15" fmla="*/ 55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56">
                      <a:moveTo>
                        <a:pt x="19" y="55"/>
                      </a:moveTo>
                      <a:lnTo>
                        <a:pt x="19" y="55"/>
                      </a:lnTo>
                      <a:cubicBezTo>
                        <a:pt x="10" y="55"/>
                        <a:pt x="0" y="46"/>
                        <a:pt x="0" y="3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9"/>
                        <a:pt x="10" y="0"/>
                        <a:pt x="19" y="0"/>
                      </a:cubicBezTo>
                      <a:cubicBezTo>
                        <a:pt x="28" y="0"/>
                        <a:pt x="37" y="9"/>
                        <a:pt x="37" y="1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46"/>
                        <a:pt x="28" y="55"/>
                        <a:pt x="19" y="5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56471100-E5E3-F147-9D84-1E5F5A752858}"/>
                  </a:ext>
                </a:extLst>
              </p:cNvPr>
              <p:cNvSpPr txBox="1"/>
              <p:nvPr/>
            </p:nvSpPr>
            <p:spPr>
              <a:xfrm>
                <a:off x="2848969" y="5212515"/>
                <a:ext cx="1389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Logistics</a:t>
                </a:r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977AEA4-E3A3-DD48-B2E1-555EF7C9172B}"/>
                  </a:ext>
                </a:extLst>
              </p:cNvPr>
              <p:cNvSpPr/>
              <p:nvPr/>
            </p:nvSpPr>
            <p:spPr>
              <a:xfrm>
                <a:off x="2857285" y="5654962"/>
                <a:ext cx="21062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service being offered</a:t>
                </a:r>
              </a:p>
            </p:txBody>
          </p:sp>
          <p:sp>
            <p:nvSpPr>
              <p:cNvPr id="115" name="CuadroTexto 114">
                <a:extLst>
                  <a:ext uri="{FF2B5EF4-FFF2-40B4-BE49-F238E27FC236}">
                    <a16:creationId xmlns:a16="http://schemas.microsoft.com/office/drawing/2014/main" id="{00E70B2C-CB7B-7040-BBE2-19A90B9B2F43}"/>
                  </a:ext>
                </a:extLst>
              </p:cNvPr>
              <p:cNvSpPr txBox="1"/>
              <p:nvPr/>
            </p:nvSpPr>
            <p:spPr>
              <a:xfrm>
                <a:off x="7612603" y="5187253"/>
                <a:ext cx="1782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Operations</a:t>
                </a:r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B5C76145-18AC-364D-B06B-79F01AC1A838}"/>
                  </a:ext>
                </a:extLst>
              </p:cNvPr>
              <p:cNvSpPr/>
              <p:nvPr/>
            </p:nvSpPr>
            <p:spPr>
              <a:xfrm>
                <a:off x="7620920" y="5629700"/>
                <a:ext cx="21062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service being offered</a:t>
                </a:r>
              </a:p>
            </p:txBody>
          </p:sp>
          <p:sp>
            <p:nvSpPr>
              <p:cNvPr id="117" name="CuadroTexto 116">
                <a:extLst>
                  <a:ext uri="{FF2B5EF4-FFF2-40B4-BE49-F238E27FC236}">
                    <a16:creationId xmlns:a16="http://schemas.microsoft.com/office/drawing/2014/main" id="{11D7DD50-5FE4-5D46-A017-C60BCC9471CF}"/>
                  </a:ext>
                </a:extLst>
              </p:cNvPr>
              <p:cNvSpPr txBox="1"/>
              <p:nvPr/>
            </p:nvSpPr>
            <p:spPr>
              <a:xfrm>
                <a:off x="12149879" y="5187253"/>
                <a:ext cx="1782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Marketing</a:t>
                </a:r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0A2E11C9-4107-8C45-9EFB-2DD24D80FA8E}"/>
                  </a:ext>
                </a:extLst>
              </p:cNvPr>
              <p:cNvSpPr/>
              <p:nvPr/>
            </p:nvSpPr>
            <p:spPr>
              <a:xfrm>
                <a:off x="12158196" y="5629700"/>
                <a:ext cx="21062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service being offered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5620E0D1-9DAC-8942-9C9E-DF6480B05616}"/>
                  </a:ext>
                </a:extLst>
              </p:cNvPr>
              <p:cNvSpPr txBox="1"/>
              <p:nvPr/>
            </p:nvSpPr>
            <p:spPr>
              <a:xfrm>
                <a:off x="16663619" y="5212515"/>
                <a:ext cx="1782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</a:t>
                </a:r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5C376256-DCA3-A646-B682-DE270B0CB01F}"/>
                  </a:ext>
                </a:extLst>
              </p:cNvPr>
              <p:cNvSpPr/>
              <p:nvPr/>
            </p:nvSpPr>
            <p:spPr>
              <a:xfrm>
                <a:off x="16671936" y="5654962"/>
                <a:ext cx="21062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service being offered</a:t>
                </a:r>
              </a:p>
            </p:txBody>
          </p:sp>
        </p:grpSp>
        <p:sp>
          <p:nvSpPr>
            <p:cNvPr id="5" name="Pentágono 4">
              <a:extLst>
                <a:ext uri="{FF2B5EF4-FFF2-40B4-BE49-F238E27FC236}">
                  <a16:creationId xmlns:a16="http://schemas.microsoft.com/office/drawing/2014/main" id="{419E83A3-AA89-1644-B6CD-C9F5A51F3CEE}"/>
                </a:ext>
              </a:extLst>
            </p:cNvPr>
            <p:cNvSpPr/>
            <p:nvPr/>
          </p:nvSpPr>
          <p:spPr>
            <a:xfrm>
              <a:off x="1222487" y="6243794"/>
              <a:ext cx="18890936" cy="98827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Pentágono 122">
              <a:extLst>
                <a:ext uri="{FF2B5EF4-FFF2-40B4-BE49-F238E27FC236}">
                  <a16:creationId xmlns:a16="http://schemas.microsoft.com/office/drawing/2014/main" id="{9BFB30DB-9801-5D4B-A0C5-74AA8D561C34}"/>
                </a:ext>
              </a:extLst>
            </p:cNvPr>
            <p:cNvSpPr/>
            <p:nvPr/>
          </p:nvSpPr>
          <p:spPr>
            <a:xfrm>
              <a:off x="1222487" y="11626732"/>
              <a:ext cx="18890936" cy="98827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4" name="Pentágono 123">
              <a:extLst>
                <a:ext uri="{FF2B5EF4-FFF2-40B4-BE49-F238E27FC236}">
                  <a16:creationId xmlns:a16="http://schemas.microsoft.com/office/drawing/2014/main" id="{C17C5B6E-C7B3-8D43-AACD-749F0F6A6A98}"/>
                </a:ext>
              </a:extLst>
            </p:cNvPr>
            <p:cNvSpPr/>
            <p:nvPr/>
          </p:nvSpPr>
          <p:spPr>
            <a:xfrm>
              <a:off x="1222487" y="10285982"/>
              <a:ext cx="18890936" cy="988279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0D0C4E56-BD44-1946-940C-6904FB69B71A}"/>
                </a:ext>
              </a:extLst>
            </p:cNvPr>
            <p:cNvGrpSpPr/>
            <p:nvPr/>
          </p:nvGrpSpPr>
          <p:grpSpPr>
            <a:xfrm>
              <a:off x="20619100" y="3883937"/>
              <a:ext cx="1828800" cy="9564450"/>
              <a:chOff x="20786036" y="3639106"/>
              <a:chExt cx="1828800" cy="9564450"/>
            </a:xfrm>
          </p:grpSpPr>
          <p:sp>
            <p:nvSpPr>
              <p:cNvPr id="127" name="Cheurón 126">
                <a:extLst>
                  <a:ext uri="{FF2B5EF4-FFF2-40B4-BE49-F238E27FC236}">
                    <a16:creationId xmlns:a16="http://schemas.microsoft.com/office/drawing/2014/main" id="{6DDF6711-9889-D74D-BDF4-900A7EAE5303}"/>
                  </a:ext>
                </a:extLst>
              </p:cNvPr>
              <p:cNvSpPr/>
              <p:nvPr/>
            </p:nvSpPr>
            <p:spPr>
              <a:xfrm rot="16200000">
                <a:off x="20786036" y="3639106"/>
                <a:ext cx="1828800" cy="1828800"/>
              </a:xfrm>
              <a:prstGeom prst="chevro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Cheurón 127">
                <a:extLst>
                  <a:ext uri="{FF2B5EF4-FFF2-40B4-BE49-F238E27FC236}">
                    <a16:creationId xmlns:a16="http://schemas.microsoft.com/office/drawing/2014/main" id="{FDDA1E12-7EAF-8E4F-A664-EFA10F8FF197}"/>
                  </a:ext>
                </a:extLst>
              </p:cNvPr>
              <p:cNvSpPr/>
              <p:nvPr/>
            </p:nvSpPr>
            <p:spPr>
              <a:xfrm rot="5400000">
                <a:off x="20786036" y="11374756"/>
                <a:ext cx="1828800" cy="1828800"/>
              </a:xfrm>
              <a:prstGeom prst="chevro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6" name="Pentágono 55">
            <a:extLst>
              <a:ext uri="{FF2B5EF4-FFF2-40B4-BE49-F238E27FC236}">
                <a16:creationId xmlns:a16="http://schemas.microsoft.com/office/drawing/2014/main" id="{5469F386-A35F-BE4E-A708-0EF00455BBBB}"/>
              </a:ext>
            </a:extLst>
          </p:cNvPr>
          <p:cNvSpPr/>
          <p:nvPr/>
        </p:nvSpPr>
        <p:spPr>
          <a:xfrm>
            <a:off x="20382525" y="4903044"/>
            <a:ext cx="3342809" cy="771196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623DE6F-5F12-9440-AC2A-6B0271C36DE2}"/>
              </a:ext>
            </a:extLst>
          </p:cNvPr>
          <p:cNvSpPr txBox="1"/>
          <p:nvPr/>
        </p:nvSpPr>
        <p:spPr>
          <a:xfrm rot="5400000">
            <a:off x="19649034" y="8020907"/>
            <a:ext cx="4348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Margin</a:t>
            </a:r>
          </a:p>
        </p:txBody>
      </p:sp>
      <p:grpSp>
        <p:nvGrpSpPr>
          <p:cNvPr id="58" name="Group 108">
            <a:extLst>
              <a:ext uri="{FF2B5EF4-FFF2-40B4-BE49-F238E27FC236}">
                <a16:creationId xmlns:a16="http://schemas.microsoft.com/office/drawing/2014/main" id="{2363D846-5FDF-8748-B026-FF32311212D0}"/>
              </a:ext>
            </a:extLst>
          </p:cNvPr>
          <p:cNvGrpSpPr/>
          <p:nvPr/>
        </p:nvGrpSpPr>
        <p:grpSpPr>
          <a:xfrm>
            <a:off x="7074388" y="1344034"/>
            <a:ext cx="10228874" cy="1772392"/>
            <a:chOff x="7074388" y="1029709"/>
            <a:chExt cx="10228874" cy="1772392"/>
          </a:xfrm>
        </p:grpSpPr>
        <p:sp>
          <p:nvSpPr>
            <p:cNvPr id="59" name="TextBox 109">
              <a:extLst>
                <a:ext uri="{FF2B5EF4-FFF2-40B4-BE49-F238E27FC236}">
                  <a16:creationId xmlns:a16="http://schemas.microsoft.com/office/drawing/2014/main" id="{E41D3E8B-11C0-054C-89B4-CA5F56B8BC08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65" name="TextBox 110">
              <a:extLst>
                <a:ext uri="{FF2B5EF4-FFF2-40B4-BE49-F238E27FC236}">
                  <a16:creationId xmlns:a16="http://schemas.microsoft.com/office/drawing/2014/main" id="{1A8F0E46-6BF5-C74C-8E34-CE1ABA5E4067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66" name="Rectangle 111">
              <a:extLst>
                <a:ext uri="{FF2B5EF4-FFF2-40B4-BE49-F238E27FC236}">
                  <a16:creationId xmlns:a16="http://schemas.microsoft.com/office/drawing/2014/main" id="{BB3C5B05-059E-6644-9F07-AFF65EBA1A62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2B484EF-A2D0-024D-A889-C22F7327C9F0}"/>
              </a:ext>
            </a:extLst>
          </p:cNvPr>
          <p:cNvSpPr txBox="1"/>
          <p:nvPr/>
        </p:nvSpPr>
        <p:spPr>
          <a:xfrm>
            <a:off x="7987941" y="5008433"/>
            <a:ext cx="511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Firm Infrastructure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DB811A2-56AC-0A40-B499-C25B760D8CA2}"/>
              </a:ext>
            </a:extLst>
          </p:cNvPr>
          <p:cNvSpPr txBox="1"/>
          <p:nvPr/>
        </p:nvSpPr>
        <p:spPr>
          <a:xfrm>
            <a:off x="7976264" y="6383990"/>
            <a:ext cx="517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Human Resource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8FFE7AE-C268-3247-AFBA-73C6F135DAD3}"/>
              </a:ext>
            </a:extLst>
          </p:cNvPr>
          <p:cNvSpPr txBox="1"/>
          <p:nvPr/>
        </p:nvSpPr>
        <p:spPr>
          <a:xfrm>
            <a:off x="7220845" y="10388668"/>
            <a:ext cx="668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Technology Development 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92DA3B0-7130-F54D-A705-53661D87C78A}"/>
              </a:ext>
            </a:extLst>
          </p:cNvPr>
          <p:cNvSpPr txBox="1"/>
          <p:nvPr/>
        </p:nvSpPr>
        <p:spPr>
          <a:xfrm>
            <a:off x="8413199" y="11709778"/>
            <a:ext cx="431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Procurement</a:t>
            </a:r>
          </a:p>
        </p:txBody>
      </p:sp>
    </p:spTree>
    <p:extLst>
      <p:ext uri="{BB962C8B-B14F-4D97-AF65-F5344CB8AC3E}">
        <p14:creationId xmlns:p14="http://schemas.microsoft.com/office/powerpoint/2010/main" val="1963703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A0014BE-A3FD-3A4B-8C43-53C4982BAB11}"/>
              </a:ext>
            </a:extLst>
          </p:cNvPr>
          <p:cNvGrpSpPr/>
          <p:nvPr/>
        </p:nvGrpSpPr>
        <p:grpSpPr>
          <a:xfrm>
            <a:off x="1586488" y="5142764"/>
            <a:ext cx="21204674" cy="5580915"/>
            <a:chOff x="2021086" y="5365401"/>
            <a:chExt cx="21204674" cy="5580915"/>
          </a:xfrm>
        </p:grpSpPr>
        <p:sp>
          <p:nvSpPr>
            <p:cNvPr id="93" name="Pentágono 92">
              <a:extLst>
                <a:ext uri="{FF2B5EF4-FFF2-40B4-BE49-F238E27FC236}">
                  <a16:creationId xmlns:a16="http://schemas.microsoft.com/office/drawing/2014/main" id="{70075C98-9FA5-CA4C-BDC2-3F1303523901}"/>
                </a:ext>
              </a:extLst>
            </p:cNvPr>
            <p:cNvSpPr/>
            <p:nvPr/>
          </p:nvSpPr>
          <p:spPr>
            <a:xfrm>
              <a:off x="2021086" y="5365401"/>
              <a:ext cx="21204674" cy="5580914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3A4C959D-6DA5-5D41-9F93-97F58B4290C5}"/>
                </a:ext>
              </a:extLst>
            </p:cNvPr>
            <p:cNvSpPr/>
            <p:nvPr/>
          </p:nvSpPr>
          <p:spPr>
            <a:xfrm>
              <a:off x="2021086" y="5365401"/>
              <a:ext cx="4565566" cy="213264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7B6170CD-F08F-2947-B208-CC543B61A861}"/>
                </a:ext>
              </a:extLst>
            </p:cNvPr>
            <p:cNvGrpSpPr/>
            <p:nvPr/>
          </p:nvGrpSpPr>
          <p:grpSpPr>
            <a:xfrm>
              <a:off x="2712656" y="5697144"/>
              <a:ext cx="3156604" cy="1402024"/>
              <a:chOff x="2358801" y="6047918"/>
              <a:chExt cx="2771788" cy="1231106"/>
            </a:xfrm>
            <a:solidFill>
              <a:schemeClr val="accent3"/>
            </a:solidFill>
          </p:grpSpPr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6BF6FFF2-49B7-7A4E-BF21-B5C187BCBBD3}"/>
                  </a:ext>
                </a:extLst>
              </p:cNvPr>
              <p:cNvSpPr txBox="1"/>
              <p:nvPr/>
            </p:nvSpPr>
            <p:spPr>
              <a:xfrm>
                <a:off x="3049433" y="6047918"/>
                <a:ext cx="159659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Logistics</a:t>
                </a:r>
              </a:p>
            </p:txBody>
          </p:sp>
          <p:sp>
            <p:nvSpPr>
              <p:cNvPr id="134" name="Rectángulo 133">
                <a:extLst>
                  <a:ext uri="{FF2B5EF4-FFF2-40B4-BE49-F238E27FC236}">
                    <a16:creationId xmlns:a16="http://schemas.microsoft.com/office/drawing/2014/main" id="{55B932CB-4672-A447-A049-7ADD648F73D7}"/>
                  </a:ext>
                </a:extLst>
              </p:cNvPr>
              <p:cNvSpPr/>
              <p:nvPr/>
            </p:nvSpPr>
            <p:spPr>
              <a:xfrm>
                <a:off x="2358801" y="6571138"/>
                <a:ext cx="2771788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E30CE630-6FAF-E94A-A2BB-3693C7BF22FE}"/>
                </a:ext>
              </a:extLst>
            </p:cNvPr>
            <p:cNvSpPr/>
            <p:nvPr/>
          </p:nvSpPr>
          <p:spPr>
            <a:xfrm>
              <a:off x="6572651" y="5365401"/>
              <a:ext cx="4635212" cy="213264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1970EDF7-5E67-8F44-AB3C-EED4E9B44012}"/>
                </a:ext>
              </a:extLst>
            </p:cNvPr>
            <p:cNvGrpSpPr/>
            <p:nvPr/>
          </p:nvGrpSpPr>
          <p:grpSpPr>
            <a:xfrm>
              <a:off x="7311955" y="5696591"/>
              <a:ext cx="3156604" cy="1389376"/>
              <a:chOff x="2358801" y="6059024"/>
              <a:chExt cx="2771788" cy="1220000"/>
            </a:xfrm>
            <a:solidFill>
              <a:schemeClr val="accent3"/>
            </a:solidFill>
          </p:grpSpPr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D9AC10C6-33E7-0544-83B5-ED59A2867213}"/>
                  </a:ext>
                </a:extLst>
              </p:cNvPr>
              <p:cNvSpPr txBox="1"/>
              <p:nvPr/>
            </p:nvSpPr>
            <p:spPr>
              <a:xfrm>
                <a:off x="2753587" y="6059024"/>
                <a:ext cx="1982215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Operations</a:t>
                </a:r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0C20F9DA-9EC6-8446-BD53-1D82971F3DB3}"/>
                  </a:ext>
                </a:extLst>
              </p:cNvPr>
              <p:cNvSpPr/>
              <p:nvPr/>
            </p:nvSpPr>
            <p:spPr>
              <a:xfrm>
                <a:off x="2358801" y="6571138"/>
                <a:ext cx="2771788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18D3C64B-7812-BC4A-89BD-AF9498990E1D}"/>
                </a:ext>
              </a:extLst>
            </p:cNvPr>
            <p:cNvSpPr/>
            <p:nvPr/>
          </p:nvSpPr>
          <p:spPr>
            <a:xfrm>
              <a:off x="11199626" y="5365401"/>
              <a:ext cx="4595058" cy="213264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2107BF08-C375-294E-9F16-7FA20144CE5F}"/>
                </a:ext>
              </a:extLst>
            </p:cNvPr>
            <p:cNvGrpSpPr/>
            <p:nvPr/>
          </p:nvGrpSpPr>
          <p:grpSpPr>
            <a:xfrm>
              <a:off x="11918853" y="5703310"/>
              <a:ext cx="3156604" cy="1389376"/>
              <a:chOff x="2358801" y="6059024"/>
              <a:chExt cx="2771788" cy="1220000"/>
            </a:xfrm>
            <a:solidFill>
              <a:schemeClr val="accent3"/>
            </a:solidFill>
          </p:grpSpPr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34B02BDD-5E94-D946-A6DC-53BDCF5D6551}"/>
                  </a:ext>
                </a:extLst>
              </p:cNvPr>
              <p:cNvSpPr txBox="1"/>
              <p:nvPr/>
            </p:nvSpPr>
            <p:spPr>
              <a:xfrm>
                <a:off x="2753587" y="6059024"/>
                <a:ext cx="1982215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Marketing</a:t>
                </a:r>
              </a:p>
            </p:txBody>
          </p:sp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1D702D1B-B774-CD49-97E0-824FA46D006D}"/>
                  </a:ext>
                </a:extLst>
              </p:cNvPr>
              <p:cNvSpPr/>
              <p:nvPr/>
            </p:nvSpPr>
            <p:spPr>
              <a:xfrm>
                <a:off x="2358801" y="6571138"/>
                <a:ext cx="2771788" cy="7078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9D9B9A40-184D-4844-B214-03CE6308D2F0}"/>
                </a:ext>
              </a:extLst>
            </p:cNvPr>
            <p:cNvSpPr/>
            <p:nvPr/>
          </p:nvSpPr>
          <p:spPr>
            <a:xfrm>
              <a:off x="15788800" y="5365401"/>
              <a:ext cx="4595058" cy="213264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259E6EB9-8EEE-BF4A-AB17-FBD2F0772C43}"/>
                </a:ext>
              </a:extLst>
            </p:cNvPr>
            <p:cNvGrpSpPr/>
            <p:nvPr/>
          </p:nvGrpSpPr>
          <p:grpSpPr>
            <a:xfrm>
              <a:off x="16508027" y="5699684"/>
              <a:ext cx="3156604" cy="1389376"/>
              <a:chOff x="2358801" y="6059024"/>
              <a:chExt cx="2771788" cy="1220000"/>
            </a:xfrm>
          </p:grpSpPr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C44AB12C-61D1-5A49-ACAA-B19C8FCAF07A}"/>
                  </a:ext>
                </a:extLst>
              </p:cNvPr>
              <p:cNvSpPr txBox="1"/>
              <p:nvPr/>
            </p:nvSpPr>
            <p:spPr>
              <a:xfrm>
                <a:off x="2753587" y="6059024"/>
                <a:ext cx="1982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</a:t>
                </a:r>
              </a:p>
            </p:txBody>
          </p:sp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1D105951-2156-604F-8401-852DB27D956A}"/>
                  </a:ext>
                </a:extLst>
              </p:cNvPr>
              <p:cNvSpPr/>
              <p:nvPr/>
            </p:nvSpPr>
            <p:spPr>
              <a:xfrm>
                <a:off x="2358801" y="6571138"/>
                <a:ext cx="277178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Refers to a good or 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Service being offered</a:t>
                </a:r>
              </a:p>
            </p:txBody>
          </p:sp>
        </p:grp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105BC831-A758-8A4A-BAA9-BF5BD1D4A08F}"/>
                </a:ext>
              </a:extLst>
            </p:cNvPr>
            <p:cNvSpPr/>
            <p:nvPr/>
          </p:nvSpPr>
          <p:spPr>
            <a:xfrm>
              <a:off x="2021086" y="7510517"/>
              <a:ext cx="9186777" cy="17196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8E06648E-7F59-9C44-801F-B4D471E05F38}"/>
                </a:ext>
              </a:extLst>
            </p:cNvPr>
            <p:cNvSpPr/>
            <p:nvPr/>
          </p:nvSpPr>
          <p:spPr>
            <a:xfrm>
              <a:off x="2021086" y="9226643"/>
              <a:ext cx="9160955" cy="17196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FEFCAF12-4964-1A4A-924D-581B1CEC9E49}"/>
                </a:ext>
              </a:extLst>
            </p:cNvPr>
            <p:cNvSpPr/>
            <p:nvPr/>
          </p:nvSpPr>
          <p:spPr>
            <a:xfrm>
              <a:off x="11198283" y="7510517"/>
              <a:ext cx="9185574" cy="17196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3382EFEE-8BE7-F948-BC39-D7DA1706E37B}"/>
                </a:ext>
              </a:extLst>
            </p:cNvPr>
            <p:cNvSpPr/>
            <p:nvPr/>
          </p:nvSpPr>
          <p:spPr>
            <a:xfrm>
              <a:off x="11182041" y="9226642"/>
              <a:ext cx="9201817" cy="171967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3C6CC86B-ED77-9942-8CCE-80D65EF230E3}"/>
                </a:ext>
              </a:extLst>
            </p:cNvPr>
            <p:cNvSpPr txBox="1"/>
            <p:nvPr/>
          </p:nvSpPr>
          <p:spPr>
            <a:xfrm>
              <a:off x="3544401" y="8082774"/>
              <a:ext cx="5894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Human Resource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C8684BAC-6D9F-414B-91E0-CC4A83E55CDE}"/>
                </a:ext>
              </a:extLst>
            </p:cNvPr>
            <p:cNvSpPr txBox="1"/>
            <p:nvPr/>
          </p:nvSpPr>
          <p:spPr>
            <a:xfrm>
              <a:off x="2684107" y="9769321"/>
              <a:ext cx="7615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Technology Development 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A6DE50B9-8F19-F644-B820-9BA118ED029D}"/>
                </a:ext>
              </a:extLst>
            </p:cNvPr>
            <p:cNvSpPr txBox="1"/>
            <p:nvPr/>
          </p:nvSpPr>
          <p:spPr>
            <a:xfrm>
              <a:off x="13500338" y="8062848"/>
              <a:ext cx="4917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Procurement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A7D5E306-DD28-C240-AFD9-BDF8A682E2CC}"/>
                </a:ext>
              </a:extLst>
            </p:cNvPr>
            <p:cNvSpPr txBox="1"/>
            <p:nvPr/>
          </p:nvSpPr>
          <p:spPr>
            <a:xfrm>
              <a:off x="13036139" y="9778975"/>
              <a:ext cx="5820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Firm Infrastructure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9021E15F-7EDF-214E-A54A-194066700A23}"/>
                </a:ext>
              </a:extLst>
            </p:cNvPr>
            <p:cNvSpPr txBox="1"/>
            <p:nvPr/>
          </p:nvSpPr>
          <p:spPr>
            <a:xfrm rot="5400000">
              <a:off x="19203014" y="7744800"/>
              <a:ext cx="43181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Margin</a:t>
              </a: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4E82B928-644A-E04D-8177-68AA393C6BBB}"/>
              </a:ext>
            </a:extLst>
          </p:cNvPr>
          <p:cNvGrpSpPr/>
          <p:nvPr/>
        </p:nvGrpSpPr>
        <p:grpSpPr>
          <a:xfrm>
            <a:off x="7074388" y="1886959"/>
            <a:ext cx="10228874" cy="1772392"/>
            <a:chOff x="7074388" y="1029709"/>
            <a:chExt cx="10228874" cy="1772392"/>
          </a:xfrm>
        </p:grpSpPr>
        <p:sp>
          <p:nvSpPr>
            <p:cNvPr id="33" name="TextBox 109">
              <a:extLst>
                <a:ext uri="{FF2B5EF4-FFF2-40B4-BE49-F238E27FC236}">
                  <a16:creationId xmlns:a16="http://schemas.microsoft.com/office/drawing/2014/main" id="{10516048-2BF7-684F-8800-5E0DB2C931EE}"/>
                </a:ext>
              </a:extLst>
            </p:cNvPr>
            <p:cNvSpPr txBox="1"/>
            <p:nvPr/>
          </p:nvSpPr>
          <p:spPr>
            <a:xfrm>
              <a:off x="7074388" y="1207370"/>
              <a:ext cx="1022887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Value Chain Analysis</a:t>
              </a:r>
            </a:p>
          </p:txBody>
        </p:sp>
        <p:sp>
          <p:nvSpPr>
            <p:cNvPr id="34" name="TextBox 110">
              <a:extLst>
                <a:ext uri="{FF2B5EF4-FFF2-40B4-BE49-F238E27FC236}">
                  <a16:creationId xmlns:a16="http://schemas.microsoft.com/office/drawing/2014/main" id="{14929E9D-EFE0-134D-B9F9-FE26BB515AB8}"/>
                </a:ext>
              </a:extLst>
            </p:cNvPr>
            <p:cNvSpPr txBox="1"/>
            <p:nvPr/>
          </p:nvSpPr>
          <p:spPr>
            <a:xfrm>
              <a:off x="9462241" y="2432769"/>
              <a:ext cx="5453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35" name="Rectangle 111">
              <a:extLst>
                <a:ext uri="{FF2B5EF4-FFF2-40B4-BE49-F238E27FC236}">
                  <a16:creationId xmlns:a16="http://schemas.microsoft.com/office/drawing/2014/main" id="{18843AF7-EF84-F144-AC6A-95D35D13A216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546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119">
      <a:dk1>
        <a:srgbClr val="606160"/>
      </a:dk1>
      <a:lt1>
        <a:srgbClr val="FFFFFF"/>
      </a:lt1>
      <a:dk2>
        <a:srgbClr val="000000"/>
      </a:dk2>
      <a:lt2>
        <a:srgbClr val="FDFFFE"/>
      </a:lt2>
      <a:accent1>
        <a:srgbClr val="D7754C"/>
      </a:accent1>
      <a:accent2>
        <a:srgbClr val="454E5A"/>
      </a:accent2>
      <a:accent3>
        <a:srgbClr val="9ADCDB"/>
      </a:accent3>
      <a:accent4>
        <a:srgbClr val="425891"/>
      </a:accent4>
      <a:accent5>
        <a:srgbClr val="DEC345"/>
      </a:accent5>
      <a:accent6>
        <a:srgbClr val="949494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90411</TotalTime>
  <Words>424</Words>
  <Application>Microsoft Macintosh PowerPoint</Application>
  <PresentationFormat>Custom</PresentationFormat>
  <Paragraphs>167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Medium</vt:lpstr>
      <vt:lpstr>Montserrat Light</vt:lpstr>
      <vt:lpstr>Poppins Medium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15726</cp:revision>
  <dcterms:created xsi:type="dcterms:W3CDTF">2014-11-12T21:47:38Z</dcterms:created>
  <dcterms:modified xsi:type="dcterms:W3CDTF">2019-09-09T20:13:35Z</dcterms:modified>
  <cp:category/>
</cp:coreProperties>
</file>