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2" autoAdjust="0"/>
    <p:restoredTop sz="95187" autoAdjust="0"/>
  </p:normalViewPr>
  <p:slideViewPr>
    <p:cSldViewPr snapToGrid="0" snapToObjects="1">
      <p:cViewPr>
        <p:scale>
          <a:sx n="47" d="100"/>
          <a:sy n="47" d="100"/>
        </p:scale>
        <p:origin x="280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0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8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7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6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6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08">
            <a:extLst>
              <a:ext uri="{FF2B5EF4-FFF2-40B4-BE49-F238E27FC236}">
                <a16:creationId xmlns:a16="http://schemas.microsoft.com/office/drawing/2014/main" id="{AED75F9E-50D4-9B41-B867-B1F10B24022F}"/>
              </a:ext>
            </a:extLst>
          </p:cNvPr>
          <p:cNvGrpSpPr/>
          <p:nvPr/>
        </p:nvGrpSpPr>
        <p:grpSpPr>
          <a:xfrm>
            <a:off x="7074388" y="860374"/>
            <a:ext cx="10228874" cy="1439903"/>
            <a:chOff x="7074388" y="1029709"/>
            <a:chExt cx="10228874" cy="1439903"/>
          </a:xfrm>
        </p:grpSpPr>
        <p:sp>
          <p:nvSpPr>
            <p:cNvPr id="144" name="TextBox 109">
              <a:extLst>
                <a:ext uri="{FF2B5EF4-FFF2-40B4-BE49-F238E27FC236}">
                  <a16:creationId xmlns:a16="http://schemas.microsoft.com/office/drawing/2014/main" id="{2DB969FE-00F5-C04F-A687-EEFC65598BE7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45" name="TextBox 110">
              <a:extLst>
                <a:ext uri="{FF2B5EF4-FFF2-40B4-BE49-F238E27FC236}">
                  <a16:creationId xmlns:a16="http://schemas.microsoft.com/office/drawing/2014/main" id="{1085DF25-3BE0-DD41-945A-62E556E8682C}"/>
                </a:ext>
              </a:extLst>
            </p:cNvPr>
            <p:cNvSpPr txBox="1"/>
            <p:nvPr/>
          </p:nvSpPr>
          <p:spPr>
            <a:xfrm>
              <a:off x="9462241" y="2161835"/>
              <a:ext cx="5453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46" name="Rectangle 111">
              <a:extLst>
                <a:ext uri="{FF2B5EF4-FFF2-40B4-BE49-F238E27FC236}">
                  <a16:creationId xmlns:a16="http://schemas.microsoft.com/office/drawing/2014/main" id="{CA9CE0CD-B426-DF45-A04D-C4C464D7350F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0463606-B0B7-514E-B864-7653ACA1EBEC}"/>
              </a:ext>
            </a:extLst>
          </p:cNvPr>
          <p:cNvGrpSpPr/>
          <p:nvPr/>
        </p:nvGrpSpPr>
        <p:grpSpPr>
          <a:xfrm>
            <a:off x="1278289" y="3592285"/>
            <a:ext cx="21821073" cy="9815977"/>
            <a:chOff x="940956" y="3592285"/>
            <a:chExt cx="21821073" cy="9815977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BBF3C641-288D-FA4F-BC43-105C5162F466}"/>
                </a:ext>
              </a:extLst>
            </p:cNvPr>
            <p:cNvSpPr/>
            <p:nvPr/>
          </p:nvSpPr>
          <p:spPr>
            <a:xfrm>
              <a:off x="15135849" y="3612573"/>
              <a:ext cx="3783232" cy="371133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1" name="Rectángulo 160">
              <a:extLst>
                <a:ext uri="{FF2B5EF4-FFF2-40B4-BE49-F238E27FC236}">
                  <a16:creationId xmlns:a16="http://schemas.microsoft.com/office/drawing/2014/main" id="{76C49A8F-4EB7-1441-B603-071725B94AA2}"/>
                </a:ext>
              </a:extLst>
            </p:cNvPr>
            <p:cNvSpPr/>
            <p:nvPr/>
          </p:nvSpPr>
          <p:spPr>
            <a:xfrm>
              <a:off x="11468671" y="3592285"/>
              <a:ext cx="2824060" cy="9455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DBEB72A3-1702-F04B-8AB8-339F629BE169}"/>
                </a:ext>
              </a:extLst>
            </p:cNvPr>
            <p:cNvSpPr/>
            <p:nvPr/>
          </p:nvSpPr>
          <p:spPr>
            <a:xfrm>
              <a:off x="7931853" y="3619363"/>
              <a:ext cx="2824060" cy="9455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257410F9-BAC2-CA4E-BCBB-22253718886C}"/>
                </a:ext>
              </a:extLst>
            </p:cNvPr>
            <p:cNvSpPr/>
            <p:nvPr/>
          </p:nvSpPr>
          <p:spPr>
            <a:xfrm>
              <a:off x="4449821" y="3641446"/>
              <a:ext cx="2824060" cy="945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9F0F7D94-0771-8B4F-BEE7-F40AFA07206D}"/>
                </a:ext>
              </a:extLst>
            </p:cNvPr>
            <p:cNvSpPr/>
            <p:nvPr/>
          </p:nvSpPr>
          <p:spPr>
            <a:xfrm>
              <a:off x="940956" y="3612574"/>
              <a:ext cx="2824060" cy="945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2E9EDEDE-79C5-AE4E-AB63-1E80CEA4D6F8}"/>
                </a:ext>
              </a:extLst>
            </p:cNvPr>
            <p:cNvSpPr/>
            <p:nvPr/>
          </p:nvSpPr>
          <p:spPr>
            <a:xfrm>
              <a:off x="15174841" y="9001829"/>
              <a:ext cx="3744240" cy="632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5FADFB7B-2562-4A44-BDFC-89C81463BA68}"/>
                </a:ext>
              </a:extLst>
            </p:cNvPr>
            <p:cNvSpPr/>
            <p:nvPr/>
          </p:nvSpPr>
          <p:spPr>
            <a:xfrm>
              <a:off x="15155343" y="10272463"/>
              <a:ext cx="3744240" cy="632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2205136D-D90F-1145-8BDE-42FCB4A88BE5}"/>
                </a:ext>
              </a:extLst>
            </p:cNvPr>
            <p:cNvSpPr/>
            <p:nvPr/>
          </p:nvSpPr>
          <p:spPr>
            <a:xfrm>
              <a:off x="15155343" y="11392243"/>
              <a:ext cx="3744240" cy="6322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CCE46DC2-CBE7-BE48-A654-924CD303AF91}"/>
                </a:ext>
              </a:extLst>
            </p:cNvPr>
            <p:cNvSpPr/>
            <p:nvPr/>
          </p:nvSpPr>
          <p:spPr>
            <a:xfrm>
              <a:off x="15174841" y="7828584"/>
              <a:ext cx="3744240" cy="6322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C018192E-BD24-3645-8AEE-5706851FD39F}"/>
                </a:ext>
              </a:extLst>
            </p:cNvPr>
            <p:cNvSpPr/>
            <p:nvPr/>
          </p:nvSpPr>
          <p:spPr>
            <a:xfrm>
              <a:off x="11478747" y="4790142"/>
              <a:ext cx="2803908" cy="25461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111FCF2E-22FD-5A46-A5F9-CED631BD67F6}"/>
                </a:ext>
              </a:extLst>
            </p:cNvPr>
            <p:cNvSpPr/>
            <p:nvPr/>
          </p:nvSpPr>
          <p:spPr>
            <a:xfrm>
              <a:off x="7931853" y="4777803"/>
              <a:ext cx="2803908" cy="25461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D0216464-6FB6-A04A-BF18-8BC0B8D361AA}"/>
                </a:ext>
              </a:extLst>
            </p:cNvPr>
            <p:cNvSpPr/>
            <p:nvPr/>
          </p:nvSpPr>
          <p:spPr>
            <a:xfrm>
              <a:off x="4441443" y="4792586"/>
              <a:ext cx="2803908" cy="2546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CB57C1E7-12B2-3746-95E1-BCC203307EB7}"/>
                </a:ext>
              </a:extLst>
            </p:cNvPr>
            <p:cNvSpPr/>
            <p:nvPr/>
          </p:nvSpPr>
          <p:spPr>
            <a:xfrm>
              <a:off x="961108" y="4811528"/>
              <a:ext cx="2803908" cy="25461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D4BA2410-7598-4B4D-9E33-E40419CAC81F}"/>
                </a:ext>
              </a:extLst>
            </p:cNvPr>
            <p:cNvSpPr/>
            <p:nvPr/>
          </p:nvSpPr>
          <p:spPr>
            <a:xfrm>
              <a:off x="961108" y="11374221"/>
              <a:ext cx="13351777" cy="6322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AB16B344-5AEA-B846-AAA4-A978E9FC1CEA}"/>
                </a:ext>
              </a:extLst>
            </p:cNvPr>
            <p:cNvSpPr/>
            <p:nvPr/>
          </p:nvSpPr>
          <p:spPr>
            <a:xfrm>
              <a:off x="961109" y="10172444"/>
              <a:ext cx="13351777" cy="6322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BC88B0B8-A185-AC40-97E0-40314C86E1F3}"/>
                </a:ext>
              </a:extLst>
            </p:cNvPr>
            <p:cNvSpPr/>
            <p:nvPr/>
          </p:nvSpPr>
          <p:spPr>
            <a:xfrm>
              <a:off x="961110" y="9015881"/>
              <a:ext cx="13351777" cy="632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E9B5E61-855C-654B-A018-3CFABC6E8451}"/>
                </a:ext>
              </a:extLst>
            </p:cNvPr>
            <p:cNvSpPr/>
            <p:nvPr/>
          </p:nvSpPr>
          <p:spPr>
            <a:xfrm>
              <a:off x="940956" y="7828584"/>
              <a:ext cx="13351777" cy="6322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C26827B3-0894-3842-80BC-93AB270E813A}"/>
                </a:ext>
              </a:extLst>
            </p:cNvPr>
            <p:cNvSpPr txBox="1"/>
            <p:nvPr/>
          </p:nvSpPr>
          <p:spPr>
            <a:xfrm>
              <a:off x="1118764" y="3819478"/>
              <a:ext cx="2509615" cy="6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B159DFF0-671E-3E4A-B384-5EDF8737E808}"/>
                </a:ext>
              </a:extLst>
            </p:cNvPr>
            <p:cNvSpPr/>
            <p:nvPr/>
          </p:nvSpPr>
          <p:spPr>
            <a:xfrm>
              <a:off x="1070376" y="5489944"/>
              <a:ext cx="2565219" cy="1151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DE7884FB-89E5-1849-9A6E-1BC966684F42}"/>
                </a:ext>
              </a:extLst>
            </p:cNvPr>
            <p:cNvSpPr txBox="1"/>
            <p:nvPr/>
          </p:nvSpPr>
          <p:spPr>
            <a:xfrm>
              <a:off x="4590666" y="3819478"/>
              <a:ext cx="2509615" cy="50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C12B5CF6-9FA1-6F49-ADFE-116CA35B6595}"/>
                </a:ext>
              </a:extLst>
            </p:cNvPr>
            <p:cNvSpPr txBox="1"/>
            <p:nvPr/>
          </p:nvSpPr>
          <p:spPr>
            <a:xfrm>
              <a:off x="8094577" y="3841178"/>
              <a:ext cx="2509615" cy="50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Organizational</a:t>
              </a:r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48200F0-5696-D644-9CCF-5CD2A5E535C5}"/>
                </a:ext>
              </a:extLst>
            </p:cNvPr>
            <p:cNvSpPr txBox="1"/>
            <p:nvPr/>
          </p:nvSpPr>
          <p:spPr>
            <a:xfrm>
              <a:off x="11625895" y="3819478"/>
              <a:ext cx="2509615" cy="50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47CB2850-A281-8249-9051-2CC3A62C8BEE}"/>
                </a:ext>
              </a:extLst>
            </p:cNvPr>
            <p:cNvSpPr/>
            <p:nvPr/>
          </p:nvSpPr>
          <p:spPr>
            <a:xfrm>
              <a:off x="4562864" y="5489943"/>
              <a:ext cx="2565219" cy="1151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D202497A-B00C-ED49-AC36-3512DBDC2A16}"/>
                </a:ext>
              </a:extLst>
            </p:cNvPr>
            <p:cNvSpPr/>
            <p:nvPr/>
          </p:nvSpPr>
          <p:spPr>
            <a:xfrm>
              <a:off x="8066774" y="5489942"/>
              <a:ext cx="2565219" cy="1151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C6C085F-55FD-0441-83B3-6C7F549970BB}"/>
                </a:ext>
              </a:extLst>
            </p:cNvPr>
            <p:cNvSpPr/>
            <p:nvPr/>
          </p:nvSpPr>
          <p:spPr>
            <a:xfrm>
              <a:off x="11598093" y="5489942"/>
              <a:ext cx="2565219" cy="1151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8" name="Abrir corchete 7">
              <a:extLst>
                <a:ext uri="{FF2B5EF4-FFF2-40B4-BE49-F238E27FC236}">
                  <a16:creationId xmlns:a16="http://schemas.microsoft.com/office/drawing/2014/main" id="{9F25AC27-A2FA-DC41-9263-F09BE89CCA1A}"/>
                </a:ext>
              </a:extLst>
            </p:cNvPr>
            <p:cNvSpPr/>
            <p:nvPr/>
          </p:nvSpPr>
          <p:spPr>
            <a:xfrm rot="16200000">
              <a:off x="7541407" y="6409211"/>
              <a:ext cx="147648" cy="12379913"/>
            </a:xfrm>
            <a:prstGeom prst="leftBracke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A3C340CA-D433-DB4B-91CC-F13E2B7ADD90}"/>
                </a:ext>
              </a:extLst>
            </p:cNvPr>
            <p:cNvSpPr txBox="1"/>
            <p:nvPr/>
          </p:nvSpPr>
          <p:spPr>
            <a:xfrm>
              <a:off x="6360424" y="12906374"/>
              <a:ext cx="2509615" cy="50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Theories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3BCC9199-4B69-4247-8EC3-467B6DBC1388}"/>
                </a:ext>
              </a:extLst>
            </p:cNvPr>
            <p:cNvSpPr txBox="1"/>
            <p:nvPr/>
          </p:nvSpPr>
          <p:spPr>
            <a:xfrm>
              <a:off x="15316926" y="5145072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Applications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455DB019-8716-264F-B390-5A6B15AED287}"/>
                </a:ext>
              </a:extLst>
            </p:cNvPr>
            <p:cNvSpPr/>
            <p:nvPr/>
          </p:nvSpPr>
          <p:spPr>
            <a:xfrm>
              <a:off x="3519685" y="7872899"/>
              <a:ext cx="8191093" cy="560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0B0B0FCE-10F6-5442-A23E-19F1564B27AC}"/>
                </a:ext>
              </a:extLst>
            </p:cNvPr>
            <p:cNvSpPr/>
            <p:nvPr/>
          </p:nvSpPr>
          <p:spPr>
            <a:xfrm>
              <a:off x="3519684" y="9051528"/>
              <a:ext cx="8191093" cy="560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5A606578-0DC7-3746-AED6-6BF0A7030AEE}"/>
                </a:ext>
              </a:extLst>
            </p:cNvPr>
            <p:cNvSpPr/>
            <p:nvPr/>
          </p:nvSpPr>
          <p:spPr>
            <a:xfrm>
              <a:off x="3519683" y="10230159"/>
              <a:ext cx="8191093" cy="560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</a:t>
              </a:r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11DAF221-79F2-4A47-BF96-2C1173C0378B}"/>
                </a:ext>
              </a:extLst>
            </p:cNvPr>
            <p:cNvSpPr/>
            <p:nvPr/>
          </p:nvSpPr>
          <p:spPr>
            <a:xfrm>
              <a:off x="3519682" y="11408788"/>
              <a:ext cx="8191093" cy="560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Refers to a good or service being offered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6C913E7-B7E2-6E44-9D8C-C5B6D8E8E49A}"/>
                </a:ext>
              </a:extLst>
            </p:cNvPr>
            <p:cNvSpPr txBox="1"/>
            <p:nvPr/>
          </p:nvSpPr>
          <p:spPr>
            <a:xfrm>
              <a:off x="14576316" y="7954623"/>
              <a:ext cx="4902298" cy="38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75724FE4-EA79-D048-94C3-7A81717D0FAC}"/>
                </a:ext>
              </a:extLst>
            </p:cNvPr>
            <p:cNvSpPr txBox="1"/>
            <p:nvPr/>
          </p:nvSpPr>
          <p:spPr>
            <a:xfrm>
              <a:off x="14544861" y="9115319"/>
              <a:ext cx="4965207" cy="38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D208646B-8CF1-1B4B-B291-B4E5EB4134CE}"/>
                </a:ext>
              </a:extLst>
            </p:cNvPr>
            <p:cNvSpPr txBox="1"/>
            <p:nvPr/>
          </p:nvSpPr>
          <p:spPr>
            <a:xfrm>
              <a:off x="13828537" y="10420874"/>
              <a:ext cx="6414446" cy="38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C36DE5EF-5B1C-2943-9BEB-CF84A364428A}"/>
                </a:ext>
              </a:extLst>
            </p:cNvPr>
            <p:cNvSpPr txBox="1"/>
            <p:nvPr/>
          </p:nvSpPr>
          <p:spPr>
            <a:xfrm>
              <a:off x="14956431" y="11483982"/>
              <a:ext cx="4142066" cy="383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12" name="Cheurón 11">
              <a:extLst>
                <a:ext uri="{FF2B5EF4-FFF2-40B4-BE49-F238E27FC236}">
                  <a16:creationId xmlns:a16="http://schemas.microsoft.com/office/drawing/2014/main" id="{D9122EC2-B224-D24A-A1D0-656956487723}"/>
                </a:ext>
              </a:extLst>
            </p:cNvPr>
            <p:cNvSpPr/>
            <p:nvPr/>
          </p:nvSpPr>
          <p:spPr>
            <a:xfrm>
              <a:off x="19329668" y="3592285"/>
              <a:ext cx="3432361" cy="8432185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BD1C9997-0A91-2444-9C03-24972AD92382}"/>
                </a:ext>
              </a:extLst>
            </p:cNvPr>
            <p:cNvSpPr txBox="1"/>
            <p:nvPr/>
          </p:nvSpPr>
          <p:spPr>
            <a:xfrm rot="4090754">
              <a:off x="19424984" y="5493346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8DA90B5D-8A2A-E14A-A2D0-3ABBB7475CEB}"/>
                </a:ext>
              </a:extLst>
            </p:cNvPr>
            <p:cNvSpPr txBox="1"/>
            <p:nvPr/>
          </p:nvSpPr>
          <p:spPr>
            <a:xfrm rot="6660046">
              <a:off x="19351900" y="9660636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66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9A0FCC6-B6BC-964B-B89E-A9EB0CD7155A}"/>
              </a:ext>
            </a:extLst>
          </p:cNvPr>
          <p:cNvGrpSpPr/>
          <p:nvPr/>
        </p:nvGrpSpPr>
        <p:grpSpPr>
          <a:xfrm>
            <a:off x="4937797" y="3683849"/>
            <a:ext cx="14502056" cy="8756684"/>
            <a:chOff x="4504401" y="3413688"/>
            <a:chExt cx="15490312" cy="9353416"/>
          </a:xfrm>
        </p:grpSpPr>
        <p:sp>
          <p:nvSpPr>
            <p:cNvPr id="47" name="Paralelogramo 46">
              <a:extLst>
                <a:ext uri="{FF2B5EF4-FFF2-40B4-BE49-F238E27FC236}">
                  <a16:creationId xmlns:a16="http://schemas.microsoft.com/office/drawing/2014/main" id="{910DAAB9-1DC4-5440-BE82-600E71D4C715}"/>
                </a:ext>
              </a:extLst>
            </p:cNvPr>
            <p:cNvSpPr/>
            <p:nvPr/>
          </p:nvSpPr>
          <p:spPr>
            <a:xfrm flipH="1">
              <a:off x="4504401" y="3413688"/>
              <a:ext cx="4129076" cy="4473970"/>
            </a:xfrm>
            <a:prstGeom prst="parallelogram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Paralelogramo 47">
              <a:extLst>
                <a:ext uri="{FF2B5EF4-FFF2-40B4-BE49-F238E27FC236}">
                  <a16:creationId xmlns:a16="http://schemas.microsoft.com/office/drawing/2014/main" id="{10CCAF4A-F640-6D46-8CD2-7784EB1AAE86}"/>
                </a:ext>
              </a:extLst>
            </p:cNvPr>
            <p:cNvSpPr/>
            <p:nvPr/>
          </p:nvSpPr>
          <p:spPr>
            <a:xfrm flipH="1">
              <a:off x="7653508" y="3428096"/>
              <a:ext cx="4129076" cy="4473970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Paralelogramo 48">
              <a:extLst>
                <a:ext uri="{FF2B5EF4-FFF2-40B4-BE49-F238E27FC236}">
                  <a16:creationId xmlns:a16="http://schemas.microsoft.com/office/drawing/2014/main" id="{96E16B0F-B198-8D46-9651-01CB28050100}"/>
                </a:ext>
              </a:extLst>
            </p:cNvPr>
            <p:cNvSpPr/>
            <p:nvPr/>
          </p:nvSpPr>
          <p:spPr>
            <a:xfrm flipH="1">
              <a:off x="10801208" y="3425927"/>
              <a:ext cx="4129076" cy="4473970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CD9AF9A4-B262-4F44-8C3E-87921E6334D8}"/>
                </a:ext>
              </a:extLst>
            </p:cNvPr>
            <p:cNvSpPr/>
            <p:nvPr/>
          </p:nvSpPr>
          <p:spPr>
            <a:xfrm flipH="1">
              <a:off x="13942251" y="3413688"/>
              <a:ext cx="4129076" cy="4473970"/>
            </a:xfrm>
            <a:prstGeom prst="parallelogram">
              <a:avLst/>
            </a:prstGeom>
            <a:solidFill>
              <a:schemeClr val="accent5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5" name="Paralelogramo 114">
              <a:extLst>
                <a:ext uri="{FF2B5EF4-FFF2-40B4-BE49-F238E27FC236}">
                  <a16:creationId xmlns:a16="http://schemas.microsoft.com/office/drawing/2014/main" id="{3724E1DC-8F39-014E-A444-0D9FF4007636}"/>
                </a:ext>
              </a:extLst>
            </p:cNvPr>
            <p:cNvSpPr/>
            <p:nvPr/>
          </p:nvSpPr>
          <p:spPr>
            <a:xfrm>
              <a:off x="5087659" y="9421334"/>
              <a:ext cx="12631310" cy="1085889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6" name="Paralelogramo 115">
              <a:extLst>
                <a:ext uri="{FF2B5EF4-FFF2-40B4-BE49-F238E27FC236}">
                  <a16:creationId xmlns:a16="http://schemas.microsoft.com/office/drawing/2014/main" id="{940B0BCD-AB41-7949-A437-510321C371CF}"/>
                </a:ext>
              </a:extLst>
            </p:cNvPr>
            <p:cNvSpPr/>
            <p:nvPr/>
          </p:nvSpPr>
          <p:spPr>
            <a:xfrm>
              <a:off x="4827658" y="10557295"/>
              <a:ext cx="12631310" cy="1085889"/>
            </a:xfrm>
            <a:prstGeom prst="parallelogram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7" name="Paralelogramo 116">
              <a:extLst>
                <a:ext uri="{FF2B5EF4-FFF2-40B4-BE49-F238E27FC236}">
                  <a16:creationId xmlns:a16="http://schemas.microsoft.com/office/drawing/2014/main" id="{018A4709-1848-B841-8996-F8140D1305FE}"/>
                </a:ext>
              </a:extLst>
            </p:cNvPr>
            <p:cNvSpPr/>
            <p:nvPr/>
          </p:nvSpPr>
          <p:spPr>
            <a:xfrm>
              <a:off x="4529294" y="11681215"/>
              <a:ext cx="12631310" cy="1085889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Paralelogramo 50">
              <a:extLst>
                <a:ext uri="{FF2B5EF4-FFF2-40B4-BE49-F238E27FC236}">
                  <a16:creationId xmlns:a16="http://schemas.microsoft.com/office/drawing/2014/main" id="{F72E0C84-85E7-534B-A090-203251B8CC7F}"/>
                </a:ext>
              </a:extLst>
            </p:cNvPr>
            <p:cNvSpPr/>
            <p:nvPr/>
          </p:nvSpPr>
          <p:spPr>
            <a:xfrm>
              <a:off x="5347251" y="8309981"/>
              <a:ext cx="12631310" cy="1085889"/>
            </a:xfrm>
            <a:prstGeom prst="parallelogram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EB3CB8E-BDA6-114E-A9D4-CF92BE59D1DB}"/>
                </a:ext>
              </a:extLst>
            </p:cNvPr>
            <p:cNvSpPr txBox="1"/>
            <p:nvPr/>
          </p:nvSpPr>
          <p:spPr>
            <a:xfrm>
              <a:off x="5361984" y="5449083"/>
              <a:ext cx="2616282" cy="65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9CF1A9E8-F8AC-5042-9B5F-4C2D87D6609A}"/>
                </a:ext>
              </a:extLst>
            </p:cNvPr>
            <p:cNvSpPr/>
            <p:nvPr/>
          </p:nvSpPr>
          <p:spPr>
            <a:xfrm>
              <a:off x="4674220" y="6048667"/>
              <a:ext cx="4001576" cy="126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BA750B5-AC13-5545-82DF-2B2CF5086EAC}"/>
                </a:ext>
              </a:extLst>
            </p:cNvPr>
            <p:cNvGrpSpPr/>
            <p:nvPr/>
          </p:nvGrpSpPr>
          <p:grpSpPr>
            <a:xfrm>
              <a:off x="5657403" y="4131023"/>
              <a:ext cx="1675130" cy="961854"/>
              <a:chOff x="22307802" y="9384030"/>
              <a:chExt cx="1726800" cy="1211932"/>
            </a:xfrm>
            <a:solidFill>
              <a:schemeClr val="bg2"/>
            </a:solidFill>
          </p:grpSpPr>
          <p:sp>
            <p:nvSpPr>
              <p:cNvPr id="109" name="Freeform 436">
                <a:extLst>
                  <a:ext uri="{FF2B5EF4-FFF2-40B4-BE49-F238E27FC236}">
                    <a16:creationId xmlns:a16="http://schemas.microsoft.com/office/drawing/2014/main" id="{E87BB2D7-3087-6C46-A157-86C3522B3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7802" y="9384030"/>
                <a:ext cx="1497091" cy="1211932"/>
              </a:xfrm>
              <a:custGeom>
                <a:avLst/>
                <a:gdLst>
                  <a:gd name="T0" fmla="*/ 647 w 833"/>
                  <a:gd name="T1" fmla="*/ 675 h 676"/>
                  <a:gd name="T2" fmla="*/ 583 w 833"/>
                  <a:gd name="T3" fmla="*/ 620 h 676"/>
                  <a:gd name="T4" fmla="*/ 564 w 833"/>
                  <a:gd name="T5" fmla="*/ 546 h 676"/>
                  <a:gd name="T6" fmla="*/ 444 w 833"/>
                  <a:gd name="T7" fmla="*/ 555 h 676"/>
                  <a:gd name="T8" fmla="*/ 342 w 833"/>
                  <a:gd name="T9" fmla="*/ 610 h 676"/>
                  <a:gd name="T10" fmla="*/ 213 w 833"/>
                  <a:gd name="T11" fmla="*/ 620 h 676"/>
                  <a:gd name="T12" fmla="*/ 148 w 833"/>
                  <a:gd name="T13" fmla="*/ 462 h 676"/>
                  <a:gd name="T14" fmla="*/ 46 w 833"/>
                  <a:gd name="T15" fmla="*/ 398 h 676"/>
                  <a:gd name="T16" fmla="*/ 0 w 833"/>
                  <a:gd name="T17" fmla="*/ 351 h 676"/>
                  <a:gd name="T18" fmla="*/ 46 w 833"/>
                  <a:gd name="T19" fmla="*/ 222 h 676"/>
                  <a:gd name="T20" fmla="*/ 148 w 833"/>
                  <a:gd name="T21" fmla="*/ 120 h 676"/>
                  <a:gd name="T22" fmla="*/ 102 w 833"/>
                  <a:gd name="T23" fmla="*/ 18 h 676"/>
                  <a:gd name="T24" fmla="*/ 259 w 833"/>
                  <a:gd name="T25" fmla="*/ 37 h 676"/>
                  <a:gd name="T26" fmla="*/ 444 w 833"/>
                  <a:gd name="T27" fmla="*/ 37 h 676"/>
                  <a:gd name="T28" fmla="*/ 832 w 833"/>
                  <a:gd name="T29" fmla="*/ 305 h 676"/>
                  <a:gd name="T30" fmla="*/ 777 w 833"/>
                  <a:gd name="T31" fmla="*/ 453 h 676"/>
                  <a:gd name="T32" fmla="*/ 721 w 833"/>
                  <a:gd name="T33" fmla="*/ 583 h 676"/>
                  <a:gd name="T34" fmla="*/ 647 w 833"/>
                  <a:gd name="T35" fmla="*/ 675 h 676"/>
                  <a:gd name="T36" fmla="*/ 620 w 833"/>
                  <a:gd name="T37" fmla="*/ 620 h 676"/>
                  <a:gd name="T38" fmla="*/ 675 w 833"/>
                  <a:gd name="T39" fmla="*/ 610 h 676"/>
                  <a:gd name="T40" fmla="*/ 684 w 833"/>
                  <a:gd name="T41" fmla="*/ 527 h 676"/>
                  <a:gd name="T42" fmla="*/ 758 w 833"/>
                  <a:gd name="T43" fmla="*/ 407 h 676"/>
                  <a:gd name="T44" fmla="*/ 694 w 833"/>
                  <a:gd name="T45" fmla="*/ 148 h 676"/>
                  <a:gd name="T46" fmla="*/ 398 w 833"/>
                  <a:gd name="T47" fmla="*/ 83 h 676"/>
                  <a:gd name="T48" fmla="*/ 240 w 833"/>
                  <a:gd name="T49" fmla="*/ 74 h 676"/>
                  <a:gd name="T50" fmla="*/ 194 w 833"/>
                  <a:gd name="T51" fmla="*/ 102 h 676"/>
                  <a:gd name="T52" fmla="*/ 194 w 833"/>
                  <a:gd name="T53" fmla="*/ 139 h 676"/>
                  <a:gd name="T54" fmla="*/ 46 w 833"/>
                  <a:gd name="T55" fmla="*/ 268 h 676"/>
                  <a:gd name="T56" fmla="*/ 46 w 833"/>
                  <a:gd name="T57" fmla="*/ 351 h 676"/>
                  <a:gd name="T58" fmla="*/ 65 w 833"/>
                  <a:gd name="T59" fmla="*/ 361 h 676"/>
                  <a:gd name="T60" fmla="*/ 157 w 833"/>
                  <a:gd name="T61" fmla="*/ 416 h 676"/>
                  <a:gd name="T62" fmla="*/ 259 w 833"/>
                  <a:gd name="T63" fmla="*/ 610 h 676"/>
                  <a:gd name="T64" fmla="*/ 296 w 833"/>
                  <a:gd name="T65" fmla="*/ 610 h 676"/>
                  <a:gd name="T66" fmla="*/ 305 w 833"/>
                  <a:gd name="T67" fmla="*/ 499 h 676"/>
                  <a:gd name="T68" fmla="*/ 444 w 833"/>
                  <a:gd name="T69" fmla="*/ 509 h 676"/>
                  <a:gd name="T70" fmla="*/ 583 w 833"/>
                  <a:gd name="T71" fmla="*/ 499 h 676"/>
                  <a:gd name="T72" fmla="*/ 620 w 833"/>
                  <a:gd name="T73" fmla="*/ 5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3" h="676">
                    <a:moveTo>
                      <a:pt x="647" y="675"/>
                    </a:moveTo>
                    <a:lnTo>
                      <a:pt x="647" y="675"/>
                    </a:lnTo>
                    <a:cubicBezTo>
                      <a:pt x="620" y="675"/>
                      <a:pt x="592" y="657"/>
                      <a:pt x="583" y="629"/>
                    </a:cubicBezTo>
                    <a:lnTo>
                      <a:pt x="583" y="620"/>
                    </a:lnTo>
                    <a:cubicBezTo>
                      <a:pt x="573" y="564"/>
                      <a:pt x="573" y="564"/>
                      <a:pt x="573" y="564"/>
                    </a:cubicBezTo>
                    <a:cubicBezTo>
                      <a:pt x="573" y="555"/>
                      <a:pt x="564" y="546"/>
                      <a:pt x="564" y="546"/>
                    </a:cubicBezTo>
                    <a:cubicBezTo>
                      <a:pt x="564" y="536"/>
                      <a:pt x="564" y="536"/>
                      <a:pt x="564" y="536"/>
                    </a:cubicBezTo>
                    <a:cubicBezTo>
                      <a:pt x="527" y="546"/>
                      <a:pt x="481" y="555"/>
                      <a:pt x="444" y="555"/>
                    </a:cubicBezTo>
                    <a:cubicBezTo>
                      <a:pt x="407" y="555"/>
                      <a:pt x="379" y="546"/>
                      <a:pt x="342" y="546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47"/>
                      <a:pt x="314" y="675"/>
                      <a:pt x="277" y="675"/>
                    </a:cubicBezTo>
                    <a:cubicBezTo>
                      <a:pt x="240" y="675"/>
                      <a:pt x="222" y="657"/>
                      <a:pt x="213" y="620"/>
                    </a:cubicBezTo>
                    <a:cubicBezTo>
                      <a:pt x="176" y="472"/>
                      <a:pt x="176" y="472"/>
                      <a:pt x="176" y="472"/>
                    </a:cubicBezTo>
                    <a:cubicBezTo>
                      <a:pt x="176" y="462"/>
                      <a:pt x="157" y="462"/>
                      <a:pt x="148" y="462"/>
                    </a:cubicBezTo>
                    <a:cubicBezTo>
                      <a:pt x="129" y="453"/>
                      <a:pt x="111" y="444"/>
                      <a:pt x="92" y="435"/>
                    </a:cubicBezTo>
                    <a:cubicBezTo>
                      <a:pt x="83" y="416"/>
                      <a:pt x="65" y="407"/>
                      <a:pt x="46" y="398"/>
                    </a:cubicBezTo>
                    <a:cubicBezTo>
                      <a:pt x="37" y="398"/>
                      <a:pt x="37" y="398"/>
                      <a:pt x="28" y="388"/>
                    </a:cubicBezTo>
                    <a:cubicBezTo>
                      <a:pt x="18" y="388"/>
                      <a:pt x="0" y="370"/>
                      <a:pt x="0" y="351"/>
                    </a:cubicBezTo>
                    <a:cubicBezTo>
                      <a:pt x="9" y="268"/>
                      <a:pt x="9" y="268"/>
                      <a:pt x="9" y="268"/>
                    </a:cubicBezTo>
                    <a:cubicBezTo>
                      <a:pt x="9" y="250"/>
                      <a:pt x="18" y="231"/>
                      <a:pt x="46" y="222"/>
                    </a:cubicBezTo>
                    <a:cubicBezTo>
                      <a:pt x="55" y="222"/>
                      <a:pt x="65" y="213"/>
                      <a:pt x="83" y="185"/>
                    </a:cubicBezTo>
                    <a:cubicBezTo>
                      <a:pt x="102" y="166"/>
                      <a:pt x="120" y="139"/>
                      <a:pt x="148" y="120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92" y="46"/>
                      <a:pt x="92" y="28"/>
                      <a:pt x="102" y="18"/>
                    </a:cubicBezTo>
                    <a:cubicBezTo>
                      <a:pt x="111" y="9"/>
                      <a:pt x="120" y="0"/>
                      <a:pt x="139" y="0"/>
                    </a:cubicBezTo>
                    <a:cubicBezTo>
                      <a:pt x="176" y="9"/>
                      <a:pt x="240" y="28"/>
                      <a:pt x="259" y="37"/>
                    </a:cubicBezTo>
                    <a:cubicBezTo>
                      <a:pt x="277" y="37"/>
                      <a:pt x="351" y="46"/>
                      <a:pt x="398" y="37"/>
                    </a:cubicBezTo>
                    <a:cubicBezTo>
                      <a:pt x="416" y="37"/>
                      <a:pt x="425" y="37"/>
                      <a:pt x="444" y="37"/>
                    </a:cubicBezTo>
                    <a:cubicBezTo>
                      <a:pt x="546" y="37"/>
                      <a:pt x="647" y="65"/>
                      <a:pt x="721" y="111"/>
                    </a:cubicBezTo>
                    <a:cubicBezTo>
                      <a:pt x="795" y="166"/>
                      <a:pt x="832" y="231"/>
                      <a:pt x="832" y="305"/>
                    </a:cubicBezTo>
                    <a:cubicBezTo>
                      <a:pt x="832" y="351"/>
                      <a:pt x="823" y="388"/>
                      <a:pt x="795" y="435"/>
                    </a:cubicBezTo>
                    <a:cubicBezTo>
                      <a:pt x="786" y="435"/>
                      <a:pt x="777" y="444"/>
                      <a:pt x="777" y="453"/>
                    </a:cubicBezTo>
                    <a:cubicBezTo>
                      <a:pt x="749" y="481"/>
                      <a:pt x="740" y="499"/>
                      <a:pt x="731" y="536"/>
                    </a:cubicBezTo>
                    <a:cubicBezTo>
                      <a:pt x="721" y="546"/>
                      <a:pt x="721" y="564"/>
                      <a:pt x="721" y="583"/>
                    </a:cubicBezTo>
                    <a:cubicBezTo>
                      <a:pt x="721" y="583"/>
                      <a:pt x="712" y="592"/>
                      <a:pt x="712" y="610"/>
                    </a:cubicBezTo>
                    <a:cubicBezTo>
                      <a:pt x="712" y="647"/>
                      <a:pt x="684" y="675"/>
                      <a:pt x="647" y="675"/>
                    </a:cubicBezTo>
                    <a:close/>
                    <a:moveTo>
                      <a:pt x="620" y="620"/>
                    </a:moveTo>
                    <a:lnTo>
                      <a:pt x="620" y="620"/>
                    </a:lnTo>
                    <a:cubicBezTo>
                      <a:pt x="629" y="629"/>
                      <a:pt x="638" y="629"/>
                      <a:pt x="647" y="629"/>
                    </a:cubicBezTo>
                    <a:cubicBezTo>
                      <a:pt x="657" y="629"/>
                      <a:pt x="675" y="620"/>
                      <a:pt x="675" y="610"/>
                    </a:cubicBezTo>
                    <a:cubicBezTo>
                      <a:pt x="675" y="592"/>
                      <a:pt x="675" y="583"/>
                      <a:pt x="675" y="573"/>
                    </a:cubicBezTo>
                    <a:cubicBezTo>
                      <a:pt x="675" y="555"/>
                      <a:pt x="684" y="536"/>
                      <a:pt x="684" y="527"/>
                    </a:cubicBezTo>
                    <a:cubicBezTo>
                      <a:pt x="703" y="481"/>
                      <a:pt x="721" y="453"/>
                      <a:pt x="740" y="425"/>
                    </a:cubicBezTo>
                    <a:cubicBezTo>
                      <a:pt x="749" y="416"/>
                      <a:pt x="749" y="416"/>
                      <a:pt x="758" y="407"/>
                    </a:cubicBezTo>
                    <a:cubicBezTo>
                      <a:pt x="777" y="370"/>
                      <a:pt x="795" y="342"/>
                      <a:pt x="795" y="305"/>
                    </a:cubicBezTo>
                    <a:cubicBezTo>
                      <a:pt x="795" y="250"/>
                      <a:pt x="758" y="194"/>
                      <a:pt x="694" y="148"/>
                    </a:cubicBezTo>
                    <a:cubicBezTo>
                      <a:pt x="629" y="111"/>
                      <a:pt x="536" y="83"/>
                      <a:pt x="444" y="83"/>
                    </a:cubicBezTo>
                    <a:cubicBezTo>
                      <a:pt x="435" y="83"/>
                      <a:pt x="416" y="83"/>
                      <a:pt x="398" y="83"/>
                    </a:cubicBezTo>
                    <a:lnTo>
                      <a:pt x="398" y="83"/>
                    </a:lnTo>
                    <a:cubicBezTo>
                      <a:pt x="388" y="83"/>
                      <a:pt x="277" y="92"/>
                      <a:pt x="240" y="74"/>
                    </a:cubicBezTo>
                    <a:cubicBezTo>
                      <a:pt x="231" y="65"/>
                      <a:pt x="185" y="55"/>
                      <a:pt x="148" y="46"/>
                    </a:cubicBezTo>
                    <a:cubicBezTo>
                      <a:pt x="194" y="102"/>
                      <a:pt x="194" y="102"/>
                      <a:pt x="194" y="102"/>
                    </a:cubicBezTo>
                    <a:cubicBezTo>
                      <a:pt x="203" y="111"/>
                      <a:pt x="203" y="120"/>
                      <a:pt x="203" y="120"/>
                    </a:cubicBezTo>
                    <a:cubicBezTo>
                      <a:pt x="203" y="129"/>
                      <a:pt x="194" y="139"/>
                      <a:pt x="194" y="139"/>
                    </a:cubicBezTo>
                    <a:cubicBezTo>
                      <a:pt x="157" y="166"/>
                      <a:pt x="139" y="194"/>
                      <a:pt x="120" y="213"/>
                    </a:cubicBezTo>
                    <a:cubicBezTo>
                      <a:pt x="102" y="240"/>
                      <a:pt x="83" y="268"/>
                      <a:pt x="46" y="268"/>
                    </a:cubicBezTo>
                    <a:lnTo>
                      <a:pt x="46" y="268"/>
                    </a:lnTo>
                    <a:cubicBezTo>
                      <a:pt x="46" y="351"/>
                      <a:pt x="46" y="351"/>
                      <a:pt x="46" y="351"/>
                    </a:cubicBezTo>
                    <a:lnTo>
                      <a:pt x="46" y="351"/>
                    </a:lnTo>
                    <a:cubicBezTo>
                      <a:pt x="55" y="351"/>
                      <a:pt x="55" y="351"/>
                      <a:pt x="65" y="361"/>
                    </a:cubicBezTo>
                    <a:cubicBezTo>
                      <a:pt x="83" y="361"/>
                      <a:pt x="111" y="379"/>
                      <a:pt x="129" y="398"/>
                    </a:cubicBezTo>
                    <a:cubicBezTo>
                      <a:pt x="139" y="407"/>
                      <a:pt x="148" y="416"/>
                      <a:pt x="157" y="416"/>
                    </a:cubicBezTo>
                    <a:cubicBezTo>
                      <a:pt x="185" y="425"/>
                      <a:pt x="213" y="435"/>
                      <a:pt x="222" y="462"/>
                    </a:cubicBezTo>
                    <a:cubicBezTo>
                      <a:pt x="259" y="610"/>
                      <a:pt x="259" y="610"/>
                      <a:pt x="259" y="610"/>
                    </a:cubicBezTo>
                    <a:cubicBezTo>
                      <a:pt x="259" y="620"/>
                      <a:pt x="268" y="629"/>
                      <a:pt x="277" y="629"/>
                    </a:cubicBezTo>
                    <a:cubicBezTo>
                      <a:pt x="287" y="629"/>
                      <a:pt x="296" y="620"/>
                      <a:pt x="296" y="610"/>
                    </a:cubicBezTo>
                    <a:cubicBezTo>
                      <a:pt x="296" y="518"/>
                      <a:pt x="296" y="518"/>
                      <a:pt x="296" y="518"/>
                    </a:cubicBezTo>
                    <a:cubicBezTo>
                      <a:pt x="296" y="509"/>
                      <a:pt x="296" y="499"/>
                      <a:pt x="305" y="499"/>
                    </a:cubicBezTo>
                    <a:cubicBezTo>
                      <a:pt x="314" y="490"/>
                      <a:pt x="314" y="490"/>
                      <a:pt x="324" y="490"/>
                    </a:cubicBezTo>
                    <a:cubicBezTo>
                      <a:pt x="361" y="499"/>
                      <a:pt x="407" y="509"/>
                      <a:pt x="444" y="509"/>
                    </a:cubicBezTo>
                    <a:cubicBezTo>
                      <a:pt x="490" y="509"/>
                      <a:pt x="527" y="499"/>
                      <a:pt x="564" y="490"/>
                    </a:cubicBezTo>
                    <a:cubicBezTo>
                      <a:pt x="573" y="490"/>
                      <a:pt x="583" y="490"/>
                      <a:pt x="583" y="499"/>
                    </a:cubicBezTo>
                    <a:cubicBezTo>
                      <a:pt x="592" y="518"/>
                      <a:pt x="592" y="518"/>
                      <a:pt x="592" y="518"/>
                    </a:cubicBezTo>
                    <a:cubicBezTo>
                      <a:pt x="610" y="527"/>
                      <a:pt x="610" y="546"/>
                      <a:pt x="620" y="555"/>
                    </a:cubicBezTo>
                    <a:lnTo>
                      <a:pt x="620" y="62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  <p:sp>
            <p:nvSpPr>
              <p:cNvPr id="110" name="Freeform 437">
                <a:extLst>
                  <a:ext uri="{FF2B5EF4-FFF2-40B4-BE49-F238E27FC236}">
                    <a16:creationId xmlns:a16="http://schemas.microsoft.com/office/drawing/2014/main" id="{7CF31B1F-2E24-3448-877D-8A8BA109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6073" y="9582060"/>
                <a:ext cx="348529" cy="229709"/>
              </a:xfrm>
              <a:custGeom>
                <a:avLst/>
                <a:gdLst>
                  <a:gd name="T0" fmla="*/ 18 w 195"/>
                  <a:gd name="T1" fmla="*/ 129 h 130"/>
                  <a:gd name="T2" fmla="*/ 18 w 195"/>
                  <a:gd name="T3" fmla="*/ 129 h 130"/>
                  <a:gd name="T4" fmla="*/ 9 w 195"/>
                  <a:gd name="T5" fmla="*/ 120 h 130"/>
                  <a:gd name="T6" fmla="*/ 18 w 195"/>
                  <a:gd name="T7" fmla="*/ 102 h 130"/>
                  <a:gd name="T8" fmla="*/ 18 w 195"/>
                  <a:gd name="T9" fmla="*/ 102 h 130"/>
                  <a:gd name="T10" fmla="*/ 64 w 195"/>
                  <a:gd name="T11" fmla="*/ 83 h 130"/>
                  <a:gd name="T12" fmla="*/ 55 w 195"/>
                  <a:gd name="T13" fmla="*/ 74 h 130"/>
                  <a:gd name="T14" fmla="*/ 46 w 195"/>
                  <a:gd name="T15" fmla="*/ 28 h 130"/>
                  <a:gd name="T16" fmla="*/ 92 w 195"/>
                  <a:gd name="T17" fmla="*/ 0 h 130"/>
                  <a:gd name="T18" fmla="*/ 129 w 195"/>
                  <a:gd name="T19" fmla="*/ 28 h 130"/>
                  <a:gd name="T20" fmla="*/ 129 w 195"/>
                  <a:gd name="T21" fmla="*/ 65 h 130"/>
                  <a:gd name="T22" fmla="*/ 175 w 195"/>
                  <a:gd name="T23" fmla="*/ 55 h 130"/>
                  <a:gd name="T24" fmla="*/ 194 w 195"/>
                  <a:gd name="T25" fmla="*/ 65 h 130"/>
                  <a:gd name="T26" fmla="*/ 175 w 195"/>
                  <a:gd name="T27" fmla="*/ 83 h 130"/>
                  <a:gd name="T28" fmla="*/ 129 w 195"/>
                  <a:gd name="T29" fmla="*/ 92 h 130"/>
                  <a:gd name="T30" fmla="*/ 101 w 195"/>
                  <a:gd name="T31" fmla="*/ 92 h 130"/>
                  <a:gd name="T32" fmla="*/ 64 w 195"/>
                  <a:gd name="T33" fmla="*/ 111 h 130"/>
                  <a:gd name="T34" fmla="*/ 27 w 195"/>
                  <a:gd name="T35" fmla="*/ 129 h 130"/>
                  <a:gd name="T36" fmla="*/ 18 w 195"/>
                  <a:gd name="T37" fmla="*/ 129 h 130"/>
                  <a:gd name="T38" fmla="*/ 92 w 195"/>
                  <a:gd name="T39" fmla="*/ 28 h 130"/>
                  <a:gd name="T40" fmla="*/ 92 w 195"/>
                  <a:gd name="T41" fmla="*/ 28 h 130"/>
                  <a:gd name="T42" fmla="*/ 83 w 195"/>
                  <a:gd name="T43" fmla="*/ 28 h 130"/>
                  <a:gd name="T44" fmla="*/ 74 w 195"/>
                  <a:gd name="T45" fmla="*/ 37 h 130"/>
                  <a:gd name="T46" fmla="*/ 74 w 195"/>
                  <a:gd name="T47" fmla="*/ 55 h 130"/>
                  <a:gd name="T48" fmla="*/ 92 w 195"/>
                  <a:gd name="T49" fmla="*/ 65 h 130"/>
                  <a:gd name="T50" fmla="*/ 101 w 195"/>
                  <a:gd name="T51" fmla="*/ 55 h 130"/>
                  <a:gd name="T52" fmla="*/ 101 w 195"/>
                  <a:gd name="T53" fmla="*/ 37 h 130"/>
                  <a:gd name="T54" fmla="*/ 92 w 195"/>
                  <a:gd name="T55" fmla="*/ 28 h 130"/>
                  <a:gd name="T56" fmla="*/ 101 w 195"/>
                  <a:gd name="T57" fmla="*/ 37 h 130"/>
                  <a:gd name="T58" fmla="*/ 101 w 195"/>
                  <a:gd name="T59" fmla="*/ 3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5" h="130"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9" y="129"/>
                      <a:pt x="9" y="129"/>
                      <a:pt x="9" y="120"/>
                    </a:cubicBezTo>
                    <a:cubicBezTo>
                      <a:pt x="0" y="111"/>
                      <a:pt x="9" y="102"/>
                      <a:pt x="18" y="102"/>
                    </a:cubicBezTo>
                    <a:lnTo>
                      <a:pt x="18" y="102"/>
                    </a:lnTo>
                    <a:cubicBezTo>
                      <a:pt x="27" y="102"/>
                      <a:pt x="46" y="92"/>
                      <a:pt x="64" y="83"/>
                    </a:cubicBezTo>
                    <a:lnTo>
                      <a:pt x="55" y="74"/>
                    </a:lnTo>
                    <a:cubicBezTo>
                      <a:pt x="46" y="65"/>
                      <a:pt x="37" y="46"/>
                      <a:pt x="46" y="28"/>
                    </a:cubicBezTo>
                    <a:cubicBezTo>
                      <a:pt x="55" y="9"/>
                      <a:pt x="74" y="0"/>
                      <a:pt x="92" y="0"/>
                    </a:cubicBezTo>
                    <a:cubicBezTo>
                      <a:pt x="111" y="0"/>
                      <a:pt x="129" y="18"/>
                      <a:pt x="129" y="28"/>
                    </a:cubicBezTo>
                    <a:cubicBezTo>
                      <a:pt x="129" y="37"/>
                      <a:pt x="129" y="46"/>
                      <a:pt x="129" y="65"/>
                    </a:cubicBezTo>
                    <a:cubicBezTo>
                      <a:pt x="138" y="65"/>
                      <a:pt x="157" y="55"/>
                      <a:pt x="175" y="55"/>
                    </a:cubicBezTo>
                    <a:cubicBezTo>
                      <a:pt x="185" y="55"/>
                      <a:pt x="185" y="65"/>
                      <a:pt x="194" y="65"/>
                    </a:cubicBezTo>
                    <a:cubicBezTo>
                      <a:pt x="194" y="74"/>
                      <a:pt x="185" y="83"/>
                      <a:pt x="175" y="83"/>
                    </a:cubicBezTo>
                    <a:cubicBezTo>
                      <a:pt x="175" y="83"/>
                      <a:pt x="157" y="92"/>
                      <a:pt x="129" y="92"/>
                    </a:cubicBezTo>
                    <a:cubicBezTo>
                      <a:pt x="120" y="92"/>
                      <a:pt x="111" y="92"/>
                      <a:pt x="101" y="92"/>
                    </a:cubicBezTo>
                    <a:cubicBezTo>
                      <a:pt x="92" y="102"/>
                      <a:pt x="83" y="111"/>
                      <a:pt x="64" y="111"/>
                    </a:cubicBezTo>
                    <a:cubicBezTo>
                      <a:pt x="46" y="129"/>
                      <a:pt x="27" y="129"/>
                      <a:pt x="27" y="129"/>
                    </a:cubicBezTo>
                    <a:cubicBezTo>
                      <a:pt x="18" y="129"/>
                      <a:pt x="18" y="129"/>
                      <a:pt x="18" y="129"/>
                    </a:cubicBezTo>
                    <a:close/>
                    <a:moveTo>
                      <a:pt x="92" y="28"/>
                    </a:moveTo>
                    <a:lnTo>
                      <a:pt x="92" y="28"/>
                    </a:lnTo>
                    <a:lnTo>
                      <a:pt x="83" y="28"/>
                    </a:lnTo>
                    <a:cubicBezTo>
                      <a:pt x="83" y="28"/>
                      <a:pt x="83" y="37"/>
                      <a:pt x="74" y="37"/>
                    </a:cubicBezTo>
                    <a:cubicBezTo>
                      <a:pt x="74" y="46"/>
                      <a:pt x="74" y="46"/>
                      <a:pt x="74" y="55"/>
                    </a:cubicBezTo>
                    <a:cubicBezTo>
                      <a:pt x="83" y="55"/>
                      <a:pt x="83" y="55"/>
                      <a:pt x="92" y="65"/>
                    </a:cubicBezTo>
                    <a:cubicBezTo>
                      <a:pt x="92" y="55"/>
                      <a:pt x="101" y="55"/>
                      <a:pt x="101" y="55"/>
                    </a:cubicBezTo>
                    <a:cubicBezTo>
                      <a:pt x="101" y="46"/>
                      <a:pt x="101" y="46"/>
                      <a:pt x="101" y="37"/>
                    </a:cubicBezTo>
                    <a:lnTo>
                      <a:pt x="92" y="28"/>
                    </a:lnTo>
                    <a:close/>
                    <a:moveTo>
                      <a:pt x="101" y="37"/>
                    </a:moveTo>
                    <a:lnTo>
                      <a:pt x="101" y="3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  <p:sp>
            <p:nvSpPr>
              <p:cNvPr id="111" name="Freeform 438">
                <a:extLst>
                  <a:ext uri="{FF2B5EF4-FFF2-40B4-BE49-F238E27FC236}">
                    <a16:creationId xmlns:a16="http://schemas.microsoft.com/office/drawing/2014/main" id="{14BFC4A3-B900-8F4E-925F-8BCD447A3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4645" y="9772167"/>
                <a:ext cx="87134" cy="102972"/>
              </a:xfrm>
              <a:custGeom>
                <a:avLst/>
                <a:gdLst>
                  <a:gd name="T0" fmla="*/ 0 w 47"/>
                  <a:gd name="T1" fmla="*/ 27 h 56"/>
                  <a:gd name="T2" fmla="*/ 0 w 47"/>
                  <a:gd name="T3" fmla="*/ 27 h 56"/>
                  <a:gd name="T4" fmla="*/ 18 w 47"/>
                  <a:gd name="T5" fmla="*/ 0 h 56"/>
                  <a:gd name="T6" fmla="*/ 46 w 47"/>
                  <a:gd name="T7" fmla="*/ 27 h 56"/>
                  <a:gd name="T8" fmla="*/ 18 w 47"/>
                  <a:gd name="T9" fmla="*/ 55 h 56"/>
                  <a:gd name="T10" fmla="*/ 0 w 47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6">
                    <a:moveTo>
                      <a:pt x="0" y="27"/>
                    </a:moveTo>
                    <a:lnTo>
                      <a:pt x="0" y="27"/>
                    </a:lnTo>
                    <a:cubicBezTo>
                      <a:pt x="0" y="18"/>
                      <a:pt x="9" y="0"/>
                      <a:pt x="18" y="0"/>
                    </a:cubicBezTo>
                    <a:cubicBezTo>
                      <a:pt x="37" y="0"/>
                      <a:pt x="46" y="18"/>
                      <a:pt x="46" y="27"/>
                    </a:cubicBezTo>
                    <a:cubicBezTo>
                      <a:pt x="46" y="37"/>
                      <a:pt x="37" y="55"/>
                      <a:pt x="18" y="55"/>
                    </a:cubicBezTo>
                    <a:cubicBezTo>
                      <a:pt x="9" y="55"/>
                      <a:pt x="0" y="37"/>
                      <a:pt x="0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  <p:sp>
            <p:nvSpPr>
              <p:cNvPr id="112" name="Freeform 439">
                <a:extLst>
                  <a:ext uri="{FF2B5EF4-FFF2-40B4-BE49-F238E27FC236}">
                    <a16:creationId xmlns:a16="http://schemas.microsoft.com/office/drawing/2014/main" id="{7327B529-3569-1F42-9171-AEF74CAC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9016" y="9621663"/>
                <a:ext cx="364371" cy="118819"/>
              </a:xfrm>
              <a:custGeom>
                <a:avLst/>
                <a:gdLst>
                  <a:gd name="T0" fmla="*/ 185 w 205"/>
                  <a:gd name="T1" fmla="*/ 65 h 66"/>
                  <a:gd name="T2" fmla="*/ 185 w 205"/>
                  <a:gd name="T3" fmla="*/ 65 h 66"/>
                  <a:gd name="T4" fmla="*/ 176 w 205"/>
                  <a:gd name="T5" fmla="*/ 65 h 66"/>
                  <a:gd name="T6" fmla="*/ 93 w 205"/>
                  <a:gd name="T7" fmla="*/ 47 h 66"/>
                  <a:gd name="T8" fmla="*/ 28 w 205"/>
                  <a:gd name="T9" fmla="*/ 47 h 66"/>
                  <a:gd name="T10" fmla="*/ 0 w 205"/>
                  <a:gd name="T11" fmla="*/ 28 h 66"/>
                  <a:gd name="T12" fmla="*/ 19 w 205"/>
                  <a:gd name="T13" fmla="*/ 0 h 66"/>
                  <a:gd name="T14" fmla="*/ 102 w 205"/>
                  <a:gd name="T15" fmla="*/ 0 h 66"/>
                  <a:gd name="T16" fmla="*/ 185 w 205"/>
                  <a:gd name="T17" fmla="*/ 19 h 66"/>
                  <a:gd name="T18" fmla="*/ 204 w 205"/>
                  <a:gd name="T19" fmla="*/ 47 h 66"/>
                  <a:gd name="T20" fmla="*/ 185 w 205"/>
                  <a:gd name="T21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" h="66">
                    <a:moveTo>
                      <a:pt x="185" y="65"/>
                    </a:moveTo>
                    <a:lnTo>
                      <a:pt x="185" y="65"/>
                    </a:lnTo>
                    <a:lnTo>
                      <a:pt x="176" y="65"/>
                    </a:lnTo>
                    <a:cubicBezTo>
                      <a:pt x="148" y="56"/>
                      <a:pt x="130" y="47"/>
                      <a:pt x="93" y="47"/>
                    </a:cubicBezTo>
                    <a:cubicBezTo>
                      <a:pt x="83" y="37"/>
                      <a:pt x="46" y="47"/>
                      <a:pt x="28" y="47"/>
                    </a:cubicBezTo>
                    <a:cubicBezTo>
                      <a:pt x="19" y="47"/>
                      <a:pt x="0" y="37"/>
                      <a:pt x="0" y="28"/>
                    </a:cubicBezTo>
                    <a:cubicBezTo>
                      <a:pt x="0" y="19"/>
                      <a:pt x="9" y="0"/>
                      <a:pt x="19" y="0"/>
                    </a:cubicBezTo>
                    <a:cubicBezTo>
                      <a:pt x="37" y="0"/>
                      <a:pt x="83" y="0"/>
                      <a:pt x="102" y="0"/>
                    </a:cubicBezTo>
                    <a:cubicBezTo>
                      <a:pt x="139" y="0"/>
                      <a:pt x="157" y="10"/>
                      <a:pt x="185" y="19"/>
                    </a:cubicBezTo>
                    <a:cubicBezTo>
                      <a:pt x="204" y="19"/>
                      <a:pt x="204" y="37"/>
                      <a:pt x="204" y="47"/>
                    </a:cubicBezTo>
                    <a:cubicBezTo>
                      <a:pt x="204" y="56"/>
                      <a:pt x="194" y="65"/>
                      <a:pt x="185" y="6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</p:grp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94543021-2D77-CB41-8E65-4AD64D817A8E}"/>
                </a:ext>
              </a:extLst>
            </p:cNvPr>
            <p:cNvGrpSpPr/>
            <p:nvPr/>
          </p:nvGrpSpPr>
          <p:grpSpPr>
            <a:xfrm>
              <a:off x="9110977" y="4131023"/>
              <a:ext cx="975998" cy="1287130"/>
              <a:chOff x="22640488" y="12726736"/>
              <a:chExt cx="1061428" cy="1710959"/>
            </a:xfrm>
            <a:solidFill>
              <a:schemeClr val="bg2"/>
            </a:solidFill>
          </p:grpSpPr>
          <p:sp>
            <p:nvSpPr>
              <p:cNvPr id="103" name="Freeform 443">
                <a:extLst>
                  <a:ext uri="{FF2B5EF4-FFF2-40B4-BE49-F238E27FC236}">
                    <a16:creationId xmlns:a16="http://schemas.microsoft.com/office/drawing/2014/main" id="{59569D1E-BFFE-E14A-AE72-54AE6BDA6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0488" y="13154476"/>
                <a:ext cx="1061428" cy="1283219"/>
              </a:xfrm>
              <a:custGeom>
                <a:avLst/>
                <a:gdLst>
                  <a:gd name="T0" fmla="*/ 296 w 593"/>
                  <a:gd name="T1" fmla="*/ 713 h 714"/>
                  <a:gd name="T2" fmla="*/ 296 w 593"/>
                  <a:gd name="T3" fmla="*/ 713 h 714"/>
                  <a:gd name="T4" fmla="*/ 0 w 593"/>
                  <a:gd name="T5" fmla="*/ 417 h 714"/>
                  <a:gd name="T6" fmla="*/ 37 w 593"/>
                  <a:gd name="T7" fmla="*/ 232 h 714"/>
                  <a:gd name="T8" fmla="*/ 139 w 593"/>
                  <a:gd name="T9" fmla="*/ 37 h 714"/>
                  <a:gd name="T10" fmla="*/ 157 w 593"/>
                  <a:gd name="T11" fmla="*/ 10 h 714"/>
                  <a:gd name="T12" fmla="*/ 194 w 593"/>
                  <a:gd name="T13" fmla="*/ 10 h 714"/>
                  <a:gd name="T14" fmla="*/ 194 w 593"/>
                  <a:gd name="T15" fmla="*/ 37 h 714"/>
                  <a:gd name="T16" fmla="*/ 176 w 593"/>
                  <a:gd name="T17" fmla="*/ 65 h 714"/>
                  <a:gd name="T18" fmla="*/ 83 w 593"/>
                  <a:gd name="T19" fmla="*/ 241 h 714"/>
                  <a:gd name="T20" fmla="*/ 46 w 593"/>
                  <a:gd name="T21" fmla="*/ 417 h 714"/>
                  <a:gd name="T22" fmla="*/ 296 w 593"/>
                  <a:gd name="T23" fmla="*/ 667 h 714"/>
                  <a:gd name="T24" fmla="*/ 546 w 593"/>
                  <a:gd name="T25" fmla="*/ 417 h 714"/>
                  <a:gd name="T26" fmla="*/ 509 w 593"/>
                  <a:gd name="T27" fmla="*/ 241 h 714"/>
                  <a:gd name="T28" fmla="*/ 416 w 593"/>
                  <a:gd name="T29" fmla="*/ 65 h 714"/>
                  <a:gd name="T30" fmla="*/ 398 w 593"/>
                  <a:gd name="T31" fmla="*/ 37 h 714"/>
                  <a:gd name="T32" fmla="*/ 398 w 593"/>
                  <a:gd name="T33" fmla="*/ 10 h 714"/>
                  <a:gd name="T34" fmla="*/ 435 w 593"/>
                  <a:gd name="T35" fmla="*/ 10 h 714"/>
                  <a:gd name="T36" fmla="*/ 453 w 593"/>
                  <a:gd name="T37" fmla="*/ 37 h 714"/>
                  <a:gd name="T38" fmla="*/ 555 w 593"/>
                  <a:gd name="T39" fmla="*/ 232 h 714"/>
                  <a:gd name="T40" fmla="*/ 592 w 593"/>
                  <a:gd name="T41" fmla="*/ 417 h 714"/>
                  <a:gd name="T42" fmla="*/ 296 w 593"/>
                  <a:gd name="T43" fmla="*/ 713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3" h="714">
                    <a:moveTo>
                      <a:pt x="296" y="713"/>
                    </a:moveTo>
                    <a:lnTo>
                      <a:pt x="296" y="713"/>
                    </a:lnTo>
                    <a:cubicBezTo>
                      <a:pt x="129" y="713"/>
                      <a:pt x="0" y="583"/>
                      <a:pt x="0" y="417"/>
                    </a:cubicBezTo>
                    <a:cubicBezTo>
                      <a:pt x="0" y="370"/>
                      <a:pt x="18" y="296"/>
                      <a:pt x="37" y="232"/>
                    </a:cubicBezTo>
                    <a:cubicBezTo>
                      <a:pt x="65" y="158"/>
                      <a:pt x="102" y="84"/>
                      <a:pt x="139" y="37"/>
                    </a:cubicBezTo>
                    <a:cubicBezTo>
                      <a:pt x="148" y="28"/>
                      <a:pt x="148" y="19"/>
                      <a:pt x="157" y="10"/>
                    </a:cubicBezTo>
                    <a:cubicBezTo>
                      <a:pt x="166" y="0"/>
                      <a:pt x="185" y="0"/>
                      <a:pt x="194" y="10"/>
                    </a:cubicBezTo>
                    <a:cubicBezTo>
                      <a:pt x="203" y="19"/>
                      <a:pt x="203" y="28"/>
                      <a:pt x="194" y="37"/>
                    </a:cubicBezTo>
                    <a:cubicBezTo>
                      <a:pt x="185" y="47"/>
                      <a:pt x="176" y="56"/>
                      <a:pt x="176" y="65"/>
                    </a:cubicBezTo>
                    <a:cubicBezTo>
                      <a:pt x="139" y="111"/>
                      <a:pt x="102" y="176"/>
                      <a:pt x="83" y="241"/>
                    </a:cubicBezTo>
                    <a:cubicBezTo>
                      <a:pt x="55" y="306"/>
                      <a:pt x="46" y="370"/>
                      <a:pt x="46" y="417"/>
                    </a:cubicBezTo>
                    <a:cubicBezTo>
                      <a:pt x="46" y="555"/>
                      <a:pt x="157" y="667"/>
                      <a:pt x="296" y="667"/>
                    </a:cubicBezTo>
                    <a:cubicBezTo>
                      <a:pt x="435" y="667"/>
                      <a:pt x="546" y="555"/>
                      <a:pt x="546" y="417"/>
                    </a:cubicBezTo>
                    <a:cubicBezTo>
                      <a:pt x="546" y="370"/>
                      <a:pt x="536" y="306"/>
                      <a:pt x="509" y="241"/>
                    </a:cubicBezTo>
                    <a:cubicBezTo>
                      <a:pt x="490" y="176"/>
                      <a:pt x="453" y="111"/>
                      <a:pt x="416" y="65"/>
                    </a:cubicBezTo>
                    <a:cubicBezTo>
                      <a:pt x="416" y="56"/>
                      <a:pt x="407" y="47"/>
                      <a:pt x="398" y="37"/>
                    </a:cubicBezTo>
                    <a:cubicBezTo>
                      <a:pt x="388" y="28"/>
                      <a:pt x="388" y="19"/>
                      <a:pt x="398" y="10"/>
                    </a:cubicBezTo>
                    <a:cubicBezTo>
                      <a:pt x="407" y="0"/>
                      <a:pt x="425" y="0"/>
                      <a:pt x="435" y="10"/>
                    </a:cubicBezTo>
                    <a:cubicBezTo>
                      <a:pt x="444" y="19"/>
                      <a:pt x="444" y="28"/>
                      <a:pt x="453" y="37"/>
                    </a:cubicBezTo>
                    <a:cubicBezTo>
                      <a:pt x="490" y="84"/>
                      <a:pt x="527" y="158"/>
                      <a:pt x="555" y="232"/>
                    </a:cubicBezTo>
                    <a:cubicBezTo>
                      <a:pt x="573" y="296"/>
                      <a:pt x="592" y="370"/>
                      <a:pt x="592" y="417"/>
                    </a:cubicBezTo>
                    <a:cubicBezTo>
                      <a:pt x="592" y="583"/>
                      <a:pt x="462" y="713"/>
                      <a:pt x="296" y="7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4" name="Freeform 444">
                <a:extLst>
                  <a:ext uri="{FF2B5EF4-FFF2-40B4-BE49-F238E27FC236}">
                    <a16:creationId xmlns:a16="http://schemas.microsoft.com/office/drawing/2014/main" id="{9B861A50-4FF1-374C-A2DA-24FD864F5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8518" y="12726736"/>
                <a:ext cx="665373" cy="316843"/>
              </a:xfrm>
              <a:custGeom>
                <a:avLst/>
                <a:gdLst>
                  <a:gd name="T0" fmla="*/ 296 w 371"/>
                  <a:gd name="T1" fmla="*/ 176 h 177"/>
                  <a:gd name="T2" fmla="*/ 296 w 371"/>
                  <a:gd name="T3" fmla="*/ 176 h 177"/>
                  <a:gd name="T4" fmla="*/ 287 w 371"/>
                  <a:gd name="T5" fmla="*/ 176 h 177"/>
                  <a:gd name="T6" fmla="*/ 277 w 371"/>
                  <a:gd name="T7" fmla="*/ 148 h 177"/>
                  <a:gd name="T8" fmla="*/ 314 w 371"/>
                  <a:gd name="T9" fmla="*/ 55 h 177"/>
                  <a:gd name="T10" fmla="*/ 314 w 371"/>
                  <a:gd name="T11" fmla="*/ 46 h 177"/>
                  <a:gd name="T12" fmla="*/ 305 w 371"/>
                  <a:gd name="T13" fmla="*/ 37 h 177"/>
                  <a:gd name="T14" fmla="*/ 65 w 371"/>
                  <a:gd name="T15" fmla="*/ 37 h 177"/>
                  <a:gd name="T16" fmla="*/ 55 w 371"/>
                  <a:gd name="T17" fmla="*/ 46 h 177"/>
                  <a:gd name="T18" fmla="*/ 55 w 371"/>
                  <a:gd name="T19" fmla="*/ 55 h 177"/>
                  <a:gd name="T20" fmla="*/ 92 w 371"/>
                  <a:gd name="T21" fmla="*/ 148 h 177"/>
                  <a:gd name="T22" fmla="*/ 83 w 371"/>
                  <a:gd name="T23" fmla="*/ 176 h 177"/>
                  <a:gd name="T24" fmla="*/ 55 w 371"/>
                  <a:gd name="T25" fmla="*/ 166 h 177"/>
                  <a:gd name="T26" fmla="*/ 9 w 371"/>
                  <a:gd name="T27" fmla="*/ 83 h 177"/>
                  <a:gd name="T28" fmla="*/ 18 w 371"/>
                  <a:gd name="T29" fmla="*/ 27 h 177"/>
                  <a:gd name="T30" fmla="*/ 65 w 371"/>
                  <a:gd name="T31" fmla="*/ 0 h 177"/>
                  <a:gd name="T32" fmla="*/ 305 w 371"/>
                  <a:gd name="T33" fmla="*/ 0 h 177"/>
                  <a:gd name="T34" fmla="*/ 351 w 371"/>
                  <a:gd name="T35" fmla="*/ 27 h 177"/>
                  <a:gd name="T36" fmla="*/ 361 w 371"/>
                  <a:gd name="T37" fmla="*/ 83 h 177"/>
                  <a:gd name="T38" fmla="*/ 314 w 371"/>
                  <a:gd name="T39" fmla="*/ 166 h 177"/>
                  <a:gd name="T40" fmla="*/ 296 w 371"/>
                  <a:gd name="T41" fmla="*/ 17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1" h="177">
                    <a:moveTo>
                      <a:pt x="296" y="176"/>
                    </a:moveTo>
                    <a:lnTo>
                      <a:pt x="296" y="176"/>
                    </a:lnTo>
                    <a:lnTo>
                      <a:pt x="287" y="176"/>
                    </a:lnTo>
                    <a:cubicBezTo>
                      <a:pt x="277" y="166"/>
                      <a:pt x="268" y="157"/>
                      <a:pt x="277" y="148"/>
                    </a:cubicBezTo>
                    <a:cubicBezTo>
                      <a:pt x="314" y="55"/>
                      <a:pt x="314" y="55"/>
                      <a:pt x="314" y="55"/>
                    </a:cubicBezTo>
                    <a:cubicBezTo>
                      <a:pt x="324" y="55"/>
                      <a:pt x="314" y="46"/>
                      <a:pt x="314" y="46"/>
                    </a:cubicBezTo>
                    <a:cubicBezTo>
                      <a:pt x="314" y="46"/>
                      <a:pt x="314" y="37"/>
                      <a:pt x="305" y="37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55" y="37"/>
                      <a:pt x="55" y="46"/>
                      <a:pt x="55" y="46"/>
                    </a:cubicBezTo>
                    <a:cubicBezTo>
                      <a:pt x="55" y="46"/>
                      <a:pt x="46" y="55"/>
                      <a:pt x="55" y="55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102" y="157"/>
                      <a:pt x="92" y="166"/>
                      <a:pt x="83" y="176"/>
                    </a:cubicBezTo>
                    <a:cubicBezTo>
                      <a:pt x="74" y="176"/>
                      <a:pt x="55" y="176"/>
                      <a:pt x="55" y="166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0" y="64"/>
                      <a:pt x="9" y="37"/>
                      <a:pt x="18" y="27"/>
                    </a:cubicBezTo>
                    <a:cubicBezTo>
                      <a:pt x="28" y="9"/>
                      <a:pt x="46" y="0"/>
                      <a:pt x="65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24" y="0"/>
                      <a:pt x="342" y="9"/>
                      <a:pt x="351" y="27"/>
                    </a:cubicBezTo>
                    <a:cubicBezTo>
                      <a:pt x="361" y="37"/>
                      <a:pt x="370" y="64"/>
                      <a:pt x="361" y="83"/>
                    </a:cubicBezTo>
                    <a:cubicBezTo>
                      <a:pt x="314" y="166"/>
                      <a:pt x="314" y="166"/>
                      <a:pt x="314" y="166"/>
                    </a:cubicBezTo>
                    <a:cubicBezTo>
                      <a:pt x="314" y="176"/>
                      <a:pt x="305" y="176"/>
                      <a:pt x="296" y="17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5" name="Freeform 445">
                <a:extLst>
                  <a:ext uri="{FF2B5EF4-FFF2-40B4-BE49-F238E27FC236}">
                    <a16:creationId xmlns:a16="http://schemas.microsoft.com/office/drawing/2014/main" id="{BD3480EB-9E6B-484C-BEFD-2779680FD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3174" y="13091106"/>
                <a:ext cx="403980" cy="87134"/>
              </a:xfrm>
              <a:custGeom>
                <a:avLst/>
                <a:gdLst>
                  <a:gd name="T0" fmla="*/ 203 w 223"/>
                  <a:gd name="T1" fmla="*/ 47 h 48"/>
                  <a:gd name="T2" fmla="*/ 203 w 223"/>
                  <a:gd name="T3" fmla="*/ 47 h 48"/>
                  <a:gd name="T4" fmla="*/ 18 w 223"/>
                  <a:gd name="T5" fmla="*/ 47 h 48"/>
                  <a:gd name="T6" fmla="*/ 0 w 223"/>
                  <a:gd name="T7" fmla="*/ 19 h 48"/>
                  <a:gd name="T8" fmla="*/ 18 w 223"/>
                  <a:gd name="T9" fmla="*/ 0 h 48"/>
                  <a:gd name="T10" fmla="*/ 203 w 223"/>
                  <a:gd name="T11" fmla="*/ 0 h 48"/>
                  <a:gd name="T12" fmla="*/ 222 w 223"/>
                  <a:gd name="T13" fmla="*/ 19 h 48"/>
                  <a:gd name="T14" fmla="*/ 203 w 223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48">
                    <a:moveTo>
                      <a:pt x="203" y="47"/>
                    </a:moveTo>
                    <a:lnTo>
                      <a:pt x="203" y="47"/>
                    </a:lnTo>
                    <a:cubicBezTo>
                      <a:pt x="18" y="47"/>
                      <a:pt x="18" y="47"/>
                      <a:pt x="18" y="47"/>
                    </a:cubicBezTo>
                    <a:cubicBezTo>
                      <a:pt x="9" y="47"/>
                      <a:pt x="0" y="28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13" y="0"/>
                      <a:pt x="222" y="10"/>
                      <a:pt x="222" y="19"/>
                    </a:cubicBezTo>
                    <a:cubicBezTo>
                      <a:pt x="222" y="28"/>
                      <a:pt x="213" y="47"/>
                      <a:pt x="203" y="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6" name="Freeform 446">
                <a:extLst>
                  <a:ext uri="{FF2B5EF4-FFF2-40B4-BE49-F238E27FC236}">
                    <a16:creationId xmlns:a16="http://schemas.microsoft.com/office/drawing/2014/main" id="{2CA2116E-8F50-524D-8D18-742DDCFE2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6543" y="13574297"/>
                <a:ext cx="269318" cy="435659"/>
              </a:xfrm>
              <a:custGeom>
                <a:avLst/>
                <a:gdLst>
                  <a:gd name="T0" fmla="*/ 65 w 149"/>
                  <a:gd name="T1" fmla="*/ 240 h 241"/>
                  <a:gd name="T2" fmla="*/ 65 w 149"/>
                  <a:gd name="T3" fmla="*/ 240 h 241"/>
                  <a:gd name="T4" fmla="*/ 9 w 149"/>
                  <a:gd name="T5" fmla="*/ 231 h 241"/>
                  <a:gd name="T6" fmla="*/ 0 w 149"/>
                  <a:gd name="T7" fmla="*/ 213 h 241"/>
                  <a:gd name="T8" fmla="*/ 28 w 149"/>
                  <a:gd name="T9" fmla="*/ 203 h 241"/>
                  <a:gd name="T10" fmla="*/ 102 w 149"/>
                  <a:gd name="T11" fmla="*/ 203 h 241"/>
                  <a:gd name="T12" fmla="*/ 120 w 149"/>
                  <a:gd name="T13" fmla="*/ 175 h 241"/>
                  <a:gd name="T14" fmla="*/ 65 w 149"/>
                  <a:gd name="T15" fmla="*/ 138 h 241"/>
                  <a:gd name="T16" fmla="*/ 28 w 149"/>
                  <a:gd name="T17" fmla="*/ 120 h 241"/>
                  <a:gd name="T18" fmla="*/ 0 w 149"/>
                  <a:gd name="T19" fmla="*/ 74 h 241"/>
                  <a:gd name="T20" fmla="*/ 28 w 149"/>
                  <a:gd name="T21" fmla="*/ 18 h 241"/>
                  <a:gd name="T22" fmla="*/ 139 w 149"/>
                  <a:gd name="T23" fmla="*/ 18 h 241"/>
                  <a:gd name="T24" fmla="*/ 148 w 149"/>
                  <a:gd name="T25" fmla="*/ 37 h 241"/>
                  <a:gd name="T26" fmla="*/ 129 w 149"/>
                  <a:gd name="T27" fmla="*/ 46 h 241"/>
                  <a:gd name="T28" fmla="*/ 46 w 149"/>
                  <a:gd name="T29" fmla="*/ 46 h 241"/>
                  <a:gd name="T30" fmla="*/ 37 w 149"/>
                  <a:gd name="T31" fmla="*/ 74 h 241"/>
                  <a:gd name="T32" fmla="*/ 83 w 149"/>
                  <a:gd name="T33" fmla="*/ 111 h 241"/>
                  <a:gd name="T34" fmla="*/ 120 w 149"/>
                  <a:gd name="T35" fmla="*/ 138 h 241"/>
                  <a:gd name="T36" fmla="*/ 148 w 149"/>
                  <a:gd name="T37" fmla="*/ 175 h 241"/>
                  <a:gd name="T38" fmla="*/ 120 w 149"/>
                  <a:gd name="T39" fmla="*/ 231 h 241"/>
                  <a:gd name="T40" fmla="*/ 65 w 149"/>
                  <a:gd name="T41" fmla="*/ 24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241">
                    <a:moveTo>
                      <a:pt x="65" y="240"/>
                    </a:moveTo>
                    <a:lnTo>
                      <a:pt x="65" y="240"/>
                    </a:lnTo>
                    <a:cubicBezTo>
                      <a:pt x="46" y="240"/>
                      <a:pt x="28" y="240"/>
                      <a:pt x="9" y="231"/>
                    </a:cubicBezTo>
                    <a:cubicBezTo>
                      <a:pt x="0" y="231"/>
                      <a:pt x="0" y="222"/>
                      <a:pt x="0" y="213"/>
                    </a:cubicBezTo>
                    <a:cubicBezTo>
                      <a:pt x="9" y="203"/>
                      <a:pt x="18" y="203"/>
                      <a:pt x="28" y="203"/>
                    </a:cubicBezTo>
                    <a:cubicBezTo>
                      <a:pt x="55" y="222"/>
                      <a:pt x="83" y="222"/>
                      <a:pt x="102" y="203"/>
                    </a:cubicBezTo>
                    <a:cubicBezTo>
                      <a:pt x="111" y="203"/>
                      <a:pt x="120" y="194"/>
                      <a:pt x="120" y="175"/>
                    </a:cubicBezTo>
                    <a:cubicBezTo>
                      <a:pt x="120" y="166"/>
                      <a:pt x="92" y="148"/>
                      <a:pt x="65" y="138"/>
                    </a:cubicBezTo>
                    <a:cubicBezTo>
                      <a:pt x="55" y="129"/>
                      <a:pt x="37" y="129"/>
                      <a:pt x="28" y="120"/>
                    </a:cubicBezTo>
                    <a:cubicBezTo>
                      <a:pt x="9" y="101"/>
                      <a:pt x="0" y="92"/>
                      <a:pt x="0" y="74"/>
                    </a:cubicBezTo>
                    <a:cubicBezTo>
                      <a:pt x="0" y="55"/>
                      <a:pt x="9" y="37"/>
                      <a:pt x="28" y="18"/>
                    </a:cubicBezTo>
                    <a:cubicBezTo>
                      <a:pt x="55" y="9"/>
                      <a:pt x="102" y="0"/>
                      <a:pt x="139" y="18"/>
                    </a:cubicBezTo>
                    <a:cubicBezTo>
                      <a:pt x="148" y="27"/>
                      <a:pt x="148" y="37"/>
                      <a:pt x="148" y="37"/>
                    </a:cubicBezTo>
                    <a:cubicBezTo>
                      <a:pt x="139" y="46"/>
                      <a:pt x="129" y="55"/>
                      <a:pt x="129" y="46"/>
                    </a:cubicBezTo>
                    <a:cubicBezTo>
                      <a:pt x="92" y="37"/>
                      <a:pt x="65" y="37"/>
                      <a:pt x="46" y="46"/>
                    </a:cubicBezTo>
                    <a:cubicBezTo>
                      <a:pt x="37" y="55"/>
                      <a:pt x="37" y="64"/>
                      <a:pt x="37" y="74"/>
                    </a:cubicBezTo>
                    <a:cubicBezTo>
                      <a:pt x="37" y="92"/>
                      <a:pt x="55" y="101"/>
                      <a:pt x="83" y="111"/>
                    </a:cubicBezTo>
                    <a:cubicBezTo>
                      <a:pt x="92" y="120"/>
                      <a:pt x="111" y="129"/>
                      <a:pt x="120" y="138"/>
                    </a:cubicBezTo>
                    <a:cubicBezTo>
                      <a:pt x="139" y="148"/>
                      <a:pt x="148" y="166"/>
                      <a:pt x="148" y="175"/>
                    </a:cubicBezTo>
                    <a:cubicBezTo>
                      <a:pt x="148" y="203"/>
                      <a:pt x="139" y="222"/>
                      <a:pt x="120" y="231"/>
                    </a:cubicBezTo>
                    <a:cubicBezTo>
                      <a:pt x="102" y="240"/>
                      <a:pt x="83" y="240"/>
                      <a:pt x="65" y="24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7" name="Freeform 447">
                <a:extLst>
                  <a:ext uri="{FF2B5EF4-FFF2-40B4-BE49-F238E27FC236}">
                    <a16:creationId xmlns:a16="http://schemas.microsoft.com/office/drawing/2014/main" id="{ACA86381-581C-4541-B648-D58E14518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1595" y="13487163"/>
                <a:ext cx="71293" cy="87134"/>
              </a:xfrm>
              <a:custGeom>
                <a:avLst/>
                <a:gdLst>
                  <a:gd name="T0" fmla="*/ 19 w 38"/>
                  <a:gd name="T1" fmla="*/ 47 h 48"/>
                  <a:gd name="T2" fmla="*/ 19 w 38"/>
                  <a:gd name="T3" fmla="*/ 47 h 48"/>
                  <a:gd name="T4" fmla="*/ 0 w 38"/>
                  <a:gd name="T5" fmla="*/ 37 h 48"/>
                  <a:gd name="T6" fmla="*/ 0 w 38"/>
                  <a:gd name="T7" fmla="*/ 10 h 48"/>
                  <a:gd name="T8" fmla="*/ 19 w 38"/>
                  <a:gd name="T9" fmla="*/ 0 h 48"/>
                  <a:gd name="T10" fmla="*/ 37 w 38"/>
                  <a:gd name="T11" fmla="*/ 10 h 48"/>
                  <a:gd name="T12" fmla="*/ 37 w 38"/>
                  <a:gd name="T13" fmla="*/ 37 h 48"/>
                  <a:gd name="T14" fmla="*/ 19 w 38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8">
                    <a:moveTo>
                      <a:pt x="19" y="47"/>
                    </a:moveTo>
                    <a:lnTo>
                      <a:pt x="19" y="47"/>
                    </a:lnTo>
                    <a:cubicBezTo>
                      <a:pt x="10" y="47"/>
                      <a:pt x="0" y="47"/>
                      <a:pt x="0" y="3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0"/>
                      <a:pt x="10" y="0"/>
                      <a:pt x="19" y="0"/>
                    </a:cubicBezTo>
                    <a:cubicBezTo>
                      <a:pt x="28" y="0"/>
                      <a:pt x="37" y="0"/>
                      <a:pt x="37" y="10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47"/>
                      <a:pt x="28" y="47"/>
                      <a:pt x="19" y="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8" name="Freeform 448">
                <a:extLst>
                  <a:ext uri="{FF2B5EF4-FFF2-40B4-BE49-F238E27FC236}">
                    <a16:creationId xmlns:a16="http://schemas.microsoft.com/office/drawing/2014/main" id="{F33EA4D0-9C99-CF46-9394-648683160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1595" y="14025797"/>
                <a:ext cx="71293" cy="102977"/>
              </a:xfrm>
              <a:custGeom>
                <a:avLst/>
                <a:gdLst>
                  <a:gd name="T0" fmla="*/ 19 w 38"/>
                  <a:gd name="T1" fmla="*/ 55 h 56"/>
                  <a:gd name="T2" fmla="*/ 19 w 38"/>
                  <a:gd name="T3" fmla="*/ 55 h 56"/>
                  <a:gd name="T4" fmla="*/ 0 w 38"/>
                  <a:gd name="T5" fmla="*/ 37 h 56"/>
                  <a:gd name="T6" fmla="*/ 0 w 38"/>
                  <a:gd name="T7" fmla="*/ 18 h 56"/>
                  <a:gd name="T8" fmla="*/ 19 w 38"/>
                  <a:gd name="T9" fmla="*/ 0 h 56"/>
                  <a:gd name="T10" fmla="*/ 37 w 38"/>
                  <a:gd name="T11" fmla="*/ 18 h 56"/>
                  <a:gd name="T12" fmla="*/ 37 w 38"/>
                  <a:gd name="T13" fmla="*/ 37 h 56"/>
                  <a:gd name="T14" fmla="*/ 19 w 38"/>
                  <a:gd name="T15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6">
                    <a:moveTo>
                      <a:pt x="19" y="55"/>
                    </a:moveTo>
                    <a:lnTo>
                      <a:pt x="19" y="55"/>
                    </a:lnTo>
                    <a:cubicBezTo>
                      <a:pt x="10" y="55"/>
                      <a:pt x="0" y="46"/>
                      <a:pt x="0" y="3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0" y="0"/>
                      <a:pt x="19" y="0"/>
                    </a:cubicBezTo>
                    <a:cubicBezTo>
                      <a:pt x="28" y="0"/>
                      <a:pt x="37" y="9"/>
                      <a:pt x="37" y="1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46"/>
                      <a:pt x="28" y="55"/>
                      <a:pt x="19" y="5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CD78F5D-4FDC-7546-9A78-0C556AE91031}"/>
                </a:ext>
              </a:extLst>
            </p:cNvPr>
            <p:cNvSpPr txBox="1"/>
            <p:nvPr/>
          </p:nvSpPr>
          <p:spPr>
            <a:xfrm>
              <a:off x="8557073" y="5636842"/>
              <a:ext cx="2616282" cy="65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Operations</a:t>
              </a:r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B3DBCF24-D278-7246-901A-41CF09145F78}"/>
                </a:ext>
              </a:extLst>
            </p:cNvPr>
            <p:cNvSpPr/>
            <p:nvPr/>
          </p:nvSpPr>
          <p:spPr>
            <a:xfrm>
              <a:off x="7869310" y="6236426"/>
              <a:ext cx="4001576" cy="126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331E0BC2-EB69-B840-B5EC-983971DF49D3}"/>
                </a:ext>
              </a:extLst>
            </p:cNvPr>
            <p:cNvGrpSpPr/>
            <p:nvPr/>
          </p:nvGrpSpPr>
          <p:grpSpPr>
            <a:xfrm>
              <a:off x="12030974" y="4153551"/>
              <a:ext cx="1151465" cy="1099059"/>
              <a:chOff x="12168785" y="9233531"/>
              <a:chExt cx="1283219" cy="1497086"/>
            </a:xfrm>
            <a:solidFill>
              <a:schemeClr val="bg2"/>
            </a:solidFill>
          </p:grpSpPr>
          <p:sp>
            <p:nvSpPr>
              <p:cNvPr id="100" name="Freeform 440">
                <a:extLst>
                  <a:ext uri="{FF2B5EF4-FFF2-40B4-BE49-F238E27FC236}">
                    <a16:creationId xmlns:a16="http://schemas.microsoft.com/office/drawing/2014/main" id="{A312F8E0-AA2E-5A47-BA30-DFDCEC8A4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785" y="9233531"/>
                <a:ext cx="1283219" cy="1497086"/>
              </a:xfrm>
              <a:custGeom>
                <a:avLst/>
                <a:gdLst>
                  <a:gd name="T0" fmla="*/ 360 w 713"/>
                  <a:gd name="T1" fmla="*/ 832 h 833"/>
                  <a:gd name="T2" fmla="*/ 360 w 713"/>
                  <a:gd name="T3" fmla="*/ 832 h 833"/>
                  <a:gd name="T4" fmla="*/ 351 w 713"/>
                  <a:gd name="T5" fmla="*/ 832 h 833"/>
                  <a:gd name="T6" fmla="*/ 147 w 713"/>
                  <a:gd name="T7" fmla="*/ 675 h 833"/>
                  <a:gd name="T8" fmla="*/ 0 w 713"/>
                  <a:gd name="T9" fmla="*/ 185 h 833"/>
                  <a:gd name="T10" fmla="*/ 9 w 713"/>
                  <a:gd name="T11" fmla="*/ 138 h 833"/>
                  <a:gd name="T12" fmla="*/ 56 w 713"/>
                  <a:gd name="T13" fmla="*/ 111 h 833"/>
                  <a:gd name="T14" fmla="*/ 314 w 713"/>
                  <a:gd name="T15" fmla="*/ 18 h 833"/>
                  <a:gd name="T16" fmla="*/ 397 w 713"/>
                  <a:gd name="T17" fmla="*/ 18 h 833"/>
                  <a:gd name="T18" fmla="*/ 656 w 713"/>
                  <a:gd name="T19" fmla="*/ 111 h 833"/>
                  <a:gd name="T20" fmla="*/ 702 w 713"/>
                  <a:gd name="T21" fmla="*/ 129 h 833"/>
                  <a:gd name="T22" fmla="*/ 712 w 713"/>
                  <a:gd name="T23" fmla="*/ 185 h 833"/>
                  <a:gd name="T24" fmla="*/ 564 w 713"/>
                  <a:gd name="T25" fmla="*/ 675 h 833"/>
                  <a:gd name="T26" fmla="*/ 369 w 713"/>
                  <a:gd name="T27" fmla="*/ 832 h 833"/>
                  <a:gd name="T28" fmla="*/ 360 w 713"/>
                  <a:gd name="T29" fmla="*/ 832 h 833"/>
                  <a:gd name="T30" fmla="*/ 351 w 713"/>
                  <a:gd name="T31" fmla="*/ 795 h 833"/>
                  <a:gd name="T32" fmla="*/ 351 w 713"/>
                  <a:gd name="T33" fmla="*/ 795 h 833"/>
                  <a:gd name="T34" fmla="*/ 360 w 713"/>
                  <a:gd name="T35" fmla="*/ 55 h 833"/>
                  <a:gd name="T36" fmla="*/ 360 w 713"/>
                  <a:gd name="T37" fmla="*/ 55 h 833"/>
                  <a:gd name="T38" fmla="*/ 341 w 713"/>
                  <a:gd name="T39" fmla="*/ 55 h 833"/>
                  <a:gd name="T40" fmla="*/ 65 w 713"/>
                  <a:gd name="T41" fmla="*/ 157 h 833"/>
                  <a:gd name="T42" fmla="*/ 46 w 713"/>
                  <a:gd name="T43" fmla="*/ 166 h 833"/>
                  <a:gd name="T44" fmla="*/ 37 w 713"/>
                  <a:gd name="T45" fmla="*/ 175 h 833"/>
                  <a:gd name="T46" fmla="*/ 184 w 713"/>
                  <a:gd name="T47" fmla="*/ 656 h 833"/>
                  <a:gd name="T48" fmla="*/ 360 w 713"/>
                  <a:gd name="T49" fmla="*/ 786 h 833"/>
                  <a:gd name="T50" fmla="*/ 527 w 713"/>
                  <a:gd name="T51" fmla="*/ 656 h 833"/>
                  <a:gd name="T52" fmla="*/ 675 w 713"/>
                  <a:gd name="T53" fmla="*/ 175 h 833"/>
                  <a:gd name="T54" fmla="*/ 665 w 713"/>
                  <a:gd name="T55" fmla="*/ 157 h 833"/>
                  <a:gd name="T56" fmla="*/ 647 w 713"/>
                  <a:gd name="T57" fmla="*/ 157 h 833"/>
                  <a:gd name="T58" fmla="*/ 369 w 713"/>
                  <a:gd name="T59" fmla="*/ 55 h 833"/>
                  <a:gd name="T60" fmla="*/ 360 w 713"/>
                  <a:gd name="T61" fmla="*/ 55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3" h="833">
                    <a:moveTo>
                      <a:pt x="360" y="832"/>
                    </a:moveTo>
                    <a:lnTo>
                      <a:pt x="360" y="832"/>
                    </a:lnTo>
                    <a:cubicBezTo>
                      <a:pt x="351" y="832"/>
                      <a:pt x="351" y="832"/>
                      <a:pt x="351" y="832"/>
                    </a:cubicBezTo>
                    <a:cubicBezTo>
                      <a:pt x="341" y="832"/>
                      <a:pt x="203" y="767"/>
                      <a:pt x="147" y="675"/>
                    </a:cubicBezTo>
                    <a:cubicBezTo>
                      <a:pt x="37" y="527"/>
                      <a:pt x="9" y="277"/>
                      <a:pt x="0" y="185"/>
                    </a:cubicBezTo>
                    <a:cubicBezTo>
                      <a:pt x="0" y="166"/>
                      <a:pt x="0" y="148"/>
                      <a:pt x="9" y="138"/>
                    </a:cubicBezTo>
                    <a:cubicBezTo>
                      <a:pt x="28" y="120"/>
                      <a:pt x="37" y="111"/>
                      <a:pt x="56" y="111"/>
                    </a:cubicBezTo>
                    <a:cubicBezTo>
                      <a:pt x="193" y="101"/>
                      <a:pt x="277" y="46"/>
                      <a:pt x="314" y="18"/>
                    </a:cubicBezTo>
                    <a:cubicBezTo>
                      <a:pt x="341" y="0"/>
                      <a:pt x="369" y="0"/>
                      <a:pt x="397" y="18"/>
                    </a:cubicBezTo>
                    <a:cubicBezTo>
                      <a:pt x="434" y="46"/>
                      <a:pt x="517" y="101"/>
                      <a:pt x="656" y="111"/>
                    </a:cubicBezTo>
                    <a:cubicBezTo>
                      <a:pt x="675" y="111"/>
                      <a:pt x="684" y="120"/>
                      <a:pt x="702" y="129"/>
                    </a:cubicBezTo>
                    <a:cubicBezTo>
                      <a:pt x="712" y="148"/>
                      <a:pt x="712" y="166"/>
                      <a:pt x="712" y="185"/>
                    </a:cubicBezTo>
                    <a:cubicBezTo>
                      <a:pt x="702" y="277"/>
                      <a:pt x="675" y="527"/>
                      <a:pt x="564" y="675"/>
                    </a:cubicBezTo>
                    <a:cubicBezTo>
                      <a:pt x="508" y="767"/>
                      <a:pt x="369" y="832"/>
                      <a:pt x="369" y="832"/>
                    </a:cubicBezTo>
                    <a:cubicBezTo>
                      <a:pt x="360" y="832"/>
                      <a:pt x="360" y="832"/>
                      <a:pt x="360" y="832"/>
                    </a:cubicBezTo>
                    <a:close/>
                    <a:moveTo>
                      <a:pt x="351" y="795"/>
                    </a:moveTo>
                    <a:lnTo>
                      <a:pt x="351" y="795"/>
                    </a:lnTo>
                    <a:close/>
                    <a:moveTo>
                      <a:pt x="360" y="55"/>
                    </a:moveTo>
                    <a:lnTo>
                      <a:pt x="360" y="55"/>
                    </a:lnTo>
                    <a:cubicBezTo>
                      <a:pt x="351" y="55"/>
                      <a:pt x="351" y="55"/>
                      <a:pt x="341" y="55"/>
                    </a:cubicBezTo>
                    <a:cubicBezTo>
                      <a:pt x="295" y="92"/>
                      <a:pt x="203" y="148"/>
                      <a:pt x="65" y="157"/>
                    </a:cubicBezTo>
                    <a:cubicBezTo>
                      <a:pt x="56" y="157"/>
                      <a:pt x="46" y="157"/>
                      <a:pt x="46" y="166"/>
                    </a:cubicBezTo>
                    <a:lnTo>
                      <a:pt x="37" y="175"/>
                    </a:lnTo>
                    <a:cubicBezTo>
                      <a:pt x="56" y="277"/>
                      <a:pt x="83" y="508"/>
                      <a:pt x="184" y="656"/>
                    </a:cubicBezTo>
                    <a:cubicBezTo>
                      <a:pt x="230" y="721"/>
                      <a:pt x="323" y="777"/>
                      <a:pt x="360" y="786"/>
                    </a:cubicBezTo>
                    <a:cubicBezTo>
                      <a:pt x="388" y="777"/>
                      <a:pt x="480" y="721"/>
                      <a:pt x="527" y="656"/>
                    </a:cubicBezTo>
                    <a:cubicBezTo>
                      <a:pt x="628" y="508"/>
                      <a:pt x="656" y="268"/>
                      <a:pt x="675" y="175"/>
                    </a:cubicBezTo>
                    <a:cubicBezTo>
                      <a:pt x="675" y="175"/>
                      <a:pt x="665" y="166"/>
                      <a:pt x="665" y="157"/>
                    </a:cubicBezTo>
                    <a:cubicBezTo>
                      <a:pt x="665" y="157"/>
                      <a:pt x="656" y="157"/>
                      <a:pt x="647" y="157"/>
                    </a:cubicBezTo>
                    <a:cubicBezTo>
                      <a:pt x="508" y="148"/>
                      <a:pt x="416" y="92"/>
                      <a:pt x="369" y="55"/>
                    </a:cubicBezTo>
                    <a:lnTo>
                      <a:pt x="360" y="5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441">
                <a:extLst>
                  <a:ext uri="{FF2B5EF4-FFF2-40B4-BE49-F238E27FC236}">
                    <a16:creationId xmlns:a16="http://schemas.microsoft.com/office/drawing/2014/main" id="{8D3CAB53-529C-1248-ABE9-03028122F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4840" y="9946431"/>
                <a:ext cx="483189" cy="348529"/>
              </a:xfrm>
              <a:custGeom>
                <a:avLst/>
                <a:gdLst>
                  <a:gd name="T0" fmla="*/ 232 w 270"/>
                  <a:gd name="T1" fmla="*/ 195 h 196"/>
                  <a:gd name="T2" fmla="*/ 232 w 270"/>
                  <a:gd name="T3" fmla="*/ 195 h 196"/>
                  <a:gd name="T4" fmla="*/ 37 w 270"/>
                  <a:gd name="T5" fmla="*/ 195 h 196"/>
                  <a:gd name="T6" fmla="*/ 0 w 270"/>
                  <a:gd name="T7" fmla="*/ 167 h 196"/>
                  <a:gd name="T8" fmla="*/ 0 w 270"/>
                  <a:gd name="T9" fmla="*/ 37 h 196"/>
                  <a:gd name="T10" fmla="*/ 37 w 270"/>
                  <a:gd name="T11" fmla="*/ 0 h 196"/>
                  <a:gd name="T12" fmla="*/ 232 w 270"/>
                  <a:gd name="T13" fmla="*/ 0 h 196"/>
                  <a:gd name="T14" fmla="*/ 269 w 270"/>
                  <a:gd name="T15" fmla="*/ 37 h 196"/>
                  <a:gd name="T16" fmla="*/ 269 w 270"/>
                  <a:gd name="T17" fmla="*/ 167 h 196"/>
                  <a:gd name="T18" fmla="*/ 232 w 270"/>
                  <a:gd name="T19" fmla="*/ 195 h 196"/>
                  <a:gd name="T20" fmla="*/ 46 w 270"/>
                  <a:gd name="T21" fmla="*/ 158 h 196"/>
                  <a:gd name="T22" fmla="*/ 46 w 270"/>
                  <a:gd name="T23" fmla="*/ 158 h 196"/>
                  <a:gd name="T24" fmla="*/ 222 w 270"/>
                  <a:gd name="T25" fmla="*/ 158 h 196"/>
                  <a:gd name="T26" fmla="*/ 222 w 270"/>
                  <a:gd name="T27" fmla="*/ 47 h 196"/>
                  <a:gd name="T28" fmla="*/ 46 w 270"/>
                  <a:gd name="T29" fmla="*/ 47 h 196"/>
                  <a:gd name="T30" fmla="*/ 46 w 270"/>
                  <a:gd name="T31" fmla="*/ 15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0" h="196">
                    <a:moveTo>
                      <a:pt x="232" y="195"/>
                    </a:moveTo>
                    <a:lnTo>
                      <a:pt x="232" y="195"/>
                    </a:lnTo>
                    <a:cubicBezTo>
                      <a:pt x="37" y="195"/>
                      <a:pt x="37" y="195"/>
                      <a:pt x="37" y="195"/>
                    </a:cubicBezTo>
                    <a:cubicBezTo>
                      <a:pt x="19" y="195"/>
                      <a:pt x="0" y="185"/>
                      <a:pt x="0" y="16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9"/>
                      <a:pt x="19" y="0"/>
                      <a:pt x="37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50" y="0"/>
                      <a:pt x="269" y="19"/>
                      <a:pt x="269" y="37"/>
                    </a:cubicBezTo>
                    <a:cubicBezTo>
                      <a:pt x="269" y="167"/>
                      <a:pt x="269" y="167"/>
                      <a:pt x="269" y="167"/>
                    </a:cubicBezTo>
                    <a:cubicBezTo>
                      <a:pt x="269" y="185"/>
                      <a:pt x="250" y="195"/>
                      <a:pt x="232" y="195"/>
                    </a:cubicBezTo>
                    <a:close/>
                    <a:moveTo>
                      <a:pt x="46" y="158"/>
                    </a:moveTo>
                    <a:lnTo>
                      <a:pt x="46" y="158"/>
                    </a:lnTo>
                    <a:cubicBezTo>
                      <a:pt x="222" y="158"/>
                      <a:pt x="222" y="158"/>
                      <a:pt x="222" y="158"/>
                    </a:cubicBezTo>
                    <a:cubicBezTo>
                      <a:pt x="222" y="47"/>
                      <a:pt x="222" y="47"/>
                      <a:pt x="222" y="47"/>
                    </a:cubicBezTo>
                    <a:cubicBezTo>
                      <a:pt x="46" y="47"/>
                      <a:pt x="46" y="47"/>
                      <a:pt x="46" y="47"/>
                    </a:cubicBezTo>
                    <a:lnTo>
                      <a:pt x="46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442">
                <a:extLst>
                  <a:ext uri="{FF2B5EF4-FFF2-40B4-BE49-F238E27FC236}">
                    <a16:creationId xmlns:a16="http://schemas.microsoft.com/office/drawing/2014/main" id="{CA8B5981-C205-2C40-968E-0C1CD8F0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6526" y="9685031"/>
                <a:ext cx="419821" cy="348529"/>
              </a:xfrm>
              <a:custGeom>
                <a:avLst/>
                <a:gdLst>
                  <a:gd name="T0" fmla="*/ 203 w 232"/>
                  <a:gd name="T1" fmla="*/ 195 h 196"/>
                  <a:gd name="T2" fmla="*/ 203 w 232"/>
                  <a:gd name="T3" fmla="*/ 195 h 196"/>
                  <a:gd name="T4" fmla="*/ 185 w 232"/>
                  <a:gd name="T5" fmla="*/ 176 h 196"/>
                  <a:gd name="T6" fmla="*/ 185 w 232"/>
                  <a:gd name="T7" fmla="*/ 111 h 196"/>
                  <a:gd name="T8" fmla="*/ 111 w 232"/>
                  <a:gd name="T9" fmla="*/ 47 h 196"/>
                  <a:gd name="T10" fmla="*/ 46 w 232"/>
                  <a:gd name="T11" fmla="*/ 111 h 196"/>
                  <a:gd name="T12" fmla="*/ 46 w 232"/>
                  <a:gd name="T13" fmla="*/ 176 h 196"/>
                  <a:gd name="T14" fmla="*/ 27 w 232"/>
                  <a:gd name="T15" fmla="*/ 195 h 196"/>
                  <a:gd name="T16" fmla="*/ 27 w 232"/>
                  <a:gd name="T17" fmla="*/ 195 h 196"/>
                  <a:gd name="T18" fmla="*/ 0 w 232"/>
                  <a:gd name="T19" fmla="*/ 176 h 196"/>
                  <a:gd name="T20" fmla="*/ 0 w 232"/>
                  <a:gd name="T21" fmla="*/ 111 h 196"/>
                  <a:gd name="T22" fmla="*/ 111 w 232"/>
                  <a:gd name="T23" fmla="*/ 0 h 196"/>
                  <a:gd name="T24" fmla="*/ 231 w 232"/>
                  <a:gd name="T25" fmla="*/ 111 h 196"/>
                  <a:gd name="T26" fmla="*/ 231 w 232"/>
                  <a:gd name="T27" fmla="*/ 176 h 196"/>
                  <a:gd name="T28" fmla="*/ 203 w 232"/>
                  <a:gd name="T29" fmla="*/ 195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" h="196">
                    <a:moveTo>
                      <a:pt x="203" y="195"/>
                    </a:moveTo>
                    <a:lnTo>
                      <a:pt x="203" y="195"/>
                    </a:lnTo>
                    <a:cubicBezTo>
                      <a:pt x="194" y="195"/>
                      <a:pt x="185" y="185"/>
                      <a:pt x="185" y="176"/>
                    </a:cubicBezTo>
                    <a:cubicBezTo>
                      <a:pt x="185" y="111"/>
                      <a:pt x="185" y="111"/>
                      <a:pt x="185" y="111"/>
                    </a:cubicBezTo>
                    <a:cubicBezTo>
                      <a:pt x="185" y="74"/>
                      <a:pt x="157" y="47"/>
                      <a:pt x="111" y="47"/>
                    </a:cubicBezTo>
                    <a:cubicBezTo>
                      <a:pt x="74" y="47"/>
                      <a:pt x="46" y="74"/>
                      <a:pt x="46" y="111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6" y="185"/>
                      <a:pt x="37" y="195"/>
                      <a:pt x="27" y="195"/>
                    </a:cubicBezTo>
                    <a:lnTo>
                      <a:pt x="27" y="195"/>
                    </a:lnTo>
                    <a:cubicBezTo>
                      <a:pt x="9" y="195"/>
                      <a:pt x="0" y="185"/>
                      <a:pt x="0" y="17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47"/>
                      <a:pt x="55" y="0"/>
                      <a:pt x="111" y="0"/>
                    </a:cubicBezTo>
                    <a:cubicBezTo>
                      <a:pt x="176" y="0"/>
                      <a:pt x="231" y="47"/>
                      <a:pt x="231" y="111"/>
                    </a:cubicBezTo>
                    <a:cubicBezTo>
                      <a:pt x="231" y="176"/>
                      <a:pt x="231" y="176"/>
                      <a:pt x="231" y="176"/>
                    </a:cubicBezTo>
                    <a:cubicBezTo>
                      <a:pt x="231" y="185"/>
                      <a:pt x="222" y="195"/>
                      <a:pt x="203" y="1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0B82799A-D623-B242-960B-0B21991AD6FB}"/>
                </a:ext>
              </a:extLst>
            </p:cNvPr>
            <p:cNvSpPr txBox="1"/>
            <p:nvPr/>
          </p:nvSpPr>
          <p:spPr>
            <a:xfrm>
              <a:off x="11677990" y="5641269"/>
              <a:ext cx="2616282" cy="65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9FE3D2C8-EE1F-9247-93AA-3294F95BA6BF}"/>
                </a:ext>
              </a:extLst>
            </p:cNvPr>
            <p:cNvSpPr/>
            <p:nvPr/>
          </p:nvSpPr>
          <p:spPr>
            <a:xfrm>
              <a:off x="10963756" y="6240853"/>
              <a:ext cx="4001576" cy="126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69E8041-477F-5D4E-AA6E-F1E6A0FF73EF}"/>
                </a:ext>
              </a:extLst>
            </p:cNvPr>
            <p:cNvGrpSpPr/>
            <p:nvPr/>
          </p:nvGrpSpPr>
          <p:grpSpPr>
            <a:xfrm>
              <a:off x="15072778" y="4331084"/>
              <a:ext cx="1554299" cy="782538"/>
              <a:chOff x="11986603" y="13075265"/>
              <a:chExt cx="1647591" cy="1013902"/>
            </a:xfrm>
            <a:solidFill>
              <a:schemeClr val="bg2"/>
            </a:solidFill>
          </p:grpSpPr>
          <p:sp>
            <p:nvSpPr>
              <p:cNvPr id="82" name="Freeform 427">
                <a:extLst>
                  <a:ext uri="{FF2B5EF4-FFF2-40B4-BE49-F238E27FC236}">
                    <a16:creationId xmlns:a16="http://schemas.microsoft.com/office/drawing/2014/main" id="{1254036B-7437-2F43-A3BF-4B14BE9B0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6603" y="13075265"/>
                <a:ext cx="1647591" cy="1013902"/>
              </a:xfrm>
              <a:custGeom>
                <a:avLst/>
                <a:gdLst>
                  <a:gd name="T0" fmla="*/ 888 w 916"/>
                  <a:gd name="T1" fmla="*/ 565 h 566"/>
                  <a:gd name="T2" fmla="*/ 888 w 916"/>
                  <a:gd name="T3" fmla="*/ 565 h 566"/>
                  <a:gd name="T4" fmla="*/ 28 w 916"/>
                  <a:gd name="T5" fmla="*/ 565 h 566"/>
                  <a:gd name="T6" fmla="*/ 0 w 916"/>
                  <a:gd name="T7" fmla="*/ 537 h 566"/>
                  <a:gd name="T8" fmla="*/ 0 w 916"/>
                  <a:gd name="T9" fmla="*/ 28 h 566"/>
                  <a:gd name="T10" fmla="*/ 28 w 916"/>
                  <a:gd name="T11" fmla="*/ 0 h 566"/>
                  <a:gd name="T12" fmla="*/ 888 w 916"/>
                  <a:gd name="T13" fmla="*/ 0 h 566"/>
                  <a:gd name="T14" fmla="*/ 915 w 916"/>
                  <a:gd name="T15" fmla="*/ 28 h 566"/>
                  <a:gd name="T16" fmla="*/ 915 w 916"/>
                  <a:gd name="T17" fmla="*/ 537 h 566"/>
                  <a:gd name="T18" fmla="*/ 888 w 916"/>
                  <a:gd name="T19" fmla="*/ 565 h 566"/>
                  <a:gd name="T20" fmla="*/ 37 w 916"/>
                  <a:gd name="T21" fmla="*/ 528 h 566"/>
                  <a:gd name="T22" fmla="*/ 37 w 916"/>
                  <a:gd name="T23" fmla="*/ 528 h 566"/>
                  <a:gd name="T24" fmla="*/ 878 w 916"/>
                  <a:gd name="T25" fmla="*/ 528 h 566"/>
                  <a:gd name="T26" fmla="*/ 878 w 916"/>
                  <a:gd name="T27" fmla="*/ 37 h 566"/>
                  <a:gd name="T28" fmla="*/ 37 w 916"/>
                  <a:gd name="T29" fmla="*/ 37 h 566"/>
                  <a:gd name="T30" fmla="*/ 37 w 916"/>
                  <a:gd name="T31" fmla="*/ 52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6" h="566">
                    <a:moveTo>
                      <a:pt x="888" y="565"/>
                    </a:moveTo>
                    <a:lnTo>
                      <a:pt x="888" y="565"/>
                    </a:lnTo>
                    <a:cubicBezTo>
                      <a:pt x="28" y="565"/>
                      <a:pt x="28" y="565"/>
                      <a:pt x="28" y="565"/>
                    </a:cubicBezTo>
                    <a:cubicBezTo>
                      <a:pt x="10" y="565"/>
                      <a:pt x="0" y="546"/>
                      <a:pt x="0" y="53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9"/>
                      <a:pt x="10" y="0"/>
                      <a:pt x="28" y="0"/>
                    </a:cubicBezTo>
                    <a:cubicBezTo>
                      <a:pt x="888" y="0"/>
                      <a:pt x="888" y="0"/>
                      <a:pt x="888" y="0"/>
                    </a:cubicBezTo>
                    <a:cubicBezTo>
                      <a:pt x="906" y="0"/>
                      <a:pt x="915" y="9"/>
                      <a:pt x="915" y="28"/>
                    </a:cubicBezTo>
                    <a:cubicBezTo>
                      <a:pt x="915" y="537"/>
                      <a:pt x="915" y="537"/>
                      <a:pt x="915" y="537"/>
                    </a:cubicBezTo>
                    <a:cubicBezTo>
                      <a:pt x="915" y="546"/>
                      <a:pt x="906" y="565"/>
                      <a:pt x="888" y="565"/>
                    </a:cubicBezTo>
                    <a:close/>
                    <a:moveTo>
                      <a:pt x="37" y="528"/>
                    </a:moveTo>
                    <a:lnTo>
                      <a:pt x="37" y="528"/>
                    </a:lnTo>
                    <a:cubicBezTo>
                      <a:pt x="878" y="528"/>
                      <a:pt x="878" y="528"/>
                      <a:pt x="878" y="528"/>
                    </a:cubicBezTo>
                    <a:cubicBezTo>
                      <a:pt x="878" y="37"/>
                      <a:pt x="878" y="37"/>
                      <a:pt x="878" y="37"/>
                    </a:cubicBezTo>
                    <a:cubicBezTo>
                      <a:pt x="37" y="37"/>
                      <a:pt x="37" y="37"/>
                      <a:pt x="37" y="37"/>
                    </a:cubicBezTo>
                    <a:lnTo>
                      <a:pt x="37" y="52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428">
                <a:extLst>
                  <a:ext uri="{FF2B5EF4-FFF2-40B4-BE49-F238E27FC236}">
                    <a16:creationId xmlns:a16="http://schemas.microsoft.com/office/drawing/2014/main" id="{237DA6EE-C088-C84A-A758-9609C049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225768"/>
                <a:ext cx="681216" cy="71288"/>
              </a:xfrm>
              <a:custGeom>
                <a:avLst/>
                <a:gdLst>
                  <a:gd name="T0" fmla="*/ 369 w 379"/>
                  <a:gd name="T1" fmla="*/ 37 h 38"/>
                  <a:gd name="T2" fmla="*/ 369 w 379"/>
                  <a:gd name="T3" fmla="*/ 37 h 38"/>
                  <a:gd name="T4" fmla="*/ 9 w 379"/>
                  <a:gd name="T5" fmla="*/ 37 h 38"/>
                  <a:gd name="T6" fmla="*/ 0 w 379"/>
                  <a:gd name="T7" fmla="*/ 19 h 38"/>
                  <a:gd name="T8" fmla="*/ 9 w 379"/>
                  <a:gd name="T9" fmla="*/ 0 h 38"/>
                  <a:gd name="T10" fmla="*/ 369 w 379"/>
                  <a:gd name="T11" fmla="*/ 0 h 38"/>
                  <a:gd name="T12" fmla="*/ 378 w 379"/>
                  <a:gd name="T13" fmla="*/ 19 h 38"/>
                  <a:gd name="T14" fmla="*/ 369 w 379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" h="38">
                    <a:moveTo>
                      <a:pt x="369" y="37"/>
                    </a:moveTo>
                    <a:lnTo>
                      <a:pt x="369" y="37"/>
                    </a:lnTo>
                    <a:cubicBezTo>
                      <a:pt x="9" y="37"/>
                      <a:pt x="9" y="37"/>
                      <a:pt x="9" y="37"/>
                    </a:cubicBezTo>
                    <a:cubicBezTo>
                      <a:pt x="0" y="37"/>
                      <a:pt x="0" y="28"/>
                      <a:pt x="0" y="19"/>
                    </a:cubicBezTo>
                    <a:cubicBezTo>
                      <a:pt x="0" y="10"/>
                      <a:pt x="0" y="0"/>
                      <a:pt x="9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78" y="0"/>
                      <a:pt x="378" y="10"/>
                      <a:pt x="378" y="19"/>
                    </a:cubicBezTo>
                    <a:cubicBezTo>
                      <a:pt x="378" y="28"/>
                      <a:pt x="378" y="37"/>
                      <a:pt x="369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429">
                <a:extLst>
                  <a:ext uri="{FF2B5EF4-FFF2-40B4-BE49-F238E27FC236}">
                    <a16:creationId xmlns:a16="http://schemas.microsoft.com/office/drawing/2014/main" id="{9EB6F798-E646-594F-9F5D-1A9986338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392109"/>
                <a:ext cx="530716" cy="71293"/>
              </a:xfrm>
              <a:custGeom>
                <a:avLst/>
                <a:gdLst>
                  <a:gd name="T0" fmla="*/ 276 w 296"/>
                  <a:gd name="T1" fmla="*/ 37 h 38"/>
                  <a:gd name="T2" fmla="*/ 276 w 296"/>
                  <a:gd name="T3" fmla="*/ 37 h 38"/>
                  <a:gd name="T4" fmla="*/ 9 w 296"/>
                  <a:gd name="T5" fmla="*/ 37 h 38"/>
                  <a:gd name="T6" fmla="*/ 0 w 296"/>
                  <a:gd name="T7" fmla="*/ 18 h 38"/>
                  <a:gd name="T8" fmla="*/ 9 w 296"/>
                  <a:gd name="T9" fmla="*/ 0 h 38"/>
                  <a:gd name="T10" fmla="*/ 276 w 296"/>
                  <a:gd name="T11" fmla="*/ 0 h 38"/>
                  <a:gd name="T12" fmla="*/ 295 w 296"/>
                  <a:gd name="T13" fmla="*/ 18 h 38"/>
                  <a:gd name="T14" fmla="*/ 276 w 296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6" h="38">
                    <a:moveTo>
                      <a:pt x="276" y="37"/>
                    </a:moveTo>
                    <a:lnTo>
                      <a:pt x="276" y="37"/>
                    </a:lnTo>
                    <a:cubicBezTo>
                      <a:pt x="9" y="37"/>
                      <a:pt x="9" y="37"/>
                      <a:pt x="9" y="37"/>
                    </a:cubicBezTo>
                    <a:cubicBezTo>
                      <a:pt x="0" y="37"/>
                      <a:pt x="0" y="2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86" y="0"/>
                      <a:pt x="295" y="9"/>
                      <a:pt x="295" y="18"/>
                    </a:cubicBezTo>
                    <a:cubicBezTo>
                      <a:pt x="295" y="28"/>
                      <a:pt x="286" y="37"/>
                      <a:pt x="276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430">
                <a:extLst>
                  <a:ext uri="{FF2B5EF4-FFF2-40B4-BE49-F238E27FC236}">
                    <a16:creationId xmlns:a16="http://schemas.microsoft.com/office/drawing/2014/main" id="{87A0F721-C479-7A41-8275-9CA6C0A2F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01" y="13875300"/>
                <a:ext cx="71288" cy="55445"/>
              </a:xfrm>
              <a:custGeom>
                <a:avLst/>
                <a:gdLst>
                  <a:gd name="T0" fmla="*/ 19 w 38"/>
                  <a:gd name="T1" fmla="*/ 28 h 29"/>
                  <a:gd name="T2" fmla="*/ 19 w 38"/>
                  <a:gd name="T3" fmla="*/ 28 h 29"/>
                  <a:gd name="T4" fmla="*/ 19 w 38"/>
                  <a:gd name="T5" fmla="*/ 28 h 29"/>
                  <a:gd name="T6" fmla="*/ 0 w 38"/>
                  <a:gd name="T7" fmla="*/ 9 h 29"/>
                  <a:gd name="T8" fmla="*/ 19 w 38"/>
                  <a:gd name="T9" fmla="*/ 0 h 29"/>
                  <a:gd name="T10" fmla="*/ 19 w 38"/>
                  <a:gd name="T11" fmla="*/ 0 h 29"/>
                  <a:gd name="T12" fmla="*/ 37 w 38"/>
                  <a:gd name="T13" fmla="*/ 9 h 29"/>
                  <a:gd name="T14" fmla="*/ 19 w 38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9">
                    <a:moveTo>
                      <a:pt x="19" y="28"/>
                    </a:moveTo>
                    <a:lnTo>
                      <a:pt x="19" y="28"/>
                    </a:lnTo>
                    <a:lnTo>
                      <a:pt x="19" y="28"/>
                    </a:lnTo>
                    <a:cubicBezTo>
                      <a:pt x="9" y="28"/>
                      <a:pt x="0" y="19"/>
                      <a:pt x="0" y="9"/>
                    </a:cubicBezTo>
                    <a:cubicBezTo>
                      <a:pt x="0" y="0"/>
                      <a:pt x="9" y="0"/>
                      <a:pt x="19" y="0"/>
                    </a:cubicBezTo>
                    <a:lnTo>
                      <a:pt x="19" y="0"/>
                    </a:lnTo>
                    <a:cubicBezTo>
                      <a:pt x="28" y="0"/>
                      <a:pt x="37" y="0"/>
                      <a:pt x="37" y="9"/>
                    </a:cubicBezTo>
                    <a:cubicBezTo>
                      <a:pt x="37" y="19"/>
                      <a:pt x="28" y="28"/>
                      <a:pt x="19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431">
                <a:extLst>
                  <a:ext uri="{FF2B5EF4-FFF2-40B4-BE49-F238E27FC236}">
                    <a16:creationId xmlns:a16="http://schemas.microsoft.com/office/drawing/2014/main" id="{3CC8A3DD-C37E-8B42-A32A-A3132E208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2188" y="13875300"/>
                <a:ext cx="348529" cy="55445"/>
              </a:xfrm>
              <a:custGeom>
                <a:avLst/>
                <a:gdLst>
                  <a:gd name="T0" fmla="*/ 176 w 196"/>
                  <a:gd name="T1" fmla="*/ 28 h 29"/>
                  <a:gd name="T2" fmla="*/ 176 w 196"/>
                  <a:gd name="T3" fmla="*/ 28 h 29"/>
                  <a:gd name="T4" fmla="*/ 176 w 196"/>
                  <a:gd name="T5" fmla="*/ 28 h 29"/>
                  <a:gd name="T6" fmla="*/ 158 w 196"/>
                  <a:gd name="T7" fmla="*/ 9 h 29"/>
                  <a:gd name="T8" fmla="*/ 176 w 196"/>
                  <a:gd name="T9" fmla="*/ 0 h 29"/>
                  <a:gd name="T10" fmla="*/ 176 w 196"/>
                  <a:gd name="T11" fmla="*/ 0 h 29"/>
                  <a:gd name="T12" fmla="*/ 195 w 196"/>
                  <a:gd name="T13" fmla="*/ 9 h 29"/>
                  <a:gd name="T14" fmla="*/ 176 w 196"/>
                  <a:gd name="T15" fmla="*/ 28 h 29"/>
                  <a:gd name="T16" fmla="*/ 130 w 196"/>
                  <a:gd name="T17" fmla="*/ 28 h 29"/>
                  <a:gd name="T18" fmla="*/ 130 w 196"/>
                  <a:gd name="T19" fmla="*/ 28 h 29"/>
                  <a:gd name="T20" fmla="*/ 121 w 196"/>
                  <a:gd name="T21" fmla="*/ 28 h 29"/>
                  <a:gd name="T22" fmla="*/ 111 w 196"/>
                  <a:gd name="T23" fmla="*/ 9 h 29"/>
                  <a:gd name="T24" fmla="*/ 121 w 196"/>
                  <a:gd name="T25" fmla="*/ 0 h 29"/>
                  <a:gd name="T26" fmla="*/ 130 w 196"/>
                  <a:gd name="T27" fmla="*/ 0 h 29"/>
                  <a:gd name="T28" fmla="*/ 139 w 196"/>
                  <a:gd name="T29" fmla="*/ 9 h 29"/>
                  <a:gd name="T30" fmla="*/ 130 w 196"/>
                  <a:gd name="T31" fmla="*/ 28 h 29"/>
                  <a:gd name="T32" fmla="*/ 74 w 196"/>
                  <a:gd name="T33" fmla="*/ 28 h 29"/>
                  <a:gd name="T34" fmla="*/ 74 w 196"/>
                  <a:gd name="T35" fmla="*/ 28 h 29"/>
                  <a:gd name="T36" fmla="*/ 74 w 196"/>
                  <a:gd name="T37" fmla="*/ 28 h 29"/>
                  <a:gd name="T38" fmla="*/ 56 w 196"/>
                  <a:gd name="T39" fmla="*/ 9 h 29"/>
                  <a:gd name="T40" fmla="*/ 74 w 196"/>
                  <a:gd name="T41" fmla="*/ 0 h 29"/>
                  <a:gd name="T42" fmla="*/ 74 w 196"/>
                  <a:gd name="T43" fmla="*/ 0 h 29"/>
                  <a:gd name="T44" fmla="*/ 93 w 196"/>
                  <a:gd name="T45" fmla="*/ 9 h 29"/>
                  <a:gd name="T46" fmla="*/ 74 w 196"/>
                  <a:gd name="T47" fmla="*/ 28 h 29"/>
                  <a:gd name="T48" fmla="*/ 19 w 196"/>
                  <a:gd name="T49" fmla="*/ 28 h 29"/>
                  <a:gd name="T50" fmla="*/ 19 w 196"/>
                  <a:gd name="T51" fmla="*/ 28 h 29"/>
                  <a:gd name="T52" fmla="*/ 19 w 196"/>
                  <a:gd name="T53" fmla="*/ 28 h 29"/>
                  <a:gd name="T54" fmla="*/ 0 w 196"/>
                  <a:gd name="T55" fmla="*/ 9 h 29"/>
                  <a:gd name="T56" fmla="*/ 19 w 196"/>
                  <a:gd name="T57" fmla="*/ 0 h 29"/>
                  <a:gd name="T58" fmla="*/ 19 w 196"/>
                  <a:gd name="T59" fmla="*/ 0 h 29"/>
                  <a:gd name="T60" fmla="*/ 37 w 196"/>
                  <a:gd name="T61" fmla="*/ 9 h 29"/>
                  <a:gd name="T62" fmla="*/ 19 w 196"/>
                  <a:gd name="T6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6" h="29">
                    <a:moveTo>
                      <a:pt x="176" y="28"/>
                    </a:moveTo>
                    <a:lnTo>
                      <a:pt x="176" y="28"/>
                    </a:lnTo>
                    <a:lnTo>
                      <a:pt x="176" y="28"/>
                    </a:lnTo>
                    <a:cubicBezTo>
                      <a:pt x="167" y="28"/>
                      <a:pt x="158" y="19"/>
                      <a:pt x="158" y="9"/>
                    </a:cubicBezTo>
                    <a:cubicBezTo>
                      <a:pt x="158" y="0"/>
                      <a:pt x="167" y="0"/>
                      <a:pt x="176" y="0"/>
                    </a:cubicBezTo>
                    <a:lnTo>
                      <a:pt x="176" y="0"/>
                    </a:lnTo>
                    <a:cubicBezTo>
                      <a:pt x="185" y="0"/>
                      <a:pt x="195" y="0"/>
                      <a:pt x="195" y="9"/>
                    </a:cubicBezTo>
                    <a:cubicBezTo>
                      <a:pt x="195" y="19"/>
                      <a:pt x="185" y="28"/>
                      <a:pt x="176" y="28"/>
                    </a:cubicBezTo>
                    <a:close/>
                    <a:moveTo>
                      <a:pt x="130" y="28"/>
                    </a:moveTo>
                    <a:lnTo>
                      <a:pt x="130" y="28"/>
                    </a:lnTo>
                    <a:cubicBezTo>
                      <a:pt x="121" y="28"/>
                      <a:pt x="121" y="28"/>
                      <a:pt x="121" y="28"/>
                    </a:cubicBezTo>
                    <a:cubicBezTo>
                      <a:pt x="111" y="28"/>
                      <a:pt x="111" y="19"/>
                      <a:pt x="111" y="9"/>
                    </a:cubicBezTo>
                    <a:cubicBezTo>
                      <a:pt x="111" y="0"/>
                      <a:pt x="111" y="0"/>
                      <a:pt x="121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0"/>
                      <a:pt x="139" y="0"/>
                      <a:pt x="139" y="9"/>
                    </a:cubicBezTo>
                    <a:cubicBezTo>
                      <a:pt x="139" y="19"/>
                      <a:pt x="139" y="28"/>
                      <a:pt x="130" y="28"/>
                    </a:cubicBezTo>
                    <a:close/>
                    <a:moveTo>
                      <a:pt x="74" y="28"/>
                    </a:moveTo>
                    <a:lnTo>
                      <a:pt x="74" y="28"/>
                    </a:lnTo>
                    <a:lnTo>
                      <a:pt x="74" y="28"/>
                    </a:lnTo>
                    <a:cubicBezTo>
                      <a:pt x="65" y="28"/>
                      <a:pt x="56" y="19"/>
                      <a:pt x="56" y="9"/>
                    </a:cubicBezTo>
                    <a:cubicBezTo>
                      <a:pt x="56" y="0"/>
                      <a:pt x="65" y="0"/>
                      <a:pt x="74" y="0"/>
                    </a:cubicBezTo>
                    <a:lnTo>
                      <a:pt x="74" y="0"/>
                    </a:lnTo>
                    <a:cubicBezTo>
                      <a:pt x="84" y="0"/>
                      <a:pt x="93" y="0"/>
                      <a:pt x="93" y="9"/>
                    </a:cubicBezTo>
                    <a:cubicBezTo>
                      <a:pt x="93" y="19"/>
                      <a:pt x="84" y="28"/>
                      <a:pt x="74" y="28"/>
                    </a:cubicBezTo>
                    <a:close/>
                    <a:moveTo>
                      <a:pt x="19" y="28"/>
                    </a:moveTo>
                    <a:lnTo>
                      <a:pt x="19" y="28"/>
                    </a:lnTo>
                    <a:lnTo>
                      <a:pt x="19" y="28"/>
                    </a:lnTo>
                    <a:cubicBezTo>
                      <a:pt x="10" y="28"/>
                      <a:pt x="0" y="19"/>
                      <a:pt x="0" y="9"/>
                    </a:cubicBezTo>
                    <a:cubicBezTo>
                      <a:pt x="0" y="0"/>
                      <a:pt x="10" y="0"/>
                      <a:pt x="19" y="0"/>
                    </a:cubicBezTo>
                    <a:lnTo>
                      <a:pt x="19" y="0"/>
                    </a:lnTo>
                    <a:cubicBezTo>
                      <a:pt x="28" y="0"/>
                      <a:pt x="37" y="0"/>
                      <a:pt x="37" y="9"/>
                    </a:cubicBezTo>
                    <a:cubicBezTo>
                      <a:pt x="37" y="19"/>
                      <a:pt x="28" y="28"/>
                      <a:pt x="1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432">
                <a:extLst>
                  <a:ext uri="{FF2B5EF4-FFF2-40B4-BE49-F238E27FC236}">
                    <a16:creationId xmlns:a16="http://schemas.microsoft.com/office/drawing/2014/main" id="{AA81DE14-4049-0C4D-B637-035A277AA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5053" y="13875300"/>
                <a:ext cx="55450" cy="55445"/>
              </a:xfrm>
              <a:custGeom>
                <a:avLst/>
                <a:gdLst>
                  <a:gd name="T0" fmla="*/ 9 w 29"/>
                  <a:gd name="T1" fmla="*/ 28 h 29"/>
                  <a:gd name="T2" fmla="*/ 9 w 29"/>
                  <a:gd name="T3" fmla="*/ 28 h 29"/>
                  <a:gd name="T4" fmla="*/ 9 w 29"/>
                  <a:gd name="T5" fmla="*/ 28 h 29"/>
                  <a:gd name="T6" fmla="*/ 0 w 29"/>
                  <a:gd name="T7" fmla="*/ 9 h 29"/>
                  <a:gd name="T8" fmla="*/ 9 w 29"/>
                  <a:gd name="T9" fmla="*/ 0 h 29"/>
                  <a:gd name="T10" fmla="*/ 9 w 29"/>
                  <a:gd name="T11" fmla="*/ 0 h 29"/>
                  <a:gd name="T12" fmla="*/ 28 w 29"/>
                  <a:gd name="T13" fmla="*/ 9 h 29"/>
                  <a:gd name="T14" fmla="*/ 9 w 29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9">
                    <a:moveTo>
                      <a:pt x="9" y="28"/>
                    </a:moveTo>
                    <a:lnTo>
                      <a:pt x="9" y="28"/>
                    </a:lnTo>
                    <a:lnTo>
                      <a:pt x="9" y="28"/>
                    </a:lnTo>
                    <a:cubicBezTo>
                      <a:pt x="0" y="28"/>
                      <a:pt x="0" y="1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lnTo>
                      <a:pt x="9" y="0"/>
                    </a:lnTo>
                    <a:cubicBezTo>
                      <a:pt x="19" y="0"/>
                      <a:pt x="28" y="0"/>
                      <a:pt x="28" y="9"/>
                    </a:cubicBezTo>
                    <a:cubicBezTo>
                      <a:pt x="28" y="19"/>
                      <a:pt x="19" y="28"/>
                      <a:pt x="9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FA9BDFCA-6B27-BC4C-B45A-4F56DB099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9212" y="13708954"/>
                <a:ext cx="546559" cy="47527"/>
              </a:xfrm>
              <a:custGeom>
                <a:avLst/>
                <a:gdLst>
                  <a:gd name="T0" fmla="*/ 287 w 306"/>
                  <a:gd name="T1" fmla="*/ 27 h 28"/>
                  <a:gd name="T2" fmla="*/ 287 w 306"/>
                  <a:gd name="T3" fmla="*/ 27 h 28"/>
                  <a:gd name="T4" fmla="*/ 18 w 306"/>
                  <a:gd name="T5" fmla="*/ 27 h 28"/>
                  <a:gd name="T6" fmla="*/ 0 w 306"/>
                  <a:gd name="T7" fmla="*/ 18 h 28"/>
                  <a:gd name="T8" fmla="*/ 18 w 306"/>
                  <a:gd name="T9" fmla="*/ 0 h 28"/>
                  <a:gd name="T10" fmla="*/ 287 w 306"/>
                  <a:gd name="T11" fmla="*/ 0 h 28"/>
                  <a:gd name="T12" fmla="*/ 305 w 306"/>
                  <a:gd name="T13" fmla="*/ 18 h 28"/>
                  <a:gd name="T14" fmla="*/ 287 w 306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28">
                    <a:moveTo>
                      <a:pt x="287" y="27"/>
                    </a:moveTo>
                    <a:lnTo>
                      <a:pt x="287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96" y="0"/>
                      <a:pt x="305" y="9"/>
                      <a:pt x="305" y="18"/>
                    </a:cubicBezTo>
                    <a:cubicBezTo>
                      <a:pt x="305" y="27"/>
                      <a:pt x="296" y="27"/>
                      <a:pt x="287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B6768052-84D4-FD4C-882C-7A37E5C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708954"/>
                <a:ext cx="301002" cy="213873"/>
              </a:xfrm>
              <a:custGeom>
                <a:avLst/>
                <a:gdLst>
                  <a:gd name="T0" fmla="*/ 147 w 166"/>
                  <a:gd name="T1" fmla="*/ 120 h 121"/>
                  <a:gd name="T2" fmla="*/ 147 w 166"/>
                  <a:gd name="T3" fmla="*/ 120 h 121"/>
                  <a:gd name="T4" fmla="*/ 9 w 166"/>
                  <a:gd name="T5" fmla="*/ 120 h 121"/>
                  <a:gd name="T6" fmla="*/ 0 w 166"/>
                  <a:gd name="T7" fmla="*/ 101 h 121"/>
                  <a:gd name="T8" fmla="*/ 0 w 166"/>
                  <a:gd name="T9" fmla="*/ 18 h 121"/>
                  <a:gd name="T10" fmla="*/ 9 w 166"/>
                  <a:gd name="T11" fmla="*/ 0 h 121"/>
                  <a:gd name="T12" fmla="*/ 147 w 166"/>
                  <a:gd name="T13" fmla="*/ 0 h 121"/>
                  <a:gd name="T14" fmla="*/ 165 w 166"/>
                  <a:gd name="T15" fmla="*/ 18 h 121"/>
                  <a:gd name="T16" fmla="*/ 165 w 166"/>
                  <a:gd name="T17" fmla="*/ 101 h 121"/>
                  <a:gd name="T18" fmla="*/ 147 w 166"/>
                  <a:gd name="T19" fmla="*/ 120 h 121"/>
                  <a:gd name="T20" fmla="*/ 28 w 166"/>
                  <a:gd name="T21" fmla="*/ 83 h 121"/>
                  <a:gd name="T22" fmla="*/ 28 w 166"/>
                  <a:gd name="T23" fmla="*/ 83 h 121"/>
                  <a:gd name="T24" fmla="*/ 129 w 166"/>
                  <a:gd name="T25" fmla="*/ 83 h 121"/>
                  <a:gd name="T26" fmla="*/ 129 w 166"/>
                  <a:gd name="T27" fmla="*/ 27 h 121"/>
                  <a:gd name="T28" fmla="*/ 28 w 166"/>
                  <a:gd name="T29" fmla="*/ 27 h 121"/>
                  <a:gd name="T30" fmla="*/ 28 w 166"/>
                  <a:gd name="T31" fmla="*/ 8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21">
                    <a:moveTo>
                      <a:pt x="147" y="120"/>
                    </a:moveTo>
                    <a:lnTo>
                      <a:pt x="147" y="120"/>
                    </a:lnTo>
                    <a:cubicBezTo>
                      <a:pt x="9" y="120"/>
                      <a:pt x="9" y="120"/>
                      <a:pt x="9" y="120"/>
                    </a:cubicBezTo>
                    <a:cubicBezTo>
                      <a:pt x="0" y="120"/>
                      <a:pt x="0" y="111"/>
                      <a:pt x="0" y="10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6" y="0"/>
                      <a:pt x="165" y="9"/>
                      <a:pt x="165" y="18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65" y="111"/>
                      <a:pt x="156" y="120"/>
                      <a:pt x="147" y="120"/>
                    </a:cubicBezTo>
                    <a:close/>
                    <a:moveTo>
                      <a:pt x="28" y="83"/>
                    </a:moveTo>
                    <a:lnTo>
                      <a:pt x="28" y="83"/>
                    </a:lnTo>
                    <a:cubicBezTo>
                      <a:pt x="129" y="83"/>
                      <a:pt x="129" y="83"/>
                      <a:pt x="129" y="83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2D1B77CF-BCD8-7047-8547-2DFF0C407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6055" y="13225768"/>
                <a:ext cx="229714" cy="71288"/>
              </a:xfrm>
              <a:custGeom>
                <a:avLst/>
                <a:gdLst>
                  <a:gd name="T0" fmla="*/ 111 w 130"/>
                  <a:gd name="T1" fmla="*/ 37 h 38"/>
                  <a:gd name="T2" fmla="*/ 111 w 130"/>
                  <a:gd name="T3" fmla="*/ 37 h 38"/>
                  <a:gd name="T4" fmla="*/ 18 w 130"/>
                  <a:gd name="T5" fmla="*/ 37 h 38"/>
                  <a:gd name="T6" fmla="*/ 0 w 130"/>
                  <a:gd name="T7" fmla="*/ 19 h 38"/>
                  <a:gd name="T8" fmla="*/ 18 w 130"/>
                  <a:gd name="T9" fmla="*/ 0 h 38"/>
                  <a:gd name="T10" fmla="*/ 111 w 130"/>
                  <a:gd name="T11" fmla="*/ 0 h 38"/>
                  <a:gd name="T12" fmla="*/ 129 w 130"/>
                  <a:gd name="T13" fmla="*/ 19 h 38"/>
                  <a:gd name="T14" fmla="*/ 111 w 130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38">
                    <a:moveTo>
                      <a:pt x="111" y="37"/>
                    </a:moveTo>
                    <a:lnTo>
                      <a:pt x="111" y="37"/>
                    </a:lnTo>
                    <a:cubicBezTo>
                      <a:pt x="18" y="37"/>
                      <a:pt x="18" y="37"/>
                      <a:pt x="18" y="37"/>
                    </a:cubicBezTo>
                    <a:cubicBezTo>
                      <a:pt x="9" y="37"/>
                      <a:pt x="0" y="28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20" y="0"/>
                      <a:pt x="129" y="10"/>
                      <a:pt x="129" y="19"/>
                    </a:cubicBezTo>
                    <a:cubicBezTo>
                      <a:pt x="129" y="28"/>
                      <a:pt x="120" y="37"/>
                      <a:pt x="111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888AF72-A429-F843-9423-C8B24957F817}"/>
                </a:ext>
              </a:extLst>
            </p:cNvPr>
            <p:cNvSpPr txBox="1"/>
            <p:nvPr/>
          </p:nvSpPr>
          <p:spPr>
            <a:xfrm>
              <a:off x="14840713" y="5672099"/>
              <a:ext cx="2616282" cy="65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DB17D210-F130-B14C-97D2-6CE92C71BD6A}"/>
                </a:ext>
              </a:extLst>
            </p:cNvPr>
            <p:cNvSpPr/>
            <p:nvPr/>
          </p:nvSpPr>
          <p:spPr>
            <a:xfrm>
              <a:off x="14126480" y="6271683"/>
              <a:ext cx="4001576" cy="1264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F9D2FDD7-097D-5942-B31B-A6B143BCD76A}"/>
                </a:ext>
              </a:extLst>
            </p:cNvPr>
            <p:cNvSpPr txBox="1"/>
            <p:nvPr/>
          </p:nvSpPr>
          <p:spPr>
            <a:xfrm>
              <a:off x="8160750" y="8647099"/>
              <a:ext cx="6361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E883915D-70E0-7642-8441-F842DEAEFEE2}"/>
                </a:ext>
              </a:extLst>
            </p:cNvPr>
            <p:cNvSpPr txBox="1"/>
            <p:nvPr/>
          </p:nvSpPr>
          <p:spPr>
            <a:xfrm>
              <a:off x="8119933" y="9753450"/>
              <a:ext cx="6443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E4223267-928D-1741-BFEA-F47C60ED70A8}"/>
                </a:ext>
              </a:extLst>
            </p:cNvPr>
            <p:cNvSpPr txBox="1"/>
            <p:nvPr/>
          </p:nvSpPr>
          <p:spPr>
            <a:xfrm>
              <a:off x="7179601" y="10881198"/>
              <a:ext cx="8323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21BE7BFD-B478-9445-87AE-BFF1353492A2}"/>
                </a:ext>
              </a:extLst>
            </p:cNvPr>
            <p:cNvSpPr txBox="1"/>
            <p:nvPr/>
          </p:nvSpPr>
          <p:spPr>
            <a:xfrm>
              <a:off x="8654026" y="11936822"/>
              <a:ext cx="537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224455E-370D-0B4D-AFDA-75A276975AA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514" y="8109009"/>
              <a:ext cx="12402047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heurón 113">
              <a:extLst>
                <a:ext uri="{FF2B5EF4-FFF2-40B4-BE49-F238E27FC236}">
                  <a16:creationId xmlns:a16="http://schemas.microsoft.com/office/drawing/2014/main" id="{C0A7537A-23B0-2345-854B-B52BA5D66996}"/>
                </a:ext>
              </a:extLst>
            </p:cNvPr>
            <p:cNvSpPr/>
            <p:nvPr/>
          </p:nvSpPr>
          <p:spPr>
            <a:xfrm>
              <a:off x="17745016" y="3436343"/>
              <a:ext cx="2249697" cy="9308107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oup 108">
            <a:extLst>
              <a:ext uri="{FF2B5EF4-FFF2-40B4-BE49-F238E27FC236}">
                <a16:creationId xmlns:a16="http://schemas.microsoft.com/office/drawing/2014/main" id="{6B83E894-CD63-A647-BFB5-92A53A3FDC35}"/>
              </a:ext>
            </a:extLst>
          </p:cNvPr>
          <p:cNvGrpSpPr/>
          <p:nvPr/>
        </p:nvGrpSpPr>
        <p:grpSpPr>
          <a:xfrm>
            <a:off x="7074388" y="925689"/>
            <a:ext cx="10228874" cy="1439903"/>
            <a:chOff x="7074388" y="1029709"/>
            <a:chExt cx="10228874" cy="1439903"/>
          </a:xfrm>
        </p:grpSpPr>
        <p:sp>
          <p:nvSpPr>
            <p:cNvPr id="119" name="TextBox 109">
              <a:extLst>
                <a:ext uri="{FF2B5EF4-FFF2-40B4-BE49-F238E27FC236}">
                  <a16:creationId xmlns:a16="http://schemas.microsoft.com/office/drawing/2014/main" id="{BA2E4726-6810-0647-80FE-673366D7D79B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20" name="TextBox 110">
              <a:extLst>
                <a:ext uri="{FF2B5EF4-FFF2-40B4-BE49-F238E27FC236}">
                  <a16:creationId xmlns:a16="http://schemas.microsoft.com/office/drawing/2014/main" id="{02D874EC-235C-BF4E-BF43-D0CA135DA745}"/>
                </a:ext>
              </a:extLst>
            </p:cNvPr>
            <p:cNvSpPr txBox="1"/>
            <p:nvPr/>
          </p:nvSpPr>
          <p:spPr>
            <a:xfrm>
              <a:off x="9462241" y="2161835"/>
              <a:ext cx="5453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21" name="Rectangle 111">
              <a:extLst>
                <a:ext uri="{FF2B5EF4-FFF2-40B4-BE49-F238E27FC236}">
                  <a16:creationId xmlns:a16="http://schemas.microsoft.com/office/drawing/2014/main" id="{33A333F8-891B-0B47-A96B-8E4CE2135770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6B111A53-0045-5941-BB95-62CD2584D802}"/>
              </a:ext>
            </a:extLst>
          </p:cNvPr>
          <p:cNvSpPr txBox="1"/>
          <p:nvPr/>
        </p:nvSpPr>
        <p:spPr>
          <a:xfrm rot="4561064">
            <a:off x="16667934" y="5374840"/>
            <a:ext cx="34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6D8A666B-498D-9740-84CE-0DDE4CEE7987}"/>
              </a:ext>
            </a:extLst>
          </p:cNvPr>
          <p:cNvSpPr txBox="1"/>
          <p:nvPr/>
        </p:nvSpPr>
        <p:spPr>
          <a:xfrm rot="6083782">
            <a:off x="16721562" y="10048540"/>
            <a:ext cx="34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417431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D92B175-F697-FE4C-8B24-2E9535EC7B17}"/>
              </a:ext>
            </a:extLst>
          </p:cNvPr>
          <p:cNvGrpSpPr/>
          <p:nvPr/>
        </p:nvGrpSpPr>
        <p:grpSpPr>
          <a:xfrm>
            <a:off x="2008508" y="4370703"/>
            <a:ext cx="20360635" cy="8432185"/>
            <a:chOff x="2021086" y="3799203"/>
            <a:chExt cx="20360635" cy="8432185"/>
          </a:xfrm>
        </p:grpSpPr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5864A116-5605-7A4F-867E-1BD8CA768D8C}"/>
                </a:ext>
              </a:extLst>
            </p:cNvPr>
            <p:cNvGrpSpPr/>
            <p:nvPr/>
          </p:nvGrpSpPr>
          <p:grpSpPr>
            <a:xfrm>
              <a:off x="2021086" y="5365401"/>
              <a:ext cx="4565566" cy="2132642"/>
              <a:chOff x="2052189" y="4184539"/>
              <a:chExt cx="4008986" cy="1872656"/>
            </a:xfrm>
          </p:grpSpPr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611C8C81-A754-4640-B9AF-A79C4A5F2E60}"/>
                  </a:ext>
                </a:extLst>
              </p:cNvPr>
              <p:cNvSpPr/>
              <p:nvPr/>
            </p:nvSpPr>
            <p:spPr>
              <a:xfrm>
                <a:off x="2052189" y="4184539"/>
                <a:ext cx="4008986" cy="18726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29" name="Grupo 128">
                <a:extLst>
                  <a:ext uri="{FF2B5EF4-FFF2-40B4-BE49-F238E27FC236}">
                    <a16:creationId xmlns:a16="http://schemas.microsoft.com/office/drawing/2014/main" id="{3F968328-7834-A347-BF2D-98AC7BFB240C}"/>
                  </a:ext>
                </a:extLst>
              </p:cNvPr>
              <p:cNvGrpSpPr/>
              <p:nvPr/>
            </p:nvGrpSpPr>
            <p:grpSpPr>
              <a:xfrm>
                <a:off x="2659451" y="4475840"/>
                <a:ext cx="2771788" cy="1231106"/>
                <a:chOff x="2358801" y="6047918"/>
                <a:chExt cx="2771788" cy="1231106"/>
              </a:xfrm>
            </p:grpSpPr>
            <p:sp>
              <p:nvSpPr>
                <p:cNvPr id="130" name="CuadroTexto 129">
                  <a:extLst>
                    <a:ext uri="{FF2B5EF4-FFF2-40B4-BE49-F238E27FC236}">
                      <a16:creationId xmlns:a16="http://schemas.microsoft.com/office/drawing/2014/main" id="{37C3CC1F-A9D2-564D-BB80-C8E976D25076}"/>
                    </a:ext>
                  </a:extLst>
                </p:cNvPr>
                <p:cNvSpPr txBox="1"/>
                <p:nvPr/>
              </p:nvSpPr>
              <p:spPr>
                <a:xfrm>
                  <a:off x="3049433" y="6047918"/>
                  <a:ext cx="1596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Logistics</a:t>
                  </a:r>
                </a:p>
              </p:txBody>
            </p:sp>
            <p:sp>
              <p:nvSpPr>
                <p:cNvPr id="131" name="Rectángulo 130">
                  <a:extLst>
                    <a:ext uri="{FF2B5EF4-FFF2-40B4-BE49-F238E27FC236}">
                      <a16:creationId xmlns:a16="http://schemas.microsoft.com/office/drawing/2014/main" id="{51CD19F3-B1F3-E84F-9837-E2C9ACFA091B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51A66032-BB3A-3046-A4A5-9BF1E43B6FFD}"/>
                </a:ext>
              </a:extLst>
            </p:cNvPr>
            <p:cNvGrpSpPr/>
            <p:nvPr/>
          </p:nvGrpSpPr>
          <p:grpSpPr>
            <a:xfrm>
              <a:off x="6572651" y="5365401"/>
              <a:ext cx="4635212" cy="2132642"/>
              <a:chOff x="6551003" y="4196131"/>
              <a:chExt cx="4070142" cy="1872656"/>
            </a:xfrm>
          </p:grpSpPr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66D33638-9403-8C42-8902-3B948C70DD55}"/>
                  </a:ext>
                </a:extLst>
              </p:cNvPr>
              <p:cNvSpPr/>
              <p:nvPr/>
            </p:nvSpPr>
            <p:spPr>
              <a:xfrm>
                <a:off x="6551003" y="4196131"/>
                <a:ext cx="4070142" cy="18726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F12B026D-2A7C-EE4E-9600-5A82EDF6935C}"/>
                  </a:ext>
                </a:extLst>
              </p:cNvPr>
              <p:cNvGrpSpPr/>
              <p:nvPr/>
            </p:nvGrpSpPr>
            <p:grpSpPr>
              <a:xfrm>
                <a:off x="7200180" y="4486946"/>
                <a:ext cx="2771788" cy="1220000"/>
                <a:chOff x="2358801" y="6059024"/>
                <a:chExt cx="2771788" cy="1220000"/>
              </a:xfrm>
            </p:grpSpPr>
            <p:sp>
              <p:nvSpPr>
                <p:cNvPr id="126" name="CuadroTexto 125">
                  <a:extLst>
                    <a:ext uri="{FF2B5EF4-FFF2-40B4-BE49-F238E27FC236}">
                      <a16:creationId xmlns:a16="http://schemas.microsoft.com/office/drawing/2014/main" id="{CB9848F7-FB8D-3E4D-9230-AEF6F926E1F8}"/>
                    </a:ext>
                  </a:extLst>
                </p:cNvPr>
                <p:cNvSpPr txBox="1"/>
                <p:nvPr/>
              </p:nvSpPr>
              <p:spPr>
                <a:xfrm>
                  <a:off x="2753587" y="6059024"/>
                  <a:ext cx="1982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Operations</a:t>
                  </a:r>
                </a:p>
              </p:txBody>
            </p:sp>
            <p:sp>
              <p:nvSpPr>
                <p:cNvPr id="127" name="Rectángulo 126">
                  <a:extLst>
                    <a:ext uri="{FF2B5EF4-FFF2-40B4-BE49-F238E27FC236}">
                      <a16:creationId xmlns:a16="http://schemas.microsoft.com/office/drawing/2014/main" id="{216C4A8D-B3AA-974B-8ADA-0180BEFA7DD4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47D89E5A-4605-7848-A0A0-CB359375E55D}"/>
                </a:ext>
              </a:extLst>
            </p:cNvPr>
            <p:cNvGrpSpPr/>
            <p:nvPr/>
          </p:nvGrpSpPr>
          <p:grpSpPr>
            <a:xfrm>
              <a:off x="11199626" y="5365401"/>
              <a:ext cx="4595058" cy="2132642"/>
              <a:chOff x="11078859" y="4196131"/>
              <a:chExt cx="4034883" cy="1872656"/>
            </a:xfrm>
          </p:grpSpPr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102DAFEB-E03E-0A4C-9FB2-D29EBF30E6B9}"/>
                  </a:ext>
                </a:extLst>
              </p:cNvPr>
              <p:cNvSpPr/>
              <p:nvPr/>
            </p:nvSpPr>
            <p:spPr>
              <a:xfrm>
                <a:off x="11078859" y="4196131"/>
                <a:ext cx="4034883" cy="187265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02463613-78F0-F941-A931-378513A1ECA9}"/>
                  </a:ext>
                </a:extLst>
              </p:cNvPr>
              <p:cNvGrpSpPr/>
              <p:nvPr/>
            </p:nvGrpSpPr>
            <p:grpSpPr>
              <a:xfrm>
                <a:off x="11710406" y="4492846"/>
                <a:ext cx="2771788" cy="1220000"/>
                <a:chOff x="2358801" y="6059024"/>
                <a:chExt cx="2771788" cy="1220000"/>
              </a:xfrm>
            </p:grpSpPr>
            <p:sp>
              <p:nvSpPr>
                <p:cNvPr id="122" name="CuadroTexto 121">
                  <a:extLst>
                    <a:ext uri="{FF2B5EF4-FFF2-40B4-BE49-F238E27FC236}">
                      <a16:creationId xmlns:a16="http://schemas.microsoft.com/office/drawing/2014/main" id="{58B68E6F-DD06-D444-97C1-3446D149C194}"/>
                    </a:ext>
                  </a:extLst>
                </p:cNvPr>
                <p:cNvSpPr txBox="1"/>
                <p:nvPr/>
              </p:nvSpPr>
              <p:spPr>
                <a:xfrm>
                  <a:off x="2753587" y="6059024"/>
                  <a:ext cx="1982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Marketing</a:t>
                  </a:r>
                </a:p>
              </p:txBody>
            </p:sp>
            <p:sp>
              <p:nvSpPr>
                <p:cNvPr id="123" name="Rectángulo 122">
                  <a:extLst>
                    <a:ext uri="{FF2B5EF4-FFF2-40B4-BE49-F238E27FC236}">
                      <a16:creationId xmlns:a16="http://schemas.microsoft.com/office/drawing/2014/main" id="{3F07A4B5-3CF3-6D41-ACE2-8D17C5AFDDBA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F06A6B1E-79BE-854D-A3ED-51F8729DCB0C}"/>
                </a:ext>
              </a:extLst>
            </p:cNvPr>
            <p:cNvGrpSpPr/>
            <p:nvPr/>
          </p:nvGrpSpPr>
          <p:grpSpPr>
            <a:xfrm>
              <a:off x="15788800" y="5365401"/>
              <a:ext cx="4595058" cy="2132642"/>
              <a:chOff x="15635516" y="4196131"/>
              <a:chExt cx="4034883" cy="1872656"/>
            </a:xfrm>
          </p:grpSpPr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FE9D5927-4F77-D14D-B46A-D30CE1034179}"/>
                  </a:ext>
                </a:extLst>
              </p:cNvPr>
              <p:cNvSpPr/>
              <p:nvPr/>
            </p:nvSpPr>
            <p:spPr>
              <a:xfrm>
                <a:off x="15635516" y="4196131"/>
                <a:ext cx="4034883" cy="18726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4E6E8A5C-D25E-7744-84DE-6A7B58892A1E}"/>
                  </a:ext>
                </a:extLst>
              </p:cNvPr>
              <p:cNvGrpSpPr/>
              <p:nvPr/>
            </p:nvGrpSpPr>
            <p:grpSpPr>
              <a:xfrm>
                <a:off x="16267063" y="4489662"/>
                <a:ext cx="2771788" cy="1220000"/>
                <a:chOff x="2358801" y="6059024"/>
                <a:chExt cx="2771788" cy="1220000"/>
              </a:xfrm>
            </p:grpSpPr>
            <p:sp>
              <p:nvSpPr>
                <p:cNvPr id="94" name="CuadroTexto 93">
                  <a:extLst>
                    <a:ext uri="{FF2B5EF4-FFF2-40B4-BE49-F238E27FC236}">
                      <a16:creationId xmlns:a16="http://schemas.microsoft.com/office/drawing/2014/main" id="{0FB367F8-B1A0-2B48-830C-2CE786F99030}"/>
                    </a:ext>
                  </a:extLst>
                </p:cNvPr>
                <p:cNvSpPr txBox="1"/>
                <p:nvPr/>
              </p:nvSpPr>
              <p:spPr>
                <a:xfrm>
                  <a:off x="2753587" y="6059024"/>
                  <a:ext cx="1982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</a:t>
                  </a:r>
                </a:p>
              </p:txBody>
            </p:sp>
            <p:sp>
              <p:nvSpPr>
                <p:cNvPr id="95" name="Rectángulo 94">
                  <a:extLst>
                    <a:ext uri="{FF2B5EF4-FFF2-40B4-BE49-F238E27FC236}">
                      <a16:creationId xmlns:a16="http://schemas.microsoft.com/office/drawing/2014/main" id="{EDD8CBA3-3820-FB4A-85A3-64BA5676D4ED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98CC0529-C65C-BF47-A232-1ED99E09F57E}"/>
                </a:ext>
              </a:extLst>
            </p:cNvPr>
            <p:cNvSpPr/>
            <p:nvPr/>
          </p:nvSpPr>
          <p:spPr>
            <a:xfrm>
              <a:off x="2021086" y="7510517"/>
              <a:ext cx="9186777" cy="17196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0B037A63-40CF-9741-8FAF-B4690C160169}"/>
                </a:ext>
              </a:extLst>
            </p:cNvPr>
            <p:cNvSpPr/>
            <p:nvPr/>
          </p:nvSpPr>
          <p:spPr>
            <a:xfrm>
              <a:off x="2021086" y="9226643"/>
              <a:ext cx="9160955" cy="171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FA53500B-A8A2-6B49-AD2E-7F49DA7AF191}"/>
                </a:ext>
              </a:extLst>
            </p:cNvPr>
            <p:cNvSpPr/>
            <p:nvPr/>
          </p:nvSpPr>
          <p:spPr>
            <a:xfrm>
              <a:off x="11198283" y="7510517"/>
              <a:ext cx="9185574" cy="171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1DFF2C76-5989-FF49-8199-A8D69CF91C9B}"/>
                </a:ext>
              </a:extLst>
            </p:cNvPr>
            <p:cNvSpPr/>
            <p:nvPr/>
          </p:nvSpPr>
          <p:spPr>
            <a:xfrm>
              <a:off x="11182041" y="9226642"/>
              <a:ext cx="9201817" cy="17196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58804141-7B37-954F-8BC0-3AAA6CFE0D30}"/>
                </a:ext>
              </a:extLst>
            </p:cNvPr>
            <p:cNvSpPr txBox="1"/>
            <p:nvPr/>
          </p:nvSpPr>
          <p:spPr>
            <a:xfrm>
              <a:off x="3544401" y="8082774"/>
              <a:ext cx="5894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F9D9175E-7AD9-A944-A68C-C4AD80547F2D}"/>
                </a:ext>
              </a:extLst>
            </p:cNvPr>
            <p:cNvSpPr txBox="1"/>
            <p:nvPr/>
          </p:nvSpPr>
          <p:spPr>
            <a:xfrm>
              <a:off x="2684107" y="9769321"/>
              <a:ext cx="7615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B68C1ABA-E9D7-224C-A7FB-25616F42BA6C}"/>
                </a:ext>
              </a:extLst>
            </p:cNvPr>
            <p:cNvSpPr txBox="1"/>
            <p:nvPr/>
          </p:nvSpPr>
          <p:spPr>
            <a:xfrm>
              <a:off x="13500338" y="8062848"/>
              <a:ext cx="4917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5AD07DA5-4B8A-C847-B6F9-F32A27EFE938}"/>
                </a:ext>
              </a:extLst>
            </p:cNvPr>
            <p:cNvSpPr txBox="1"/>
            <p:nvPr/>
          </p:nvSpPr>
          <p:spPr>
            <a:xfrm>
              <a:off x="13036139" y="9778975"/>
              <a:ext cx="5820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B685CAF3-2BF2-2348-8649-17BE7234D023}"/>
                </a:ext>
              </a:extLst>
            </p:cNvPr>
            <p:cNvSpPr txBox="1"/>
            <p:nvPr/>
          </p:nvSpPr>
          <p:spPr>
            <a:xfrm rot="5400000">
              <a:off x="19203014" y="7744800"/>
              <a:ext cx="43181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2" name="Abrir llave 1">
              <a:extLst>
                <a:ext uri="{FF2B5EF4-FFF2-40B4-BE49-F238E27FC236}">
                  <a16:creationId xmlns:a16="http://schemas.microsoft.com/office/drawing/2014/main" id="{45FA00F4-9AAB-DD40-AE3C-1EF25033D9C5}"/>
                </a:ext>
              </a:extLst>
            </p:cNvPr>
            <p:cNvSpPr/>
            <p:nvPr/>
          </p:nvSpPr>
          <p:spPr>
            <a:xfrm rot="5400000">
              <a:off x="15503847" y="766815"/>
              <a:ext cx="558205" cy="8095482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2" name="Abrir llave 131">
              <a:extLst>
                <a:ext uri="{FF2B5EF4-FFF2-40B4-BE49-F238E27FC236}">
                  <a16:creationId xmlns:a16="http://schemas.microsoft.com/office/drawing/2014/main" id="{9371FEE8-A37E-6A43-BA85-12EC3A41CB1C}"/>
                </a:ext>
              </a:extLst>
            </p:cNvPr>
            <p:cNvSpPr/>
            <p:nvPr/>
          </p:nvSpPr>
          <p:spPr>
            <a:xfrm rot="5400000">
              <a:off x="6294115" y="778882"/>
              <a:ext cx="558205" cy="8095482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CD145B2-FFC4-D34C-B34D-F387260FF502}"/>
                </a:ext>
              </a:extLst>
            </p:cNvPr>
            <p:cNvSpPr txBox="1"/>
            <p:nvPr/>
          </p:nvSpPr>
          <p:spPr>
            <a:xfrm>
              <a:off x="5222866" y="3887035"/>
              <a:ext cx="2537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Applications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8A9F528E-B644-5248-BB3B-BB995D4EFCF3}"/>
                </a:ext>
              </a:extLst>
            </p:cNvPr>
            <p:cNvSpPr txBox="1"/>
            <p:nvPr/>
          </p:nvSpPr>
          <p:spPr>
            <a:xfrm>
              <a:off x="14347850" y="3887035"/>
              <a:ext cx="25379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Theories</a:t>
              </a:r>
            </a:p>
          </p:txBody>
        </p:sp>
        <p:sp>
          <p:nvSpPr>
            <p:cNvPr id="135" name="Cheurón 134">
              <a:extLst>
                <a:ext uri="{FF2B5EF4-FFF2-40B4-BE49-F238E27FC236}">
                  <a16:creationId xmlns:a16="http://schemas.microsoft.com/office/drawing/2014/main" id="{747AFA7A-2EA0-BF4A-9AF2-C941776E04CD}"/>
                </a:ext>
              </a:extLst>
            </p:cNvPr>
            <p:cNvSpPr/>
            <p:nvPr/>
          </p:nvSpPr>
          <p:spPr>
            <a:xfrm>
              <a:off x="20581988" y="3799203"/>
              <a:ext cx="1799733" cy="8432185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65914B2C-D623-6B4D-932F-B53DDB624EF0}"/>
                </a:ext>
              </a:extLst>
            </p:cNvPr>
            <p:cNvSpPr txBox="1"/>
            <p:nvPr/>
          </p:nvSpPr>
          <p:spPr>
            <a:xfrm rot="4656563">
              <a:off x="19825607" y="5678075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FA3BE54B-15EC-344A-AF0D-6D2E7EC77366}"/>
                </a:ext>
              </a:extLst>
            </p:cNvPr>
            <p:cNvSpPr txBox="1"/>
            <p:nvPr/>
          </p:nvSpPr>
          <p:spPr>
            <a:xfrm rot="5985319">
              <a:off x="19860428" y="9763312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  <p:grpSp>
        <p:nvGrpSpPr>
          <p:cNvPr id="138" name="Group 108">
            <a:extLst>
              <a:ext uri="{FF2B5EF4-FFF2-40B4-BE49-F238E27FC236}">
                <a16:creationId xmlns:a16="http://schemas.microsoft.com/office/drawing/2014/main" id="{8C175D99-02EF-1C4B-AA0A-BE6D54B27F6C}"/>
              </a:ext>
            </a:extLst>
          </p:cNvPr>
          <p:cNvGrpSpPr/>
          <p:nvPr/>
        </p:nvGrpSpPr>
        <p:grpSpPr>
          <a:xfrm>
            <a:off x="7074388" y="1440039"/>
            <a:ext cx="10228874" cy="1439903"/>
            <a:chOff x="7074388" y="1029709"/>
            <a:chExt cx="10228874" cy="1439903"/>
          </a:xfrm>
        </p:grpSpPr>
        <p:sp>
          <p:nvSpPr>
            <p:cNvPr id="139" name="TextBox 109">
              <a:extLst>
                <a:ext uri="{FF2B5EF4-FFF2-40B4-BE49-F238E27FC236}">
                  <a16:creationId xmlns:a16="http://schemas.microsoft.com/office/drawing/2014/main" id="{325D5872-4E27-8346-8B12-9E4C3A5588E2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40" name="TextBox 110">
              <a:extLst>
                <a:ext uri="{FF2B5EF4-FFF2-40B4-BE49-F238E27FC236}">
                  <a16:creationId xmlns:a16="http://schemas.microsoft.com/office/drawing/2014/main" id="{F29318B9-E29B-8B48-97F7-858D0ECACD28}"/>
                </a:ext>
              </a:extLst>
            </p:cNvPr>
            <p:cNvSpPr txBox="1"/>
            <p:nvPr/>
          </p:nvSpPr>
          <p:spPr>
            <a:xfrm>
              <a:off x="9462241" y="2161835"/>
              <a:ext cx="5453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41" name="Rectangle 111">
              <a:extLst>
                <a:ext uri="{FF2B5EF4-FFF2-40B4-BE49-F238E27FC236}">
                  <a16:creationId xmlns:a16="http://schemas.microsoft.com/office/drawing/2014/main" id="{00539588-A9D0-3445-AC13-C855901162A1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04868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ángulo 86">
            <a:extLst>
              <a:ext uri="{FF2B5EF4-FFF2-40B4-BE49-F238E27FC236}">
                <a16:creationId xmlns:a16="http://schemas.microsoft.com/office/drawing/2014/main" id="{234F16B2-ED88-2146-BE66-07C253D52C21}"/>
              </a:ext>
            </a:extLst>
          </p:cNvPr>
          <p:cNvSpPr/>
          <p:nvPr/>
        </p:nvSpPr>
        <p:spPr>
          <a:xfrm>
            <a:off x="2008508" y="5936901"/>
            <a:ext cx="4565566" cy="2132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962819A-BE58-F241-9E03-A0CF98FFA436}"/>
              </a:ext>
            </a:extLst>
          </p:cNvPr>
          <p:cNvSpPr/>
          <p:nvPr/>
        </p:nvSpPr>
        <p:spPr>
          <a:xfrm>
            <a:off x="6560073" y="5936901"/>
            <a:ext cx="4635212" cy="2132642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C926D11-9738-4D46-8D81-EE521C48689F}"/>
              </a:ext>
            </a:extLst>
          </p:cNvPr>
          <p:cNvSpPr/>
          <p:nvPr/>
        </p:nvSpPr>
        <p:spPr>
          <a:xfrm>
            <a:off x="11187048" y="5936901"/>
            <a:ext cx="4595058" cy="2132642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5F4B8C9-FA21-0541-938E-7A3E8DC06988}"/>
              </a:ext>
            </a:extLst>
          </p:cNvPr>
          <p:cNvSpPr/>
          <p:nvPr/>
        </p:nvSpPr>
        <p:spPr>
          <a:xfrm>
            <a:off x="15776222" y="5936901"/>
            <a:ext cx="4595058" cy="2132642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DBADF93-5779-DE40-9578-1676B6D0D549}"/>
              </a:ext>
            </a:extLst>
          </p:cNvPr>
          <p:cNvSpPr/>
          <p:nvPr/>
        </p:nvSpPr>
        <p:spPr>
          <a:xfrm>
            <a:off x="2011115" y="8069542"/>
            <a:ext cx="4546696" cy="3825527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BC6E64-3863-FC4E-8C57-CD7E76BDBCAC}"/>
              </a:ext>
            </a:extLst>
          </p:cNvPr>
          <p:cNvSpPr txBox="1"/>
          <p:nvPr/>
        </p:nvSpPr>
        <p:spPr>
          <a:xfrm>
            <a:off x="7555262" y="6397540"/>
            <a:ext cx="265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Resource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8F27616-57FE-8B45-9C3A-8DF460EDB6A7}"/>
              </a:ext>
            </a:extLst>
          </p:cNvPr>
          <p:cNvSpPr txBox="1"/>
          <p:nvPr/>
        </p:nvSpPr>
        <p:spPr>
          <a:xfrm>
            <a:off x="2511511" y="6397542"/>
            <a:ext cx="3440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Development 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233BCC-B81D-1A44-AE76-EE7161033BC9}"/>
              </a:ext>
            </a:extLst>
          </p:cNvPr>
          <p:cNvSpPr txBox="1"/>
          <p:nvPr/>
        </p:nvSpPr>
        <p:spPr>
          <a:xfrm>
            <a:off x="16343359" y="6711318"/>
            <a:ext cx="34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F46BB00-A45C-E741-A1A2-5D25ECA56A0A}"/>
              </a:ext>
            </a:extLst>
          </p:cNvPr>
          <p:cNvSpPr txBox="1"/>
          <p:nvPr/>
        </p:nvSpPr>
        <p:spPr>
          <a:xfrm>
            <a:off x="11795724" y="6378894"/>
            <a:ext cx="337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Infrastructure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E5B4832-5BF0-904F-A3EB-31E1D888EF7A}"/>
              </a:ext>
            </a:extLst>
          </p:cNvPr>
          <p:cNvSpPr txBox="1"/>
          <p:nvPr/>
        </p:nvSpPr>
        <p:spPr>
          <a:xfrm rot="5400000">
            <a:off x="19190436" y="8316300"/>
            <a:ext cx="431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58" name="Abrir llave 57">
            <a:extLst>
              <a:ext uri="{FF2B5EF4-FFF2-40B4-BE49-F238E27FC236}">
                <a16:creationId xmlns:a16="http://schemas.microsoft.com/office/drawing/2014/main" id="{4D3B85D7-058A-D34F-A399-B373B161D984}"/>
              </a:ext>
            </a:extLst>
          </p:cNvPr>
          <p:cNvSpPr/>
          <p:nvPr/>
        </p:nvSpPr>
        <p:spPr>
          <a:xfrm rot="5400000">
            <a:off x="10833191" y="-3886541"/>
            <a:ext cx="713407" cy="1836277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E941F11-81D1-6A41-BB6E-9AD102074805}"/>
              </a:ext>
            </a:extLst>
          </p:cNvPr>
          <p:cNvSpPr txBox="1"/>
          <p:nvPr/>
        </p:nvSpPr>
        <p:spPr>
          <a:xfrm>
            <a:off x="9918074" y="4193926"/>
            <a:ext cx="2537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Applications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0BE1B7C-9367-F345-BFBE-F16B9FA0649D}"/>
              </a:ext>
            </a:extLst>
          </p:cNvPr>
          <p:cNvSpPr txBox="1"/>
          <p:nvPr/>
        </p:nvSpPr>
        <p:spPr>
          <a:xfrm>
            <a:off x="9926309" y="12979379"/>
            <a:ext cx="2537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Theories</a:t>
            </a:r>
          </a:p>
        </p:txBody>
      </p:sp>
      <p:sp>
        <p:nvSpPr>
          <p:cNvPr id="61" name="Cheurón 60">
            <a:extLst>
              <a:ext uri="{FF2B5EF4-FFF2-40B4-BE49-F238E27FC236}">
                <a16:creationId xmlns:a16="http://schemas.microsoft.com/office/drawing/2014/main" id="{B9E99EE0-44C4-8647-A4A7-71A7194EF173}"/>
              </a:ext>
            </a:extLst>
          </p:cNvPr>
          <p:cNvSpPr/>
          <p:nvPr/>
        </p:nvSpPr>
        <p:spPr>
          <a:xfrm>
            <a:off x="20569410" y="5936902"/>
            <a:ext cx="2912382" cy="5958166"/>
          </a:xfrm>
          <a:prstGeom prst="chevron">
            <a:avLst>
              <a:gd name="adj" fmla="val 4904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06461CEB-AFEF-624E-A219-2BE2041FB449}"/>
              </a:ext>
            </a:extLst>
          </p:cNvPr>
          <p:cNvSpPr/>
          <p:nvPr/>
        </p:nvSpPr>
        <p:spPr>
          <a:xfrm>
            <a:off x="6556784" y="8069541"/>
            <a:ext cx="4638499" cy="3825527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3C3DDD8-7FA0-4845-9A60-343777FD3223}"/>
              </a:ext>
            </a:extLst>
          </p:cNvPr>
          <p:cNvSpPr/>
          <p:nvPr/>
        </p:nvSpPr>
        <p:spPr>
          <a:xfrm>
            <a:off x="11190169" y="8069540"/>
            <a:ext cx="4586050" cy="3825527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45EC0A9A-B2B5-834B-B984-0D4746DB5D50}"/>
              </a:ext>
            </a:extLst>
          </p:cNvPr>
          <p:cNvSpPr/>
          <p:nvPr/>
        </p:nvSpPr>
        <p:spPr>
          <a:xfrm>
            <a:off x="15776219" y="8069540"/>
            <a:ext cx="4595061" cy="3825527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77933B2-4416-A34E-A164-B67658D75555}"/>
              </a:ext>
            </a:extLst>
          </p:cNvPr>
          <p:cNvGrpSpPr/>
          <p:nvPr/>
        </p:nvGrpSpPr>
        <p:grpSpPr>
          <a:xfrm>
            <a:off x="2704344" y="9283625"/>
            <a:ext cx="3156604" cy="1397361"/>
            <a:chOff x="2691799" y="9170874"/>
            <a:chExt cx="3156604" cy="1397361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F1B514F5-8F06-7040-8C79-11BA2C618438}"/>
                </a:ext>
              </a:extLst>
            </p:cNvPr>
            <p:cNvSpPr txBox="1"/>
            <p:nvPr/>
          </p:nvSpPr>
          <p:spPr>
            <a:xfrm>
              <a:off x="3419322" y="9170874"/>
              <a:ext cx="1818253" cy="595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244DD63D-5CD0-814B-B0DA-CF174E726270}"/>
                </a:ext>
              </a:extLst>
            </p:cNvPr>
            <p:cNvSpPr/>
            <p:nvPr/>
          </p:nvSpPr>
          <p:spPr>
            <a:xfrm>
              <a:off x="2691799" y="9737238"/>
              <a:ext cx="3156604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F9E95AA3-8B8D-5341-B2F3-0E2D86B30858}"/>
              </a:ext>
            </a:extLst>
          </p:cNvPr>
          <p:cNvGrpSpPr/>
          <p:nvPr/>
        </p:nvGrpSpPr>
        <p:grpSpPr>
          <a:xfrm>
            <a:off x="7305481" y="9313726"/>
            <a:ext cx="3156604" cy="1394135"/>
            <a:chOff x="2691799" y="9174100"/>
            <a:chExt cx="3156604" cy="1394135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B7EA5ECF-08EA-5C49-9795-B758D1BFB1E8}"/>
                </a:ext>
              </a:extLst>
            </p:cNvPr>
            <p:cNvSpPr txBox="1"/>
            <p:nvPr/>
          </p:nvSpPr>
          <p:spPr>
            <a:xfrm>
              <a:off x="3081633" y="9174100"/>
              <a:ext cx="23736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Operations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4D5B2447-17DD-584B-BB5B-AECDA11FE17F}"/>
                </a:ext>
              </a:extLst>
            </p:cNvPr>
            <p:cNvSpPr/>
            <p:nvPr/>
          </p:nvSpPr>
          <p:spPr>
            <a:xfrm>
              <a:off x="2691799" y="9737238"/>
              <a:ext cx="3156604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1EE813A0-0352-7B4D-B0E5-7DD4567DAE5B}"/>
              </a:ext>
            </a:extLst>
          </p:cNvPr>
          <p:cNvGrpSpPr/>
          <p:nvPr/>
        </p:nvGrpSpPr>
        <p:grpSpPr>
          <a:xfrm>
            <a:off x="11910167" y="9313726"/>
            <a:ext cx="3156604" cy="1394135"/>
            <a:chOff x="2691799" y="9174100"/>
            <a:chExt cx="3156604" cy="1394135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881D048B-8438-AA40-84A1-DCC664683C68}"/>
                </a:ext>
              </a:extLst>
            </p:cNvPr>
            <p:cNvSpPr txBox="1"/>
            <p:nvPr/>
          </p:nvSpPr>
          <p:spPr>
            <a:xfrm>
              <a:off x="3081633" y="9174100"/>
              <a:ext cx="23736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F627689B-CB25-1A41-B004-7E8DFB5F0E2A}"/>
                </a:ext>
              </a:extLst>
            </p:cNvPr>
            <p:cNvSpPr/>
            <p:nvPr/>
          </p:nvSpPr>
          <p:spPr>
            <a:xfrm>
              <a:off x="2691799" y="9737238"/>
              <a:ext cx="3156604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6565EED7-3484-774E-8058-9DCD53851577}"/>
              </a:ext>
            </a:extLst>
          </p:cNvPr>
          <p:cNvGrpSpPr/>
          <p:nvPr/>
        </p:nvGrpSpPr>
        <p:grpSpPr>
          <a:xfrm>
            <a:off x="16504303" y="9286851"/>
            <a:ext cx="3156604" cy="1394135"/>
            <a:chOff x="2691799" y="9174100"/>
            <a:chExt cx="3156604" cy="1394135"/>
          </a:xfrm>
        </p:grpSpPr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4FD3E2E8-C7AB-2B44-94D8-7431EB2C916B}"/>
                </a:ext>
              </a:extLst>
            </p:cNvPr>
            <p:cNvSpPr txBox="1"/>
            <p:nvPr/>
          </p:nvSpPr>
          <p:spPr>
            <a:xfrm>
              <a:off x="3081633" y="9174100"/>
              <a:ext cx="23736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id="{6B161E6C-AE6D-CC41-9A25-42B31A1454F1}"/>
                </a:ext>
              </a:extLst>
            </p:cNvPr>
            <p:cNvSpPr/>
            <p:nvPr/>
          </p:nvSpPr>
          <p:spPr>
            <a:xfrm>
              <a:off x="2691799" y="9737238"/>
              <a:ext cx="3156604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114" name="Abrir llave 113">
            <a:extLst>
              <a:ext uri="{FF2B5EF4-FFF2-40B4-BE49-F238E27FC236}">
                <a16:creationId xmlns:a16="http://schemas.microsoft.com/office/drawing/2014/main" id="{FF7BA0FB-BF11-194C-A6E2-874C28F9BBAC}"/>
              </a:ext>
            </a:extLst>
          </p:cNvPr>
          <p:cNvSpPr/>
          <p:nvPr/>
        </p:nvSpPr>
        <p:spPr>
          <a:xfrm rot="16200000">
            <a:off x="10830343" y="3386642"/>
            <a:ext cx="713407" cy="1836277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4ACCACB4-B002-4149-895B-3417F38F6D7C}"/>
              </a:ext>
            </a:extLst>
          </p:cNvPr>
          <p:cNvSpPr txBox="1"/>
          <p:nvPr/>
        </p:nvSpPr>
        <p:spPr>
          <a:xfrm rot="3990149">
            <a:off x="20429983" y="7176417"/>
            <a:ext cx="34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5311F77-CFE2-484B-A2C8-BBA8A4AAF0BA}"/>
              </a:ext>
            </a:extLst>
          </p:cNvPr>
          <p:cNvSpPr txBox="1"/>
          <p:nvPr/>
        </p:nvSpPr>
        <p:spPr>
          <a:xfrm rot="6905789">
            <a:off x="20383583" y="10102268"/>
            <a:ext cx="343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grpSp>
        <p:nvGrpSpPr>
          <p:cNvPr id="118" name="Group 108">
            <a:extLst>
              <a:ext uri="{FF2B5EF4-FFF2-40B4-BE49-F238E27FC236}">
                <a16:creationId xmlns:a16="http://schemas.microsoft.com/office/drawing/2014/main" id="{57723B75-F505-6D43-88C6-586C5EE920AE}"/>
              </a:ext>
            </a:extLst>
          </p:cNvPr>
          <p:cNvGrpSpPr/>
          <p:nvPr/>
        </p:nvGrpSpPr>
        <p:grpSpPr>
          <a:xfrm>
            <a:off x="7074388" y="1412118"/>
            <a:ext cx="10228874" cy="1877974"/>
            <a:chOff x="7074388" y="1029709"/>
            <a:chExt cx="10228874" cy="1877974"/>
          </a:xfrm>
        </p:grpSpPr>
        <p:sp>
          <p:nvSpPr>
            <p:cNvPr id="119" name="TextBox 109">
              <a:extLst>
                <a:ext uri="{FF2B5EF4-FFF2-40B4-BE49-F238E27FC236}">
                  <a16:creationId xmlns:a16="http://schemas.microsoft.com/office/drawing/2014/main" id="{B0C615E5-A6D6-134D-9173-CAB5CDA9666A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20" name="TextBox 110">
              <a:extLst>
                <a:ext uri="{FF2B5EF4-FFF2-40B4-BE49-F238E27FC236}">
                  <a16:creationId xmlns:a16="http://schemas.microsoft.com/office/drawing/2014/main" id="{684DA660-CB12-EA4C-9799-4C33FA816A0D}"/>
                </a:ext>
              </a:extLst>
            </p:cNvPr>
            <p:cNvSpPr txBox="1"/>
            <p:nvPr/>
          </p:nvSpPr>
          <p:spPr>
            <a:xfrm>
              <a:off x="9462241" y="2538351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21" name="Rectangle 111">
              <a:extLst>
                <a:ext uri="{FF2B5EF4-FFF2-40B4-BE49-F238E27FC236}">
                  <a16:creationId xmlns:a16="http://schemas.microsoft.com/office/drawing/2014/main" id="{39213ABC-7B17-7749-BA35-9279FA37EB42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929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 derecha 1">
            <a:extLst>
              <a:ext uri="{FF2B5EF4-FFF2-40B4-BE49-F238E27FC236}">
                <a16:creationId xmlns:a16="http://schemas.microsoft.com/office/drawing/2014/main" id="{033165AD-9073-4E4C-AA1D-19733978D9C6}"/>
              </a:ext>
            </a:extLst>
          </p:cNvPr>
          <p:cNvSpPr/>
          <p:nvPr/>
        </p:nvSpPr>
        <p:spPr>
          <a:xfrm>
            <a:off x="1447800" y="5163672"/>
            <a:ext cx="21336000" cy="6553200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DD10C1-1D5B-064E-8B93-3CE939BCAC7B}"/>
              </a:ext>
            </a:extLst>
          </p:cNvPr>
          <p:cNvSpPr/>
          <p:nvPr/>
        </p:nvSpPr>
        <p:spPr>
          <a:xfrm>
            <a:off x="1956391" y="7238793"/>
            <a:ext cx="3785191" cy="24029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632A8C7-40EF-6048-8F8D-78157BFA4C48}"/>
              </a:ext>
            </a:extLst>
          </p:cNvPr>
          <p:cNvSpPr/>
          <p:nvPr/>
        </p:nvSpPr>
        <p:spPr>
          <a:xfrm>
            <a:off x="6250173" y="7238793"/>
            <a:ext cx="3785191" cy="24029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E8CC54D-96AB-CD47-9491-CBD2F0C042FE}"/>
              </a:ext>
            </a:extLst>
          </p:cNvPr>
          <p:cNvSpPr/>
          <p:nvPr/>
        </p:nvSpPr>
        <p:spPr>
          <a:xfrm>
            <a:off x="10542183" y="7238793"/>
            <a:ext cx="3785191" cy="2402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324F445-EF52-AA47-9A68-D0A385E91DBA}"/>
              </a:ext>
            </a:extLst>
          </p:cNvPr>
          <p:cNvSpPr/>
          <p:nvPr/>
        </p:nvSpPr>
        <p:spPr>
          <a:xfrm>
            <a:off x="14770395" y="7238793"/>
            <a:ext cx="3785191" cy="2402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BB7AB53-ED73-5549-A9D3-093DE33D38A4}"/>
              </a:ext>
            </a:extLst>
          </p:cNvPr>
          <p:cNvSpPr/>
          <p:nvPr/>
        </p:nvSpPr>
        <p:spPr>
          <a:xfrm>
            <a:off x="1956390" y="5375970"/>
            <a:ext cx="8078973" cy="9280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339967B-9686-6840-8027-015B67B6A818}"/>
              </a:ext>
            </a:extLst>
          </p:cNvPr>
          <p:cNvSpPr/>
          <p:nvPr/>
        </p:nvSpPr>
        <p:spPr>
          <a:xfrm>
            <a:off x="10542182" y="5375970"/>
            <a:ext cx="8013403" cy="928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ED46A30-DA58-5344-BF2B-5429D35DEF73}"/>
              </a:ext>
            </a:extLst>
          </p:cNvPr>
          <p:cNvSpPr txBox="1"/>
          <p:nvPr/>
        </p:nvSpPr>
        <p:spPr>
          <a:xfrm>
            <a:off x="12497319" y="5550598"/>
            <a:ext cx="410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4FDC4D7-7365-194F-9D13-2F4E7D97B990}"/>
              </a:ext>
            </a:extLst>
          </p:cNvPr>
          <p:cNvSpPr txBox="1"/>
          <p:nvPr/>
        </p:nvSpPr>
        <p:spPr>
          <a:xfrm>
            <a:off x="3301855" y="5547601"/>
            <a:ext cx="554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CCF47D4-5E25-4841-B875-33F176034C9F}"/>
              </a:ext>
            </a:extLst>
          </p:cNvPr>
          <p:cNvSpPr/>
          <p:nvPr/>
        </p:nvSpPr>
        <p:spPr>
          <a:xfrm>
            <a:off x="1956390" y="10576536"/>
            <a:ext cx="8078973" cy="928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78E3141-ECE2-0045-9DFE-499303E63141}"/>
              </a:ext>
            </a:extLst>
          </p:cNvPr>
          <p:cNvSpPr/>
          <p:nvPr/>
        </p:nvSpPr>
        <p:spPr>
          <a:xfrm>
            <a:off x="10542182" y="10576536"/>
            <a:ext cx="8013403" cy="928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4C0D687-47CF-F540-9DDA-B31A2131920A}"/>
              </a:ext>
            </a:extLst>
          </p:cNvPr>
          <p:cNvSpPr txBox="1"/>
          <p:nvPr/>
        </p:nvSpPr>
        <p:spPr>
          <a:xfrm>
            <a:off x="4223797" y="10733561"/>
            <a:ext cx="3544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DC2831C-B612-2344-9E0E-38F7BC1600F8}"/>
              </a:ext>
            </a:extLst>
          </p:cNvPr>
          <p:cNvSpPr txBox="1"/>
          <p:nvPr/>
        </p:nvSpPr>
        <p:spPr>
          <a:xfrm>
            <a:off x="13200710" y="10733560"/>
            <a:ext cx="269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41993A9-B7A0-D44F-8397-0F5A490B5E83}"/>
              </a:ext>
            </a:extLst>
          </p:cNvPr>
          <p:cNvGrpSpPr/>
          <p:nvPr/>
        </p:nvGrpSpPr>
        <p:grpSpPr>
          <a:xfrm>
            <a:off x="3445814" y="7483395"/>
            <a:ext cx="806344" cy="774250"/>
            <a:chOff x="11824216" y="9845269"/>
            <a:chExt cx="1010846" cy="970613"/>
          </a:xfrm>
        </p:grpSpPr>
        <p:sp>
          <p:nvSpPr>
            <p:cNvPr id="66" name="Freeform 360">
              <a:extLst>
                <a:ext uri="{FF2B5EF4-FFF2-40B4-BE49-F238E27FC236}">
                  <a16:creationId xmlns:a16="http://schemas.microsoft.com/office/drawing/2014/main" id="{62235A3A-55C7-F344-A165-2CDCF729D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0750502"/>
              <a:ext cx="1000787" cy="65380"/>
            </a:xfrm>
            <a:custGeom>
              <a:avLst/>
              <a:gdLst>
                <a:gd name="T0" fmla="*/ 844 w 877"/>
                <a:gd name="T1" fmla="*/ 57 h 58"/>
                <a:gd name="T2" fmla="*/ 844 w 877"/>
                <a:gd name="T3" fmla="*/ 57 h 58"/>
                <a:gd name="T4" fmla="*/ 24 w 877"/>
                <a:gd name="T5" fmla="*/ 57 h 58"/>
                <a:gd name="T6" fmla="*/ 0 w 877"/>
                <a:gd name="T7" fmla="*/ 25 h 58"/>
                <a:gd name="T8" fmla="*/ 24 w 877"/>
                <a:gd name="T9" fmla="*/ 0 h 58"/>
                <a:gd name="T10" fmla="*/ 844 w 877"/>
                <a:gd name="T11" fmla="*/ 0 h 58"/>
                <a:gd name="T12" fmla="*/ 876 w 877"/>
                <a:gd name="T13" fmla="*/ 25 h 58"/>
                <a:gd name="T14" fmla="*/ 844 w 877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7" h="58">
                  <a:moveTo>
                    <a:pt x="844" y="57"/>
                  </a:moveTo>
                  <a:lnTo>
                    <a:pt x="844" y="57"/>
                  </a:lnTo>
                  <a:cubicBezTo>
                    <a:pt x="24" y="57"/>
                    <a:pt x="24" y="57"/>
                    <a:pt x="24" y="57"/>
                  </a:cubicBezTo>
                  <a:cubicBezTo>
                    <a:pt x="8" y="57"/>
                    <a:pt x="0" y="41"/>
                    <a:pt x="0" y="25"/>
                  </a:cubicBezTo>
                  <a:cubicBezTo>
                    <a:pt x="0" y="9"/>
                    <a:pt x="8" y="0"/>
                    <a:pt x="24" y="0"/>
                  </a:cubicBezTo>
                  <a:cubicBezTo>
                    <a:pt x="844" y="0"/>
                    <a:pt x="844" y="0"/>
                    <a:pt x="844" y="0"/>
                  </a:cubicBezTo>
                  <a:cubicBezTo>
                    <a:pt x="860" y="0"/>
                    <a:pt x="876" y="9"/>
                    <a:pt x="876" y="25"/>
                  </a:cubicBezTo>
                  <a:cubicBezTo>
                    <a:pt x="876" y="41"/>
                    <a:pt x="860" y="57"/>
                    <a:pt x="844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361">
              <a:extLst>
                <a:ext uri="{FF2B5EF4-FFF2-40B4-BE49-F238E27FC236}">
                  <a16:creationId xmlns:a16="http://schemas.microsoft.com/office/drawing/2014/main" id="{61308F06-A583-DD4B-A520-4047DC004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629804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9" y="57"/>
                    <a:pt x="0" y="40"/>
                    <a:pt x="0" y="24"/>
                  </a:cubicBezTo>
                  <a:cubicBezTo>
                    <a:pt x="0" y="16"/>
                    <a:pt x="9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16"/>
                    <a:pt x="674" y="24"/>
                  </a:cubicBezTo>
                  <a:cubicBezTo>
                    <a:pt x="674" y="40"/>
                    <a:pt x="657" y="57"/>
                    <a:pt x="641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362">
              <a:extLst>
                <a:ext uri="{FF2B5EF4-FFF2-40B4-BE49-F238E27FC236}">
                  <a16:creationId xmlns:a16="http://schemas.microsoft.com/office/drawing/2014/main" id="{12B3CA7D-149C-BB45-A2FC-1C091BA31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4914" y="10046432"/>
              <a:ext cx="769450" cy="65380"/>
            </a:xfrm>
            <a:custGeom>
              <a:avLst/>
              <a:gdLst>
                <a:gd name="T0" fmla="*/ 641 w 675"/>
                <a:gd name="T1" fmla="*/ 57 h 58"/>
                <a:gd name="T2" fmla="*/ 641 w 675"/>
                <a:gd name="T3" fmla="*/ 57 h 58"/>
                <a:gd name="T4" fmla="*/ 25 w 675"/>
                <a:gd name="T5" fmla="*/ 57 h 58"/>
                <a:gd name="T6" fmla="*/ 0 w 675"/>
                <a:gd name="T7" fmla="*/ 24 h 58"/>
                <a:gd name="T8" fmla="*/ 25 w 675"/>
                <a:gd name="T9" fmla="*/ 0 h 58"/>
                <a:gd name="T10" fmla="*/ 641 w 675"/>
                <a:gd name="T11" fmla="*/ 0 h 58"/>
                <a:gd name="T12" fmla="*/ 674 w 675"/>
                <a:gd name="T13" fmla="*/ 24 h 58"/>
                <a:gd name="T14" fmla="*/ 641 w 675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58">
                  <a:moveTo>
                    <a:pt x="641" y="57"/>
                  </a:moveTo>
                  <a:lnTo>
                    <a:pt x="641" y="57"/>
                  </a:lnTo>
                  <a:cubicBezTo>
                    <a:pt x="25" y="57"/>
                    <a:pt x="25" y="57"/>
                    <a:pt x="25" y="57"/>
                  </a:cubicBezTo>
                  <a:cubicBezTo>
                    <a:pt x="17" y="57"/>
                    <a:pt x="0" y="41"/>
                    <a:pt x="0" y="24"/>
                  </a:cubicBezTo>
                  <a:cubicBezTo>
                    <a:pt x="0" y="8"/>
                    <a:pt x="17" y="0"/>
                    <a:pt x="25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7" y="0"/>
                    <a:pt x="674" y="8"/>
                    <a:pt x="674" y="24"/>
                  </a:cubicBezTo>
                  <a:cubicBezTo>
                    <a:pt x="674" y="41"/>
                    <a:pt x="657" y="57"/>
                    <a:pt x="641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63">
              <a:extLst>
                <a:ext uri="{FF2B5EF4-FFF2-40B4-BE49-F238E27FC236}">
                  <a16:creationId xmlns:a16="http://schemas.microsoft.com/office/drawing/2014/main" id="{4E47CD7F-8477-DA4D-A6B2-88BF2CED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5554" y="10157071"/>
              <a:ext cx="75438" cy="417415"/>
            </a:xfrm>
            <a:custGeom>
              <a:avLst/>
              <a:gdLst>
                <a:gd name="T0" fmla="*/ 32 w 66"/>
                <a:gd name="T1" fmla="*/ 365 h 366"/>
                <a:gd name="T2" fmla="*/ 32 w 66"/>
                <a:gd name="T3" fmla="*/ 365 h 366"/>
                <a:gd name="T4" fmla="*/ 32 w 66"/>
                <a:gd name="T5" fmla="*/ 365 h 366"/>
                <a:gd name="T6" fmla="*/ 0 w 66"/>
                <a:gd name="T7" fmla="*/ 341 h 366"/>
                <a:gd name="T8" fmla="*/ 8 w 66"/>
                <a:gd name="T9" fmla="*/ 32 h 366"/>
                <a:gd name="T10" fmla="*/ 32 w 66"/>
                <a:gd name="T11" fmla="*/ 0 h 366"/>
                <a:gd name="T12" fmla="*/ 32 w 66"/>
                <a:gd name="T13" fmla="*/ 0 h 366"/>
                <a:gd name="T14" fmla="*/ 65 w 66"/>
                <a:gd name="T15" fmla="*/ 32 h 366"/>
                <a:gd name="T16" fmla="*/ 65 w 66"/>
                <a:gd name="T17" fmla="*/ 341 h 366"/>
                <a:gd name="T18" fmla="*/ 32 w 66"/>
                <a:gd name="T19" fmla="*/ 3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366">
                  <a:moveTo>
                    <a:pt x="32" y="365"/>
                  </a:moveTo>
                  <a:lnTo>
                    <a:pt x="32" y="365"/>
                  </a:lnTo>
                  <a:lnTo>
                    <a:pt x="32" y="365"/>
                  </a:lnTo>
                  <a:cubicBezTo>
                    <a:pt x="16" y="365"/>
                    <a:pt x="0" y="357"/>
                    <a:pt x="0" y="34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6"/>
                    <a:pt x="16" y="0"/>
                    <a:pt x="32" y="0"/>
                  </a:cubicBezTo>
                  <a:lnTo>
                    <a:pt x="32" y="0"/>
                  </a:lnTo>
                  <a:cubicBezTo>
                    <a:pt x="49" y="0"/>
                    <a:pt x="65" y="16"/>
                    <a:pt x="65" y="32"/>
                  </a:cubicBezTo>
                  <a:cubicBezTo>
                    <a:pt x="65" y="341"/>
                    <a:pt x="65" y="341"/>
                    <a:pt x="65" y="341"/>
                  </a:cubicBezTo>
                  <a:cubicBezTo>
                    <a:pt x="57" y="357"/>
                    <a:pt x="49" y="365"/>
                    <a:pt x="32" y="36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64">
              <a:extLst>
                <a:ext uri="{FF2B5EF4-FFF2-40B4-BE49-F238E27FC236}">
                  <a16:creationId xmlns:a16="http://schemas.microsoft.com/office/drawing/2014/main" id="{B121B67F-28DA-434F-8163-75BA53774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6949" y="10157071"/>
              <a:ext cx="65380" cy="427473"/>
            </a:xfrm>
            <a:custGeom>
              <a:avLst/>
              <a:gdLst>
                <a:gd name="T0" fmla="*/ 25 w 58"/>
                <a:gd name="T1" fmla="*/ 373 h 374"/>
                <a:gd name="T2" fmla="*/ 25 w 58"/>
                <a:gd name="T3" fmla="*/ 373 h 374"/>
                <a:gd name="T4" fmla="*/ 25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25 w 58"/>
                <a:gd name="T11" fmla="*/ 0 h 374"/>
                <a:gd name="T12" fmla="*/ 25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25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25" y="373"/>
                  </a:moveTo>
                  <a:lnTo>
                    <a:pt x="25" y="373"/>
                  </a:lnTo>
                  <a:lnTo>
                    <a:pt x="25" y="373"/>
                  </a:lnTo>
                  <a:cubicBezTo>
                    <a:pt x="8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8" y="0"/>
                    <a:pt x="25" y="0"/>
                  </a:cubicBezTo>
                  <a:lnTo>
                    <a:pt x="25" y="0"/>
                  </a:lnTo>
                  <a:cubicBezTo>
                    <a:pt x="41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1" y="373"/>
                    <a:pt x="25" y="3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365">
              <a:extLst>
                <a:ext uri="{FF2B5EF4-FFF2-40B4-BE49-F238E27FC236}">
                  <a16:creationId xmlns:a16="http://schemas.microsoft.com/office/drawing/2014/main" id="{FF31BD61-7044-DA43-8F2C-45FD703A2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287" y="10157071"/>
              <a:ext cx="65380" cy="427473"/>
            </a:xfrm>
            <a:custGeom>
              <a:avLst/>
              <a:gdLst>
                <a:gd name="T0" fmla="*/ 33 w 58"/>
                <a:gd name="T1" fmla="*/ 373 h 374"/>
                <a:gd name="T2" fmla="*/ 33 w 58"/>
                <a:gd name="T3" fmla="*/ 373 h 374"/>
                <a:gd name="T4" fmla="*/ 33 w 58"/>
                <a:gd name="T5" fmla="*/ 373 h 374"/>
                <a:gd name="T6" fmla="*/ 0 w 58"/>
                <a:gd name="T7" fmla="*/ 341 h 374"/>
                <a:gd name="T8" fmla="*/ 0 w 58"/>
                <a:gd name="T9" fmla="*/ 32 h 374"/>
                <a:gd name="T10" fmla="*/ 33 w 58"/>
                <a:gd name="T11" fmla="*/ 0 h 374"/>
                <a:gd name="T12" fmla="*/ 33 w 58"/>
                <a:gd name="T13" fmla="*/ 0 h 374"/>
                <a:gd name="T14" fmla="*/ 57 w 58"/>
                <a:gd name="T15" fmla="*/ 32 h 374"/>
                <a:gd name="T16" fmla="*/ 57 w 58"/>
                <a:gd name="T17" fmla="*/ 341 h 374"/>
                <a:gd name="T18" fmla="*/ 33 w 58"/>
                <a:gd name="T19" fmla="*/ 3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74">
                  <a:moveTo>
                    <a:pt x="33" y="373"/>
                  </a:moveTo>
                  <a:lnTo>
                    <a:pt x="33" y="373"/>
                  </a:lnTo>
                  <a:lnTo>
                    <a:pt x="33" y="373"/>
                  </a:lnTo>
                  <a:cubicBezTo>
                    <a:pt x="16" y="373"/>
                    <a:pt x="0" y="357"/>
                    <a:pt x="0" y="3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6" y="0"/>
                    <a:pt x="33" y="0"/>
                  </a:cubicBezTo>
                  <a:lnTo>
                    <a:pt x="33" y="0"/>
                  </a:lnTo>
                  <a:cubicBezTo>
                    <a:pt x="49" y="0"/>
                    <a:pt x="57" y="16"/>
                    <a:pt x="57" y="32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57" y="357"/>
                    <a:pt x="49" y="373"/>
                    <a:pt x="33" y="37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66">
              <a:extLst>
                <a:ext uri="{FF2B5EF4-FFF2-40B4-BE49-F238E27FC236}">
                  <a16:creationId xmlns:a16="http://schemas.microsoft.com/office/drawing/2014/main" id="{88D75F81-5F73-9841-B009-BA7344825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4216" y="9845269"/>
              <a:ext cx="1010845" cy="206194"/>
            </a:xfrm>
            <a:custGeom>
              <a:avLst/>
              <a:gdLst>
                <a:gd name="T0" fmla="*/ 32 w 885"/>
                <a:gd name="T1" fmla="*/ 178 h 179"/>
                <a:gd name="T2" fmla="*/ 32 w 885"/>
                <a:gd name="T3" fmla="*/ 178 h 179"/>
                <a:gd name="T4" fmla="*/ 0 w 885"/>
                <a:gd name="T5" fmla="*/ 162 h 179"/>
                <a:gd name="T6" fmla="*/ 24 w 885"/>
                <a:gd name="T7" fmla="*/ 121 h 179"/>
                <a:gd name="T8" fmla="*/ 438 w 885"/>
                <a:gd name="T9" fmla="*/ 0 h 179"/>
                <a:gd name="T10" fmla="*/ 454 w 885"/>
                <a:gd name="T11" fmla="*/ 0 h 179"/>
                <a:gd name="T12" fmla="*/ 860 w 885"/>
                <a:gd name="T13" fmla="*/ 121 h 179"/>
                <a:gd name="T14" fmla="*/ 876 w 885"/>
                <a:gd name="T15" fmla="*/ 154 h 179"/>
                <a:gd name="T16" fmla="*/ 843 w 885"/>
                <a:gd name="T17" fmla="*/ 178 h 179"/>
                <a:gd name="T18" fmla="*/ 446 w 885"/>
                <a:gd name="T19" fmla="*/ 56 h 179"/>
                <a:gd name="T20" fmla="*/ 40 w 885"/>
                <a:gd name="T21" fmla="*/ 178 h 179"/>
                <a:gd name="T22" fmla="*/ 32 w 885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5" h="179">
                  <a:moveTo>
                    <a:pt x="32" y="178"/>
                  </a:moveTo>
                  <a:lnTo>
                    <a:pt x="32" y="178"/>
                  </a:lnTo>
                  <a:cubicBezTo>
                    <a:pt x="16" y="178"/>
                    <a:pt x="8" y="170"/>
                    <a:pt x="0" y="162"/>
                  </a:cubicBezTo>
                  <a:cubicBezTo>
                    <a:pt x="0" y="146"/>
                    <a:pt x="8" y="129"/>
                    <a:pt x="24" y="121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46" y="0"/>
                    <a:pt x="454" y="0"/>
                  </a:cubicBezTo>
                  <a:cubicBezTo>
                    <a:pt x="860" y="121"/>
                    <a:pt x="860" y="121"/>
                    <a:pt x="860" y="121"/>
                  </a:cubicBezTo>
                  <a:cubicBezTo>
                    <a:pt x="876" y="129"/>
                    <a:pt x="884" y="146"/>
                    <a:pt x="876" y="154"/>
                  </a:cubicBezTo>
                  <a:cubicBezTo>
                    <a:pt x="876" y="170"/>
                    <a:pt x="860" y="178"/>
                    <a:pt x="843" y="178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32" y="178"/>
                    <a:pt x="32" y="178"/>
                    <a:pt x="32" y="17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18A55C2-FDAE-6049-8A18-2137C936A043}"/>
              </a:ext>
            </a:extLst>
          </p:cNvPr>
          <p:cNvSpPr txBox="1"/>
          <p:nvPr/>
        </p:nvSpPr>
        <p:spPr>
          <a:xfrm>
            <a:off x="2548698" y="8273495"/>
            <a:ext cx="258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Organizational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502C15CF-949E-FD42-A2A0-028EF4CBE581}"/>
              </a:ext>
            </a:extLst>
          </p:cNvPr>
          <p:cNvSpPr/>
          <p:nvPr/>
        </p:nvSpPr>
        <p:spPr>
          <a:xfrm>
            <a:off x="2551871" y="8707743"/>
            <a:ext cx="2568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149FDB0-F371-9542-B266-400DBF786610}"/>
              </a:ext>
            </a:extLst>
          </p:cNvPr>
          <p:cNvGrpSpPr/>
          <p:nvPr/>
        </p:nvGrpSpPr>
        <p:grpSpPr>
          <a:xfrm>
            <a:off x="7767954" y="7559595"/>
            <a:ext cx="882563" cy="493431"/>
            <a:chOff x="11778956" y="5827042"/>
            <a:chExt cx="1106396" cy="618574"/>
          </a:xfrm>
        </p:grpSpPr>
        <p:sp>
          <p:nvSpPr>
            <p:cNvPr id="77" name="Freeform 375">
              <a:extLst>
                <a:ext uri="{FF2B5EF4-FFF2-40B4-BE49-F238E27FC236}">
                  <a16:creationId xmlns:a16="http://schemas.microsoft.com/office/drawing/2014/main" id="{D5835F8F-3EF9-094A-B853-9A1176A5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068437"/>
              <a:ext cx="512965" cy="186074"/>
            </a:xfrm>
            <a:custGeom>
              <a:avLst/>
              <a:gdLst>
                <a:gd name="T0" fmla="*/ 219 w 448"/>
                <a:gd name="T1" fmla="*/ 162 h 163"/>
                <a:gd name="T2" fmla="*/ 219 w 448"/>
                <a:gd name="T3" fmla="*/ 162 h 163"/>
                <a:gd name="T4" fmla="*/ 73 w 448"/>
                <a:gd name="T5" fmla="*/ 154 h 163"/>
                <a:gd name="T6" fmla="*/ 24 w 448"/>
                <a:gd name="T7" fmla="*/ 138 h 163"/>
                <a:gd name="T8" fmla="*/ 0 w 448"/>
                <a:gd name="T9" fmla="*/ 105 h 163"/>
                <a:gd name="T10" fmla="*/ 0 w 448"/>
                <a:gd name="T11" fmla="*/ 16 h 163"/>
                <a:gd name="T12" fmla="*/ 16 w 448"/>
                <a:gd name="T13" fmla="*/ 0 h 163"/>
                <a:gd name="T14" fmla="*/ 16 w 448"/>
                <a:gd name="T15" fmla="*/ 0 h 163"/>
                <a:gd name="T16" fmla="*/ 41 w 448"/>
                <a:gd name="T17" fmla="*/ 16 h 163"/>
                <a:gd name="T18" fmla="*/ 89 w 448"/>
                <a:gd name="T19" fmla="*/ 32 h 163"/>
                <a:gd name="T20" fmla="*/ 211 w 448"/>
                <a:gd name="T21" fmla="*/ 41 h 163"/>
                <a:gd name="T22" fmla="*/ 236 w 448"/>
                <a:gd name="T23" fmla="*/ 41 h 163"/>
                <a:gd name="T24" fmla="*/ 357 w 448"/>
                <a:gd name="T25" fmla="*/ 32 h 163"/>
                <a:gd name="T26" fmla="*/ 406 w 448"/>
                <a:gd name="T27" fmla="*/ 16 h 163"/>
                <a:gd name="T28" fmla="*/ 422 w 448"/>
                <a:gd name="T29" fmla="*/ 0 h 163"/>
                <a:gd name="T30" fmla="*/ 422 w 448"/>
                <a:gd name="T31" fmla="*/ 0 h 163"/>
                <a:gd name="T32" fmla="*/ 447 w 448"/>
                <a:gd name="T33" fmla="*/ 16 h 163"/>
                <a:gd name="T34" fmla="*/ 447 w 448"/>
                <a:gd name="T35" fmla="*/ 16 h 163"/>
                <a:gd name="T36" fmla="*/ 447 w 448"/>
                <a:gd name="T37" fmla="*/ 16 h 163"/>
                <a:gd name="T38" fmla="*/ 447 w 448"/>
                <a:gd name="T39" fmla="*/ 16 h 163"/>
                <a:gd name="T40" fmla="*/ 447 w 448"/>
                <a:gd name="T41" fmla="*/ 105 h 163"/>
                <a:gd name="T42" fmla="*/ 374 w 448"/>
                <a:gd name="T43" fmla="*/ 154 h 163"/>
                <a:gd name="T44" fmla="*/ 219 w 448"/>
                <a:gd name="T45" fmla="*/ 162 h 163"/>
                <a:gd name="T46" fmla="*/ 41 w 448"/>
                <a:gd name="T47" fmla="*/ 97 h 163"/>
                <a:gd name="T48" fmla="*/ 41 w 448"/>
                <a:gd name="T49" fmla="*/ 97 h 163"/>
                <a:gd name="T50" fmla="*/ 98 w 448"/>
                <a:gd name="T51" fmla="*/ 114 h 163"/>
                <a:gd name="T52" fmla="*/ 219 w 448"/>
                <a:gd name="T53" fmla="*/ 122 h 163"/>
                <a:gd name="T54" fmla="*/ 349 w 448"/>
                <a:gd name="T55" fmla="*/ 114 h 163"/>
                <a:gd name="T56" fmla="*/ 406 w 448"/>
                <a:gd name="T57" fmla="*/ 97 h 163"/>
                <a:gd name="T58" fmla="*/ 406 w 448"/>
                <a:gd name="T59" fmla="*/ 57 h 163"/>
                <a:gd name="T60" fmla="*/ 374 w 448"/>
                <a:gd name="T61" fmla="*/ 65 h 163"/>
                <a:gd name="T62" fmla="*/ 236 w 448"/>
                <a:gd name="T63" fmla="*/ 81 h 163"/>
                <a:gd name="T64" fmla="*/ 203 w 448"/>
                <a:gd name="T65" fmla="*/ 81 h 163"/>
                <a:gd name="T66" fmla="*/ 65 w 448"/>
                <a:gd name="T67" fmla="*/ 65 h 163"/>
                <a:gd name="T68" fmla="*/ 41 w 448"/>
                <a:gd name="T69" fmla="*/ 57 h 163"/>
                <a:gd name="T70" fmla="*/ 41 w 448"/>
                <a:gd name="T71" fmla="*/ 97 h 163"/>
                <a:gd name="T72" fmla="*/ 406 w 448"/>
                <a:gd name="T73" fmla="*/ 105 h 163"/>
                <a:gd name="T74" fmla="*/ 406 w 448"/>
                <a:gd name="T75" fmla="*/ 105 h 163"/>
                <a:gd name="T76" fmla="*/ 41 w 448"/>
                <a:gd name="T77" fmla="*/ 16 h 163"/>
                <a:gd name="T78" fmla="*/ 41 w 448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3">
                  <a:moveTo>
                    <a:pt x="219" y="162"/>
                  </a:moveTo>
                  <a:lnTo>
                    <a:pt x="219" y="162"/>
                  </a:lnTo>
                  <a:cubicBezTo>
                    <a:pt x="162" y="162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41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16"/>
                  </a:cubicBezTo>
                  <a:lnTo>
                    <a:pt x="447" y="16"/>
                  </a:lnTo>
                  <a:lnTo>
                    <a:pt x="447" y="16"/>
                  </a:lnTo>
                  <a:lnTo>
                    <a:pt x="447" y="16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0"/>
                    <a:pt x="406" y="146"/>
                    <a:pt x="374" y="154"/>
                  </a:cubicBezTo>
                  <a:cubicBezTo>
                    <a:pt x="333" y="162"/>
                    <a:pt x="276" y="162"/>
                    <a:pt x="219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05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5"/>
                    <a:pt x="398" y="105"/>
                    <a:pt x="406" y="97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376">
              <a:extLst>
                <a:ext uri="{FF2B5EF4-FFF2-40B4-BE49-F238E27FC236}">
                  <a16:creationId xmlns:a16="http://schemas.microsoft.com/office/drawing/2014/main" id="{E76956FA-4929-4C40-8DCD-E6D39C27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158961"/>
              <a:ext cx="512965" cy="196132"/>
            </a:xfrm>
            <a:custGeom>
              <a:avLst/>
              <a:gdLst>
                <a:gd name="T0" fmla="*/ 219 w 448"/>
                <a:gd name="T1" fmla="*/ 171 h 172"/>
                <a:gd name="T2" fmla="*/ 219 w 448"/>
                <a:gd name="T3" fmla="*/ 171 h 172"/>
                <a:gd name="T4" fmla="*/ 73 w 448"/>
                <a:gd name="T5" fmla="*/ 154 h 172"/>
                <a:gd name="T6" fmla="*/ 24 w 448"/>
                <a:gd name="T7" fmla="*/ 138 h 172"/>
                <a:gd name="T8" fmla="*/ 0 w 448"/>
                <a:gd name="T9" fmla="*/ 106 h 172"/>
                <a:gd name="T10" fmla="*/ 0 w 448"/>
                <a:gd name="T11" fmla="*/ 24 h 172"/>
                <a:gd name="T12" fmla="*/ 16 w 448"/>
                <a:gd name="T13" fmla="*/ 0 h 172"/>
                <a:gd name="T14" fmla="*/ 16 w 448"/>
                <a:gd name="T15" fmla="*/ 0 h 172"/>
                <a:gd name="T16" fmla="*/ 41 w 448"/>
                <a:gd name="T17" fmla="*/ 16 h 172"/>
                <a:gd name="T18" fmla="*/ 89 w 448"/>
                <a:gd name="T19" fmla="*/ 33 h 172"/>
                <a:gd name="T20" fmla="*/ 211 w 448"/>
                <a:gd name="T21" fmla="*/ 41 h 172"/>
                <a:gd name="T22" fmla="*/ 236 w 448"/>
                <a:gd name="T23" fmla="*/ 41 h 172"/>
                <a:gd name="T24" fmla="*/ 357 w 448"/>
                <a:gd name="T25" fmla="*/ 33 h 172"/>
                <a:gd name="T26" fmla="*/ 406 w 448"/>
                <a:gd name="T27" fmla="*/ 16 h 172"/>
                <a:gd name="T28" fmla="*/ 422 w 448"/>
                <a:gd name="T29" fmla="*/ 0 h 172"/>
                <a:gd name="T30" fmla="*/ 422 w 448"/>
                <a:gd name="T31" fmla="*/ 0 h 172"/>
                <a:gd name="T32" fmla="*/ 447 w 448"/>
                <a:gd name="T33" fmla="*/ 24 h 172"/>
                <a:gd name="T34" fmla="*/ 447 w 448"/>
                <a:gd name="T35" fmla="*/ 24 h 172"/>
                <a:gd name="T36" fmla="*/ 447 w 448"/>
                <a:gd name="T37" fmla="*/ 24 h 172"/>
                <a:gd name="T38" fmla="*/ 447 w 448"/>
                <a:gd name="T39" fmla="*/ 24 h 172"/>
                <a:gd name="T40" fmla="*/ 447 w 448"/>
                <a:gd name="T41" fmla="*/ 106 h 172"/>
                <a:gd name="T42" fmla="*/ 374 w 448"/>
                <a:gd name="T43" fmla="*/ 154 h 172"/>
                <a:gd name="T44" fmla="*/ 219 w 448"/>
                <a:gd name="T45" fmla="*/ 171 h 172"/>
                <a:gd name="T46" fmla="*/ 41 w 448"/>
                <a:gd name="T47" fmla="*/ 106 h 172"/>
                <a:gd name="T48" fmla="*/ 41 w 448"/>
                <a:gd name="T49" fmla="*/ 106 h 172"/>
                <a:gd name="T50" fmla="*/ 98 w 448"/>
                <a:gd name="T51" fmla="*/ 122 h 172"/>
                <a:gd name="T52" fmla="*/ 219 w 448"/>
                <a:gd name="T53" fmla="*/ 130 h 172"/>
                <a:gd name="T54" fmla="*/ 349 w 448"/>
                <a:gd name="T55" fmla="*/ 122 h 172"/>
                <a:gd name="T56" fmla="*/ 406 w 448"/>
                <a:gd name="T57" fmla="*/ 106 h 172"/>
                <a:gd name="T58" fmla="*/ 406 w 448"/>
                <a:gd name="T59" fmla="*/ 65 h 172"/>
                <a:gd name="T60" fmla="*/ 374 w 448"/>
                <a:gd name="T61" fmla="*/ 73 h 172"/>
                <a:gd name="T62" fmla="*/ 236 w 448"/>
                <a:gd name="T63" fmla="*/ 81 h 172"/>
                <a:gd name="T64" fmla="*/ 203 w 448"/>
                <a:gd name="T65" fmla="*/ 81 h 172"/>
                <a:gd name="T66" fmla="*/ 65 w 448"/>
                <a:gd name="T67" fmla="*/ 73 h 172"/>
                <a:gd name="T68" fmla="*/ 41 w 448"/>
                <a:gd name="T69" fmla="*/ 65 h 172"/>
                <a:gd name="T70" fmla="*/ 41 w 448"/>
                <a:gd name="T71" fmla="*/ 106 h 172"/>
                <a:gd name="T72" fmla="*/ 406 w 448"/>
                <a:gd name="T73" fmla="*/ 106 h 172"/>
                <a:gd name="T74" fmla="*/ 406 w 448"/>
                <a:gd name="T75" fmla="*/ 106 h 172"/>
                <a:gd name="T76" fmla="*/ 41 w 448"/>
                <a:gd name="T77" fmla="*/ 24 h 172"/>
                <a:gd name="T78" fmla="*/ 41 w 448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2">
                  <a:moveTo>
                    <a:pt x="219" y="171"/>
                  </a:moveTo>
                  <a:lnTo>
                    <a:pt x="219" y="171"/>
                  </a:lnTo>
                  <a:cubicBezTo>
                    <a:pt x="162" y="171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24"/>
                    <a:pt x="89" y="33"/>
                  </a:cubicBezTo>
                  <a:cubicBezTo>
                    <a:pt x="122" y="41"/>
                    <a:pt x="162" y="41"/>
                    <a:pt x="211" y="41"/>
                  </a:cubicBezTo>
                  <a:cubicBezTo>
                    <a:pt x="219" y="49"/>
                    <a:pt x="227" y="49"/>
                    <a:pt x="236" y="41"/>
                  </a:cubicBezTo>
                  <a:cubicBezTo>
                    <a:pt x="276" y="41"/>
                    <a:pt x="325" y="41"/>
                    <a:pt x="357" y="33"/>
                  </a:cubicBezTo>
                  <a:cubicBezTo>
                    <a:pt x="390" y="24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1"/>
                    <a:pt x="219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1" y="106"/>
                    <a:pt x="57" y="114"/>
                    <a:pt x="98" y="122"/>
                  </a:cubicBezTo>
                  <a:cubicBezTo>
                    <a:pt x="130" y="122"/>
                    <a:pt x="171" y="130"/>
                    <a:pt x="219" y="130"/>
                  </a:cubicBezTo>
                  <a:cubicBezTo>
                    <a:pt x="268" y="130"/>
                    <a:pt x="317" y="122"/>
                    <a:pt x="349" y="122"/>
                  </a:cubicBezTo>
                  <a:cubicBezTo>
                    <a:pt x="390" y="114"/>
                    <a:pt x="398" y="106"/>
                    <a:pt x="406" y="106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65"/>
                    <a:pt x="374" y="73"/>
                  </a:cubicBezTo>
                  <a:cubicBezTo>
                    <a:pt x="341" y="81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377">
              <a:extLst>
                <a:ext uri="{FF2B5EF4-FFF2-40B4-BE49-F238E27FC236}">
                  <a16:creationId xmlns:a16="http://schemas.microsoft.com/office/drawing/2014/main" id="{0B99B417-D5A3-0544-AB45-0FA97618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6259542"/>
              <a:ext cx="512965" cy="186074"/>
            </a:xfrm>
            <a:custGeom>
              <a:avLst/>
              <a:gdLst>
                <a:gd name="T0" fmla="*/ 219 w 448"/>
                <a:gd name="T1" fmla="*/ 163 h 164"/>
                <a:gd name="T2" fmla="*/ 219 w 448"/>
                <a:gd name="T3" fmla="*/ 163 h 164"/>
                <a:gd name="T4" fmla="*/ 73 w 448"/>
                <a:gd name="T5" fmla="*/ 155 h 164"/>
                <a:gd name="T6" fmla="*/ 24 w 448"/>
                <a:gd name="T7" fmla="*/ 138 h 164"/>
                <a:gd name="T8" fmla="*/ 0 w 448"/>
                <a:gd name="T9" fmla="*/ 106 h 164"/>
                <a:gd name="T10" fmla="*/ 0 w 448"/>
                <a:gd name="T11" fmla="*/ 17 h 164"/>
                <a:gd name="T12" fmla="*/ 16 w 448"/>
                <a:gd name="T13" fmla="*/ 0 h 164"/>
                <a:gd name="T14" fmla="*/ 16 w 448"/>
                <a:gd name="T15" fmla="*/ 0 h 164"/>
                <a:gd name="T16" fmla="*/ 41 w 448"/>
                <a:gd name="T17" fmla="*/ 17 h 164"/>
                <a:gd name="T18" fmla="*/ 89 w 448"/>
                <a:gd name="T19" fmla="*/ 33 h 164"/>
                <a:gd name="T20" fmla="*/ 211 w 448"/>
                <a:gd name="T21" fmla="*/ 41 h 164"/>
                <a:gd name="T22" fmla="*/ 236 w 448"/>
                <a:gd name="T23" fmla="*/ 41 h 164"/>
                <a:gd name="T24" fmla="*/ 357 w 448"/>
                <a:gd name="T25" fmla="*/ 33 h 164"/>
                <a:gd name="T26" fmla="*/ 406 w 448"/>
                <a:gd name="T27" fmla="*/ 17 h 164"/>
                <a:gd name="T28" fmla="*/ 422 w 448"/>
                <a:gd name="T29" fmla="*/ 0 h 164"/>
                <a:gd name="T30" fmla="*/ 422 w 448"/>
                <a:gd name="T31" fmla="*/ 0 h 164"/>
                <a:gd name="T32" fmla="*/ 447 w 448"/>
                <a:gd name="T33" fmla="*/ 17 h 164"/>
                <a:gd name="T34" fmla="*/ 447 w 448"/>
                <a:gd name="T35" fmla="*/ 17 h 164"/>
                <a:gd name="T36" fmla="*/ 447 w 448"/>
                <a:gd name="T37" fmla="*/ 17 h 164"/>
                <a:gd name="T38" fmla="*/ 447 w 448"/>
                <a:gd name="T39" fmla="*/ 17 h 164"/>
                <a:gd name="T40" fmla="*/ 447 w 448"/>
                <a:gd name="T41" fmla="*/ 106 h 164"/>
                <a:gd name="T42" fmla="*/ 374 w 448"/>
                <a:gd name="T43" fmla="*/ 155 h 164"/>
                <a:gd name="T44" fmla="*/ 219 w 448"/>
                <a:gd name="T45" fmla="*/ 163 h 164"/>
                <a:gd name="T46" fmla="*/ 41 w 448"/>
                <a:gd name="T47" fmla="*/ 98 h 164"/>
                <a:gd name="T48" fmla="*/ 41 w 448"/>
                <a:gd name="T49" fmla="*/ 98 h 164"/>
                <a:gd name="T50" fmla="*/ 98 w 448"/>
                <a:gd name="T51" fmla="*/ 114 h 164"/>
                <a:gd name="T52" fmla="*/ 219 w 448"/>
                <a:gd name="T53" fmla="*/ 122 h 164"/>
                <a:gd name="T54" fmla="*/ 349 w 448"/>
                <a:gd name="T55" fmla="*/ 114 h 164"/>
                <a:gd name="T56" fmla="*/ 406 w 448"/>
                <a:gd name="T57" fmla="*/ 98 h 164"/>
                <a:gd name="T58" fmla="*/ 406 w 448"/>
                <a:gd name="T59" fmla="*/ 57 h 164"/>
                <a:gd name="T60" fmla="*/ 374 w 448"/>
                <a:gd name="T61" fmla="*/ 65 h 164"/>
                <a:gd name="T62" fmla="*/ 236 w 448"/>
                <a:gd name="T63" fmla="*/ 82 h 164"/>
                <a:gd name="T64" fmla="*/ 203 w 448"/>
                <a:gd name="T65" fmla="*/ 82 h 164"/>
                <a:gd name="T66" fmla="*/ 65 w 448"/>
                <a:gd name="T67" fmla="*/ 65 h 164"/>
                <a:gd name="T68" fmla="*/ 41 w 448"/>
                <a:gd name="T69" fmla="*/ 57 h 164"/>
                <a:gd name="T70" fmla="*/ 41 w 448"/>
                <a:gd name="T71" fmla="*/ 98 h 164"/>
                <a:gd name="T72" fmla="*/ 406 w 448"/>
                <a:gd name="T73" fmla="*/ 106 h 164"/>
                <a:gd name="T74" fmla="*/ 406 w 448"/>
                <a:gd name="T75" fmla="*/ 106 h 164"/>
                <a:gd name="T76" fmla="*/ 41 w 448"/>
                <a:gd name="T77" fmla="*/ 17 h 164"/>
                <a:gd name="T78" fmla="*/ 41 w 448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64">
                  <a:moveTo>
                    <a:pt x="219" y="163"/>
                  </a:moveTo>
                  <a:lnTo>
                    <a:pt x="219" y="163"/>
                  </a:lnTo>
                  <a:cubicBezTo>
                    <a:pt x="162" y="163"/>
                    <a:pt x="114" y="163"/>
                    <a:pt x="73" y="155"/>
                  </a:cubicBezTo>
                  <a:cubicBezTo>
                    <a:pt x="49" y="147"/>
                    <a:pt x="33" y="147"/>
                    <a:pt x="24" y="138"/>
                  </a:cubicBezTo>
                  <a:cubicBezTo>
                    <a:pt x="8" y="130"/>
                    <a:pt x="0" y="114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9"/>
                    <a:pt x="41" y="17"/>
                  </a:cubicBezTo>
                  <a:cubicBezTo>
                    <a:pt x="41" y="17"/>
                    <a:pt x="57" y="25"/>
                    <a:pt x="89" y="33"/>
                  </a:cubicBezTo>
                  <a:cubicBezTo>
                    <a:pt x="122" y="33"/>
                    <a:pt x="162" y="41"/>
                    <a:pt x="211" y="41"/>
                  </a:cubicBezTo>
                  <a:cubicBezTo>
                    <a:pt x="219" y="41"/>
                    <a:pt x="227" y="41"/>
                    <a:pt x="236" y="41"/>
                  </a:cubicBezTo>
                  <a:cubicBezTo>
                    <a:pt x="276" y="41"/>
                    <a:pt x="325" y="33"/>
                    <a:pt x="357" y="33"/>
                  </a:cubicBezTo>
                  <a:cubicBezTo>
                    <a:pt x="390" y="25"/>
                    <a:pt x="406" y="17"/>
                    <a:pt x="406" y="17"/>
                  </a:cubicBezTo>
                  <a:cubicBezTo>
                    <a:pt x="406" y="9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9"/>
                    <a:pt x="447" y="17"/>
                  </a:cubicBezTo>
                  <a:lnTo>
                    <a:pt x="447" y="17"/>
                  </a:lnTo>
                  <a:lnTo>
                    <a:pt x="447" y="17"/>
                  </a:lnTo>
                  <a:lnTo>
                    <a:pt x="447" y="17"/>
                  </a:lnTo>
                  <a:cubicBezTo>
                    <a:pt x="447" y="106"/>
                    <a:pt x="447" y="106"/>
                    <a:pt x="447" y="106"/>
                  </a:cubicBezTo>
                  <a:cubicBezTo>
                    <a:pt x="447" y="130"/>
                    <a:pt x="406" y="147"/>
                    <a:pt x="374" y="155"/>
                  </a:cubicBezTo>
                  <a:cubicBezTo>
                    <a:pt x="333" y="163"/>
                    <a:pt x="276" y="163"/>
                    <a:pt x="219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1" y="98"/>
                    <a:pt x="57" y="106"/>
                    <a:pt x="98" y="114"/>
                  </a:cubicBezTo>
                  <a:cubicBezTo>
                    <a:pt x="130" y="122"/>
                    <a:pt x="171" y="122"/>
                    <a:pt x="219" y="122"/>
                  </a:cubicBezTo>
                  <a:cubicBezTo>
                    <a:pt x="268" y="122"/>
                    <a:pt x="317" y="122"/>
                    <a:pt x="349" y="114"/>
                  </a:cubicBezTo>
                  <a:cubicBezTo>
                    <a:pt x="390" y="106"/>
                    <a:pt x="398" y="98"/>
                    <a:pt x="406" y="98"/>
                  </a:cubicBezTo>
                  <a:cubicBezTo>
                    <a:pt x="406" y="57"/>
                    <a:pt x="406" y="57"/>
                    <a:pt x="406" y="57"/>
                  </a:cubicBezTo>
                  <a:cubicBezTo>
                    <a:pt x="398" y="65"/>
                    <a:pt x="382" y="65"/>
                    <a:pt x="374" y="65"/>
                  </a:cubicBezTo>
                  <a:cubicBezTo>
                    <a:pt x="341" y="73"/>
                    <a:pt x="292" y="82"/>
                    <a:pt x="236" y="82"/>
                  </a:cubicBezTo>
                  <a:cubicBezTo>
                    <a:pt x="227" y="82"/>
                    <a:pt x="219" y="82"/>
                    <a:pt x="203" y="82"/>
                  </a:cubicBezTo>
                  <a:cubicBezTo>
                    <a:pt x="154" y="82"/>
                    <a:pt x="106" y="73"/>
                    <a:pt x="65" y="65"/>
                  </a:cubicBezTo>
                  <a:cubicBezTo>
                    <a:pt x="57" y="65"/>
                    <a:pt x="49" y="65"/>
                    <a:pt x="41" y="57"/>
                  </a:cubicBezTo>
                  <a:lnTo>
                    <a:pt x="41" y="98"/>
                  </a:lnTo>
                  <a:close/>
                  <a:moveTo>
                    <a:pt x="406" y="106"/>
                  </a:moveTo>
                  <a:lnTo>
                    <a:pt x="406" y="106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378">
              <a:extLst>
                <a:ext uri="{FF2B5EF4-FFF2-40B4-BE49-F238E27FC236}">
                  <a16:creationId xmlns:a16="http://schemas.microsoft.com/office/drawing/2014/main" id="{61BBEFFB-3E1C-C942-9771-425CE160A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962825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46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8 h 171"/>
                <a:gd name="T22" fmla="*/ 236 w 448"/>
                <a:gd name="T23" fmla="*/ 48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105 h 171"/>
                <a:gd name="T48" fmla="*/ 41 w 448"/>
                <a:gd name="T49" fmla="*/ 105 h 171"/>
                <a:gd name="T50" fmla="*/ 98 w 448"/>
                <a:gd name="T51" fmla="*/ 121 h 171"/>
                <a:gd name="T52" fmla="*/ 219 w 448"/>
                <a:gd name="T53" fmla="*/ 130 h 171"/>
                <a:gd name="T54" fmla="*/ 349 w 448"/>
                <a:gd name="T55" fmla="*/ 121 h 171"/>
                <a:gd name="T56" fmla="*/ 406 w 448"/>
                <a:gd name="T57" fmla="*/ 105 h 171"/>
                <a:gd name="T58" fmla="*/ 406 w 448"/>
                <a:gd name="T59" fmla="*/ 65 h 171"/>
                <a:gd name="T60" fmla="*/ 374 w 448"/>
                <a:gd name="T61" fmla="*/ 73 h 171"/>
                <a:gd name="T62" fmla="*/ 236 w 448"/>
                <a:gd name="T63" fmla="*/ 89 h 171"/>
                <a:gd name="T64" fmla="*/ 203 w 448"/>
                <a:gd name="T65" fmla="*/ 89 h 171"/>
                <a:gd name="T66" fmla="*/ 65 w 448"/>
                <a:gd name="T67" fmla="*/ 73 h 171"/>
                <a:gd name="T68" fmla="*/ 41 w 448"/>
                <a:gd name="T69" fmla="*/ 65 h 171"/>
                <a:gd name="T70" fmla="*/ 41 w 448"/>
                <a:gd name="T71" fmla="*/ 105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54"/>
                    <a:pt x="33" y="146"/>
                    <a:pt x="24" y="146"/>
                  </a:cubicBezTo>
                  <a:cubicBezTo>
                    <a:pt x="8" y="130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6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24"/>
                    <a:pt x="57" y="32"/>
                    <a:pt x="89" y="32"/>
                  </a:cubicBezTo>
                  <a:cubicBezTo>
                    <a:pt x="122" y="40"/>
                    <a:pt x="162" y="48"/>
                    <a:pt x="211" y="48"/>
                  </a:cubicBezTo>
                  <a:cubicBezTo>
                    <a:pt x="219" y="48"/>
                    <a:pt x="227" y="48"/>
                    <a:pt x="236" y="48"/>
                  </a:cubicBezTo>
                  <a:cubicBezTo>
                    <a:pt x="276" y="48"/>
                    <a:pt x="325" y="40"/>
                    <a:pt x="357" y="32"/>
                  </a:cubicBezTo>
                  <a:cubicBezTo>
                    <a:pt x="390" y="32"/>
                    <a:pt x="406" y="24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16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54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105"/>
                  </a:moveTo>
                  <a:lnTo>
                    <a:pt x="41" y="105"/>
                  </a:lnTo>
                  <a:cubicBezTo>
                    <a:pt x="41" y="105"/>
                    <a:pt x="57" y="113"/>
                    <a:pt x="98" y="121"/>
                  </a:cubicBezTo>
                  <a:cubicBezTo>
                    <a:pt x="130" y="130"/>
                    <a:pt x="171" y="130"/>
                    <a:pt x="219" y="130"/>
                  </a:cubicBezTo>
                  <a:cubicBezTo>
                    <a:pt x="268" y="130"/>
                    <a:pt x="317" y="130"/>
                    <a:pt x="349" y="121"/>
                  </a:cubicBezTo>
                  <a:cubicBezTo>
                    <a:pt x="390" y="113"/>
                    <a:pt x="398" y="105"/>
                    <a:pt x="406" y="105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398" y="65"/>
                    <a:pt x="382" y="73"/>
                    <a:pt x="374" y="73"/>
                  </a:cubicBezTo>
                  <a:cubicBezTo>
                    <a:pt x="341" y="81"/>
                    <a:pt x="292" y="81"/>
                    <a:pt x="236" y="89"/>
                  </a:cubicBezTo>
                  <a:cubicBezTo>
                    <a:pt x="227" y="89"/>
                    <a:pt x="219" y="89"/>
                    <a:pt x="203" y="89"/>
                  </a:cubicBezTo>
                  <a:cubicBezTo>
                    <a:pt x="154" y="81"/>
                    <a:pt x="106" y="81"/>
                    <a:pt x="65" y="73"/>
                  </a:cubicBezTo>
                  <a:cubicBezTo>
                    <a:pt x="57" y="73"/>
                    <a:pt x="49" y="65"/>
                    <a:pt x="41" y="65"/>
                  </a:cubicBezTo>
                  <a:lnTo>
                    <a:pt x="41" y="105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379">
              <a:extLst>
                <a:ext uri="{FF2B5EF4-FFF2-40B4-BE49-F238E27FC236}">
                  <a16:creationId xmlns:a16="http://schemas.microsoft.com/office/drawing/2014/main" id="{B30D048F-5380-E54F-A576-CB47DD70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27042"/>
              <a:ext cx="512965" cy="140814"/>
            </a:xfrm>
            <a:custGeom>
              <a:avLst/>
              <a:gdLst>
                <a:gd name="T0" fmla="*/ 219 w 448"/>
                <a:gd name="T1" fmla="*/ 122 h 123"/>
                <a:gd name="T2" fmla="*/ 219 w 448"/>
                <a:gd name="T3" fmla="*/ 122 h 123"/>
                <a:gd name="T4" fmla="*/ 203 w 448"/>
                <a:gd name="T5" fmla="*/ 122 h 123"/>
                <a:gd name="T6" fmla="*/ 65 w 448"/>
                <a:gd name="T7" fmla="*/ 105 h 123"/>
                <a:gd name="T8" fmla="*/ 0 w 448"/>
                <a:gd name="T9" fmla="*/ 65 h 123"/>
                <a:gd name="T10" fmla="*/ 73 w 448"/>
                <a:gd name="T11" fmla="*/ 8 h 123"/>
                <a:gd name="T12" fmla="*/ 219 w 448"/>
                <a:gd name="T13" fmla="*/ 0 h 123"/>
                <a:gd name="T14" fmla="*/ 374 w 448"/>
                <a:gd name="T15" fmla="*/ 8 h 123"/>
                <a:gd name="T16" fmla="*/ 422 w 448"/>
                <a:gd name="T17" fmla="*/ 24 h 123"/>
                <a:gd name="T18" fmla="*/ 447 w 448"/>
                <a:gd name="T19" fmla="*/ 65 h 123"/>
                <a:gd name="T20" fmla="*/ 374 w 448"/>
                <a:gd name="T21" fmla="*/ 105 h 123"/>
                <a:gd name="T22" fmla="*/ 236 w 448"/>
                <a:gd name="T23" fmla="*/ 122 h 123"/>
                <a:gd name="T24" fmla="*/ 219 w 448"/>
                <a:gd name="T25" fmla="*/ 122 h 123"/>
                <a:gd name="T26" fmla="*/ 49 w 448"/>
                <a:gd name="T27" fmla="*/ 65 h 123"/>
                <a:gd name="T28" fmla="*/ 49 w 448"/>
                <a:gd name="T29" fmla="*/ 65 h 123"/>
                <a:gd name="T30" fmla="*/ 89 w 448"/>
                <a:gd name="T31" fmla="*/ 73 h 123"/>
                <a:gd name="T32" fmla="*/ 211 w 448"/>
                <a:gd name="T33" fmla="*/ 81 h 123"/>
                <a:gd name="T34" fmla="*/ 236 w 448"/>
                <a:gd name="T35" fmla="*/ 81 h 123"/>
                <a:gd name="T36" fmla="*/ 357 w 448"/>
                <a:gd name="T37" fmla="*/ 73 h 123"/>
                <a:gd name="T38" fmla="*/ 398 w 448"/>
                <a:gd name="T39" fmla="*/ 65 h 123"/>
                <a:gd name="T40" fmla="*/ 349 w 448"/>
                <a:gd name="T41" fmla="*/ 49 h 123"/>
                <a:gd name="T42" fmla="*/ 219 w 448"/>
                <a:gd name="T43" fmla="*/ 41 h 123"/>
                <a:gd name="T44" fmla="*/ 98 w 448"/>
                <a:gd name="T45" fmla="*/ 49 h 123"/>
                <a:gd name="T46" fmla="*/ 49 w 448"/>
                <a:gd name="T47" fmla="*/ 65 h 123"/>
                <a:gd name="T48" fmla="*/ 406 w 448"/>
                <a:gd name="T49" fmla="*/ 65 h 123"/>
                <a:gd name="T50" fmla="*/ 406 w 448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8" h="123">
                  <a:moveTo>
                    <a:pt x="219" y="122"/>
                  </a:moveTo>
                  <a:lnTo>
                    <a:pt x="219" y="122"/>
                  </a:lnTo>
                  <a:cubicBezTo>
                    <a:pt x="219" y="122"/>
                    <a:pt x="211" y="122"/>
                    <a:pt x="203" y="122"/>
                  </a:cubicBezTo>
                  <a:cubicBezTo>
                    <a:pt x="154" y="122"/>
                    <a:pt x="106" y="114"/>
                    <a:pt x="65" y="105"/>
                  </a:cubicBezTo>
                  <a:cubicBezTo>
                    <a:pt x="41" y="105"/>
                    <a:pt x="0" y="89"/>
                    <a:pt x="0" y="65"/>
                  </a:cubicBezTo>
                  <a:cubicBezTo>
                    <a:pt x="0" y="32"/>
                    <a:pt x="41" y="16"/>
                    <a:pt x="73" y="8"/>
                  </a:cubicBezTo>
                  <a:cubicBezTo>
                    <a:pt x="114" y="0"/>
                    <a:pt x="162" y="0"/>
                    <a:pt x="219" y="0"/>
                  </a:cubicBezTo>
                  <a:cubicBezTo>
                    <a:pt x="276" y="0"/>
                    <a:pt x="333" y="0"/>
                    <a:pt x="374" y="8"/>
                  </a:cubicBezTo>
                  <a:cubicBezTo>
                    <a:pt x="390" y="16"/>
                    <a:pt x="406" y="24"/>
                    <a:pt x="422" y="24"/>
                  </a:cubicBezTo>
                  <a:cubicBezTo>
                    <a:pt x="439" y="32"/>
                    <a:pt x="447" y="49"/>
                    <a:pt x="447" y="65"/>
                  </a:cubicBezTo>
                  <a:cubicBezTo>
                    <a:pt x="447" y="89"/>
                    <a:pt x="406" y="105"/>
                    <a:pt x="374" y="105"/>
                  </a:cubicBezTo>
                  <a:cubicBezTo>
                    <a:pt x="341" y="114"/>
                    <a:pt x="292" y="122"/>
                    <a:pt x="236" y="122"/>
                  </a:cubicBezTo>
                  <a:cubicBezTo>
                    <a:pt x="236" y="122"/>
                    <a:pt x="227" y="122"/>
                    <a:pt x="219" y="122"/>
                  </a:cubicBezTo>
                  <a:close/>
                  <a:moveTo>
                    <a:pt x="49" y="65"/>
                  </a:moveTo>
                  <a:lnTo>
                    <a:pt x="49" y="65"/>
                  </a:lnTo>
                  <a:cubicBezTo>
                    <a:pt x="57" y="65"/>
                    <a:pt x="65" y="65"/>
                    <a:pt x="89" y="73"/>
                  </a:cubicBezTo>
                  <a:cubicBezTo>
                    <a:pt x="122" y="81"/>
                    <a:pt x="162" y="81"/>
                    <a:pt x="211" y="81"/>
                  </a:cubicBezTo>
                  <a:cubicBezTo>
                    <a:pt x="219" y="81"/>
                    <a:pt x="227" y="81"/>
                    <a:pt x="236" y="81"/>
                  </a:cubicBezTo>
                  <a:cubicBezTo>
                    <a:pt x="276" y="81"/>
                    <a:pt x="325" y="81"/>
                    <a:pt x="357" y="73"/>
                  </a:cubicBezTo>
                  <a:cubicBezTo>
                    <a:pt x="374" y="65"/>
                    <a:pt x="390" y="65"/>
                    <a:pt x="398" y="65"/>
                  </a:cubicBezTo>
                  <a:cubicBezTo>
                    <a:pt x="390" y="57"/>
                    <a:pt x="374" y="57"/>
                    <a:pt x="349" y="49"/>
                  </a:cubicBezTo>
                  <a:cubicBezTo>
                    <a:pt x="317" y="41"/>
                    <a:pt x="268" y="41"/>
                    <a:pt x="219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65" y="57"/>
                    <a:pt x="57" y="57"/>
                    <a:pt x="49" y="65"/>
                  </a:cubicBezTo>
                  <a:close/>
                  <a:moveTo>
                    <a:pt x="406" y="65"/>
                  </a:moveTo>
                  <a:lnTo>
                    <a:pt x="406" y="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80">
              <a:extLst>
                <a:ext uri="{FF2B5EF4-FFF2-40B4-BE49-F238E27FC236}">
                  <a16:creationId xmlns:a16="http://schemas.microsoft.com/office/drawing/2014/main" id="{DA9A0F5A-5052-824B-A927-1E25A4CB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2387" y="5872302"/>
              <a:ext cx="512965" cy="196135"/>
            </a:xfrm>
            <a:custGeom>
              <a:avLst/>
              <a:gdLst>
                <a:gd name="T0" fmla="*/ 219 w 448"/>
                <a:gd name="T1" fmla="*/ 170 h 171"/>
                <a:gd name="T2" fmla="*/ 219 w 448"/>
                <a:gd name="T3" fmla="*/ 170 h 171"/>
                <a:gd name="T4" fmla="*/ 73 w 448"/>
                <a:gd name="T5" fmla="*/ 154 h 171"/>
                <a:gd name="T6" fmla="*/ 24 w 448"/>
                <a:gd name="T7" fmla="*/ 138 h 171"/>
                <a:gd name="T8" fmla="*/ 0 w 448"/>
                <a:gd name="T9" fmla="*/ 105 h 171"/>
                <a:gd name="T10" fmla="*/ 0 w 448"/>
                <a:gd name="T11" fmla="*/ 24 h 171"/>
                <a:gd name="T12" fmla="*/ 16 w 448"/>
                <a:gd name="T13" fmla="*/ 0 h 171"/>
                <a:gd name="T14" fmla="*/ 16 w 448"/>
                <a:gd name="T15" fmla="*/ 0 h 171"/>
                <a:gd name="T16" fmla="*/ 41 w 448"/>
                <a:gd name="T17" fmla="*/ 16 h 171"/>
                <a:gd name="T18" fmla="*/ 89 w 448"/>
                <a:gd name="T19" fmla="*/ 32 h 171"/>
                <a:gd name="T20" fmla="*/ 211 w 448"/>
                <a:gd name="T21" fmla="*/ 40 h 171"/>
                <a:gd name="T22" fmla="*/ 236 w 448"/>
                <a:gd name="T23" fmla="*/ 40 h 171"/>
                <a:gd name="T24" fmla="*/ 357 w 448"/>
                <a:gd name="T25" fmla="*/ 32 h 171"/>
                <a:gd name="T26" fmla="*/ 406 w 448"/>
                <a:gd name="T27" fmla="*/ 16 h 171"/>
                <a:gd name="T28" fmla="*/ 422 w 448"/>
                <a:gd name="T29" fmla="*/ 0 h 171"/>
                <a:gd name="T30" fmla="*/ 422 w 448"/>
                <a:gd name="T31" fmla="*/ 0 h 171"/>
                <a:gd name="T32" fmla="*/ 447 w 448"/>
                <a:gd name="T33" fmla="*/ 24 h 171"/>
                <a:gd name="T34" fmla="*/ 447 w 448"/>
                <a:gd name="T35" fmla="*/ 24 h 171"/>
                <a:gd name="T36" fmla="*/ 447 w 448"/>
                <a:gd name="T37" fmla="*/ 24 h 171"/>
                <a:gd name="T38" fmla="*/ 447 w 448"/>
                <a:gd name="T39" fmla="*/ 24 h 171"/>
                <a:gd name="T40" fmla="*/ 447 w 448"/>
                <a:gd name="T41" fmla="*/ 105 h 171"/>
                <a:gd name="T42" fmla="*/ 374 w 448"/>
                <a:gd name="T43" fmla="*/ 154 h 171"/>
                <a:gd name="T44" fmla="*/ 219 w 448"/>
                <a:gd name="T45" fmla="*/ 170 h 171"/>
                <a:gd name="T46" fmla="*/ 41 w 448"/>
                <a:gd name="T47" fmla="*/ 97 h 171"/>
                <a:gd name="T48" fmla="*/ 41 w 448"/>
                <a:gd name="T49" fmla="*/ 97 h 171"/>
                <a:gd name="T50" fmla="*/ 98 w 448"/>
                <a:gd name="T51" fmla="*/ 113 h 171"/>
                <a:gd name="T52" fmla="*/ 219 w 448"/>
                <a:gd name="T53" fmla="*/ 129 h 171"/>
                <a:gd name="T54" fmla="*/ 349 w 448"/>
                <a:gd name="T55" fmla="*/ 113 h 171"/>
                <a:gd name="T56" fmla="*/ 406 w 448"/>
                <a:gd name="T57" fmla="*/ 97 h 171"/>
                <a:gd name="T58" fmla="*/ 406 w 448"/>
                <a:gd name="T59" fmla="*/ 56 h 171"/>
                <a:gd name="T60" fmla="*/ 374 w 448"/>
                <a:gd name="T61" fmla="*/ 64 h 171"/>
                <a:gd name="T62" fmla="*/ 236 w 448"/>
                <a:gd name="T63" fmla="*/ 81 h 171"/>
                <a:gd name="T64" fmla="*/ 203 w 448"/>
                <a:gd name="T65" fmla="*/ 81 h 171"/>
                <a:gd name="T66" fmla="*/ 65 w 448"/>
                <a:gd name="T67" fmla="*/ 64 h 171"/>
                <a:gd name="T68" fmla="*/ 41 w 448"/>
                <a:gd name="T69" fmla="*/ 56 h 171"/>
                <a:gd name="T70" fmla="*/ 41 w 448"/>
                <a:gd name="T71" fmla="*/ 97 h 171"/>
                <a:gd name="T72" fmla="*/ 406 w 448"/>
                <a:gd name="T73" fmla="*/ 105 h 171"/>
                <a:gd name="T74" fmla="*/ 406 w 448"/>
                <a:gd name="T75" fmla="*/ 105 h 171"/>
                <a:gd name="T76" fmla="*/ 41 w 448"/>
                <a:gd name="T77" fmla="*/ 24 h 171"/>
                <a:gd name="T78" fmla="*/ 41 w 448"/>
                <a:gd name="T79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8" h="171">
                  <a:moveTo>
                    <a:pt x="219" y="170"/>
                  </a:moveTo>
                  <a:lnTo>
                    <a:pt x="219" y="170"/>
                  </a:lnTo>
                  <a:cubicBezTo>
                    <a:pt x="162" y="170"/>
                    <a:pt x="114" y="162"/>
                    <a:pt x="73" y="154"/>
                  </a:cubicBezTo>
                  <a:cubicBezTo>
                    <a:pt x="49" y="146"/>
                    <a:pt x="33" y="146"/>
                    <a:pt x="24" y="138"/>
                  </a:cubicBezTo>
                  <a:cubicBezTo>
                    <a:pt x="8" y="129"/>
                    <a:pt x="0" y="121"/>
                    <a:pt x="0" y="10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16" y="0"/>
                  </a:lnTo>
                  <a:cubicBezTo>
                    <a:pt x="24" y="0"/>
                    <a:pt x="33" y="8"/>
                    <a:pt x="41" y="16"/>
                  </a:cubicBezTo>
                  <a:cubicBezTo>
                    <a:pt x="41" y="16"/>
                    <a:pt x="57" y="24"/>
                    <a:pt x="89" y="32"/>
                  </a:cubicBezTo>
                  <a:cubicBezTo>
                    <a:pt x="122" y="40"/>
                    <a:pt x="162" y="40"/>
                    <a:pt x="211" y="40"/>
                  </a:cubicBezTo>
                  <a:cubicBezTo>
                    <a:pt x="219" y="40"/>
                    <a:pt x="227" y="40"/>
                    <a:pt x="236" y="40"/>
                  </a:cubicBezTo>
                  <a:cubicBezTo>
                    <a:pt x="276" y="40"/>
                    <a:pt x="325" y="40"/>
                    <a:pt x="357" y="32"/>
                  </a:cubicBezTo>
                  <a:cubicBezTo>
                    <a:pt x="390" y="24"/>
                    <a:pt x="406" y="16"/>
                    <a:pt x="406" y="16"/>
                  </a:cubicBezTo>
                  <a:cubicBezTo>
                    <a:pt x="406" y="8"/>
                    <a:pt x="414" y="0"/>
                    <a:pt x="422" y="0"/>
                  </a:cubicBezTo>
                  <a:lnTo>
                    <a:pt x="422" y="0"/>
                  </a:lnTo>
                  <a:cubicBezTo>
                    <a:pt x="439" y="0"/>
                    <a:pt x="447" y="8"/>
                    <a:pt x="447" y="24"/>
                  </a:cubicBezTo>
                  <a:lnTo>
                    <a:pt x="447" y="24"/>
                  </a:lnTo>
                  <a:lnTo>
                    <a:pt x="447" y="24"/>
                  </a:lnTo>
                  <a:lnTo>
                    <a:pt x="447" y="24"/>
                  </a:lnTo>
                  <a:cubicBezTo>
                    <a:pt x="447" y="105"/>
                    <a:pt x="447" y="105"/>
                    <a:pt x="447" y="105"/>
                  </a:cubicBezTo>
                  <a:cubicBezTo>
                    <a:pt x="447" y="138"/>
                    <a:pt x="406" y="146"/>
                    <a:pt x="374" y="154"/>
                  </a:cubicBezTo>
                  <a:cubicBezTo>
                    <a:pt x="333" y="162"/>
                    <a:pt x="276" y="170"/>
                    <a:pt x="219" y="170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1" y="105"/>
                    <a:pt x="57" y="113"/>
                    <a:pt x="98" y="113"/>
                  </a:cubicBezTo>
                  <a:cubicBezTo>
                    <a:pt x="130" y="121"/>
                    <a:pt x="171" y="129"/>
                    <a:pt x="219" y="129"/>
                  </a:cubicBezTo>
                  <a:cubicBezTo>
                    <a:pt x="268" y="129"/>
                    <a:pt x="317" y="121"/>
                    <a:pt x="349" y="113"/>
                  </a:cubicBezTo>
                  <a:cubicBezTo>
                    <a:pt x="390" y="113"/>
                    <a:pt x="398" y="105"/>
                    <a:pt x="406" y="97"/>
                  </a:cubicBezTo>
                  <a:cubicBezTo>
                    <a:pt x="406" y="56"/>
                    <a:pt x="406" y="56"/>
                    <a:pt x="406" y="56"/>
                  </a:cubicBezTo>
                  <a:cubicBezTo>
                    <a:pt x="398" y="64"/>
                    <a:pt x="382" y="64"/>
                    <a:pt x="374" y="64"/>
                  </a:cubicBezTo>
                  <a:cubicBezTo>
                    <a:pt x="341" y="73"/>
                    <a:pt x="292" y="81"/>
                    <a:pt x="236" y="81"/>
                  </a:cubicBezTo>
                  <a:cubicBezTo>
                    <a:pt x="227" y="81"/>
                    <a:pt x="219" y="81"/>
                    <a:pt x="203" y="81"/>
                  </a:cubicBezTo>
                  <a:cubicBezTo>
                    <a:pt x="154" y="81"/>
                    <a:pt x="106" y="73"/>
                    <a:pt x="65" y="64"/>
                  </a:cubicBezTo>
                  <a:cubicBezTo>
                    <a:pt x="57" y="64"/>
                    <a:pt x="49" y="64"/>
                    <a:pt x="41" y="56"/>
                  </a:cubicBezTo>
                  <a:lnTo>
                    <a:pt x="41" y="97"/>
                  </a:lnTo>
                  <a:close/>
                  <a:moveTo>
                    <a:pt x="406" y="105"/>
                  </a:moveTo>
                  <a:lnTo>
                    <a:pt x="406" y="105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81">
              <a:extLst>
                <a:ext uri="{FF2B5EF4-FFF2-40B4-BE49-F238E27FC236}">
                  <a16:creationId xmlns:a16="http://schemas.microsoft.com/office/drawing/2014/main" id="{90CDC147-3334-C640-AFA4-E3588052C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259542"/>
              <a:ext cx="507935" cy="186074"/>
            </a:xfrm>
            <a:custGeom>
              <a:avLst/>
              <a:gdLst>
                <a:gd name="T0" fmla="*/ 228 w 447"/>
                <a:gd name="T1" fmla="*/ 163 h 164"/>
                <a:gd name="T2" fmla="*/ 228 w 447"/>
                <a:gd name="T3" fmla="*/ 163 h 164"/>
                <a:gd name="T4" fmla="*/ 73 w 447"/>
                <a:gd name="T5" fmla="*/ 155 h 164"/>
                <a:gd name="T6" fmla="*/ 25 w 447"/>
                <a:gd name="T7" fmla="*/ 138 h 164"/>
                <a:gd name="T8" fmla="*/ 0 w 447"/>
                <a:gd name="T9" fmla="*/ 98 h 164"/>
                <a:gd name="T10" fmla="*/ 0 w 447"/>
                <a:gd name="T11" fmla="*/ 17 h 164"/>
                <a:gd name="T12" fmla="*/ 25 w 447"/>
                <a:gd name="T13" fmla="*/ 0 h 164"/>
                <a:gd name="T14" fmla="*/ 25 w 447"/>
                <a:gd name="T15" fmla="*/ 0 h 164"/>
                <a:gd name="T16" fmla="*/ 41 w 447"/>
                <a:gd name="T17" fmla="*/ 17 h 164"/>
                <a:gd name="T18" fmla="*/ 90 w 447"/>
                <a:gd name="T19" fmla="*/ 33 h 164"/>
                <a:gd name="T20" fmla="*/ 211 w 447"/>
                <a:gd name="T21" fmla="*/ 41 h 164"/>
                <a:gd name="T22" fmla="*/ 236 w 447"/>
                <a:gd name="T23" fmla="*/ 41 h 164"/>
                <a:gd name="T24" fmla="*/ 358 w 447"/>
                <a:gd name="T25" fmla="*/ 33 h 164"/>
                <a:gd name="T26" fmla="*/ 405 w 447"/>
                <a:gd name="T27" fmla="*/ 17 h 164"/>
                <a:gd name="T28" fmla="*/ 430 w 447"/>
                <a:gd name="T29" fmla="*/ 0 h 164"/>
                <a:gd name="T30" fmla="*/ 430 w 447"/>
                <a:gd name="T31" fmla="*/ 0 h 164"/>
                <a:gd name="T32" fmla="*/ 446 w 447"/>
                <a:gd name="T33" fmla="*/ 17 h 164"/>
                <a:gd name="T34" fmla="*/ 446 w 447"/>
                <a:gd name="T35" fmla="*/ 17 h 164"/>
                <a:gd name="T36" fmla="*/ 446 w 447"/>
                <a:gd name="T37" fmla="*/ 17 h 164"/>
                <a:gd name="T38" fmla="*/ 446 w 447"/>
                <a:gd name="T39" fmla="*/ 17 h 164"/>
                <a:gd name="T40" fmla="*/ 446 w 447"/>
                <a:gd name="T41" fmla="*/ 106 h 164"/>
                <a:gd name="T42" fmla="*/ 374 w 447"/>
                <a:gd name="T43" fmla="*/ 155 h 164"/>
                <a:gd name="T44" fmla="*/ 228 w 447"/>
                <a:gd name="T45" fmla="*/ 163 h 164"/>
                <a:gd name="T46" fmla="*/ 41 w 447"/>
                <a:gd name="T47" fmla="*/ 98 h 164"/>
                <a:gd name="T48" fmla="*/ 41 w 447"/>
                <a:gd name="T49" fmla="*/ 98 h 164"/>
                <a:gd name="T50" fmla="*/ 98 w 447"/>
                <a:gd name="T51" fmla="*/ 114 h 164"/>
                <a:gd name="T52" fmla="*/ 228 w 447"/>
                <a:gd name="T53" fmla="*/ 122 h 164"/>
                <a:gd name="T54" fmla="*/ 350 w 447"/>
                <a:gd name="T55" fmla="*/ 114 h 164"/>
                <a:gd name="T56" fmla="*/ 405 w 447"/>
                <a:gd name="T57" fmla="*/ 98 h 164"/>
                <a:gd name="T58" fmla="*/ 405 w 447"/>
                <a:gd name="T59" fmla="*/ 57 h 164"/>
                <a:gd name="T60" fmla="*/ 381 w 447"/>
                <a:gd name="T61" fmla="*/ 65 h 164"/>
                <a:gd name="T62" fmla="*/ 244 w 447"/>
                <a:gd name="T63" fmla="*/ 82 h 164"/>
                <a:gd name="T64" fmla="*/ 211 w 447"/>
                <a:gd name="T65" fmla="*/ 82 h 164"/>
                <a:gd name="T66" fmla="*/ 73 w 447"/>
                <a:gd name="T67" fmla="*/ 65 h 164"/>
                <a:gd name="T68" fmla="*/ 41 w 447"/>
                <a:gd name="T69" fmla="*/ 57 h 164"/>
                <a:gd name="T70" fmla="*/ 41 w 447"/>
                <a:gd name="T71" fmla="*/ 98 h 164"/>
                <a:gd name="T72" fmla="*/ 405 w 447"/>
                <a:gd name="T73" fmla="*/ 98 h 164"/>
                <a:gd name="T74" fmla="*/ 405 w 447"/>
                <a:gd name="T75" fmla="*/ 98 h 164"/>
                <a:gd name="T76" fmla="*/ 41 w 447"/>
                <a:gd name="T77" fmla="*/ 17 h 164"/>
                <a:gd name="T78" fmla="*/ 41 w 447"/>
                <a:gd name="T79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4">
                  <a:moveTo>
                    <a:pt x="228" y="163"/>
                  </a:moveTo>
                  <a:lnTo>
                    <a:pt x="228" y="163"/>
                  </a:lnTo>
                  <a:cubicBezTo>
                    <a:pt x="171" y="163"/>
                    <a:pt x="114" y="163"/>
                    <a:pt x="73" y="155"/>
                  </a:cubicBezTo>
                  <a:cubicBezTo>
                    <a:pt x="57" y="147"/>
                    <a:pt x="41" y="138"/>
                    <a:pt x="25" y="138"/>
                  </a:cubicBezTo>
                  <a:cubicBezTo>
                    <a:pt x="8" y="130"/>
                    <a:pt x="0" y="114"/>
                    <a:pt x="0" y="9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0"/>
                    <a:pt x="41" y="17"/>
                  </a:cubicBezTo>
                  <a:cubicBezTo>
                    <a:pt x="41" y="17"/>
                    <a:pt x="57" y="25"/>
                    <a:pt x="90" y="33"/>
                  </a:cubicBezTo>
                  <a:cubicBezTo>
                    <a:pt x="122" y="33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33"/>
                    <a:pt x="358" y="33"/>
                  </a:cubicBezTo>
                  <a:cubicBezTo>
                    <a:pt x="397" y="25"/>
                    <a:pt x="405" y="17"/>
                    <a:pt x="405" y="17"/>
                  </a:cubicBezTo>
                  <a:cubicBezTo>
                    <a:pt x="414" y="0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9"/>
                    <a:pt x="446" y="17"/>
                  </a:cubicBezTo>
                  <a:lnTo>
                    <a:pt x="446" y="17"/>
                  </a:lnTo>
                  <a:lnTo>
                    <a:pt x="446" y="17"/>
                  </a:lnTo>
                  <a:lnTo>
                    <a:pt x="446" y="17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0"/>
                    <a:pt x="405" y="147"/>
                    <a:pt x="374" y="155"/>
                  </a:cubicBezTo>
                  <a:cubicBezTo>
                    <a:pt x="333" y="163"/>
                    <a:pt x="285" y="163"/>
                    <a:pt x="228" y="163"/>
                  </a:cubicBezTo>
                  <a:close/>
                  <a:moveTo>
                    <a:pt x="41" y="98"/>
                  </a:moveTo>
                  <a:lnTo>
                    <a:pt x="41" y="98"/>
                  </a:lnTo>
                  <a:cubicBezTo>
                    <a:pt x="49" y="98"/>
                    <a:pt x="57" y="106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6"/>
                    <a:pt x="405" y="98"/>
                    <a:pt x="405" y="98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57"/>
                    <a:pt x="389" y="65"/>
                    <a:pt x="381" y="65"/>
                  </a:cubicBezTo>
                  <a:cubicBezTo>
                    <a:pt x="341" y="73"/>
                    <a:pt x="293" y="82"/>
                    <a:pt x="244" y="82"/>
                  </a:cubicBezTo>
                  <a:cubicBezTo>
                    <a:pt x="228" y="82"/>
                    <a:pt x="220" y="82"/>
                    <a:pt x="211" y="82"/>
                  </a:cubicBezTo>
                  <a:cubicBezTo>
                    <a:pt x="155" y="82"/>
                    <a:pt x="106" y="73"/>
                    <a:pt x="73" y="65"/>
                  </a:cubicBezTo>
                  <a:cubicBezTo>
                    <a:pt x="65" y="65"/>
                    <a:pt x="49" y="57"/>
                    <a:pt x="41" y="57"/>
                  </a:cubicBezTo>
                  <a:lnTo>
                    <a:pt x="41" y="98"/>
                  </a:lnTo>
                  <a:close/>
                  <a:moveTo>
                    <a:pt x="405" y="98"/>
                  </a:moveTo>
                  <a:lnTo>
                    <a:pt x="405" y="98"/>
                  </a:lnTo>
                  <a:close/>
                  <a:moveTo>
                    <a:pt x="41" y="17"/>
                  </a:moveTo>
                  <a:lnTo>
                    <a:pt x="41" y="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382">
              <a:extLst>
                <a:ext uri="{FF2B5EF4-FFF2-40B4-BE49-F238E27FC236}">
                  <a16:creationId xmlns:a16="http://schemas.microsoft.com/office/drawing/2014/main" id="{8CC96556-E9F1-064D-A5CC-2D2EE53C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158961"/>
              <a:ext cx="507935" cy="196132"/>
            </a:xfrm>
            <a:custGeom>
              <a:avLst/>
              <a:gdLst>
                <a:gd name="T0" fmla="*/ 228 w 447"/>
                <a:gd name="T1" fmla="*/ 171 h 172"/>
                <a:gd name="T2" fmla="*/ 228 w 447"/>
                <a:gd name="T3" fmla="*/ 171 h 172"/>
                <a:gd name="T4" fmla="*/ 73 w 447"/>
                <a:gd name="T5" fmla="*/ 154 h 172"/>
                <a:gd name="T6" fmla="*/ 25 w 447"/>
                <a:gd name="T7" fmla="*/ 138 h 172"/>
                <a:gd name="T8" fmla="*/ 0 w 447"/>
                <a:gd name="T9" fmla="*/ 106 h 172"/>
                <a:gd name="T10" fmla="*/ 0 w 447"/>
                <a:gd name="T11" fmla="*/ 24 h 172"/>
                <a:gd name="T12" fmla="*/ 25 w 447"/>
                <a:gd name="T13" fmla="*/ 0 h 172"/>
                <a:gd name="T14" fmla="*/ 25 w 447"/>
                <a:gd name="T15" fmla="*/ 0 h 172"/>
                <a:gd name="T16" fmla="*/ 41 w 447"/>
                <a:gd name="T17" fmla="*/ 16 h 172"/>
                <a:gd name="T18" fmla="*/ 90 w 447"/>
                <a:gd name="T19" fmla="*/ 33 h 172"/>
                <a:gd name="T20" fmla="*/ 211 w 447"/>
                <a:gd name="T21" fmla="*/ 41 h 172"/>
                <a:gd name="T22" fmla="*/ 236 w 447"/>
                <a:gd name="T23" fmla="*/ 41 h 172"/>
                <a:gd name="T24" fmla="*/ 358 w 447"/>
                <a:gd name="T25" fmla="*/ 33 h 172"/>
                <a:gd name="T26" fmla="*/ 405 w 447"/>
                <a:gd name="T27" fmla="*/ 16 h 172"/>
                <a:gd name="T28" fmla="*/ 430 w 447"/>
                <a:gd name="T29" fmla="*/ 0 h 172"/>
                <a:gd name="T30" fmla="*/ 430 w 447"/>
                <a:gd name="T31" fmla="*/ 0 h 172"/>
                <a:gd name="T32" fmla="*/ 446 w 447"/>
                <a:gd name="T33" fmla="*/ 24 h 172"/>
                <a:gd name="T34" fmla="*/ 446 w 447"/>
                <a:gd name="T35" fmla="*/ 24 h 172"/>
                <a:gd name="T36" fmla="*/ 446 w 447"/>
                <a:gd name="T37" fmla="*/ 24 h 172"/>
                <a:gd name="T38" fmla="*/ 446 w 447"/>
                <a:gd name="T39" fmla="*/ 24 h 172"/>
                <a:gd name="T40" fmla="*/ 446 w 447"/>
                <a:gd name="T41" fmla="*/ 106 h 172"/>
                <a:gd name="T42" fmla="*/ 374 w 447"/>
                <a:gd name="T43" fmla="*/ 154 h 172"/>
                <a:gd name="T44" fmla="*/ 228 w 447"/>
                <a:gd name="T45" fmla="*/ 171 h 172"/>
                <a:gd name="T46" fmla="*/ 41 w 447"/>
                <a:gd name="T47" fmla="*/ 106 h 172"/>
                <a:gd name="T48" fmla="*/ 41 w 447"/>
                <a:gd name="T49" fmla="*/ 106 h 172"/>
                <a:gd name="T50" fmla="*/ 98 w 447"/>
                <a:gd name="T51" fmla="*/ 122 h 172"/>
                <a:gd name="T52" fmla="*/ 228 w 447"/>
                <a:gd name="T53" fmla="*/ 130 h 172"/>
                <a:gd name="T54" fmla="*/ 350 w 447"/>
                <a:gd name="T55" fmla="*/ 122 h 172"/>
                <a:gd name="T56" fmla="*/ 405 w 447"/>
                <a:gd name="T57" fmla="*/ 106 h 172"/>
                <a:gd name="T58" fmla="*/ 405 w 447"/>
                <a:gd name="T59" fmla="*/ 65 h 172"/>
                <a:gd name="T60" fmla="*/ 381 w 447"/>
                <a:gd name="T61" fmla="*/ 73 h 172"/>
                <a:gd name="T62" fmla="*/ 244 w 447"/>
                <a:gd name="T63" fmla="*/ 81 h 172"/>
                <a:gd name="T64" fmla="*/ 211 w 447"/>
                <a:gd name="T65" fmla="*/ 81 h 172"/>
                <a:gd name="T66" fmla="*/ 73 w 447"/>
                <a:gd name="T67" fmla="*/ 73 h 172"/>
                <a:gd name="T68" fmla="*/ 41 w 447"/>
                <a:gd name="T69" fmla="*/ 65 h 172"/>
                <a:gd name="T70" fmla="*/ 41 w 447"/>
                <a:gd name="T71" fmla="*/ 106 h 172"/>
                <a:gd name="T72" fmla="*/ 405 w 447"/>
                <a:gd name="T73" fmla="*/ 106 h 172"/>
                <a:gd name="T74" fmla="*/ 405 w 447"/>
                <a:gd name="T75" fmla="*/ 106 h 172"/>
                <a:gd name="T76" fmla="*/ 41 w 447"/>
                <a:gd name="T77" fmla="*/ 24 h 172"/>
                <a:gd name="T78" fmla="*/ 41 w 447"/>
                <a:gd name="T79" fmla="*/ 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72">
                  <a:moveTo>
                    <a:pt x="228" y="171"/>
                  </a:moveTo>
                  <a:lnTo>
                    <a:pt x="228" y="171"/>
                  </a:lnTo>
                  <a:cubicBezTo>
                    <a:pt x="171" y="171"/>
                    <a:pt x="114" y="162"/>
                    <a:pt x="73" y="154"/>
                  </a:cubicBezTo>
                  <a:cubicBezTo>
                    <a:pt x="57" y="154"/>
                    <a:pt x="41" y="146"/>
                    <a:pt x="25" y="138"/>
                  </a:cubicBezTo>
                  <a:cubicBezTo>
                    <a:pt x="8" y="130"/>
                    <a:pt x="0" y="122"/>
                    <a:pt x="0" y="1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3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3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24"/>
                  </a:cubicBezTo>
                  <a:lnTo>
                    <a:pt x="446" y="24"/>
                  </a:lnTo>
                  <a:lnTo>
                    <a:pt x="446" y="24"/>
                  </a:lnTo>
                  <a:lnTo>
                    <a:pt x="446" y="24"/>
                  </a:lnTo>
                  <a:cubicBezTo>
                    <a:pt x="446" y="106"/>
                    <a:pt x="446" y="106"/>
                    <a:pt x="446" y="106"/>
                  </a:cubicBezTo>
                  <a:cubicBezTo>
                    <a:pt x="446" y="138"/>
                    <a:pt x="405" y="146"/>
                    <a:pt x="374" y="154"/>
                  </a:cubicBezTo>
                  <a:cubicBezTo>
                    <a:pt x="333" y="162"/>
                    <a:pt x="285" y="171"/>
                    <a:pt x="228" y="171"/>
                  </a:cubicBezTo>
                  <a:close/>
                  <a:moveTo>
                    <a:pt x="41" y="106"/>
                  </a:moveTo>
                  <a:lnTo>
                    <a:pt x="41" y="106"/>
                  </a:lnTo>
                  <a:cubicBezTo>
                    <a:pt x="49" y="106"/>
                    <a:pt x="57" y="114"/>
                    <a:pt x="98" y="122"/>
                  </a:cubicBezTo>
                  <a:cubicBezTo>
                    <a:pt x="130" y="122"/>
                    <a:pt x="179" y="130"/>
                    <a:pt x="228" y="130"/>
                  </a:cubicBezTo>
                  <a:cubicBezTo>
                    <a:pt x="268" y="130"/>
                    <a:pt x="317" y="122"/>
                    <a:pt x="350" y="122"/>
                  </a:cubicBezTo>
                  <a:cubicBezTo>
                    <a:pt x="389" y="114"/>
                    <a:pt x="405" y="106"/>
                    <a:pt x="405" y="106"/>
                  </a:cubicBezTo>
                  <a:cubicBezTo>
                    <a:pt x="405" y="65"/>
                    <a:pt x="405" y="65"/>
                    <a:pt x="405" y="65"/>
                  </a:cubicBezTo>
                  <a:cubicBezTo>
                    <a:pt x="397" y="65"/>
                    <a:pt x="389" y="65"/>
                    <a:pt x="381" y="73"/>
                  </a:cubicBezTo>
                  <a:cubicBezTo>
                    <a:pt x="341" y="81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81"/>
                    <a:pt x="73" y="73"/>
                  </a:cubicBezTo>
                  <a:cubicBezTo>
                    <a:pt x="65" y="65"/>
                    <a:pt x="49" y="65"/>
                    <a:pt x="41" y="65"/>
                  </a:cubicBezTo>
                  <a:lnTo>
                    <a:pt x="41" y="106"/>
                  </a:lnTo>
                  <a:close/>
                  <a:moveTo>
                    <a:pt x="405" y="106"/>
                  </a:moveTo>
                  <a:lnTo>
                    <a:pt x="405" y="106"/>
                  </a:lnTo>
                  <a:close/>
                  <a:moveTo>
                    <a:pt x="41" y="24"/>
                  </a:moveTo>
                  <a:lnTo>
                    <a:pt x="41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383">
              <a:extLst>
                <a:ext uri="{FF2B5EF4-FFF2-40B4-BE49-F238E27FC236}">
                  <a16:creationId xmlns:a16="http://schemas.microsoft.com/office/drawing/2014/main" id="{76FC130D-FB4B-FB4E-A768-3A6161E88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18147"/>
              <a:ext cx="507935" cy="140814"/>
            </a:xfrm>
            <a:custGeom>
              <a:avLst/>
              <a:gdLst>
                <a:gd name="T0" fmla="*/ 228 w 447"/>
                <a:gd name="T1" fmla="*/ 122 h 123"/>
                <a:gd name="T2" fmla="*/ 228 w 447"/>
                <a:gd name="T3" fmla="*/ 122 h 123"/>
                <a:gd name="T4" fmla="*/ 211 w 447"/>
                <a:gd name="T5" fmla="*/ 122 h 123"/>
                <a:gd name="T6" fmla="*/ 73 w 447"/>
                <a:gd name="T7" fmla="*/ 106 h 123"/>
                <a:gd name="T8" fmla="*/ 0 w 447"/>
                <a:gd name="T9" fmla="*/ 57 h 123"/>
                <a:gd name="T10" fmla="*/ 73 w 447"/>
                <a:gd name="T11" fmla="*/ 9 h 123"/>
                <a:gd name="T12" fmla="*/ 228 w 447"/>
                <a:gd name="T13" fmla="*/ 0 h 123"/>
                <a:gd name="T14" fmla="*/ 374 w 447"/>
                <a:gd name="T15" fmla="*/ 9 h 123"/>
                <a:gd name="T16" fmla="*/ 422 w 447"/>
                <a:gd name="T17" fmla="*/ 25 h 123"/>
                <a:gd name="T18" fmla="*/ 446 w 447"/>
                <a:gd name="T19" fmla="*/ 57 h 123"/>
                <a:gd name="T20" fmla="*/ 381 w 447"/>
                <a:gd name="T21" fmla="*/ 106 h 123"/>
                <a:gd name="T22" fmla="*/ 244 w 447"/>
                <a:gd name="T23" fmla="*/ 122 h 123"/>
                <a:gd name="T24" fmla="*/ 228 w 447"/>
                <a:gd name="T25" fmla="*/ 122 h 123"/>
                <a:gd name="T26" fmla="*/ 49 w 447"/>
                <a:gd name="T27" fmla="*/ 57 h 123"/>
                <a:gd name="T28" fmla="*/ 49 w 447"/>
                <a:gd name="T29" fmla="*/ 57 h 123"/>
                <a:gd name="T30" fmla="*/ 90 w 447"/>
                <a:gd name="T31" fmla="*/ 73 h 123"/>
                <a:gd name="T32" fmla="*/ 211 w 447"/>
                <a:gd name="T33" fmla="*/ 82 h 123"/>
                <a:gd name="T34" fmla="*/ 236 w 447"/>
                <a:gd name="T35" fmla="*/ 82 h 123"/>
                <a:gd name="T36" fmla="*/ 358 w 447"/>
                <a:gd name="T37" fmla="*/ 73 h 123"/>
                <a:gd name="T38" fmla="*/ 397 w 447"/>
                <a:gd name="T39" fmla="*/ 57 h 123"/>
                <a:gd name="T40" fmla="*/ 350 w 447"/>
                <a:gd name="T41" fmla="*/ 49 h 123"/>
                <a:gd name="T42" fmla="*/ 228 w 447"/>
                <a:gd name="T43" fmla="*/ 41 h 123"/>
                <a:gd name="T44" fmla="*/ 98 w 447"/>
                <a:gd name="T45" fmla="*/ 49 h 123"/>
                <a:gd name="T46" fmla="*/ 49 w 447"/>
                <a:gd name="T47" fmla="*/ 57 h 123"/>
                <a:gd name="T48" fmla="*/ 414 w 447"/>
                <a:gd name="T49" fmla="*/ 65 h 123"/>
                <a:gd name="T50" fmla="*/ 414 w 447"/>
                <a:gd name="T5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7" h="123">
                  <a:moveTo>
                    <a:pt x="228" y="122"/>
                  </a:moveTo>
                  <a:lnTo>
                    <a:pt x="228" y="122"/>
                  </a:lnTo>
                  <a:cubicBezTo>
                    <a:pt x="220" y="122"/>
                    <a:pt x="211" y="122"/>
                    <a:pt x="211" y="122"/>
                  </a:cubicBezTo>
                  <a:cubicBezTo>
                    <a:pt x="155" y="122"/>
                    <a:pt x="106" y="114"/>
                    <a:pt x="73" y="106"/>
                  </a:cubicBezTo>
                  <a:cubicBezTo>
                    <a:pt x="41" y="98"/>
                    <a:pt x="0" y="90"/>
                    <a:pt x="0" y="57"/>
                  </a:cubicBezTo>
                  <a:cubicBezTo>
                    <a:pt x="0" y="33"/>
                    <a:pt x="41" y="17"/>
                    <a:pt x="73" y="9"/>
                  </a:cubicBezTo>
                  <a:cubicBezTo>
                    <a:pt x="114" y="0"/>
                    <a:pt x="171" y="0"/>
                    <a:pt x="228" y="0"/>
                  </a:cubicBezTo>
                  <a:cubicBezTo>
                    <a:pt x="285" y="0"/>
                    <a:pt x="333" y="0"/>
                    <a:pt x="374" y="9"/>
                  </a:cubicBezTo>
                  <a:cubicBezTo>
                    <a:pt x="397" y="17"/>
                    <a:pt x="414" y="17"/>
                    <a:pt x="422" y="25"/>
                  </a:cubicBezTo>
                  <a:cubicBezTo>
                    <a:pt x="438" y="33"/>
                    <a:pt x="446" y="49"/>
                    <a:pt x="446" y="57"/>
                  </a:cubicBezTo>
                  <a:cubicBezTo>
                    <a:pt x="446" y="90"/>
                    <a:pt x="405" y="98"/>
                    <a:pt x="381" y="106"/>
                  </a:cubicBezTo>
                  <a:cubicBezTo>
                    <a:pt x="341" y="114"/>
                    <a:pt x="293" y="122"/>
                    <a:pt x="244" y="122"/>
                  </a:cubicBezTo>
                  <a:cubicBezTo>
                    <a:pt x="236" y="122"/>
                    <a:pt x="228" y="122"/>
                    <a:pt x="228" y="122"/>
                  </a:cubicBezTo>
                  <a:close/>
                  <a:moveTo>
                    <a:pt x="49" y="57"/>
                  </a:moveTo>
                  <a:lnTo>
                    <a:pt x="49" y="57"/>
                  </a:lnTo>
                  <a:cubicBezTo>
                    <a:pt x="57" y="65"/>
                    <a:pt x="73" y="65"/>
                    <a:pt x="90" y="73"/>
                  </a:cubicBezTo>
                  <a:cubicBezTo>
                    <a:pt x="122" y="82"/>
                    <a:pt x="171" y="82"/>
                    <a:pt x="211" y="82"/>
                  </a:cubicBezTo>
                  <a:cubicBezTo>
                    <a:pt x="220" y="82"/>
                    <a:pt x="228" y="82"/>
                    <a:pt x="236" y="82"/>
                  </a:cubicBezTo>
                  <a:cubicBezTo>
                    <a:pt x="285" y="82"/>
                    <a:pt x="325" y="82"/>
                    <a:pt x="358" y="73"/>
                  </a:cubicBezTo>
                  <a:cubicBezTo>
                    <a:pt x="381" y="65"/>
                    <a:pt x="389" y="65"/>
                    <a:pt x="397" y="57"/>
                  </a:cubicBezTo>
                  <a:cubicBezTo>
                    <a:pt x="389" y="57"/>
                    <a:pt x="381" y="49"/>
                    <a:pt x="350" y="49"/>
                  </a:cubicBezTo>
                  <a:cubicBezTo>
                    <a:pt x="317" y="41"/>
                    <a:pt x="268" y="41"/>
                    <a:pt x="228" y="41"/>
                  </a:cubicBezTo>
                  <a:cubicBezTo>
                    <a:pt x="179" y="41"/>
                    <a:pt x="130" y="41"/>
                    <a:pt x="98" y="49"/>
                  </a:cubicBezTo>
                  <a:cubicBezTo>
                    <a:pt x="73" y="49"/>
                    <a:pt x="57" y="57"/>
                    <a:pt x="49" y="57"/>
                  </a:cubicBezTo>
                  <a:close/>
                  <a:moveTo>
                    <a:pt x="414" y="65"/>
                  </a:moveTo>
                  <a:lnTo>
                    <a:pt x="414" y="6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384">
              <a:extLst>
                <a:ext uri="{FF2B5EF4-FFF2-40B4-BE49-F238E27FC236}">
                  <a16:creationId xmlns:a16="http://schemas.microsoft.com/office/drawing/2014/main" id="{F548DC6F-7E7B-5D40-9A52-D3963F96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56" y="6068437"/>
              <a:ext cx="507935" cy="186074"/>
            </a:xfrm>
            <a:custGeom>
              <a:avLst/>
              <a:gdLst>
                <a:gd name="T0" fmla="*/ 228 w 447"/>
                <a:gd name="T1" fmla="*/ 162 h 163"/>
                <a:gd name="T2" fmla="*/ 228 w 447"/>
                <a:gd name="T3" fmla="*/ 162 h 163"/>
                <a:gd name="T4" fmla="*/ 73 w 447"/>
                <a:gd name="T5" fmla="*/ 154 h 163"/>
                <a:gd name="T6" fmla="*/ 25 w 447"/>
                <a:gd name="T7" fmla="*/ 138 h 163"/>
                <a:gd name="T8" fmla="*/ 0 w 447"/>
                <a:gd name="T9" fmla="*/ 105 h 163"/>
                <a:gd name="T10" fmla="*/ 0 w 447"/>
                <a:gd name="T11" fmla="*/ 16 h 163"/>
                <a:gd name="T12" fmla="*/ 25 w 447"/>
                <a:gd name="T13" fmla="*/ 0 h 163"/>
                <a:gd name="T14" fmla="*/ 25 w 447"/>
                <a:gd name="T15" fmla="*/ 0 h 163"/>
                <a:gd name="T16" fmla="*/ 41 w 447"/>
                <a:gd name="T17" fmla="*/ 16 h 163"/>
                <a:gd name="T18" fmla="*/ 90 w 447"/>
                <a:gd name="T19" fmla="*/ 32 h 163"/>
                <a:gd name="T20" fmla="*/ 211 w 447"/>
                <a:gd name="T21" fmla="*/ 41 h 163"/>
                <a:gd name="T22" fmla="*/ 236 w 447"/>
                <a:gd name="T23" fmla="*/ 41 h 163"/>
                <a:gd name="T24" fmla="*/ 358 w 447"/>
                <a:gd name="T25" fmla="*/ 32 h 163"/>
                <a:gd name="T26" fmla="*/ 405 w 447"/>
                <a:gd name="T27" fmla="*/ 16 h 163"/>
                <a:gd name="T28" fmla="*/ 430 w 447"/>
                <a:gd name="T29" fmla="*/ 0 h 163"/>
                <a:gd name="T30" fmla="*/ 430 w 447"/>
                <a:gd name="T31" fmla="*/ 0 h 163"/>
                <a:gd name="T32" fmla="*/ 446 w 447"/>
                <a:gd name="T33" fmla="*/ 16 h 163"/>
                <a:gd name="T34" fmla="*/ 446 w 447"/>
                <a:gd name="T35" fmla="*/ 16 h 163"/>
                <a:gd name="T36" fmla="*/ 446 w 447"/>
                <a:gd name="T37" fmla="*/ 16 h 163"/>
                <a:gd name="T38" fmla="*/ 446 w 447"/>
                <a:gd name="T39" fmla="*/ 16 h 163"/>
                <a:gd name="T40" fmla="*/ 446 w 447"/>
                <a:gd name="T41" fmla="*/ 105 h 163"/>
                <a:gd name="T42" fmla="*/ 374 w 447"/>
                <a:gd name="T43" fmla="*/ 154 h 163"/>
                <a:gd name="T44" fmla="*/ 228 w 447"/>
                <a:gd name="T45" fmla="*/ 162 h 163"/>
                <a:gd name="T46" fmla="*/ 41 w 447"/>
                <a:gd name="T47" fmla="*/ 97 h 163"/>
                <a:gd name="T48" fmla="*/ 41 w 447"/>
                <a:gd name="T49" fmla="*/ 97 h 163"/>
                <a:gd name="T50" fmla="*/ 98 w 447"/>
                <a:gd name="T51" fmla="*/ 114 h 163"/>
                <a:gd name="T52" fmla="*/ 228 w 447"/>
                <a:gd name="T53" fmla="*/ 122 h 163"/>
                <a:gd name="T54" fmla="*/ 350 w 447"/>
                <a:gd name="T55" fmla="*/ 114 h 163"/>
                <a:gd name="T56" fmla="*/ 405 w 447"/>
                <a:gd name="T57" fmla="*/ 97 h 163"/>
                <a:gd name="T58" fmla="*/ 405 w 447"/>
                <a:gd name="T59" fmla="*/ 57 h 163"/>
                <a:gd name="T60" fmla="*/ 381 w 447"/>
                <a:gd name="T61" fmla="*/ 65 h 163"/>
                <a:gd name="T62" fmla="*/ 244 w 447"/>
                <a:gd name="T63" fmla="*/ 81 h 163"/>
                <a:gd name="T64" fmla="*/ 211 w 447"/>
                <a:gd name="T65" fmla="*/ 81 h 163"/>
                <a:gd name="T66" fmla="*/ 73 w 447"/>
                <a:gd name="T67" fmla="*/ 65 h 163"/>
                <a:gd name="T68" fmla="*/ 41 w 447"/>
                <a:gd name="T69" fmla="*/ 57 h 163"/>
                <a:gd name="T70" fmla="*/ 41 w 447"/>
                <a:gd name="T71" fmla="*/ 97 h 163"/>
                <a:gd name="T72" fmla="*/ 405 w 447"/>
                <a:gd name="T73" fmla="*/ 105 h 163"/>
                <a:gd name="T74" fmla="*/ 405 w 447"/>
                <a:gd name="T75" fmla="*/ 105 h 163"/>
                <a:gd name="T76" fmla="*/ 41 w 447"/>
                <a:gd name="T77" fmla="*/ 16 h 163"/>
                <a:gd name="T78" fmla="*/ 41 w 447"/>
                <a:gd name="T79" fmla="*/ 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7" h="163">
                  <a:moveTo>
                    <a:pt x="228" y="162"/>
                  </a:moveTo>
                  <a:lnTo>
                    <a:pt x="228" y="162"/>
                  </a:lnTo>
                  <a:cubicBezTo>
                    <a:pt x="171" y="162"/>
                    <a:pt x="114" y="162"/>
                    <a:pt x="73" y="154"/>
                  </a:cubicBezTo>
                  <a:cubicBezTo>
                    <a:pt x="57" y="146"/>
                    <a:pt x="41" y="146"/>
                    <a:pt x="25" y="138"/>
                  </a:cubicBezTo>
                  <a:cubicBezTo>
                    <a:pt x="8" y="130"/>
                    <a:pt x="0" y="114"/>
                    <a:pt x="0" y="10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25" y="0"/>
                  </a:cubicBezTo>
                  <a:lnTo>
                    <a:pt x="25" y="0"/>
                  </a:lnTo>
                  <a:cubicBezTo>
                    <a:pt x="33" y="0"/>
                    <a:pt x="41" y="8"/>
                    <a:pt x="41" y="16"/>
                  </a:cubicBezTo>
                  <a:cubicBezTo>
                    <a:pt x="41" y="16"/>
                    <a:pt x="57" y="24"/>
                    <a:pt x="90" y="32"/>
                  </a:cubicBezTo>
                  <a:cubicBezTo>
                    <a:pt x="122" y="41"/>
                    <a:pt x="171" y="41"/>
                    <a:pt x="211" y="41"/>
                  </a:cubicBezTo>
                  <a:cubicBezTo>
                    <a:pt x="220" y="41"/>
                    <a:pt x="228" y="41"/>
                    <a:pt x="236" y="41"/>
                  </a:cubicBezTo>
                  <a:cubicBezTo>
                    <a:pt x="285" y="41"/>
                    <a:pt x="325" y="41"/>
                    <a:pt x="358" y="32"/>
                  </a:cubicBezTo>
                  <a:cubicBezTo>
                    <a:pt x="397" y="24"/>
                    <a:pt x="405" y="16"/>
                    <a:pt x="405" y="16"/>
                  </a:cubicBezTo>
                  <a:cubicBezTo>
                    <a:pt x="414" y="8"/>
                    <a:pt x="422" y="0"/>
                    <a:pt x="430" y="0"/>
                  </a:cubicBezTo>
                  <a:lnTo>
                    <a:pt x="430" y="0"/>
                  </a:lnTo>
                  <a:cubicBezTo>
                    <a:pt x="438" y="0"/>
                    <a:pt x="446" y="8"/>
                    <a:pt x="446" y="16"/>
                  </a:cubicBezTo>
                  <a:lnTo>
                    <a:pt x="446" y="16"/>
                  </a:lnTo>
                  <a:lnTo>
                    <a:pt x="446" y="16"/>
                  </a:lnTo>
                  <a:lnTo>
                    <a:pt x="446" y="16"/>
                  </a:lnTo>
                  <a:cubicBezTo>
                    <a:pt x="446" y="105"/>
                    <a:pt x="446" y="105"/>
                    <a:pt x="446" y="105"/>
                  </a:cubicBezTo>
                  <a:cubicBezTo>
                    <a:pt x="446" y="130"/>
                    <a:pt x="405" y="146"/>
                    <a:pt x="374" y="154"/>
                  </a:cubicBezTo>
                  <a:cubicBezTo>
                    <a:pt x="333" y="162"/>
                    <a:pt x="285" y="162"/>
                    <a:pt x="228" y="162"/>
                  </a:cubicBezTo>
                  <a:close/>
                  <a:moveTo>
                    <a:pt x="41" y="97"/>
                  </a:moveTo>
                  <a:lnTo>
                    <a:pt x="41" y="97"/>
                  </a:lnTo>
                  <a:cubicBezTo>
                    <a:pt x="49" y="105"/>
                    <a:pt x="57" y="105"/>
                    <a:pt x="98" y="114"/>
                  </a:cubicBezTo>
                  <a:cubicBezTo>
                    <a:pt x="130" y="122"/>
                    <a:pt x="179" y="122"/>
                    <a:pt x="228" y="122"/>
                  </a:cubicBezTo>
                  <a:cubicBezTo>
                    <a:pt x="268" y="122"/>
                    <a:pt x="317" y="122"/>
                    <a:pt x="350" y="114"/>
                  </a:cubicBezTo>
                  <a:cubicBezTo>
                    <a:pt x="389" y="105"/>
                    <a:pt x="405" y="105"/>
                    <a:pt x="405" y="97"/>
                  </a:cubicBezTo>
                  <a:cubicBezTo>
                    <a:pt x="405" y="57"/>
                    <a:pt x="405" y="57"/>
                    <a:pt x="405" y="57"/>
                  </a:cubicBezTo>
                  <a:cubicBezTo>
                    <a:pt x="397" y="65"/>
                    <a:pt x="389" y="65"/>
                    <a:pt x="381" y="65"/>
                  </a:cubicBezTo>
                  <a:cubicBezTo>
                    <a:pt x="341" y="73"/>
                    <a:pt x="293" y="81"/>
                    <a:pt x="244" y="81"/>
                  </a:cubicBezTo>
                  <a:cubicBezTo>
                    <a:pt x="228" y="81"/>
                    <a:pt x="220" y="81"/>
                    <a:pt x="211" y="81"/>
                  </a:cubicBezTo>
                  <a:cubicBezTo>
                    <a:pt x="155" y="81"/>
                    <a:pt x="106" y="73"/>
                    <a:pt x="73" y="65"/>
                  </a:cubicBezTo>
                  <a:cubicBezTo>
                    <a:pt x="65" y="65"/>
                    <a:pt x="49" y="65"/>
                    <a:pt x="41" y="57"/>
                  </a:cubicBezTo>
                  <a:lnTo>
                    <a:pt x="41" y="97"/>
                  </a:lnTo>
                  <a:close/>
                  <a:moveTo>
                    <a:pt x="405" y="105"/>
                  </a:moveTo>
                  <a:lnTo>
                    <a:pt x="405" y="105"/>
                  </a:lnTo>
                  <a:close/>
                  <a:moveTo>
                    <a:pt x="41" y="16"/>
                  </a:moveTo>
                  <a:lnTo>
                    <a:pt x="41" y="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FAC3126-5901-B04C-A05B-ED36227EEDB5}"/>
              </a:ext>
            </a:extLst>
          </p:cNvPr>
          <p:cNvSpPr txBox="1"/>
          <p:nvPr/>
        </p:nvSpPr>
        <p:spPr>
          <a:xfrm>
            <a:off x="7457518" y="8256053"/>
            <a:ext cx="1450406" cy="41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6F80464-B368-F947-B714-36FEBBF918F6}"/>
              </a:ext>
            </a:extLst>
          </p:cNvPr>
          <p:cNvSpPr/>
          <p:nvPr/>
        </p:nvSpPr>
        <p:spPr>
          <a:xfrm>
            <a:off x="6898504" y="8686708"/>
            <a:ext cx="262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CE35F2F-5CD8-7D42-8D2B-E35C50634CB7}"/>
              </a:ext>
            </a:extLst>
          </p:cNvPr>
          <p:cNvGrpSpPr/>
          <p:nvPr/>
        </p:nvGrpSpPr>
        <p:grpSpPr>
          <a:xfrm>
            <a:off x="12178814" y="7459270"/>
            <a:ext cx="637010" cy="768157"/>
            <a:chOff x="8663674" y="7311093"/>
            <a:chExt cx="507861" cy="612419"/>
          </a:xfrm>
        </p:grpSpPr>
        <p:sp>
          <p:nvSpPr>
            <p:cNvPr id="93" name="Freeform 203">
              <a:extLst>
                <a:ext uri="{FF2B5EF4-FFF2-40B4-BE49-F238E27FC236}">
                  <a16:creationId xmlns:a16="http://schemas.microsoft.com/office/drawing/2014/main" id="{E34B6781-DE9B-CC42-89AF-8CE7B7F46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674" y="7694476"/>
              <a:ext cx="134432" cy="224058"/>
            </a:xfrm>
            <a:custGeom>
              <a:avLst/>
              <a:gdLst>
                <a:gd name="T0" fmla="*/ 99 w 118"/>
                <a:gd name="T1" fmla="*/ 198 h 199"/>
                <a:gd name="T2" fmla="*/ 99 w 118"/>
                <a:gd name="T3" fmla="*/ 198 h 199"/>
                <a:gd name="T4" fmla="*/ 18 w 118"/>
                <a:gd name="T5" fmla="*/ 198 h 199"/>
                <a:gd name="T6" fmla="*/ 0 w 118"/>
                <a:gd name="T7" fmla="*/ 180 h 199"/>
                <a:gd name="T8" fmla="*/ 0 w 118"/>
                <a:gd name="T9" fmla="*/ 9 h 199"/>
                <a:gd name="T10" fmla="*/ 18 w 118"/>
                <a:gd name="T11" fmla="*/ 0 h 199"/>
                <a:gd name="T12" fmla="*/ 99 w 118"/>
                <a:gd name="T13" fmla="*/ 0 h 199"/>
                <a:gd name="T14" fmla="*/ 117 w 118"/>
                <a:gd name="T15" fmla="*/ 9 h 199"/>
                <a:gd name="T16" fmla="*/ 117 w 118"/>
                <a:gd name="T17" fmla="*/ 180 h 199"/>
                <a:gd name="T18" fmla="*/ 99 w 118"/>
                <a:gd name="T19" fmla="*/ 198 h 199"/>
                <a:gd name="T20" fmla="*/ 27 w 118"/>
                <a:gd name="T21" fmla="*/ 162 h 199"/>
                <a:gd name="T22" fmla="*/ 27 w 118"/>
                <a:gd name="T23" fmla="*/ 162 h 199"/>
                <a:gd name="T24" fmla="*/ 81 w 118"/>
                <a:gd name="T25" fmla="*/ 162 h 199"/>
                <a:gd name="T26" fmla="*/ 81 w 118"/>
                <a:gd name="T27" fmla="*/ 27 h 199"/>
                <a:gd name="T28" fmla="*/ 27 w 118"/>
                <a:gd name="T29" fmla="*/ 27 h 199"/>
                <a:gd name="T30" fmla="*/ 27 w 118"/>
                <a:gd name="T31" fmla="*/ 16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99">
                  <a:moveTo>
                    <a:pt x="99" y="198"/>
                  </a:moveTo>
                  <a:lnTo>
                    <a:pt x="99" y="198"/>
                  </a:lnTo>
                  <a:cubicBezTo>
                    <a:pt x="18" y="198"/>
                    <a:pt x="18" y="198"/>
                    <a:pt x="18" y="198"/>
                  </a:cubicBezTo>
                  <a:cubicBezTo>
                    <a:pt x="9" y="198"/>
                    <a:pt x="0" y="189"/>
                    <a:pt x="0" y="1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7" y="189"/>
                    <a:pt x="108" y="198"/>
                    <a:pt x="99" y="198"/>
                  </a:cubicBezTo>
                  <a:close/>
                  <a:moveTo>
                    <a:pt x="27" y="162"/>
                  </a:moveTo>
                  <a:lnTo>
                    <a:pt x="27" y="162"/>
                  </a:lnTo>
                  <a:cubicBezTo>
                    <a:pt x="81" y="162"/>
                    <a:pt x="81" y="162"/>
                    <a:pt x="81" y="162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04">
              <a:extLst>
                <a:ext uri="{FF2B5EF4-FFF2-40B4-BE49-F238E27FC236}">
                  <a16:creationId xmlns:a16="http://schemas.microsoft.com/office/drawing/2014/main" id="{D29D447F-E2FC-6240-906E-D399B3A7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7855" y="7500296"/>
              <a:ext cx="134435" cy="418238"/>
            </a:xfrm>
            <a:custGeom>
              <a:avLst/>
              <a:gdLst>
                <a:gd name="T0" fmla="*/ 99 w 118"/>
                <a:gd name="T1" fmla="*/ 369 h 370"/>
                <a:gd name="T2" fmla="*/ 99 w 118"/>
                <a:gd name="T3" fmla="*/ 369 h 370"/>
                <a:gd name="T4" fmla="*/ 9 w 118"/>
                <a:gd name="T5" fmla="*/ 369 h 370"/>
                <a:gd name="T6" fmla="*/ 0 w 118"/>
                <a:gd name="T7" fmla="*/ 351 h 370"/>
                <a:gd name="T8" fmla="*/ 0 w 118"/>
                <a:gd name="T9" fmla="*/ 9 h 370"/>
                <a:gd name="T10" fmla="*/ 9 w 118"/>
                <a:gd name="T11" fmla="*/ 0 h 370"/>
                <a:gd name="T12" fmla="*/ 99 w 118"/>
                <a:gd name="T13" fmla="*/ 0 h 370"/>
                <a:gd name="T14" fmla="*/ 117 w 118"/>
                <a:gd name="T15" fmla="*/ 9 h 370"/>
                <a:gd name="T16" fmla="*/ 117 w 118"/>
                <a:gd name="T17" fmla="*/ 351 h 370"/>
                <a:gd name="T18" fmla="*/ 99 w 118"/>
                <a:gd name="T19" fmla="*/ 369 h 370"/>
                <a:gd name="T20" fmla="*/ 27 w 118"/>
                <a:gd name="T21" fmla="*/ 333 h 370"/>
                <a:gd name="T22" fmla="*/ 27 w 118"/>
                <a:gd name="T23" fmla="*/ 333 h 370"/>
                <a:gd name="T24" fmla="*/ 81 w 118"/>
                <a:gd name="T25" fmla="*/ 333 h 370"/>
                <a:gd name="T26" fmla="*/ 81 w 118"/>
                <a:gd name="T27" fmla="*/ 27 h 370"/>
                <a:gd name="T28" fmla="*/ 27 w 118"/>
                <a:gd name="T29" fmla="*/ 27 h 370"/>
                <a:gd name="T30" fmla="*/ 27 w 118"/>
                <a:gd name="T31" fmla="*/ 33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370">
                  <a:moveTo>
                    <a:pt x="99" y="369"/>
                  </a:moveTo>
                  <a:lnTo>
                    <a:pt x="99" y="369"/>
                  </a:lnTo>
                  <a:cubicBezTo>
                    <a:pt x="9" y="369"/>
                    <a:pt x="9" y="369"/>
                    <a:pt x="9" y="369"/>
                  </a:cubicBezTo>
                  <a:cubicBezTo>
                    <a:pt x="0" y="369"/>
                    <a:pt x="0" y="360"/>
                    <a:pt x="0" y="35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0"/>
                    <a:pt x="117" y="9"/>
                  </a:cubicBezTo>
                  <a:cubicBezTo>
                    <a:pt x="117" y="351"/>
                    <a:pt x="117" y="351"/>
                    <a:pt x="117" y="351"/>
                  </a:cubicBezTo>
                  <a:cubicBezTo>
                    <a:pt x="117" y="360"/>
                    <a:pt x="108" y="369"/>
                    <a:pt x="99" y="369"/>
                  </a:cubicBezTo>
                  <a:close/>
                  <a:moveTo>
                    <a:pt x="27" y="333"/>
                  </a:moveTo>
                  <a:lnTo>
                    <a:pt x="27" y="333"/>
                  </a:lnTo>
                  <a:cubicBezTo>
                    <a:pt x="81" y="333"/>
                    <a:pt x="81" y="333"/>
                    <a:pt x="81" y="333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27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05">
              <a:extLst>
                <a:ext uri="{FF2B5EF4-FFF2-40B4-BE49-F238E27FC236}">
                  <a16:creationId xmlns:a16="http://schemas.microsoft.com/office/drawing/2014/main" id="{4FA95879-2CD4-A04A-AE14-5F269E43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7100" y="7311093"/>
              <a:ext cx="134435" cy="612419"/>
            </a:xfrm>
            <a:custGeom>
              <a:avLst/>
              <a:gdLst>
                <a:gd name="T0" fmla="*/ 108 w 118"/>
                <a:gd name="T1" fmla="*/ 540 h 541"/>
                <a:gd name="T2" fmla="*/ 108 w 118"/>
                <a:gd name="T3" fmla="*/ 540 h 541"/>
                <a:gd name="T4" fmla="*/ 18 w 118"/>
                <a:gd name="T5" fmla="*/ 540 h 541"/>
                <a:gd name="T6" fmla="*/ 0 w 118"/>
                <a:gd name="T7" fmla="*/ 522 h 541"/>
                <a:gd name="T8" fmla="*/ 0 w 118"/>
                <a:gd name="T9" fmla="*/ 18 h 541"/>
                <a:gd name="T10" fmla="*/ 18 w 118"/>
                <a:gd name="T11" fmla="*/ 0 h 541"/>
                <a:gd name="T12" fmla="*/ 108 w 118"/>
                <a:gd name="T13" fmla="*/ 0 h 541"/>
                <a:gd name="T14" fmla="*/ 117 w 118"/>
                <a:gd name="T15" fmla="*/ 18 h 541"/>
                <a:gd name="T16" fmla="*/ 117 w 118"/>
                <a:gd name="T17" fmla="*/ 522 h 541"/>
                <a:gd name="T18" fmla="*/ 108 w 118"/>
                <a:gd name="T19" fmla="*/ 540 h 541"/>
                <a:gd name="T20" fmla="*/ 36 w 118"/>
                <a:gd name="T21" fmla="*/ 504 h 541"/>
                <a:gd name="T22" fmla="*/ 36 w 118"/>
                <a:gd name="T23" fmla="*/ 504 h 541"/>
                <a:gd name="T24" fmla="*/ 90 w 118"/>
                <a:gd name="T25" fmla="*/ 504 h 541"/>
                <a:gd name="T26" fmla="*/ 90 w 118"/>
                <a:gd name="T27" fmla="*/ 27 h 541"/>
                <a:gd name="T28" fmla="*/ 36 w 118"/>
                <a:gd name="T29" fmla="*/ 27 h 541"/>
                <a:gd name="T30" fmla="*/ 36 w 118"/>
                <a:gd name="T31" fmla="*/ 50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541">
                  <a:moveTo>
                    <a:pt x="108" y="540"/>
                  </a:moveTo>
                  <a:lnTo>
                    <a:pt x="108" y="540"/>
                  </a:lnTo>
                  <a:cubicBezTo>
                    <a:pt x="18" y="540"/>
                    <a:pt x="18" y="540"/>
                    <a:pt x="18" y="540"/>
                  </a:cubicBezTo>
                  <a:cubicBezTo>
                    <a:pt x="9" y="540"/>
                    <a:pt x="0" y="531"/>
                    <a:pt x="0" y="5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17" y="9"/>
                    <a:pt x="117" y="18"/>
                  </a:cubicBezTo>
                  <a:cubicBezTo>
                    <a:pt x="117" y="522"/>
                    <a:pt x="117" y="522"/>
                    <a:pt x="117" y="522"/>
                  </a:cubicBezTo>
                  <a:cubicBezTo>
                    <a:pt x="117" y="531"/>
                    <a:pt x="117" y="540"/>
                    <a:pt x="108" y="540"/>
                  </a:cubicBezTo>
                  <a:close/>
                  <a:moveTo>
                    <a:pt x="36" y="504"/>
                  </a:moveTo>
                  <a:lnTo>
                    <a:pt x="36" y="504"/>
                  </a:lnTo>
                  <a:cubicBezTo>
                    <a:pt x="90" y="504"/>
                    <a:pt x="90" y="504"/>
                    <a:pt x="90" y="504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36" y="27"/>
                    <a:pt x="36" y="27"/>
                    <a:pt x="36" y="27"/>
                  </a:cubicBezTo>
                  <a:lnTo>
                    <a:pt x="36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55BCCE8-9B29-7E40-AA59-2EB55D68E084}"/>
              </a:ext>
            </a:extLst>
          </p:cNvPr>
          <p:cNvSpPr txBox="1"/>
          <p:nvPr/>
        </p:nvSpPr>
        <p:spPr>
          <a:xfrm>
            <a:off x="11578896" y="8282030"/>
            <a:ext cx="188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9AB3BA34-9794-714B-BFB5-4304E2C55AAF}"/>
              </a:ext>
            </a:extLst>
          </p:cNvPr>
          <p:cNvSpPr/>
          <p:nvPr/>
        </p:nvSpPr>
        <p:spPr>
          <a:xfrm>
            <a:off x="11219236" y="8726803"/>
            <a:ext cx="2574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E4F76545-67BE-9C45-B074-CE939A287157}"/>
              </a:ext>
            </a:extLst>
          </p:cNvPr>
          <p:cNvGrpSpPr/>
          <p:nvPr/>
        </p:nvGrpSpPr>
        <p:grpSpPr>
          <a:xfrm>
            <a:off x="16251080" y="7435843"/>
            <a:ext cx="790296" cy="794307"/>
            <a:chOff x="11834275" y="1441691"/>
            <a:chExt cx="990729" cy="995756"/>
          </a:xfrm>
        </p:grpSpPr>
        <p:sp>
          <p:nvSpPr>
            <p:cNvPr id="100" name="Freeform 367">
              <a:extLst>
                <a:ext uri="{FF2B5EF4-FFF2-40B4-BE49-F238E27FC236}">
                  <a16:creationId xmlns:a16="http://schemas.microsoft.com/office/drawing/2014/main" id="{F787C879-D16C-554D-AFF5-5C795C13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4275" y="1688114"/>
              <a:ext cx="990729" cy="749333"/>
            </a:xfrm>
            <a:custGeom>
              <a:avLst/>
              <a:gdLst>
                <a:gd name="T0" fmla="*/ 803 w 869"/>
                <a:gd name="T1" fmla="*/ 657 h 658"/>
                <a:gd name="T2" fmla="*/ 803 w 869"/>
                <a:gd name="T3" fmla="*/ 657 h 658"/>
                <a:gd name="T4" fmla="*/ 65 w 869"/>
                <a:gd name="T5" fmla="*/ 657 h 658"/>
                <a:gd name="T6" fmla="*/ 0 w 869"/>
                <a:gd name="T7" fmla="*/ 592 h 658"/>
                <a:gd name="T8" fmla="*/ 0 w 869"/>
                <a:gd name="T9" fmla="*/ 56 h 658"/>
                <a:gd name="T10" fmla="*/ 65 w 869"/>
                <a:gd name="T11" fmla="*/ 0 h 658"/>
                <a:gd name="T12" fmla="*/ 803 w 869"/>
                <a:gd name="T13" fmla="*/ 0 h 658"/>
                <a:gd name="T14" fmla="*/ 868 w 869"/>
                <a:gd name="T15" fmla="*/ 56 h 658"/>
                <a:gd name="T16" fmla="*/ 868 w 869"/>
                <a:gd name="T17" fmla="*/ 592 h 658"/>
                <a:gd name="T18" fmla="*/ 803 w 869"/>
                <a:gd name="T19" fmla="*/ 657 h 658"/>
                <a:gd name="T20" fmla="*/ 65 w 869"/>
                <a:gd name="T21" fmla="*/ 40 h 658"/>
                <a:gd name="T22" fmla="*/ 65 w 869"/>
                <a:gd name="T23" fmla="*/ 40 h 658"/>
                <a:gd name="T24" fmla="*/ 41 w 869"/>
                <a:gd name="T25" fmla="*/ 56 h 658"/>
                <a:gd name="T26" fmla="*/ 41 w 869"/>
                <a:gd name="T27" fmla="*/ 592 h 658"/>
                <a:gd name="T28" fmla="*/ 65 w 869"/>
                <a:gd name="T29" fmla="*/ 617 h 658"/>
                <a:gd name="T30" fmla="*/ 803 w 869"/>
                <a:gd name="T31" fmla="*/ 617 h 658"/>
                <a:gd name="T32" fmla="*/ 827 w 869"/>
                <a:gd name="T33" fmla="*/ 592 h 658"/>
                <a:gd name="T34" fmla="*/ 827 w 869"/>
                <a:gd name="T35" fmla="*/ 56 h 658"/>
                <a:gd name="T36" fmla="*/ 803 w 869"/>
                <a:gd name="T37" fmla="*/ 40 h 658"/>
                <a:gd name="T38" fmla="*/ 65 w 869"/>
                <a:gd name="T39" fmla="*/ 4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9" h="658">
                  <a:moveTo>
                    <a:pt x="803" y="657"/>
                  </a:moveTo>
                  <a:lnTo>
                    <a:pt x="803" y="657"/>
                  </a:lnTo>
                  <a:cubicBezTo>
                    <a:pt x="65" y="657"/>
                    <a:pt x="65" y="657"/>
                    <a:pt x="65" y="657"/>
                  </a:cubicBezTo>
                  <a:cubicBezTo>
                    <a:pt x="32" y="657"/>
                    <a:pt x="0" y="633"/>
                    <a:pt x="0" y="59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4"/>
                    <a:pt x="32" y="0"/>
                    <a:pt x="65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835" y="0"/>
                    <a:pt x="868" y="24"/>
                    <a:pt x="868" y="56"/>
                  </a:cubicBezTo>
                  <a:cubicBezTo>
                    <a:pt x="868" y="592"/>
                    <a:pt x="868" y="592"/>
                    <a:pt x="868" y="592"/>
                  </a:cubicBezTo>
                  <a:cubicBezTo>
                    <a:pt x="868" y="633"/>
                    <a:pt x="835" y="657"/>
                    <a:pt x="803" y="657"/>
                  </a:cubicBezTo>
                  <a:close/>
                  <a:moveTo>
                    <a:pt x="65" y="40"/>
                  </a:moveTo>
                  <a:lnTo>
                    <a:pt x="65" y="40"/>
                  </a:lnTo>
                  <a:cubicBezTo>
                    <a:pt x="49" y="40"/>
                    <a:pt x="41" y="48"/>
                    <a:pt x="41" y="56"/>
                  </a:cubicBezTo>
                  <a:cubicBezTo>
                    <a:pt x="41" y="592"/>
                    <a:pt x="41" y="592"/>
                    <a:pt x="41" y="592"/>
                  </a:cubicBezTo>
                  <a:cubicBezTo>
                    <a:pt x="41" y="609"/>
                    <a:pt x="49" y="617"/>
                    <a:pt x="65" y="617"/>
                  </a:cubicBezTo>
                  <a:cubicBezTo>
                    <a:pt x="803" y="617"/>
                    <a:pt x="803" y="617"/>
                    <a:pt x="803" y="617"/>
                  </a:cubicBezTo>
                  <a:cubicBezTo>
                    <a:pt x="819" y="617"/>
                    <a:pt x="827" y="609"/>
                    <a:pt x="827" y="592"/>
                  </a:cubicBezTo>
                  <a:cubicBezTo>
                    <a:pt x="827" y="56"/>
                    <a:pt x="827" y="56"/>
                    <a:pt x="827" y="56"/>
                  </a:cubicBezTo>
                  <a:cubicBezTo>
                    <a:pt x="827" y="48"/>
                    <a:pt x="819" y="40"/>
                    <a:pt x="803" y="40"/>
                  </a:cubicBez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368">
              <a:extLst>
                <a:ext uri="{FF2B5EF4-FFF2-40B4-BE49-F238E27FC236}">
                  <a16:creationId xmlns:a16="http://schemas.microsoft.com/office/drawing/2014/main" id="{D5F06588-2DE5-114A-9033-9BEA0AC4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3027" y="2155819"/>
              <a:ext cx="221279" cy="160930"/>
            </a:xfrm>
            <a:custGeom>
              <a:avLst/>
              <a:gdLst>
                <a:gd name="T0" fmla="*/ 170 w 195"/>
                <a:gd name="T1" fmla="*/ 138 h 139"/>
                <a:gd name="T2" fmla="*/ 170 w 195"/>
                <a:gd name="T3" fmla="*/ 138 h 139"/>
                <a:gd name="T4" fmla="*/ 16 w 195"/>
                <a:gd name="T5" fmla="*/ 138 h 139"/>
                <a:gd name="T6" fmla="*/ 0 w 195"/>
                <a:gd name="T7" fmla="*/ 122 h 139"/>
                <a:gd name="T8" fmla="*/ 0 w 195"/>
                <a:gd name="T9" fmla="*/ 16 h 139"/>
                <a:gd name="T10" fmla="*/ 16 w 195"/>
                <a:gd name="T11" fmla="*/ 0 h 139"/>
                <a:gd name="T12" fmla="*/ 170 w 195"/>
                <a:gd name="T13" fmla="*/ 0 h 139"/>
                <a:gd name="T14" fmla="*/ 194 w 195"/>
                <a:gd name="T15" fmla="*/ 16 h 139"/>
                <a:gd name="T16" fmla="*/ 194 w 195"/>
                <a:gd name="T17" fmla="*/ 122 h 139"/>
                <a:gd name="T18" fmla="*/ 170 w 195"/>
                <a:gd name="T19" fmla="*/ 138 h 139"/>
                <a:gd name="T20" fmla="*/ 40 w 195"/>
                <a:gd name="T21" fmla="*/ 97 h 139"/>
                <a:gd name="T22" fmla="*/ 40 w 195"/>
                <a:gd name="T23" fmla="*/ 97 h 139"/>
                <a:gd name="T24" fmla="*/ 154 w 195"/>
                <a:gd name="T25" fmla="*/ 97 h 139"/>
                <a:gd name="T26" fmla="*/ 154 w 195"/>
                <a:gd name="T27" fmla="*/ 40 h 139"/>
                <a:gd name="T28" fmla="*/ 40 w 195"/>
                <a:gd name="T29" fmla="*/ 40 h 139"/>
                <a:gd name="T30" fmla="*/ 40 w 195"/>
                <a:gd name="T31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5" h="139">
                  <a:moveTo>
                    <a:pt x="170" y="138"/>
                  </a:moveTo>
                  <a:lnTo>
                    <a:pt x="170" y="138"/>
                  </a:lnTo>
                  <a:cubicBezTo>
                    <a:pt x="16" y="138"/>
                    <a:pt x="16" y="138"/>
                    <a:pt x="16" y="138"/>
                  </a:cubicBezTo>
                  <a:cubicBezTo>
                    <a:pt x="8" y="138"/>
                    <a:pt x="0" y="130"/>
                    <a:pt x="0" y="1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6" y="0"/>
                    <a:pt x="194" y="8"/>
                    <a:pt x="194" y="16"/>
                  </a:cubicBezTo>
                  <a:cubicBezTo>
                    <a:pt x="194" y="122"/>
                    <a:pt x="194" y="122"/>
                    <a:pt x="194" y="122"/>
                  </a:cubicBezTo>
                  <a:cubicBezTo>
                    <a:pt x="194" y="130"/>
                    <a:pt x="186" y="138"/>
                    <a:pt x="170" y="138"/>
                  </a:cubicBezTo>
                  <a:close/>
                  <a:moveTo>
                    <a:pt x="40" y="97"/>
                  </a:moveTo>
                  <a:lnTo>
                    <a:pt x="40" y="97"/>
                  </a:lnTo>
                  <a:cubicBezTo>
                    <a:pt x="154" y="97"/>
                    <a:pt x="154" y="97"/>
                    <a:pt x="154" y="97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40" y="40"/>
                    <a:pt x="40" y="40"/>
                    <a:pt x="40" y="40"/>
                  </a:cubicBezTo>
                  <a:lnTo>
                    <a:pt x="40" y="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37A93A2E-C6A3-9B44-B761-02C85414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4972" y="1441691"/>
              <a:ext cx="779508" cy="231337"/>
            </a:xfrm>
            <a:custGeom>
              <a:avLst/>
              <a:gdLst>
                <a:gd name="T0" fmla="*/ 24 w 682"/>
                <a:gd name="T1" fmla="*/ 203 h 204"/>
                <a:gd name="T2" fmla="*/ 24 w 682"/>
                <a:gd name="T3" fmla="*/ 203 h 204"/>
                <a:gd name="T4" fmla="*/ 0 w 682"/>
                <a:gd name="T5" fmla="*/ 187 h 204"/>
                <a:gd name="T6" fmla="*/ 16 w 682"/>
                <a:gd name="T7" fmla="*/ 163 h 204"/>
                <a:gd name="T8" fmla="*/ 600 w 682"/>
                <a:gd name="T9" fmla="*/ 8 h 204"/>
                <a:gd name="T10" fmla="*/ 632 w 682"/>
                <a:gd name="T11" fmla="*/ 25 h 204"/>
                <a:gd name="T12" fmla="*/ 673 w 682"/>
                <a:gd name="T13" fmla="*/ 179 h 204"/>
                <a:gd name="T14" fmla="*/ 665 w 682"/>
                <a:gd name="T15" fmla="*/ 203 h 204"/>
                <a:gd name="T16" fmla="*/ 640 w 682"/>
                <a:gd name="T17" fmla="*/ 187 h 204"/>
                <a:gd name="T18" fmla="*/ 600 w 682"/>
                <a:gd name="T19" fmla="*/ 49 h 204"/>
                <a:gd name="T20" fmla="*/ 24 w 682"/>
                <a:gd name="T21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04">
                  <a:moveTo>
                    <a:pt x="24" y="203"/>
                  </a:moveTo>
                  <a:lnTo>
                    <a:pt x="24" y="203"/>
                  </a:lnTo>
                  <a:cubicBezTo>
                    <a:pt x="16" y="203"/>
                    <a:pt x="8" y="195"/>
                    <a:pt x="0" y="187"/>
                  </a:cubicBezTo>
                  <a:cubicBezTo>
                    <a:pt x="0" y="179"/>
                    <a:pt x="8" y="163"/>
                    <a:pt x="16" y="163"/>
                  </a:cubicBezTo>
                  <a:cubicBezTo>
                    <a:pt x="600" y="8"/>
                    <a:pt x="600" y="8"/>
                    <a:pt x="600" y="8"/>
                  </a:cubicBezTo>
                  <a:cubicBezTo>
                    <a:pt x="616" y="0"/>
                    <a:pt x="632" y="8"/>
                    <a:pt x="632" y="25"/>
                  </a:cubicBezTo>
                  <a:cubicBezTo>
                    <a:pt x="673" y="179"/>
                    <a:pt x="673" y="179"/>
                    <a:pt x="673" y="179"/>
                  </a:cubicBezTo>
                  <a:cubicBezTo>
                    <a:pt x="681" y="187"/>
                    <a:pt x="673" y="195"/>
                    <a:pt x="665" y="203"/>
                  </a:cubicBezTo>
                  <a:cubicBezTo>
                    <a:pt x="648" y="203"/>
                    <a:pt x="640" y="195"/>
                    <a:pt x="640" y="187"/>
                  </a:cubicBezTo>
                  <a:cubicBezTo>
                    <a:pt x="600" y="49"/>
                    <a:pt x="600" y="49"/>
                    <a:pt x="600" y="49"/>
                  </a:cubicBezTo>
                  <a:cubicBezTo>
                    <a:pt x="24" y="203"/>
                    <a:pt x="24" y="203"/>
                    <a:pt x="24" y="20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370">
              <a:extLst>
                <a:ext uri="{FF2B5EF4-FFF2-40B4-BE49-F238E27FC236}">
                  <a16:creationId xmlns:a16="http://schemas.microsoft.com/office/drawing/2014/main" id="{80B75968-EE03-A34F-8E41-641D5F76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6775" y="1557358"/>
              <a:ext cx="372151" cy="120698"/>
            </a:xfrm>
            <a:custGeom>
              <a:avLst/>
              <a:gdLst>
                <a:gd name="T0" fmla="*/ 24 w 326"/>
                <a:gd name="T1" fmla="*/ 105 h 106"/>
                <a:gd name="T2" fmla="*/ 24 w 326"/>
                <a:gd name="T3" fmla="*/ 105 h 106"/>
                <a:gd name="T4" fmla="*/ 0 w 326"/>
                <a:gd name="T5" fmla="*/ 89 h 106"/>
                <a:gd name="T6" fmla="*/ 16 w 326"/>
                <a:gd name="T7" fmla="*/ 65 h 106"/>
                <a:gd name="T8" fmla="*/ 243 w 326"/>
                <a:gd name="T9" fmla="*/ 8 h 106"/>
                <a:gd name="T10" fmla="*/ 260 w 326"/>
                <a:gd name="T11" fmla="*/ 8 h 106"/>
                <a:gd name="T12" fmla="*/ 268 w 326"/>
                <a:gd name="T13" fmla="*/ 16 h 106"/>
                <a:gd name="T14" fmla="*/ 292 w 326"/>
                <a:gd name="T15" fmla="*/ 32 h 106"/>
                <a:gd name="T16" fmla="*/ 316 w 326"/>
                <a:gd name="T17" fmla="*/ 49 h 106"/>
                <a:gd name="T18" fmla="*/ 325 w 326"/>
                <a:gd name="T19" fmla="*/ 81 h 106"/>
                <a:gd name="T20" fmla="*/ 308 w 326"/>
                <a:gd name="T21" fmla="*/ 105 h 106"/>
                <a:gd name="T22" fmla="*/ 284 w 326"/>
                <a:gd name="T23" fmla="*/ 89 h 106"/>
                <a:gd name="T24" fmla="*/ 276 w 326"/>
                <a:gd name="T25" fmla="*/ 73 h 106"/>
                <a:gd name="T26" fmla="*/ 235 w 326"/>
                <a:gd name="T27" fmla="*/ 49 h 106"/>
                <a:gd name="T28" fmla="*/ 24 w 326"/>
                <a:gd name="T29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6" h="106">
                  <a:moveTo>
                    <a:pt x="24" y="105"/>
                  </a:moveTo>
                  <a:lnTo>
                    <a:pt x="24" y="105"/>
                  </a:lnTo>
                  <a:cubicBezTo>
                    <a:pt x="8" y="105"/>
                    <a:pt x="0" y="97"/>
                    <a:pt x="0" y="89"/>
                  </a:cubicBezTo>
                  <a:cubicBezTo>
                    <a:pt x="0" y="81"/>
                    <a:pt x="8" y="65"/>
                    <a:pt x="16" y="65"/>
                  </a:cubicBezTo>
                  <a:cubicBezTo>
                    <a:pt x="243" y="8"/>
                    <a:pt x="243" y="8"/>
                    <a:pt x="243" y="8"/>
                  </a:cubicBezTo>
                  <a:cubicBezTo>
                    <a:pt x="251" y="0"/>
                    <a:pt x="251" y="8"/>
                    <a:pt x="260" y="8"/>
                  </a:cubicBezTo>
                  <a:lnTo>
                    <a:pt x="268" y="16"/>
                  </a:lnTo>
                  <a:cubicBezTo>
                    <a:pt x="268" y="24"/>
                    <a:pt x="276" y="32"/>
                    <a:pt x="292" y="32"/>
                  </a:cubicBezTo>
                  <a:cubicBezTo>
                    <a:pt x="300" y="24"/>
                    <a:pt x="308" y="32"/>
                    <a:pt x="316" y="49"/>
                  </a:cubicBezTo>
                  <a:cubicBezTo>
                    <a:pt x="325" y="81"/>
                    <a:pt x="325" y="81"/>
                    <a:pt x="325" y="81"/>
                  </a:cubicBezTo>
                  <a:cubicBezTo>
                    <a:pt x="325" y="89"/>
                    <a:pt x="316" y="97"/>
                    <a:pt x="308" y="105"/>
                  </a:cubicBezTo>
                  <a:cubicBezTo>
                    <a:pt x="300" y="105"/>
                    <a:pt x="284" y="97"/>
                    <a:pt x="284" y="89"/>
                  </a:cubicBezTo>
                  <a:cubicBezTo>
                    <a:pt x="276" y="73"/>
                    <a:pt x="276" y="73"/>
                    <a:pt x="276" y="73"/>
                  </a:cubicBezTo>
                  <a:cubicBezTo>
                    <a:pt x="260" y="73"/>
                    <a:pt x="243" y="65"/>
                    <a:pt x="235" y="49"/>
                  </a:cubicBezTo>
                  <a:cubicBezTo>
                    <a:pt x="24" y="105"/>
                    <a:pt x="24" y="105"/>
                    <a:pt x="24" y="10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371">
              <a:extLst>
                <a:ext uri="{FF2B5EF4-FFF2-40B4-BE49-F238E27FC236}">
                  <a16:creationId xmlns:a16="http://schemas.microsoft.com/office/drawing/2014/main" id="{DA96DF48-8C29-E443-A6FA-4F1850FF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DA192A7B-1A63-9040-BD49-485B787A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5030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4C23A13B-D080-D74F-8A02-FD4EC8A1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374">
              <a:extLst>
                <a:ext uri="{FF2B5EF4-FFF2-40B4-BE49-F238E27FC236}">
                  <a16:creationId xmlns:a16="http://schemas.microsoft.com/office/drawing/2014/main" id="{D252E9D9-D987-EA46-8806-2F37D4756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042" y="1688114"/>
              <a:ext cx="5031" cy="503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201E4A0-E460-5A4D-8AFD-6B391E46856C}"/>
              </a:ext>
            </a:extLst>
          </p:cNvPr>
          <p:cNvSpPr txBox="1"/>
          <p:nvPr/>
        </p:nvSpPr>
        <p:spPr>
          <a:xfrm>
            <a:off x="15838412" y="8258316"/>
            <a:ext cx="158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AC866B26-CAB5-C24F-8B48-1F33F3B4DE6A}"/>
              </a:ext>
            </a:extLst>
          </p:cNvPr>
          <p:cNvSpPr/>
          <p:nvPr/>
        </p:nvSpPr>
        <p:spPr>
          <a:xfrm>
            <a:off x="15341213" y="8756136"/>
            <a:ext cx="2574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129" name="Group 108">
            <a:extLst>
              <a:ext uri="{FF2B5EF4-FFF2-40B4-BE49-F238E27FC236}">
                <a16:creationId xmlns:a16="http://schemas.microsoft.com/office/drawing/2014/main" id="{D6908694-C9E5-F54C-8B4A-FA36BABBDA23}"/>
              </a:ext>
            </a:extLst>
          </p:cNvPr>
          <p:cNvGrpSpPr/>
          <p:nvPr/>
        </p:nvGrpSpPr>
        <p:grpSpPr>
          <a:xfrm>
            <a:off x="7074388" y="1896210"/>
            <a:ext cx="10228874" cy="1877974"/>
            <a:chOff x="7074388" y="1029709"/>
            <a:chExt cx="10228874" cy="1877974"/>
          </a:xfrm>
        </p:grpSpPr>
        <p:sp>
          <p:nvSpPr>
            <p:cNvPr id="130" name="TextBox 109">
              <a:extLst>
                <a:ext uri="{FF2B5EF4-FFF2-40B4-BE49-F238E27FC236}">
                  <a16:creationId xmlns:a16="http://schemas.microsoft.com/office/drawing/2014/main" id="{6244D767-A760-A548-96C9-175845FB1176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31" name="TextBox 110">
              <a:extLst>
                <a:ext uri="{FF2B5EF4-FFF2-40B4-BE49-F238E27FC236}">
                  <a16:creationId xmlns:a16="http://schemas.microsoft.com/office/drawing/2014/main" id="{B56F992F-D635-E94A-81EF-ED2F1C2765B5}"/>
                </a:ext>
              </a:extLst>
            </p:cNvPr>
            <p:cNvSpPr txBox="1"/>
            <p:nvPr/>
          </p:nvSpPr>
          <p:spPr>
            <a:xfrm>
              <a:off x="9462241" y="2538351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32" name="Rectangle 111">
              <a:extLst>
                <a:ext uri="{FF2B5EF4-FFF2-40B4-BE49-F238E27FC236}">
                  <a16:creationId xmlns:a16="http://schemas.microsoft.com/office/drawing/2014/main" id="{580C9136-1D7A-A44E-8A6F-9D904E83EFF0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B7F4FE18-9AAA-714F-8BB5-044527540CA7}"/>
              </a:ext>
            </a:extLst>
          </p:cNvPr>
          <p:cNvSpPr txBox="1"/>
          <p:nvPr/>
        </p:nvSpPr>
        <p:spPr>
          <a:xfrm rot="5400000">
            <a:off x="19266505" y="8165983"/>
            <a:ext cx="26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734815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8F91A10F-1BEA-2044-88BD-CB244AACDCFA}"/>
              </a:ext>
            </a:extLst>
          </p:cNvPr>
          <p:cNvGrpSpPr/>
          <p:nvPr/>
        </p:nvGrpSpPr>
        <p:grpSpPr>
          <a:xfrm>
            <a:off x="3169538" y="5163596"/>
            <a:ext cx="18038574" cy="6571401"/>
            <a:chOff x="3743740" y="3711317"/>
            <a:chExt cx="18038574" cy="657140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98EF6DE0-47E1-E449-8669-2A3A7D89065D}"/>
                </a:ext>
              </a:extLst>
            </p:cNvPr>
            <p:cNvGrpSpPr/>
            <p:nvPr/>
          </p:nvGrpSpPr>
          <p:grpSpPr>
            <a:xfrm flipH="1">
              <a:off x="3743740" y="3877056"/>
              <a:ext cx="16466307" cy="6242477"/>
              <a:chOff x="3743740" y="3877056"/>
              <a:chExt cx="16466307" cy="6242477"/>
            </a:xfrm>
          </p:grpSpPr>
          <p:sp>
            <p:nvSpPr>
              <p:cNvPr id="3" name="Paralelogramo 2">
                <a:extLst>
                  <a:ext uri="{FF2B5EF4-FFF2-40B4-BE49-F238E27FC236}">
                    <a16:creationId xmlns:a16="http://schemas.microsoft.com/office/drawing/2014/main" id="{1643BB4D-CF18-B949-AB60-E35AAAE34FD8}"/>
                  </a:ext>
                </a:extLst>
              </p:cNvPr>
              <p:cNvSpPr/>
              <p:nvPr/>
            </p:nvSpPr>
            <p:spPr>
              <a:xfrm>
                <a:off x="7673009" y="5092881"/>
                <a:ext cx="4412974" cy="1908313"/>
              </a:xfrm>
              <a:prstGeom prst="parallelogram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1" name="Paralelogramo 60">
                <a:extLst>
                  <a:ext uri="{FF2B5EF4-FFF2-40B4-BE49-F238E27FC236}">
                    <a16:creationId xmlns:a16="http://schemas.microsoft.com/office/drawing/2014/main" id="{24A11E74-1418-6A49-BD1E-5783E8C0F562}"/>
                  </a:ext>
                </a:extLst>
              </p:cNvPr>
              <p:cNvSpPr/>
              <p:nvPr/>
            </p:nvSpPr>
            <p:spPr>
              <a:xfrm flipH="1">
                <a:off x="7673009" y="6997148"/>
                <a:ext cx="4412974" cy="1908313"/>
              </a:xfrm>
              <a:prstGeom prst="parallelogram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1" name="Paralelogramo 100">
                <a:extLst>
                  <a:ext uri="{FF2B5EF4-FFF2-40B4-BE49-F238E27FC236}">
                    <a16:creationId xmlns:a16="http://schemas.microsoft.com/office/drawing/2014/main" id="{7E42F6AF-05DA-CF47-A87B-6E015FB25E61}"/>
                  </a:ext>
                </a:extLst>
              </p:cNvPr>
              <p:cNvSpPr/>
              <p:nvPr/>
            </p:nvSpPr>
            <p:spPr>
              <a:xfrm>
                <a:off x="11602278" y="5092881"/>
                <a:ext cx="4412974" cy="1908313"/>
              </a:xfrm>
              <a:prstGeom prst="parallelogram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Paralelogramo 101">
                <a:extLst>
                  <a:ext uri="{FF2B5EF4-FFF2-40B4-BE49-F238E27FC236}">
                    <a16:creationId xmlns:a16="http://schemas.microsoft.com/office/drawing/2014/main" id="{9FF19A7C-DE79-7E46-A005-310F411D2625}"/>
                  </a:ext>
                </a:extLst>
              </p:cNvPr>
              <p:cNvSpPr/>
              <p:nvPr/>
            </p:nvSpPr>
            <p:spPr>
              <a:xfrm flipH="1">
                <a:off x="11602278" y="6997148"/>
                <a:ext cx="4412974" cy="1908313"/>
              </a:xfrm>
              <a:prstGeom prst="parallelogram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Paralelogramo 102">
                <a:extLst>
                  <a:ext uri="{FF2B5EF4-FFF2-40B4-BE49-F238E27FC236}">
                    <a16:creationId xmlns:a16="http://schemas.microsoft.com/office/drawing/2014/main" id="{588C51F2-1134-6440-B961-A2A6F1D9B655}"/>
                  </a:ext>
                </a:extLst>
              </p:cNvPr>
              <p:cNvSpPr/>
              <p:nvPr/>
            </p:nvSpPr>
            <p:spPr>
              <a:xfrm>
                <a:off x="15498890" y="5092881"/>
                <a:ext cx="4412974" cy="1908313"/>
              </a:xfrm>
              <a:prstGeom prst="parallelogram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Paralelogramo 103">
                <a:extLst>
                  <a:ext uri="{FF2B5EF4-FFF2-40B4-BE49-F238E27FC236}">
                    <a16:creationId xmlns:a16="http://schemas.microsoft.com/office/drawing/2014/main" id="{FBC77C8A-CA58-0E44-B832-E64FCF6F0F57}"/>
                  </a:ext>
                </a:extLst>
              </p:cNvPr>
              <p:cNvSpPr/>
              <p:nvPr/>
            </p:nvSpPr>
            <p:spPr>
              <a:xfrm flipH="1">
                <a:off x="15498890" y="6997148"/>
                <a:ext cx="4412974" cy="1908313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5" name="Paralelogramo 104">
                <a:extLst>
                  <a:ext uri="{FF2B5EF4-FFF2-40B4-BE49-F238E27FC236}">
                    <a16:creationId xmlns:a16="http://schemas.microsoft.com/office/drawing/2014/main" id="{511135AD-CC34-A14F-AF3B-E24BA1A9A680}"/>
                  </a:ext>
                </a:extLst>
              </p:cNvPr>
              <p:cNvSpPr/>
              <p:nvPr/>
            </p:nvSpPr>
            <p:spPr>
              <a:xfrm>
                <a:off x="3743740" y="5092881"/>
                <a:ext cx="4412974" cy="1908313"/>
              </a:xfrm>
              <a:prstGeom prst="parallelogram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Paralelogramo 105">
                <a:extLst>
                  <a:ext uri="{FF2B5EF4-FFF2-40B4-BE49-F238E27FC236}">
                    <a16:creationId xmlns:a16="http://schemas.microsoft.com/office/drawing/2014/main" id="{0AA51D12-32A7-0746-9A82-9F6C83E37E13}"/>
                  </a:ext>
                </a:extLst>
              </p:cNvPr>
              <p:cNvSpPr/>
              <p:nvPr/>
            </p:nvSpPr>
            <p:spPr>
              <a:xfrm flipH="1">
                <a:off x="3743740" y="6997148"/>
                <a:ext cx="4412974" cy="1908313"/>
              </a:xfrm>
              <a:prstGeom prst="parallelogram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7" name="Paralelogramo 106">
                <a:extLst>
                  <a:ext uri="{FF2B5EF4-FFF2-40B4-BE49-F238E27FC236}">
                    <a16:creationId xmlns:a16="http://schemas.microsoft.com/office/drawing/2014/main" id="{1A5BD2EB-981C-2848-8EA0-F27AD41E41D4}"/>
                  </a:ext>
                </a:extLst>
              </p:cNvPr>
              <p:cNvSpPr/>
              <p:nvPr/>
            </p:nvSpPr>
            <p:spPr>
              <a:xfrm>
                <a:off x="4261900" y="3877056"/>
                <a:ext cx="8124064" cy="899098"/>
              </a:xfrm>
              <a:prstGeom prst="parallelogram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8" name="Paralelogramo 107">
                <a:extLst>
                  <a:ext uri="{FF2B5EF4-FFF2-40B4-BE49-F238E27FC236}">
                    <a16:creationId xmlns:a16="http://schemas.microsoft.com/office/drawing/2014/main" id="{996031FC-70EB-3348-8907-E52E704B58CF}"/>
                  </a:ext>
                </a:extLst>
              </p:cNvPr>
              <p:cNvSpPr/>
              <p:nvPr/>
            </p:nvSpPr>
            <p:spPr>
              <a:xfrm>
                <a:off x="12085983" y="3877056"/>
                <a:ext cx="8124064" cy="899098"/>
              </a:xfrm>
              <a:prstGeom prst="parallelogram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43ABA520-2ED7-EB48-845E-A4BC3465B89F}"/>
                  </a:ext>
                </a:extLst>
              </p:cNvPr>
              <p:cNvGrpSpPr/>
              <p:nvPr/>
            </p:nvGrpSpPr>
            <p:grpSpPr>
              <a:xfrm flipH="1">
                <a:off x="4261900" y="9220435"/>
                <a:ext cx="15948147" cy="899098"/>
                <a:chOff x="4261900" y="9607296"/>
                <a:chExt cx="15948147" cy="899098"/>
              </a:xfrm>
            </p:grpSpPr>
            <p:sp>
              <p:nvSpPr>
                <p:cNvPr id="109" name="Paralelogramo 108">
                  <a:extLst>
                    <a:ext uri="{FF2B5EF4-FFF2-40B4-BE49-F238E27FC236}">
                      <a16:creationId xmlns:a16="http://schemas.microsoft.com/office/drawing/2014/main" id="{541DD52C-74A7-964B-9C34-7EE62AA1CFB8}"/>
                    </a:ext>
                  </a:extLst>
                </p:cNvPr>
                <p:cNvSpPr/>
                <p:nvPr/>
              </p:nvSpPr>
              <p:spPr>
                <a:xfrm>
                  <a:off x="4261900" y="9607296"/>
                  <a:ext cx="8124064" cy="899098"/>
                </a:xfrm>
                <a:prstGeom prst="parallelogram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0" name="Paralelogramo 109">
                  <a:extLst>
                    <a:ext uri="{FF2B5EF4-FFF2-40B4-BE49-F238E27FC236}">
                      <a16:creationId xmlns:a16="http://schemas.microsoft.com/office/drawing/2014/main" id="{E835F55A-C4FF-254D-9165-33F0B8212A0B}"/>
                    </a:ext>
                  </a:extLst>
                </p:cNvPr>
                <p:cNvSpPr/>
                <p:nvPr/>
              </p:nvSpPr>
              <p:spPr>
                <a:xfrm>
                  <a:off x="12085983" y="9607296"/>
                  <a:ext cx="8124064" cy="899098"/>
                </a:xfrm>
                <a:prstGeom prst="parallelogram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  <p:sp>
          <p:nvSpPr>
            <p:cNvPr id="111" name="Cheurón 110">
              <a:extLst>
                <a:ext uri="{FF2B5EF4-FFF2-40B4-BE49-F238E27FC236}">
                  <a16:creationId xmlns:a16="http://schemas.microsoft.com/office/drawing/2014/main" id="{6330DB84-410B-634B-A88D-DE66515DF2CE}"/>
                </a:ext>
              </a:extLst>
            </p:cNvPr>
            <p:cNvSpPr/>
            <p:nvPr/>
          </p:nvSpPr>
          <p:spPr>
            <a:xfrm>
              <a:off x="19726342" y="3877055"/>
              <a:ext cx="2055972" cy="6242477"/>
            </a:xfrm>
            <a:prstGeom prst="chevron">
              <a:avLst>
                <a:gd name="adj" fmla="val 4904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280C6CCC-D092-5C40-A821-9C79C992A1FB}"/>
                </a:ext>
              </a:extLst>
            </p:cNvPr>
            <p:cNvSpPr txBox="1"/>
            <p:nvPr/>
          </p:nvSpPr>
          <p:spPr>
            <a:xfrm>
              <a:off x="4777301" y="5754649"/>
              <a:ext cx="2942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Organizational</a:t>
              </a: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956718CC-CC16-4B40-81EE-B06765F5C1C3}"/>
                </a:ext>
              </a:extLst>
            </p:cNvPr>
            <p:cNvSpPr/>
            <p:nvPr/>
          </p:nvSpPr>
          <p:spPr>
            <a:xfrm>
              <a:off x="4629597" y="7537829"/>
              <a:ext cx="32376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61C772C9-6E23-534E-A0B6-8BEC58B8CA77}"/>
                </a:ext>
              </a:extLst>
            </p:cNvPr>
            <p:cNvSpPr txBox="1"/>
            <p:nvPr/>
          </p:nvSpPr>
          <p:spPr>
            <a:xfrm>
              <a:off x="8673913" y="5754649"/>
              <a:ext cx="2942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119" name="Rectángulo 118">
              <a:extLst>
                <a:ext uri="{FF2B5EF4-FFF2-40B4-BE49-F238E27FC236}">
                  <a16:creationId xmlns:a16="http://schemas.microsoft.com/office/drawing/2014/main" id="{D8ABA150-44CE-9A4A-9882-253FCE9BDD60}"/>
                </a:ext>
              </a:extLst>
            </p:cNvPr>
            <p:cNvSpPr/>
            <p:nvPr/>
          </p:nvSpPr>
          <p:spPr>
            <a:xfrm>
              <a:off x="8526207" y="7535805"/>
              <a:ext cx="32376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C7184156-8E69-F04B-8F16-53A4EF973A76}"/>
                </a:ext>
              </a:extLst>
            </p:cNvPr>
            <p:cNvSpPr txBox="1"/>
            <p:nvPr/>
          </p:nvSpPr>
          <p:spPr>
            <a:xfrm>
              <a:off x="12603182" y="5752627"/>
              <a:ext cx="2942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DB7ABF9E-FCB1-9B42-89BF-5CE6B4A389B9}"/>
                </a:ext>
              </a:extLst>
            </p:cNvPr>
            <p:cNvSpPr/>
            <p:nvPr/>
          </p:nvSpPr>
          <p:spPr>
            <a:xfrm>
              <a:off x="12455476" y="7535805"/>
              <a:ext cx="32376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5D46B038-E8D8-574C-83F6-D498D7548937}"/>
                </a:ext>
              </a:extLst>
            </p:cNvPr>
            <p:cNvSpPr txBox="1"/>
            <p:nvPr/>
          </p:nvSpPr>
          <p:spPr>
            <a:xfrm>
              <a:off x="16532452" y="5752626"/>
              <a:ext cx="2942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808D70D1-BAD5-8542-9484-C60022265A97}"/>
                </a:ext>
              </a:extLst>
            </p:cNvPr>
            <p:cNvSpPr/>
            <p:nvPr/>
          </p:nvSpPr>
          <p:spPr>
            <a:xfrm>
              <a:off x="16384746" y="7535805"/>
              <a:ext cx="32376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08B2133D-3B3D-C648-AFC2-1E07F1F34DF1}"/>
                </a:ext>
              </a:extLst>
            </p:cNvPr>
            <p:cNvSpPr txBox="1"/>
            <p:nvPr/>
          </p:nvSpPr>
          <p:spPr>
            <a:xfrm>
              <a:off x="13578291" y="4016928"/>
              <a:ext cx="4103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39A90F27-E814-D94D-8753-8AD5F10CDBD8}"/>
                </a:ext>
              </a:extLst>
            </p:cNvPr>
            <p:cNvSpPr txBox="1"/>
            <p:nvPr/>
          </p:nvSpPr>
          <p:spPr>
            <a:xfrm>
              <a:off x="5034094" y="4034217"/>
              <a:ext cx="5543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4027927C-2A4C-9F45-8D3D-BFCB2054E698}"/>
                </a:ext>
              </a:extLst>
            </p:cNvPr>
            <p:cNvSpPr txBox="1"/>
            <p:nvPr/>
          </p:nvSpPr>
          <p:spPr>
            <a:xfrm>
              <a:off x="6033692" y="9377595"/>
              <a:ext cx="3544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EB3F91A5-691B-794B-BF2B-18E75E9388C2}"/>
                </a:ext>
              </a:extLst>
            </p:cNvPr>
            <p:cNvSpPr txBox="1"/>
            <p:nvPr/>
          </p:nvSpPr>
          <p:spPr>
            <a:xfrm>
              <a:off x="14281682" y="9377596"/>
              <a:ext cx="2696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54366772-C762-4E4B-AC06-74CEEFCCA391}"/>
                </a:ext>
              </a:extLst>
            </p:cNvPr>
            <p:cNvSpPr txBox="1"/>
            <p:nvPr/>
          </p:nvSpPr>
          <p:spPr>
            <a:xfrm rot="4343465">
              <a:off x="19035494" y="5106985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2EE23117-DE1E-BD4C-8641-3818C3D25AF2}"/>
                </a:ext>
              </a:extLst>
            </p:cNvPr>
            <p:cNvSpPr txBox="1"/>
            <p:nvPr/>
          </p:nvSpPr>
          <p:spPr>
            <a:xfrm rot="6412861">
              <a:off x="19089588" y="8240718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  <p:grpSp>
        <p:nvGrpSpPr>
          <p:cNvPr id="142" name="Group 108">
            <a:extLst>
              <a:ext uri="{FF2B5EF4-FFF2-40B4-BE49-F238E27FC236}">
                <a16:creationId xmlns:a16="http://schemas.microsoft.com/office/drawing/2014/main" id="{84F71C52-5785-384D-AFB7-2D8113E1529F}"/>
              </a:ext>
            </a:extLst>
          </p:cNvPr>
          <p:cNvGrpSpPr/>
          <p:nvPr/>
        </p:nvGrpSpPr>
        <p:grpSpPr>
          <a:xfrm>
            <a:off x="7074388" y="1896210"/>
            <a:ext cx="10228874" cy="1877974"/>
            <a:chOff x="7074388" y="1029709"/>
            <a:chExt cx="10228874" cy="1877974"/>
          </a:xfrm>
        </p:grpSpPr>
        <p:sp>
          <p:nvSpPr>
            <p:cNvPr id="143" name="TextBox 109">
              <a:extLst>
                <a:ext uri="{FF2B5EF4-FFF2-40B4-BE49-F238E27FC236}">
                  <a16:creationId xmlns:a16="http://schemas.microsoft.com/office/drawing/2014/main" id="{B54B24E2-4BF7-9743-A7EC-6F3803E22F9D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44" name="TextBox 110">
              <a:extLst>
                <a:ext uri="{FF2B5EF4-FFF2-40B4-BE49-F238E27FC236}">
                  <a16:creationId xmlns:a16="http://schemas.microsoft.com/office/drawing/2014/main" id="{E24D966D-97D3-8F4E-8F11-3623CD35239F}"/>
                </a:ext>
              </a:extLst>
            </p:cNvPr>
            <p:cNvSpPr txBox="1"/>
            <p:nvPr/>
          </p:nvSpPr>
          <p:spPr>
            <a:xfrm>
              <a:off x="9462241" y="2538351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45" name="Rectangle 111">
              <a:extLst>
                <a:ext uri="{FF2B5EF4-FFF2-40B4-BE49-F238E27FC236}">
                  <a16:creationId xmlns:a16="http://schemas.microsoft.com/office/drawing/2014/main" id="{62191958-20BB-2644-8CCA-9D4460AC04E2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386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6E4E1E5-DACF-834F-8D62-B0EBC1C45F02}"/>
              </a:ext>
            </a:extLst>
          </p:cNvPr>
          <p:cNvGrpSpPr/>
          <p:nvPr/>
        </p:nvGrpSpPr>
        <p:grpSpPr>
          <a:xfrm>
            <a:off x="1440176" y="5077892"/>
            <a:ext cx="21497298" cy="6571401"/>
            <a:chOff x="1353312" y="5077892"/>
            <a:chExt cx="21497298" cy="6571401"/>
          </a:xfrm>
        </p:grpSpPr>
        <p:sp>
          <p:nvSpPr>
            <p:cNvPr id="2" name="Cheurón 1">
              <a:extLst>
                <a:ext uri="{FF2B5EF4-FFF2-40B4-BE49-F238E27FC236}">
                  <a16:creationId xmlns:a16="http://schemas.microsoft.com/office/drawing/2014/main" id="{912054BB-17A3-CA4C-ADA0-B3D395441B3B}"/>
                </a:ext>
              </a:extLst>
            </p:cNvPr>
            <p:cNvSpPr/>
            <p:nvPr/>
          </p:nvSpPr>
          <p:spPr>
            <a:xfrm>
              <a:off x="1353312" y="8532784"/>
              <a:ext cx="3020112" cy="22571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7" name="Cheurón 36">
              <a:extLst>
                <a:ext uri="{FF2B5EF4-FFF2-40B4-BE49-F238E27FC236}">
                  <a16:creationId xmlns:a16="http://schemas.microsoft.com/office/drawing/2014/main" id="{9E5D1D12-1A01-B44D-B5C7-83024801EFDB}"/>
                </a:ext>
              </a:extLst>
            </p:cNvPr>
            <p:cNvSpPr/>
            <p:nvPr/>
          </p:nvSpPr>
          <p:spPr>
            <a:xfrm>
              <a:off x="1353312" y="5963040"/>
              <a:ext cx="3020112" cy="225713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8" name="Cheurón 37">
              <a:extLst>
                <a:ext uri="{FF2B5EF4-FFF2-40B4-BE49-F238E27FC236}">
                  <a16:creationId xmlns:a16="http://schemas.microsoft.com/office/drawing/2014/main" id="{B762C5F1-71D7-0A41-9F86-8F6B9FF4F21B}"/>
                </a:ext>
              </a:extLst>
            </p:cNvPr>
            <p:cNvSpPr/>
            <p:nvPr/>
          </p:nvSpPr>
          <p:spPr>
            <a:xfrm>
              <a:off x="3711118" y="5963040"/>
              <a:ext cx="4763299" cy="22571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9" name="Cheurón 38">
              <a:extLst>
                <a:ext uri="{FF2B5EF4-FFF2-40B4-BE49-F238E27FC236}">
                  <a16:creationId xmlns:a16="http://schemas.microsoft.com/office/drawing/2014/main" id="{7E7FB44A-9827-1C4A-A0E9-9F70F920850D}"/>
                </a:ext>
              </a:extLst>
            </p:cNvPr>
            <p:cNvSpPr/>
            <p:nvPr/>
          </p:nvSpPr>
          <p:spPr>
            <a:xfrm>
              <a:off x="3711118" y="8532784"/>
              <a:ext cx="4763299" cy="225713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0" name="Cheurón 49">
              <a:extLst>
                <a:ext uri="{FF2B5EF4-FFF2-40B4-BE49-F238E27FC236}">
                  <a16:creationId xmlns:a16="http://schemas.microsoft.com/office/drawing/2014/main" id="{EA0DA4AB-4694-E640-8C23-3A6771D606BB}"/>
                </a:ext>
              </a:extLst>
            </p:cNvPr>
            <p:cNvSpPr/>
            <p:nvPr/>
          </p:nvSpPr>
          <p:spPr>
            <a:xfrm>
              <a:off x="13799571" y="5963040"/>
              <a:ext cx="4763299" cy="225713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1" name="Cheurón 50">
              <a:extLst>
                <a:ext uri="{FF2B5EF4-FFF2-40B4-BE49-F238E27FC236}">
                  <a16:creationId xmlns:a16="http://schemas.microsoft.com/office/drawing/2014/main" id="{84429873-A159-AD4A-A59C-3FA1B28EA1FF}"/>
                </a:ext>
              </a:extLst>
            </p:cNvPr>
            <p:cNvSpPr/>
            <p:nvPr/>
          </p:nvSpPr>
          <p:spPr>
            <a:xfrm>
              <a:off x="13799571" y="8532784"/>
              <a:ext cx="4763299" cy="22571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2" name="Cheurón 51">
              <a:extLst>
                <a:ext uri="{FF2B5EF4-FFF2-40B4-BE49-F238E27FC236}">
                  <a16:creationId xmlns:a16="http://schemas.microsoft.com/office/drawing/2014/main" id="{E8C3DBD4-49F4-F14C-AE32-BB2FF3AF254B}"/>
                </a:ext>
              </a:extLst>
            </p:cNvPr>
            <p:cNvSpPr/>
            <p:nvPr/>
          </p:nvSpPr>
          <p:spPr>
            <a:xfrm>
              <a:off x="17974512" y="8532784"/>
              <a:ext cx="3020112" cy="225713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3" name="Cheurón 52">
              <a:extLst>
                <a:ext uri="{FF2B5EF4-FFF2-40B4-BE49-F238E27FC236}">
                  <a16:creationId xmlns:a16="http://schemas.microsoft.com/office/drawing/2014/main" id="{16E7FE72-335A-3947-89E5-E035628D919C}"/>
                </a:ext>
              </a:extLst>
            </p:cNvPr>
            <p:cNvSpPr/>
            <p:nvPr/>
          </p:nvSpPr>
          <p:spPr>
            <a:xfrm>
              <a:off x="17974512" y="5963040"/>
              <a:ext cx="3020112" cy="22571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Cheurón 54">
              <a:extLst>
                <a:ext uri="{FF2B5EF4-FFF2-40B4-BE49-F238E27FC236}">
                  <a16:creationId xmlns:a16="http://schemas.microsoft.com/office/drawing/2014/main" id="{712D55FA-A6C3-E34C-BAD4-FE499CC998C0}"/>
                </a:ext>
              </a:extLst>
            </p:cNvPr>
            <p:cNvSpPr/>
            <p:nvPr/>
          </p:nvSpPr>
          <p:spPr>
            <a:xfrm>
              <a:off x="20794638" y="5243630"/>
              <a:ext cx="2055972" cy="6242477"/>
            </a:xfrm>
            <a:prstGeom prst="chevron">
              <a:avLst>
                <a:gd name="adj" fmla="val 4904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1E4507C-732A-464C-A900-02780E70D8AB}"/>
                </a:ext>
              </a:extLst>
            </p:cNvPr>
            <p:cNvSpPr txBox="1"/>
            <p:nvPr/>
          </p:nvSpPr>
          <p:spPr>
            <a:xfrm rot="4343465">
              <a:off x="20103790" y="6473560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4D3656D-AFB8-1F4C-A565-A0AFE3291F73}"/>
                </a:ext>
              </a:extLst>
            </p:cNvPr>
            <p:cNvSpPr txBox="1"/>
            <p:nvPr/>
          </p:nvSpPr>
          <p:spPr>
            <a:xfrm rot="6412861">
              <a:off x="20157884" y="9607293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96E0661E-9BFB-AB4A-BEAC-70F56F2ADFDE}"/>
                </a:ext>
              </a:extLst>
            </p:cNvPr>
            <p:cNvSpPr/>
            <p:nvPr/>
          </p:nvSpPr>
          <p:spPr>
            <a:xfrm>
              <a:off x="8710977" y="5961910"/>
              <a:ext cx="4815458" cy="240295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293F863D-D0B2-324D-8141-21F6A8779CC8}"/>
                </a:ext>
              </a:extLst>
            </p:cNvPr>
            <p:cNvSpPr/>
            <p:nvPr/>
          </p:nvSpPr>
          <p:spPr>
            <a:xfrm>
              <a:off x="8723008" y="8364868"/>
              <a:ext cx="4815458" cy="2425052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1DC9CE5-5C47-FF48-B999-E5B3275E6AF0}"/>
                </a:ext>
              </a:extLst>
            </p:cNvPr>
            <p:cNvSpPr txBox="1"/>
            <p:nvPr/>
          </p:nvSpPr>
          <p:spPr>
            <a:xfrm>
              <a:off x="19338620" y="6429888"/>
              <a:ext cx="8078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0407C95D-D0AC-E74E-9F8B-5B8AECA99A4F}"/>
                </a:ext>
              </a:extLst>
            </p:cNvPr>
            <p:cNvSpPr txBox="1"/>
            <p:nvPr/>
          </p:nvSpPr>
          <p:spPr>
            <a:xfrm>
              <a:off x="19375635" y="8926480"/>
              <a:ext cx="8078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2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0583518-A038-234B-A440-4B81F5086026}"/>
                </a:ext>
              </a:extLst>
            </p:cNvPr>
            <p:cNvSpPr txBox="1"/>
            <p:nvPr/>
          </p:nvSpPr>
          <p:spPr>
            <a:xfrm>
              <a:off x="2757507" y="6391322"/>
              <a:ext cx="8078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3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884522FD-A788-7B47-9648-2CFEC5D71FB1}"/>
                </a:ext>
              </a:extLst>
            </p:cNvPr>
            <p:cNvSpPr txBox="1"/>
            <p:nvPr/>
          </p:nvSpPr>
          <p:spPr>
            <a:xfrm>
              <a:off x="2829576" y="8926479"/>
              <a:ext cx="80781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4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D3EF67A-21F8-F14A-92D5-37F02D0FB5E9}"/>
                </a:ext>
              </a:extLst>
            </p:cNvPr>
            <p:cNvGrpSpPr/>
            <p:nvPr/>
          </p:nvGrpSpPr>
          <p:grpSpPr>
            <a:xfrm>
              <a:off x="5010846" y="6538121"/>
              <a:ext cx="2581493" cy="1176640"/>
              <a:chOff x="4990053" y="6536943"/>
              <a:chExt cx="2581493" cy="1176640"/>
            </a:xfrm>
          </p:grpSpPr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ABFD0A93-934D-614C-8EBC-B1ADF62E4978}"/>
                  </a:ext>
                </a:extLst>
              </p:cNvPr>
              <p:cNvSpPr txBox="1"/>
              <p:nvPr/>
            </p:nvSpPr>
            <p:spPr>
              <a:xfrm>
                <a:off x="4990053" y="6536943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Organizational</a:t>
                </a:r>
              </a:p>
            </p:txBody>
          </p:sp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2B490E44-D334-5A41-9E36-5654413ED0FB}"/>
                  </a:ext>
                </a:extLst>
              </p:cNvPr>
              <p:cNvSpPr/>
              <p:nvPr/>
            </p:nvSpPr>
            <p:spPr>
              <a:xfrm>
                <a:off x="4993226" y="700569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735AC0DB-5FDB-064F-A694-7DC3AD47DBC4}"/>
                </a:ext>
              </a:extLst>
            </p:cNvPr>
            <p:cNvGrpSpPr/>
            <p:nvPr/>
          </p:nvGrpSpPr>
          <p:grpSpPr>
            <a:xfrm>
              <a:off x="5007688" y="8999878"/>
              <a:ext cx="2581493" cy="1176640"/>
              <a:chOff x="4990053" y="6536943"/>
              <a:chExt cx="2581493" cy="1176640"/>
            </a:xfrm>
          </p:grpSpPr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DF6E1556-3C42-3248-9098-53C230D62820}"/>
                  </a:ext>
                </a:extLst>
              </p:cNvPr>
              <p:cNvSpPr txBox="1"/>
              <p:nvPr/>
            </p:nvSpPr>
            <p:spPr>
              <a:xfrm>
                <a:off x="4990053" y="6536943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Marketing</a:t>
                </a:r>
              </a:p>
            </p:txBody>
          </p:sp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340A8EE-E8B2-2E46-8ECB-0CA5D6D02876}"/>
                  </a:ext>
                </a:extLst>
              </p:cNvPr>
              <p:cNvSpPr/>
              <p:nvPr/>
            </p:nvSpPr>
            <p:spPr>
              <a:xfrm>
                <a:off x="4993226" y="700569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89351E9D-5D8B-B941-B103-3B6076CC5884}"/>
                </a:ext>
              </a:extLst>
            </p:cNvPr>
            <p:cNvGrpSpPr/>
            <p:nvPr/>
          </p:nvGrpSpPr>
          <p:grpSpPr>
            <a:xfrm>
              <a:off x="15116997" y="8999878"/>
              <a:ext cx="2581493" cy="1176640"/>
              <a:chOff x="4990053" y="6536943"/>
              <a:chExt cx="2581493" cy="1176640"/>
            </a:xfrm>
          </p:grpSpPr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9968F6A9-BFB9-A24E-896C-2C5F97128729}"/>
                  </a:ext>
                </a:extLst>
              </p:cNvPr>
              <p:cNvSpPr txBox="1"/>
              <p:nvPr/>
            </p:nvSpPr>
            <p:spPr>
              <a:xfrm>
                <a:off x="4990053" y="6536943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</a:t>
                </a:r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FA0B6B7C-2912-1F47-94CB-98DFE87E0469}"/>
                  </a:ext>
                </a:extLst>
              </p:cNvPr>
              <p:cNvSpPr/>
              <p:nvPr/>
            </p:nvSpPr>
            <p:spPr>
              <a:xfrm>
                <a:off x="4993226" y="700569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5DEE9926-F972-B045-8BE4-FEA3AC9BC75B}"/>
                </a:ext>
              </a:extLst>
            </p:cNvPr>
            <p:cNvGrpSpPr/>
            <p:nvPr/>
          </p:nvGrpSpPr>
          <p:grpSpPr>
            <a:xfrm>
              <a:off x="15124826" y="6464721"/>
              <a:ext cx="2581493" cy="1176640"/>
              <a:chOff x="4990053" y="6536943"/>
              <a:chExt cx="2581493" cy="1176640"/>
            </a:xfrm>
          </p:grpSpPr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178DAADA-9D1A-0445-828A-3E47874D4813}"/>
                  </a:ext>
                </a:extLst>
              </p:cNvPr>
              <p:cNvSpPr txBox="1"/>
              <p:nvPr/>
            </p:nvSpPr>
            <p:spPr>
              <a:xfrm>
                <a:off x="4990053" y="6536943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Listings</a:t>
                </a:r>
              </a:p>
            </p:txBody>
          </p:sp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0E26B5D3-E3A0-D14C-B5DD-6931329714B5}"/>
                  </a:ext>
                </a:extLst>
              </p:cNvPr>
              <p:cNvSpPr/>
              <p:nvPr/>
            </p:nvSpPr>
            <p:spPr>
              <a:xfrm>
                <a:off x="4993226" y="700569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AF80EB74-0EBB-4542-A36B-40D7FAEC555A}"/>
                </a:ext>
              </a:extLst>
            </p:cNvPr>
            <p:cNvSpPr txBox="1"/>
            <p:nvPr/>
          </p:nvSpPr>
          <p:spPr>
            <a:xfrm>
              <a:off x="8368089" y="6391322"/>
              <a:ext cx="5543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DDBB8E12-A1B2-F04F-BB49-384597A7A60B}"/>
                </a:ext>
              </a:extLst>
            </p:cNvPr>
            <p:cNvSpPr txBox="1"/>
            <p:nvPr/>
          </p:nvSpPr>
          <p:spPr>
            <a:xfrm>
              <a:off x="9067142" y="7378095"/>
              <a:ext cx="4103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AE8560D6-D937-554B-A834-5A3992F54486}"/>
                </a:ext>
              </a:extLst>
            </p:cNvPr>
            <p:cNvSpPr txBox="1"/>
            <p:nvPr/>
          </p:nvSpPr>
          <p:spPr>
            <a:xfrm>
              <a:off x="9367687" y="8843756"/>
              <a:ext cx="3544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13FD9335-4AB8-3F42-B8C7-43F1C5AC2EF3}"/>
                </a:ext>
              </a:extLst>
            </p:cNvPr>
            <p:cNvSpPr txBox="1"/>
            <p:nvPr/>
          </p:nvSpPr>
          <p:spPr>
            <a:xfrm>
              <a:off x="9770533" y="9814379"/>
              <a:ext cx="2696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</p:grpSp>
      <p:grpSp>
        <p:nvGrpSpPr>
          <p:cNvPr id="81" name="Group 108">
            <a:extLst>
              <a:ext uri="{FF2B5EF4-FFF2-40B4-BE49-F238E27FC236}">
                <a16:creationId xmlns:a16="http://schemas.microsoft.com/office/drawing/2014/main" id="{E202C948-DEB0-0D44-A142-E4640719244B}"/>
              </a:ext>
            </a:extLst>
          </p:cNvPr>
          <p:cNvGrpSpPr/>
          <p:nvPr/>
        </p:nvGrpSpPr>
        <p:grpSpPr>
          <a:xfrm>
            <a:off x="7074388" y="1966548"/>
            <a:ext cx="10228874" cy="1877974"/>
            <a:chOff x="7074388" y="1029709"/>
            <a:chExt cx="10228874" cy="1877974"/>
          </a:xfrm>
        </p:grpSpPr>
        <p:sp>
          <p:nvSpPr>
            <p:cNvPr id="82" name="TextBox 109">
              <a:extLst>
                <a:ext uri="{FF2B5EF4-FFF2-40B4-BE49-F238E27FC236}">
                  <a16:creationId xmlns:a16="http://schemas.microsoft.com/office/drawing/2014/main" id="{B360BB5A-4808-7649-8D6B-ECC0D044247F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83" name="TextBox 110">
              <a:extLst>
                <a:ext uri="{FF2B5EF4-FFF2-40B4-BE49-F238E27FC236}">
                  <a16:creationId xmlns:a16="http://schemas.microsoft.com/office/drawing/2014/main" id="{0DCE8BBC-B477-D347-8716-35FAB45AE24B}"/>
                </a:ext>
              </a:extLst>
            </p:cNvPr>
            <p:cNvSpPr txBox="1"/>
            <p:nvPr/>
          </p:nvSpPr>
          <p:spPr>
            <a:xfrm>
              <a:off x="9462241" y="2538351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84" name="Rectangle 111">
              <a:extLst>
                <a:ext uri="{FF2B5EF4-FFF2-40B4-BE49-F238E27FC236}">
                  <a16:creationId xmlns:a16="http://schemas.microsoft.com/office/drawing/2014/main" id="{4673C988-93E0-A64D-B8AA-D8DD5EE43EA2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737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ADF22136-4071-814E-A62E-3D1A18602139}"/>
              </a:ext>
            </a:extLst>
          </p:cNvPr>
          <p:cNvGrpSpPr/>
          <p:nvPr/>
        </p:nvGrpSpPr>
        <p:grpSpPr>
          <a:xfrm>
            <a:off x="2026866" y="4627346"/>
            <a:ext cx="20323919" cy="7509233"/>
            <a:chOff x="4285108" y="3740658"/>
            <a:chExt cx="17785654" cy="657140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077BF45-C625-C74C-9D1B-89B6B81102F4}"/>
                </a:ext>
              </a:extLst>
            </p:cNvPr>
            <p:cNvGrpSpPr/>
            <p:nvPr/>
          </p:nvGrpSpPr>
          <p:grpSpPr>
            <a:xfrm>
              <a:off x="4285108" y="4894195"/>
              <a:ext cx="15813590" cy="4315968"/>
              <a:chOff x="6733340" y="4923692"/>
              <a:chExt cx="15813590" cy="4315968"/>
            </a:xfrm>
          </p:grpSpPr>
          <p:sp>
            <p:nvSpPr>
              <p:cNvPr id="41" name="Cheurón 40">
                <a:extLst>
                  <a:ext uri="{FF2B5EF4-FFF2-40B4-BE49-F238E27FC236}">
                    <a16:creationId xmlns:a16="http://schemas.microsoft.com/office/drawing/2014/main" id="{52329304-281B-A544-87AA-1FDD35DB3335}"/>
                  </a:ext>
                </a:extLst>
              </p:cNvPr>
              <p:cNvSpPr/>
              <p:nvPr/>
            </p:nvSpPr>
            <p:spPr>
              <a:xfrm>
                <a:off x="6741306" y="4923692"/>
                <a:ext cx="4613439" cy="2087646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urón 43">
                <a:extLst>
                  <a:ext uri="{FF2B5EF4-FFF2-40B4-BE49-F238E27FC236}">
                    <a16:creationId xmlns:a16="http://schemas.microsoft.com/office/drawing/2014/main" id="{BA9EF059-D6A0-A440-AE8C-898A8074830E}"/>
                  </a:ext>
                </a:extLst>
              </p:cNvPr>
              <p:cNvSpPr/>
              <p:nvPr/>
            </p:nvSpPr>
            <p:spPr>
              <a:xfrm>
                <a:off x="10463749" y="4923692"/>
                <a:ext cx="4613440" cy="2087646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urón 44">
                <a:extLst>
                  <a:ext uri="{FF2B5EF4-FFF2-40B4-BE49-F238E27FC236}">
                    <a16:creationId xmlns:a16="http://schemas.microsoft.com/office/drawing/2014/main" id="{FB321E6D-5571-ED44-ABF7-A61A14061D3B}"/>
                  </a:ext>
                </a:extLst>
              </p:cNvPr>
              <p:cNvSpPr/>
              <p:nvPr/>
            </p:nvSpPr>
            <p:spPr>
              <a:xfrm>
                <a:off x="14195841" y="4923692"/>
                <a:ext cx="4613440" cy="208764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Cheurón 85">
                <a:extLst>
                  <a:ext uri="{FF2B5EF4-FFF2-40B4-BE49-F238E27FC236}">
                    <a16:creationId xmlns:a16="http://schemas.microsoft.com/office/drawing/2014/main" id="{BBD04362-5EEA-0E4C-9916-8A73F88AD371}"/>
                  </a:ext>
                </a:extLst>
              </p:cNvPr>
              <p:cNvSpPr/>
              <p:nvPr/>
            </p:nvSpPr>
            <p:spPr>
              <a:xfrm>
                <a:off x="10427490" y="7152014"/>
                <a:ext cx="4613440" cy="2087646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urón 86">
                <a:extLst>
                  <a:ext uri="{FF2B5EF4-FFF2-40B4-BE49-F238E27FC236}">
                    <a16:creationId xmlns:a16="http://schemas.microsoft.com/office/drawing/2014/main" id="{5C931066-2543-514B-8E13-AE8BD657326D}"/>
                  </a:ext>
                </a:extLst>
              </p:cNvPr>
              <p:cNvSpPr/>
              <p:nvPr/>
            </p:nvSpPr>
            <p:spPr>
              <a:xfrm>
                <a:off x="14165139" y="7152014"/>
                <a:ext cx="4613440" cy="2087646"/>
              </a:xfrm>
              <a:prstGeom prst="chevron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urón 87">
                <a:extLst>
                  <a:ext uri="{FF2B5EF4-FFF2-40B4-BE49-F238E27FC236}">
                    <a16:creationId xmlns:a16="http://schemas.microsoft.com/office/drawing/2014/main" id="{42B05F9B-260F-8F42-AD24-AEF4F9916BCE}"/>
                  </a:ext>
                </a:extLst>
              </p:cNvPr>
              <p:cNvSpPr/>
              <p:nvPr/>
            </p:nvSpPr>
            <p:spPr>
              <a:xfrm>
                <a:off x="17897231" y="7152014"/>
                <a:ext cx="4613440" cy="2087646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0AEC2F8-EB04-564E-99BF-6BDA6C66F263}"/>
                  </a:ext>
                </a:extLst>
              </p:cNvPr>
              <p:cNvSpPr/>
              <p:nvPr/>
            </p:nvSpPr>
            <p:spPr>
              <a:xfrm>
                <a:off x="6741306" y="4923692"/>
                <a:ext cx="1899138" cy="2087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4B3E52BA-4E2B-094B-8A4B-5F6F8DD5DD9C}"/>
                  </a:ext>
                </a:extLst>
              </p:cNvPr>
              <p:cNvSpPr/>
              <p:nvPr/>
            </p:nvSpPr>
            <p:spPr>
              <a:xfrm>
                <a:off x="20611533" y="7152014"/>
                <a:ext cx="1899138" cy="2087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3" name="Cheurón 92">
                <a:extLst>
                  <a:ext uri="{FF2B5EF4-FFF2-40B4-BE49-F238E27FC236}">
                    <a16:creationId xmlns:a16="http://schemas.microsoft.com/office/drawing/2014/main" id="{5521ADC3-2F1D-D942-AED9-D4DBD43B49C9}"/>
                  </a:ext>
                </a:extLst>
              </p:cNvPr>
              <p:cNvSpPr/>
              <p:nvPr/>
            </p:nvSpPr>
            <p:spPr>
              <a:xfrm>
                <a:off x="17933490" y="4923692"/>
                <a:ext cx="4613440" cy="2087646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DD401506-791D-724C-B4E7-80734A7CD5AE}"/>
                  </a:ext>
                </a:extLst>
              </p:cNvPr>
              <p:cNvSpPr/>
              <p:nvPr/>
            </p:nvSpPr>
            <p:spPr>
              <a:xfrm>
                <a:off x="20647792" y="4923692"/>
                <a:ext cx="1899138" cy="20876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5" name="Cheurón 94">
                <a:extLst>
                  <a:ext uri="{FF2B5EF4-FFF2-40B4-BE49-F238E27FC236}">
                    <a16:creationId xmlns:a16="http://schemas.microsoft.com/office/drawing/2014/main" id="{142FF618-CDD9-A844-8F88-3813304A20C7}"/>
                  </a:ext>
                </a:extLst>
              </p:cNvPr>
              <p:cNvSpPr/>
              <p:nvPr/>
            </p:nvSpPr>
            <p:spPr>
              <a:xfrm>
                <a:off x="6733340" y="7152014"/>
                <a:ext cx="4613439" cy="2087646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DD1EF38A-870D-074F-9DBC-F7AC41BF12E1}"/>
                  </a:ext>
                </a:extLst>
              </p:cNvPr>
              <p:cNvSpPr/>
              <p:nvPr/>
            </p:nvSpPr>
            <p:spPr>
              <a:xfrm>
                <a:off x="6733340" y="7152014"/>
                <a:ext cx="1899138" cy="20876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A92D829-87F5-0B42-9AAD-053F0F185604}"/>
                </a:ext>
              </a:extLst>
            </p:cNvPr>
            <p:cNvGrpSpPr/>
            <p:nvPr/>
          </p:nvGrpSpPr>
          <p:grpSpPr>
            <a:xfrm>
              <a:off x="9135414" y="5287219"/>
              <a:ext cx="2581493" cy="1235634"/>
              <a:chOff x="9135414" y="5287219"/>
              <a:chExt cx="2581493" cy="1235634"/>
            </a:xfrm>
          </p:grpSpPr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4775420D-CD43-254E-B4CE-3C494463022B}"/>
                  </a:ext>
                </a:extLst>
              </p:cNvPr>
              <p:cNvSpPr txBox="1"/>
              <p:nvPr/>
            </p:nvSpPr>
            <p:spPr>
              <a:xfrm>
                <a:off x="9135414" y="5287219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Organizational</a:t>
                </a:r>
              </a:p>
            </p:txBody>
          </p:sp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E7A82B2E-C52B-F34C-AE9E-E9CB45EC83B3}"/>
                  </a:ext>
                </a:extLst>
              </p:cNvPr>
              <p:cNvSpPr/>
              <p:nvPr/>
            </p:nvSpPr>
            <p:spPr>
              <a:xfrm>
                <a:off x="9138587" y="581496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766B05C4-30E8-874A-B09F-036D54F84B06}"/>
                </a:ext>
              </a:extLst>
            </p:cNvPr>
            <p:cNvGrpSpPr/>
            <p:nvPr/>
          </p:nvGrpSpPr>
          <p:grpSpPr>
            <a:xfrm>
              <a:off x="9135414" y="7548523"/>
              <a:ext cx="2581493" cy="1235634"/>
              <a:chOff x="9135414" y="5287219"/>
              <a:chExt cx="2581493" cy="1235634"/>
            </a:xfrm>
          </p:grpSpPr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3C74D3AD-C54F-7748-857E-D386177EEDF6}"/>
                  </a:ext>
                </a:extLst>
              </p:cNvPr>
              <p:cNvSpPr txBox="1"/>
              <p:nvPr/>
            </p:nvSpPr>
            <p:spPr>
              <a:xfrm>
                <a:off x="9135414" y="5287219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Marketing</a:t>
                </a:r>
              </a:p>
            </p:txBody>
          </p:sp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F122EA1C-1D33-0F44-941B-E1FEA352A10C}"/>
                  </a:ext>
                </a:extLst>
              </p:cNvPr>
              <p:cNvSpPr/>
              <p:nvPr/>
            </p:nvSpPr>
            <p:spPr>
              <a:xfrm>
                <a:off x="9138587" y="581496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8EBD9F5B-F479-F940-9AE4-1AE2CB9D7490}"/>
                </a:ext>
              </a:extLst>
            </p:cNvPr>
            <p:cNvGrpSpPr/>
            <p:nvPr/>
          </p:nvGrpSpPr>
          <p:grpSpPr>
            <a:xfrm>
              <a:off x="12903765" y="5320201"/>
              <a:ext cx="2581493" cy="1235634"/>
              <a:chOff x="9135414" y="5287219"/>
              <a:chExt cx="2581493" cy="1235634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D1444F-A9DF-7D45-87CE-FB265F4CA744}"/>
                  </a:ext>
                </a:extLst>
              </p:cNvPr>
              <p:cNvSpPr txBox="1"/>
              <p:nvPr/>
            </p:nvSpPr>
            <p:spPr>
              <a:xfrm>
                <a:off x="9135414" y="5287219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</a:t>
                </a:r>
              </a:p>
            </p:txBody>
          </p:sp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A77D2A8D-F2E5-404A-AEC7-F04B6E3286D0}"/>
                  </a:ext>
                </a:extLst>
              </p:cNvPr>
              <p:cNvSpPr/>
              <p:nvPr/>
            </p:nvSpPr>
            <p:spPr>
              <a:xfrm>
                <a:off x="9138587" y="581496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0485FD17-83F6-AD48-83BA-0F6D65B1F923}"/>
                </a:ext>
              </a:extLst>
            </p:cNvPr>
            <p:cNvGrpSpPr/>
            <p:nvPr/>
          </p:nvGrpSpPr>
          <p:grpSpPr>
            <a:xfrm>
              <a:off x="12936035" y="7548523"/>
              <a:ext cx="2581493" cy="1235634"/>
              <a:chOff x="9135414" y="5287219"/>
              <a:chExt cx="2581493" cy="1235634"/>
            </a:xfrm>
          </p:grpSpPr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BF1BA3B7-7FCD-1244-BF8F-D4B7761E4D3A}"/>
                  </a:ext>
                </a:extLst>
              </p:cNvPr>
              <p:cNvSpPr txBox="1"/>
              <p:nvPr/>
            </p:nvSpPr>
            <p:spPr>
              <a:xfrm>
                <a:off x="9135414" y="5287219"/>
                <a:ext cx="2581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Logistics</a:t>
                </a:r>
              </a:p>
            </p:txBody>
          </p:sp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5D50804D-BF22-0243-9ABE-7C33D29AE13B}"/>
                  </a:ext>
                </a:extLst>
              </p:cNvPr>
              <p:cNvSpPr/>
              <p:nvPr/>
            </p:nvSpPr>
            <p:spPr>
              <a:xfrm>
                <a:off x="9138587" y="5814967"/>
                <a:ext cx="25688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264B63BB-BC89-C44A-8C0F-1D4A07FECCFD}"/>
                </a:ext>
              </a:extLst>
            </p:cNvPr>
            <p:cNvSpPr txBox="1"/>
            <p:nvPr/>
          </p:nvSpPr>
          <p:spPr>
            <a:xfrm>
              <a:off x="5108300" y="5460964"/>
              <a:ext cx="24426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Technology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 Development 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8E1CEA5A-0E9A-ED44-BA57-B8B0FDFE6E7A}"/>
                </a:ext>
              </a:extLst>
            </p:cNvPr>
            <p:cNvSpPr txBox="1"/>
            <p:nvPr/>
          </p:nvSpPr>
          <p:spPr>
            <a:xfrm>
              <a:off x="5070421" y="7689286"/>
              <a:ext cx="25183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Firm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Infrastructure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D348E002-36EA-2C47-934F-3BCB6A8A8224}"/>
                </a:ext>
              </a:extLst>
            </p:cNvPr>
            <p:cNvSpPr txBox="1"/>
            <p:nvPr/>
          </p:nvSpPr>
          <p:spPr>
            <a:xfrm>
              <a:off x="16391222" y="5459492"/>
              <a:ext cx="35441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Human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Resource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DDA36C84-572A-A445-B1B7-2F2666F815D6}"/>
                </a:ext>
              </a:extLst>
            </p:cNvPr>
            <p:cNvSpPr txBox="1"/>
            <p:nvPr/>
          </p:nvSpPr>
          <p:spPr>
            <a:xfrm>
              <a:off x="16851387" y="7906994"/>
              <a:ext cx="2696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112" name="Cheurón 111">
              <a:extLst>
                <a:ext uri="{FF2B5EF4-FFF2-40B4-BE49-F238E27FC236}">
                  <a16:creationId xmlns:a16="http://schemas.microsoft.com/office/drawing/2014/main" id="{F60A04A6-8F6D-4243-A87F-61E5EEF4153B}"/>
                </a:ext>
              </a:extLst>
            </p:cNvPr>
            <p:cNvSpPr/>
            <p:nvPr/>
          </p:nvSpPr>
          <p:spPr>
            <a:xfrm>
              <a:off x="20014790" y="3906396"/>
              <a:ext cx="2055972" cy="6242477"/>
            </a:xfrm>
            <a:prstGeom prst="chevron">
              <a:avLst>
                <a:gd name="adj" fmla="val 4904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AB21EF26-BC84-DA4F-A797-FD9429BAB08C}"/>
                </a:ext>
              </a:extLst>
            </p:cNvPr>
            <p:cNvSpPr txBox="1"/>
            <p:nvPr/>
          </p:nvSpPr>
          <p:spPr>
            <a:xfrm rot="4343465">
              <a:off x="19323942" y="5136326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E6D570C8-6D1C-E841-B981-42573D05D191}"/>
                </a:ext>
              </a:extLst>
            </p:cNvPr>
            <p:cNvSpPr txBox="1"/>
            <p:nvPr/>
          </p:nvSpPr>
          <p:spPr>
            <a:xfrm rot="6412861">
              <a:off x="19378036" y="8270059"/>
              <a:ext cx="34376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  <p:grpSp>
        <p:nvGrpSpPr>
          <p:cNvPr id="115" name="Group 108">
            <a:extLst>
              <a:ext uri="{FF2B5EF4-FFF2-40B4-BE49-F238E27FC236}">
                <a16:creationId xmlns:a16="http://schemas.microsoft.com/office/drawing/2014/main" id="{92C27686-863B-4446-A0FB-305B7AC7ACE4}"/>
              </a:ext>
            </a:extLst>
          </p:cNvPr>
          <p:cNvGrpSpPr/>
          <p:nvPr/>
        </p:nvGrpSpPr>
        <p:grpSpPr>
          <a:xfrm>
            <a:off x="7074388" y="1966548"/>
            <a:ext cx="10228874" cy="1877974"/>
            <a:chOff x="7074388" y="1029709"/>
            <a:chExt cx="10228874" cy="1877974"/>
          </a:xfrm>
        </p:grpSpPr>
        <p:sp>
          <p:nvSpPr>
            <p:cNvPr id="116" name="TextBox 109">
              <a:extLst>
                <a:ext uri="{FF2B5EF4-FFF2-40B4-BE49-F238E27FC236}">
                  <a16:creationId xmlns:a16="http://schemas.microsoft.com/office/drawing/2014/main" id="{56C1B9F6-7926-4844-8E90-3865FDA331D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117" name="TextBox 110">
              <a:extLst>
                <a:ext uri="{FF2B5EF4-FFF2-40B4-BE49-F238E27FC236}">
                  <a16:creationId xmlns:a16="http://schemas.microsoft.com/office/drawing/2014/main" id="{5BC8B1D4-B778-3F4C-9CE8-4023768F36DD}"/>
                </a:ext>
              </a:extLst>
            </p:cNvPr>
            <p:cNvSpPr txBox="1"/>
            <p:nvPr/>
          </p:nvSpPr>
          <p:spPr>
            <a:xfrm>
              <a:off x="9462241" y="2538351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118" name="Rectangle 111">
              <a:extLst>
                <a:ext uri="{FF2B5EF4-FFF2-40B4-BE49-F238E27FC236}">
                  <a16:creationId xmlns:a16="http://schemas.microsoft.com/office/drawing/2014/main" id="{999043BC-7F59-B749-B739-1F32F2F7C8CE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192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32">
      <a:dk1>
        <a:srgbClr val="606160"/>
      </a:dk1>
      <a:lt1>
        <a:srgbClr val="FFFFFF"/>
      </a:lt1>
      <a:dk2>
        <a:srgbClr val="000000"/>
      </a:dk2>
      <a:lt2>
        <a:srgbClr val="FDFFFE"/>
      </a:lt2>
      <a:accent1>
        <a:srgbClr val="4772A6"/>
      </a:accent1>
      <a:accent2>
        <a:srgbClr val="303596"/>
      </a:accent2>
      <a:accent3>
        <a:srgbClr val="7BB5FB"/>
      </a:accent3>
      <a:accent4>
        <a:srgbClr val="80C1C0"/>
      </a:accent4>
      <a:accent5>
        <a:srgbClr val="4F4897"/>
      </a:accent5>
      <a:accent6>
        <a:srgbClr val="D8D8DB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90695</TotalTime>
  <Words>468</Words>
  <Application>Microsoft Macintosh PowerPoint</Application>
  <PresentationFormat>Personalizado</PresentationFormat>
  <Paragraphs>197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Medium</vt:lpstr>
      <vt:lpstr>Montserrat Light</vt:lpstr>
      <vt:lpstr>Poppins Medium</vt:lpstr>
      <vt:lpstr>Roboto Medium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15773</cp:revision>
  <dcterms:created xsi:type="dcterms:W3CDTF">2014-11-12T21:47:38Z</dcterms:created>
  <dcterms:modified xsi:type="dcterms:W3CDTF">2019-09-06T21:24:04Z</dcterms:modified>
  <cp:category/>
</cp:coreProperties>
</file>