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5" r:id="rId2"/>
    <p:sldId id="4393" r:id="rId3"/>
    <p:sldId id="4389" r:id="rId4"/>
    <p:sldId id="4380" r:id="rId5"/>
    <p:sldId id="4376" r:id="rId6"/>
    <p:sldId id="4377" r:id="rId7"/>
    <p:sldId id="4378" r:id="rId8"/>
    <p:sldId id="4379" r:id="rId9"/>
    <p:sldId id="4381" r:id="rId10"/>
    <p:sldId id="4382" r:id="rId11"/>
    <p:sldId id="4383" r:id="rId12"/>
    <p:sldId id="4384" r:id="rId13"/>
    <p:sldId id="4385" r:id="rId14"/>
    <p:sldId id="4386" r:id="rId15"/>
    <p:sldId id="4391" r:id="rId16"/>
    <p:sldId id="4387" r:id="rId17"/>
    <p:sldId id="4388" r:id="rId18"/>
    <p:sldId id="4390" r:id="rId19"/>
    <p:sldId id="4392" r:id="rId20"/>
    <p:sldId id="439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480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94" d="100"/>
        <a:sy n="9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A1D090-052F-5241-A66D-A31AA4D223C1}"/>
              </a:ext>
            </a:extLst>
          </p:cNvPr>
          <p:cNvSpPr/>
          <p:nvPr/>
        </p:nvSpPr>
        <p:spPr>
          <a:xfrm>
            <a:off x="4622064" y="4834440"/>
            <a:ext cx="4325567" cy="432556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F2D89F-510B-954C-8716-1C2831238450}"/>
              </a:ext>
            </a:extLst>
          </p:cNvPr>
          <p:cNvSpPr/>
          <p:nvPr/>
        </p:nvSpPr>
        <p:spPr>
          <a:xfrm>
            <a:off x="3494656" y="6562077"/>
            <a:ext cx="4325567" cy="4325567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CE6CBF-29C8-D041-8470-5CE99A492839}"/>
              </a:ext>
            </a:extLst>
          </p:cNvPr>
          <p:cNvSpPr/>
          <p:nvPr/>
        </p:nvSpPr>
        <p:spPr>
          <a:xfrm>
            <a:off x="5749473" y="6562077"/>
            <a:ext cx="4325567" cy="432556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0CD411-22AB-4845-87F0-6BD137A5E006}"/>
              </a:ext>
            </a:extLst>
          </p:cNvPr>
          <p:cNvSpPr/>
          <p:nvPr/>
        </p:nvSpPr>
        <p:spPr>
          <a:xfrm>
            <a:off x="5406053" y="5606093"/>
            <a:ext cx="26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4521D-9F57-4646-B9DF-ABC6DBE8F2C2}"/>
              </a:ext>
            </a:extLst>
          </p:cNvPr>
          <p:cNvSpPr/>
          <p:nvPr/>
        </p:nvSpPr>
        <p:spPr>
          <a:xfrm>
            <a:off x="7531119" y="8891491"/>
            <a:ext cx="26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E89C2B-3150-7B47-83BD-AEB568DA95DA}"/>
              </a:ext>
            </a:extLst>
          </p:cNvPr>
          <p:cNvSpPr/>
          <p:nvPr/>
        </p:nvSpPr>
        <p:spPr>
          <a:xfrm>
            <a:off x="3410903" y="8891491"/>
            <a:ext cx="26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BE9509-595A-8642-8DD7-4939F1AC625C}"/>
              </a:ext>
            </a:extLst>
          </p:cNvPr>
          <p:cNvSpPr/>
          <p:nvPr/>
        </p:nvSpPr>
        <p:spPr>
          <a:xfrm>
            <a:off x="15601469" y="4834440"/>
            <a:ext cx="4325567" cy="432556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E70C71-A44E-C04F-886B-5B502D991B50}"/>
              </a:ext>
            </a:extLst>
          </p:cNvPr>
          <p:cNvSpPr/>
          <p:nvPr/>
        </p:nvSpPr>
        <p:spPr>
          <a:xfrm>
            <a:off x="14474061" y="6562077"/>
            <a:ext cx="4325567" cy="4325567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589079-1A88-8A44-AEAD-F49161A62ADD}"/>
              </a:ext>
            </a:extLst>
          </p:cNvPr>
          <p:cNvSpPr/>
          <p:nvPr/>
        </p:nvSpPr>
        <p:spPr>
          <a:xfrm>
            <a:off x="16728878" y="6562077"/>
            <a:ext cx="4325567" cy="432556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FF938-D717-274A-B28A-6466BF293E8E}"/>
              </a:ext>
            </a:extLst>
          </p:cNvPr>
          <p:cNvSpPr/>
          <p:nvPr/>
        </p:nvSpPr>
        <p:spPr>
          <a:xfrm>
            <a:off x="16385458" y="5606093"/>
            <a:ext cx="26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5B6DD-FB35-EB44-8D36-CC14A1C813D7}"/>
              </a:ext>
            </a:extLst>
          </p:cNvPr>
          <p:cNvSpPr/>
          <p:nvPr/>
        </p:nvSpPr>
        <p:spPr>
          <a:xfrm>
            <a:off x="18510524" y="8891491"/>
            <a:ext cx="26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780E5-27A9-4247-81D8-9E9194AD052E}"/>
              </a:ext>
            </a:extLst>
          </p:cNvPr>
          <p:cNvSpPr/>
          <p:nvPr/>
        </p:nvSpPr>
        <p:spPr>
          <a:xfrm>
            <a:off x="14390308" y="8891491"/>
            <a:ext cx="267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B6E7B1-19BF-FC4D-8D60-2993FC4AFBAA}"/>
              </a:ext>
            </a:extLst>
          </p:cNvPr>
          <p:cNvGrpSpPr/>
          <p:nvPr/>
        </p:nvGrpSpPr>
        <p:grpSpPr>
          <a:xfrm>
            <a:off x="2216006" y="11317971"/>
            <a:ext cx="9309132" cy="954107"/>
            <a:chOff x="2252270" y="11718021"/>
            <a:chExt cx="9309132" cy="9541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FCFC88-21FB-E247-88E1-6360B7E746AA}"/>
                </a:ext>
              </a:extLst>
            </p:cNvPr>
            <p:cNvSpPr txBox="1"/>
            <p:nvPr/>
          </p:nvSpPr>
          <p:spPr>
            <a:xfrm>
              <a:off x="2620963" y="11718021"/>
              <a:ext cx="26507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C8E8F4-00FA-DD48-B31A-AF9CCEF7A49C}"/>
                </a:ext>
              </a:extLst>
            </p:cNvPr>
            <p:cNvSpPr/>
            <p:nvPr/>
          </p:nvSpPr>
          <p:spPr>
            <a:xfrm>
              <a:off x="2252270" y="11869570"/>
              <a:ext cx="243307" cy="2433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8B0C78-7C1C-2E4E-B742-044E8C61D5F1}"/>
                </a:ext>
              </a:extLst>
            </p:cNvPr>
            <p:cNvSpPr txBox="1"/>
            <p:nvPr/>
          </p:nvSpPr>
          <p:spPr>
            <a:xfrm>
              <a:off x="5765824" y="11718021"/>
              <a:ext cx="26507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497B83-AD86-2D40-A5F0-29CFDF2DF539}"/>
                </a:ext>
              </a:extLst>
            </p:cNvPr>
            <p:cNvSpPr/>
            <p:nvPr/>
          </p:nvSpPr>
          <p:spPr>
            <a:xfrm>
              <a:off x="5397131" y="11869570"/>
              <a:ext cx="243307" cy="243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C3634B-A070-2C4E-A26C-9679227EAF50}"/>
                </a:ext>
              </a:extLst>
            </p:cNvPr>
            <p:cNvSpPr txBox="1"/>
            <p:nvPr/>
          </p:nvSpPr>
          <p:spPr>
            <a:xfrm>
              <a:off x="8910685" y="11718021"/>
              <a:ext cx="26507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63484F3-CF4C-D841-B5E9-366E5C763866}"/>
                </a:ext>
              </a:extLst>
            </p:cNvPr>
            <p:cNvSpPr/>
            <p:nvPr/>
          </p:nvSpPr>
          <p:spPr>
            <a:xfrm>
              <a:off x="8541992" y="11869570"/>
              <a:ext cx="243307" cy="2433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3A3D9C-3438-8846-9840-976296D225B1}"/>
              </a:ext>
            </a:extLst>
          </p:cNvPr>
          <p:cNvGrpSpPr/>
          <p:nvPr/>
        </p:nvGrpSpPr>
        <p:grpSpPr>
          <a:xfrm>
            <a:off x="13366861" y="11317971"/>
            <a:ext cx="9309132" cy="954107"/>
            <a:chOff x="2252270" y="11718021"/>
            <a:chExt cx="9309132" cy="9541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78950B-B0C3-DD43-BF5E-D51FB918C2D9}"/>
                </a:ext>
              </a:extLst>
            </p:cNvPr>
            <p:cNvSpPr txBox="1"/>
            <p:nvPr/>
          </p:nvSpPr>
          <p:spPr>
            <a:xfrm>
              <a:off x="2620963" y="11718021"/>
              <a:ext cx="26507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96A4A5-2C86-A343-9B52-F103B40319FE}"/>
                </a:ext>
              </a:extLst>
            </p:cNvPr>
            <p:cNvSpPr/>
            <p:nvPr/>
          </p:nvSpPr>
          <p:spPr>
            <a:xfrm>
              <a:off x="2252270" y="11869570"/>
              <a:ext cx="243307" cy="2433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4F1544-9FC2-2440-920F-9EBBCC677CD3}"/>
                </a:ext>
              </a:extLst>
            </p:cNvPr>
            <p:cNvSpPr txBox="1"/>
            <p:nvPr/>
          </p:nvSpPr>
          <p:spPr>
            <a:xfrm>
              <a:off x="5765824" y="11718021"/>
              <a:ext cx="26507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F7FB218-D475-AE4F-83AD-C084F1CE53B4}"/>
                </a:ext>
              </a:extLst>
            </p:cNvPr>
            <p:cNvSpPr/>
            <p:nvPr/>
          </p:nvSpPr>
          <p:spPr>
            <a:xfrm>
              <a:off x="5397131" y="11869570"/>
              <a:ext cx="243307" cy="243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14F12D-E794-AE44-89A7-CBC64601782C}"/>
                </a:ext>
              </a:extLst>
            </p:cNvPr>
            <p:cNvSpPr txBox="1"/>
            <p:nvPr/>
          </p:nvSpPr>
          <p:spPr>
            <a:xfrm>
              <a:off x="8910685" y="11718021"/>
              <a:ext cx="26507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41D673-F857-6942-9259-A4A276104414}"/>
                </a:ext>
              </a:extLst>
            </p:cNvPr>
            <p:cNvSpPr/>
            <p:nvPr/>
          </p:nvSpPr>
          <p:spPr>
            <a:xfrm>
              <a:off x="8541992" y="11869570"/>
              <a:ext cx="243307" cy="2433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07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7F928-99C6-2E46-939F-52906D80F7B4}"/>
              </a:ext>
            </a:extLst>
          </p:cNvPr>
          <p:cNvGrpSpPr/>
          <p:nvPr/>
        </p:nvGrpSpPr>
        <p:grpSpPr>
          <a:xfrm>
            <a:off x="5143643" y="8734926"/>
            <a:ext cx="13241058" cy="1406915"/>
            <a:chOff x="5143643" y="5658332"/>
            <a:chExt cx="13241058" cy="448351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35DE1B-8933-A747-97FC-1D0F15D630FD}"/>
                </a:ext>
              </a:extLst>
            </p:cNvPr>
            <p:cNvCxnSpPr>
              <a:cxnSpLocks/>
            </p:cNvCxnSpPr>
            <p:nvPr/>
          </p:nvCxnSpPr>
          <p:spPr>
            <a:xfrm>
              <a:off x="5143643" y="5658332"/>
              <a:ext cx="0" cy="4483510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85201A-A9C2-954A-BF23-4EF3745E4782}"/>
                </a:ext>
              </a:extLst>
            </p:cNvPr>
            <p:cNvCxnSpPr>
              <a:cxnSpLocks/>
            </p:cNvCxnSpPr>
            <p:nvPr/>
          </p:nvCxnSpPr>
          <p:spPr>
            <a:xfrm>
              <a:off x="9563760" y="5658332"/>
              <a:ext cx="0" cy="448351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B03D29-AC9E-FF48-9FED-D3CFB8DD3414}"/>
                </a:ext>
              </a:extLst>
            </p:cNvPr>
            <p:cNvCxnSpPr>
              <a:cxnSpLocks/>
            </p:cNvCxnSpPr>
            <p:nvPr/>
          </p:nvCxnSpPr>
          <p:spPr>
            <a:xfrm>
              <a:off x="13943413" y="5658332"/>
              <a:ext cx="0" cy="4483510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27796A-DE8C-3348-B2D1-56F64BB3E021}"/>
                </a:ext>
              </a:extLst>
            </p:cNvPr>
            <p:cNvCxnSpPr>
              <a:cxnSpLocks/>
            </p:cNvCxnSpPr>
            <p:nvPr/>
          </p:nvCxnSpPr>
          <p:spPr>
            <a:xfrm>
              <a:off x="18384701" y="5658332"/>
              <a:ext cx="0" cy="4483510"/>
            </a:xfrm>
            <a:prstGeom prst="line">
              <a:avLst/>
            </a:prstGeom>
            <a:ln w="762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ardrop 26">
            <a:extLst>
              <a:ext uri="{FF2B5EF4-FFF2-40B4-BE49-F238E27FC236}">
                <a16:creationId xmlns:a16="http://schemas.microsoft.com/office/drawing/2014/main" id="{DBBD69C2-0E0B-7644-AA84-89428470A17B}"/>
              </a:ext>
            </a:extLst>
          </p:cNvPr>
          <p:cNvSpPr/>
          <p:nvPr/>
        </p:nvSpPr>
        <p:spPr>
          <a:xfrm rot="2700000">
            <a:off x="16121633" y="4502151"/>
            <a:ext cx="4253023" cy="4253023"/>
          </a:xfrm>
          <a:prstGeom prst="teardrop">
            <a:avLst/>
          </a:prstGeom>
          <a:solidFill>
            <a:schemeClr val="accent4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07862788-A94F-9542-AFA8-9E53F7AC1812}"/>
              </a:ext>
            </a:extLst>
          </p:cNvPr>
          <p:cNvSpPr/>
          <p:nvPr/>
        </p:nvSpPr>
        <p:spPr>
          <a:xfrm rot="2700000">
            <a:off x="11728475" y="4502151"/>
            <a:ext cx="4253023" cy="4253023"/>
          </a:xfrm>
          <a:prstGeom prst="teardrop">
            <a:avLst/>
          </a:prstGeom>
          <a:solidFill>
            <a:schemeClr val="accent3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F05A3BA6-5551-6746-A41F-520DAAAE1B86}"/>
              </a:ext>
            </a:extLst>
          </p:cNvPr>
          <p:cNvSpPr/>
          <p:nvPr/>
        </p:nvSpPr>
        <p:spPr>
          <a:xfrm rot="2700000">
            <a:off x="7359735" y="4502150"/>
            <a:ext cx="4253023" cy="4253023"/>
          </a:xfrm>
          <a:prstGeom prst="teardrop">
            <a:avLst/>
          </a:prstGeom>
          <a:solidFill>
            <a:schemeClr val="accent2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39FC7E0D-AACD-1A48-92A0-241CD49490BB}"/>
              </a:ext>
            </a:extLst>
          </p:cNvPr>
          <p:cNvSpPr/>
          <p:nvPr/>
        </p:nvSpPr>
        <p:spPr>
          <a:xfrm rot="2700000">
            <a:off x="2944944" y="4502151"/>
            <a:ext cx="4253023" cy="4253023"/>
          </a:xfrm>
          <a:prstGeom prst="teardrop">
            <a:avLst/>
          </a:prstGeom>
          <a:solidFill>
            <a:schemeClr val="accent1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0CAB0D-DD61-7E4C-85D6-D7637CC46275}"/>
              </a:ext>
            </a:extLst>
          </p:cNvPr>
          <p:cNvSpPr/>
          <p:nvPr/>
        </p:nvSpPr>
        <p:spPr>
          <a:xfrm>
            <a:off x="3304211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D1CB338-BF2C-4A40-BE0F-A49E81BE94AC}"/>
              </a:ext>
            </a:extLst>
          </p:cNvPr>
          <p:cNvSpPr/>
          <p:nvPr/>
        </p:nvSpPr>
        <p:spPr>
          <a:xfrm>
            <a:off x="7724328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EF3C05A-E8B5-6E4E-A2A7-110EFA9AB91D}"/>
              </a:ext>
            </a:extLst>
          </p:cNvPr>
          <p:cNvSpPr/>
          <p:nvPr/>
        </p:nvSpPr>
        <p:spPr>
          <a:xfrm>
            <a:off x="12125248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4AABD87-4E46-DB46-AF8B-3D288F74DD51}"/>
              </a:ext>
            </a:extLst>
          </p:cNvPr>
          <p:cNvSpPr/>
          <p:nvPr/>
        </p:nvSpPr>
        <p:spPr>
          <a:xfrm>
            <a:off x="16566532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AF6811-12C6-BB48-BD06-02900364C880}"/>
              </a:ext>
            </a:extLst>
          </p:cNvPr>
          <p:cNvSpPr/>
          <p:nvPr/>
        </p:nvSpPr>
        <p:spPr>
          <a:xfrm>
            <a:off x="3985426" y="63054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672E72-BC79-ED4D-BB1B-6D4F37614070}"/>
              </a:ext>
            </a:extLst>
          </p:cNvPr>
          <p:cNvSpPr/>
          <p:nvPr/>
        </p:nvSpPr>
        <p:spPr>
          <a:xfrm>
            <a:off x="8462768" y="6305495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50CC4-DBF2-CA4C-AD48-BD16AB2FB549}"/>
              </a:ext>
            </a:extLst>
          </p:cNvPr>
          <p:cNvSpPr/>
          <p:nvPr/>
        </p:nvSpPr>
        <p:spPr>
          <a:xfrm>
            <a:off x="12853691" y="6305495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0E5216-E497-6246-83D4-B32D6D3AEB39}"/>
              </a:ext>
            </a:extLst>
          </p:cNvPr>
          <p:cNvSpPr/>
          <p:nvPr/>
        </p:nvSpPr>
        <p:spPr>
          <a:xfrm>
            <a:off x="17132008" y="6305495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70A6A-89DE-B44E-865C-6932E20A5AD4}"/>
              </a:ext>
            </a:extLst>
          </p:cNvPr>
          <p:cNvSpPr txBox="1"/>
          <p:nvPr/>
        </p:nvSpPr>
        <p:spPr>
          <a:xfrm>
            <a:off x="3706540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096FB2-8AB0-A340-8E8F-FD50A4D0ADF5}"/>
              </a:ext>
            </a:extLst>
          </p:cNvPr>
          <p:cNvSpPr txBox="1"/>
          <p:nvPr/>
        </p:nvSpPr>
        <p:spPr>
          <a:xfrm>
            <a:off x="8222909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AAC2D6-B444-1E4C-BC6D-7CB1D1E7798C}"/>
              </a:ext>
            </a:extLst>
          </p:cNvPr>
          <p:cNvSpPr txBox="1"/>
          <p:nvPr/>
        </p:nvSpPr>
        <p:spPr>
          <a:xfrm>
            <a:off x="12527577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1DFCD9-0895-D549-ACBF-BE11A6AAF060}"/>
              </a:ext>
            </a:extLst>
          </p:cNvPr>
          <p:cNvSpPr txBox="1"/>
          <p:nvPr/>
        </p:nvSpPr>
        <p:spPr>
          <a:xfrm>
            <a:off x="16947598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Forma libre 439">
            <a:extLst>
              <a:ext uri="{FF2B5EF4-FFF2-40B4-BE49-F238E27FC236}">
                <a16:creationId xmlns:a16="http://schemas.microsoft.com/office/drawing/2014/main" id="{29B29EBC-7B69-8F4E-BAB8-7F60A564C231}"/>
              </a:ext>
            </a:extLst>
          </p:cNvPr>
          <p:cNvSpPr/>
          <p:nvPr/>
        </p:nvSpPr>
        <p:spPr>
          <a:xfrm>
            <a:off x="3775714" y="5306378"/>
            <a:ext cx="717088" cy="538165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432">
            <a:extLst>
              <a:ext uri="{FF2B5EF4-FFF2-40B4-BE49-F238E27FC236}">
                <a16:creationId xmlns:a16="http://schemas.microsoft.com/office/drawing/2014/main" id="{275F1133-2FFE-CB48-9914-BFE2BB6B591D}"/>
              </a:ext>
            </a:extLst>
          </p:cNvPr>
          <p:cNvSpPr/>
          <p:nvPr/>
        </p:nvSpPr>
        <p:spPr>
          <a:xfrm>
            <a:off x="8407028" y="5175850"/>
            <a:ext cx="707438" cy="707438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78">
            <a:extLst>
              <a:ext uri="{FF2B5EF4-FFF2-40B4-BE49-F238E27FC236}">
                <a16:creationId xmlns:a16="http://schemas.microsoft.com/office/drawing/2014/main" id="{1B735B24-86A5-9E46-A7D2-A986A7AD53A9}"/>
              </a:ext>
            </a:extLst>
          </p:cNvPr>
          <p:cNvSpPr/>
          <p:nvPr/>
        </p:nvSpPr>
        <p:spPr>
          <a:xfrm>
            <a:off x="12695687" y="5401122"/>
            <a:ext cx="777431" cy="518287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Gráfico 221">
            <a:extLst>
              <a:ext uri="{FF2B5EF4-FFF2-40B4-BE49-F238E27FC236}">
                <a16:creationId xmlns:a16="http://schemas.microsoft.com/office/drawing/2014/main" id="{68AC07CB-17E2-4343-97DD-32EC66E29667}"/>
              </a:ext>
            </a:extLst>
          </p:cNvPr>
          <p:cNvSpPr/>
          <p:nvPr/>
        </p:nvSpPr>
        <p:spPr>
          <a:xfrm>
            <a:off x="17059503" y="5163348"/>
            <a:ext cx="868489" cy="723741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41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FF98ECFB-2D44-D748-848E-B9B0ACFDBE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84794" y="6858000"/>
            <a:ext cx="5993958" cy="2285988"/>
          </a:xfrm>
          <a:custGeom>
            <a:avLst/>
            <a:gdLst>
              <a:gd name="connsiteX0" fmla="*/ 2678267 w 2756479"/>
              <a:gd name="connsiteY0" fmla="*/ 291 h 1051272"/>
              <a:gd name="connsiteX1" fmla="*/ 2756479 w 2756479"/>
              <a:gd name="connsiteY1" fmla="*/ 67672 h 1051272"/>
              <a:gd name="connsiteX2" fmla="*/ 2756479 w 2756479"/>
              <a:gd name="connsiteY2" fmla="*/ 703324 h 1051272"/>
              <a:gd name="connsiteX3" fmla="*/ 2696775 w 2756479"/>
              <a:gd name="connsiteY3" fmla="*/ 733139 h 1051272"/>
              <a:gd name="connsiteX4" fmla="*/ 2540285 w 2756479"/>
              <a:gd name="connsiteY4" fmla="*/ 597010 h 1051272"/>
              <a:gd name="connsiteX5" fmla="*/ 2518539 w 2756479"/>
              <a:gd name="connsiteY5" fmla="*/ 615129 h 1051272"/>
              <a:gd name="connsiteX6" fmla="*/ 1859184 w 2756479"/>
              <a:gd name="connsiteY6" fmla="*/ 970858 h 1051272"/>
              <a:gd name="connsiteX7" fmla="*/ 890291 w 2756479"/>
              <a:gd name="connsiteY7" fmla="*/ 997128 h 1051272"/>
              <a:gd name="connsiteX8" fmla="*/ 70551 w 2756479"/>
              <a:gd name="connsiteY8" fmla="*/ 551740 h 1051272"/>
              <a:gd name="connsiteX9" fmla="*/ 111717 w 2756479"/>
              <a:gd name="connsiteY9" fmla="*/ 180982 h 1051272"/>
              <a:gd name="connsiteX10" fmla="*/ 321127 w 2756479"/>
              <a:gd name="connsiteY10" fmla="*/ 162474 h 1051272"/>
              <a:gd name="connsiteX11" fmla="*/ 893871 w 2756479"/>
              <a:gd name="connsiteY11" fmla="*/ 510545 h 1051272"/>
              <a:gd name="connsiteX12" fmla="*/ 1798926 w 2756479"/>
              <a:gd name="connsiteY12" fmla="*/ 495619 h 1051272"/>
              <a:gd name="connsiteX13" fmla="*/ 2142647 w 2756479"/>
              <a:gd name="connsiteY13" fmla="*/ 307404 h 1051272"/>
              <a:gd name="connsiteX14" fmla="*/ 2177683 w 2756479"/>
              <a:gd name="connsiteY14" fmla="*/ 281588 h 1051272"/>
              <a:gd name="connsiteX15" fmla="*/ 2030481 w 2756479"/>
              <a:gd name="connsiteY15" fmla="*/ 153539 h 1051272"/>
              <a:gd name="connsiteX16" fmla="*/ 2048989 w 2756479"/>
              <a:gd name="connsiteY16" fmla="*/ 90331 h 1051272"/>
              <a:gd name="connsiteX17" fmla="*/ 2678267 w 2756479"/>
              <a:gd name="connsiteY17" fmla="*/ 291 h 10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56479" h="1051272">
                <a:moveTo>
                  <a:pt x="2678267" y="291"/>
                </a:moveTo>
                <a:cubicBezTo>
                  <a:pt x="2723045" y="-3287"/>
                  <a:pt x="2756479" y="26528"/>
                  <a:pt x="2756479" y="67672"/>
                </a:cubicBezTo>
                <a:cubicBezTo>
                  <a:pt x="2756479" y="703324"/>
                  <a:pt x="2756479" y="703324"/>
                  <a:pt x="2756479" y="703324"/>
                </a:cubicBezTo>
                <a:cubicBezTo>
                  <a:pt x="2756479" y="748046"/>
                  <a:pt x="2726627" y="759376"/>
                  <a:pt x="2696775" y="733139"/>
                </a:cubicBezTo>
                <a:lnTo>
                  <a:pt x="2540285" y="597010"/>
                </a:lnTo>
                <a:lnTo>
                  <a:pt x="2518539" y="615129"/>
                </a:lnTo>
                <a:cubicBezTo>
                  <a:pt x="2387183" y="719096"/>
                  <a:pt x="2128552" y="892497"/>
                  <a:pt x="1859184" y="970858"/>
                </a:cubicBezTo>
                <a:cubicBezTo>
                  <a:pt x="1585937" y="1061011"/>
                  <a:pt x="1241694" y="1083101"/>
                  <a:pt x="890291" y="997128"/>
                </a:cubicBezTo>
                <a:cubicBezTo>
                  <a:pt x="643295" y="948171"/>
                  <a:pt x="284137" y="764882"/>
                  <a:pt x="70551" y="551740"/>
                </a:cubicBezTo>
                <a:cubicBezTo>
                  <a:pt x="-38032" y="446662"/>
                  <a:pt x="-18940" y="259790"/>
                  <a:pt x="111717" y="180982"/>
                </a:cubicBezTo>
                <a:cubicBezTo>
                  <a:pt x="175554" y="143966"/>
                  <a:pt x="253710" y="136204"/>
                  <a:pt x="321127" y="162474"/>
                </a:cubicBezTo>
                <a:cubicBezTo>
                  <a:pt x="418374" y="203669"/>
                  <a:pt x="523377" y="383377"/>
                  <a:pt x="893871" y="510545"/>
                </a:cubicBezTo>
                <a:cubicBezTo>
                  <a:pt x="1166521" y="604279"/>
                  <a:pt x="1492269" y="611444"/>
                  <a:pt x="1798926" y="495619"/>
                </a:cubicBezTo>
                <a:cubicBezTo>
                  <a:pt x="1929882" y="446961"/>
                  <a:pt x="2051441" y="372033"/>
                  <a:pt x="2142647" y="307404"/>
                </a:cubicBezTo>
                <a:lnTo>
                  <a:pt x="2177683" y="281588"/>
                </a:lnTo>
                <a:lnTo>
                  <a:pt x="2030481" y="153539"/>
                </a:lnTo>
                <a:cubicBezTo>
                  <a:pt x="1996450" y="123724"/>
                  <a:pt x="2007794" y="93909"/>
                  <a:pt x="2048989" y="90331"/>
                </a:cubicBezTo>
                <a:cubicBezTo>
                  <a:pt x="2678267" y="291"/>
                  <a:pt x="2678267" y="291"/>
                  <a:pt x="2678267" y="291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F2555BB0-E7FF-7746-AF87-500C7842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766" y="7413172"/>
            <a:ext cx="5993958" cy="2285988"/>
          </a:xfrm>
          <a:custGeom>
            <a:avLst/>
            <a:gdLst>
              <a:gd name="connsiteX0" fmla="*/ 2678267 w 2756479"/>
              <a:gd name="connsiteY0" fmla="*/ 291 h 1051272"/>
              <a:gd name="connsiteX1" fmla="*/ 2756479 w 2756479"/>
              <a:gd name="connsiteY1" fmla="*/ 67672 h 1051272"/>
              <a:gd name="connsiteX2" fmla="*/ 2756479 w 2756479"/>
              <a:gd name="connsiteY2" fmla="*/ 703324 h 1051272"/>
              <a:gd name="connsiteX3" fmla="*/ 2696775 w 2756479"/>
              <a:gd name="connsiteY3" fmla="*/ 733139 h 1051272"/>
              <a:gd name="connsiteX4" fmla="*/ 2540285 w 2756479"/>
              <a:gd name="connsiteY4" fmla="*/ 597010 h 1051272"/>
              <a:gd name="connsiteX5" fmla="*/ 2518539 w 2756479"/>
              <a:gd name="connsiteY5" fmla="*/ 615129 h 1051272"/>
              <a:gd name="connsiteX6" fmla="*/ 1859184 w 2756479"/>
              <a:gd name="connsiteY6" fmla="*/ 970858 h 1051272"/>
              <a:gd name="connsiteX7" fmla="*/ 890291 w 2756479"/>
              <a:gd name="connsiteY7" fmla="*/ 997128 h 1051272"/>
              <a:gd name="connsiteX8" fmla="*/ 70551 w 2756479"/>
              <a:gd name="connsiteY8" fmla="*/ 551740 h 1051272"/>
              <a:gd name="connsiteX9" fmla="*/ 111717 w 2756479"/>
              <a:gd name="connsiteY9" fmla="*/ 180982 h 1051272"/>
              <a:gd name="connsiteX10" fmla="*/ 321127 w 2756479"/>
              <a:gd name="connsiteY10" fmla="*/ 162474 h 1051272"/>
              <a:gd name="connsiteX11" fmla="*/ 893871 w 2756479"/>
              <a:gd name="connsiteY11" fmla="*/ 510545 h 1051272"/>
              <a:gd name="connsiteX12" fmla="*/ 1798926 w 2756479"/>
              <a:gd name="connsiteY12" fmla="*/ 495619 h 1051272"/>
              <a:gd name="connsiteX13" fmla="*/ 2142647 w 2756479"/>
              <a:gd name="connsiteY13" fmla="*/ 307404 h 1051272"/>
              <a:gd name="connsiteX14" fmla="*/ 2177683 w 2756479"/>
              <a:gd name="connsiteY14" fmla="*/ 281588 h 1051272"/>
              <a:gd name="connsiteX15" fmla="*/ 2030481 w 2756479"/>
              <a:gd name="connsiteY15" fmla="*/ 153539 h 1051272"/>
              <a:gd name="connsiteX16" fmla="*/ 2048989 w 2756479"/>
              <a:gd name="connsiteY16" fmla="*/ 90331 h 1051272"/>
              <a:gd name="connsiteX17" fmla="*/ 2678267 w 2756479"/>
              <a:gd name="connsiteY17" fmla="*/ 291 h 10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56479" h="1051272">
                <a:moveTo>
                  <a:pt x="2678267" y="291"/>
                </a:moveTo>
                <a:cubicBezTo>
                  <a:pt x="2723045" y="-3287"/>
                  <a:pt x="2756479" y="26528"/>
                  <a:pt x="2756479" y="67672"/>
                </a:cubicBezTo>
                <a:cubicBezTo>
                  <a:pt x="2756479" y="703324"/>
                  <a:pt x="2756479" y="703324"/>
                  <a:pt x="2756479" y="703324"/>
                </a:cubicBezTo>
                <a:cubicBezTo>
                  <a:pt x="2756479" y="748046"/>
                  <a:pt x="2726627" y="759376"/>
                  <a:pt x="2696775" y="733139"/>
                </a:cubicBezTo>
                <a:lnTo>
                  <a:pt x="2540285" y="597010"/>
                </a:lnTo>
                <a:lnTo>
                  <a:pt x="2518539" y="615129"/>
                </a:lnTo>
                <a:cubicBezTo>
                  <a:pt x="2387183" y="719096"/>
                  <a:pt x="2128552" y="892497"/>
                  <a:pt x="1859184" y="970858"/>
                </a:cubicBezTo>
                <a:cubicBezTo>
                  <a:pt x="1585937" y="1061011"/>
                  <a:pt x="1241694" y="1083101"/>
                  <a:pt x="890291" y="997128"/>
                </a:cubicBezTo>
                <a:cubicBezTo>
                  <a:pt x="643295" y="948171"/>
                  <a:pt x="284137" y="764882"/>
                  <a:pt x="70551" y="551740"/>
                </a:cubicBezTo>
                <a:cubicBezTo>
                  <a:pt x="-38032" y="446662"/>
                  <a:pt x="-18940" y="259790"/>
                  <a:pt x="111717" y="180982"/>
                </a:cubicBezTo>
                <a:cubicBezTo>
                  <a:pt x="175554" y="143966"/>
                  <a:pt x="253710" y="136204"/>
                  <a:pt x="321127" y="162474"/>
                </a:cubicBezTo>
                <a:cubicBezTo>
                  <a:pt x="418374" y="203669"/>
                  <a:pt x="523377" y="383377"/>
                  <a:pt x="893871" y="510545"/>
                </a:cubicBezTo>
                <a:cubicBezTo>
                  <a:pt x="1166521" y="604279"/>
                  <a:pt x="1492269" y="611444"/>
                  <a:pt x="1798926" y="495619"/>
                </a:cubicBezTo>
                <a:cubicBezTo>
                  <a:pt x="1929882" y="446961"/>
                  <a:pt x="2051441" y="372033"/>
                  <a:pt x="2142647" y="307404"/>
                </a:cubicBezTo>
                <a:lnTo>
                  <a:pt x="2177683" y="281588"/>
                </a:lnTo>
                <a:lnTo>
                  <a:pt x="2030481" y="153539"/>
                </a:lnTo>
                <a:cubicBezTo>
                  <a:pt x="1996450" y="123724"/>
                  <a:pt x="2007794" y="93909"/>
                  <a:pt x="2048989" y="90331"/>
                </a:cubicBezTo>
                <a:cubicBezTo>
                  <a:pt x="2678267" y="291"/>
                  <a:pt x="2678267" y="291"/>
                  <a:pt x="2678267" y="291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14AC65AB-C1BA-9E46-B248-5453EEA7F9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757394" y="6858000"/>
            <a:ext cx="5993958" cy="2285988"/>
          </a:xfrm>
          <a:custGeom>
            <a:avLst/>
            <a:gdLst>
              <a:gd name="connsiteX0" fmla="*/ 2678267 w 2756479"/>
              <a:gd name="connsiteY0" fmla="*/ 291 h 1051272"/>
              <a:gd name="connsiteX1" fmla="*/ 2756479 w 2756479"/>
              <a:gd name="connsiteY1" fmla="*/ 67672 h 1051272"/>
              <a:gd name="connsiteX2" fmla="*/ 2756479 w 2756479"/>
              <a:gd name="connsiteY2" fmla="*/ 703324 h 1051272"/>
              <a:gd name="connsiteX3" fmla="*/ 2696775 w 2756479"/>
              <a:gd name="connsiteY3" fmla="*/ 733139 h 1051272"/>
              <a:gd name="connsiteX4" fmla="*/ 2540285 w 2756479"/>
              <a:gd name="connsiteY4" fmla="*/ 597010 h 1051272"/>
              <a:gd name="connsiteX5" fmla="*/ 2518539 w 2756479"/>
              <a:gd name="connsiteY5" fmla="*/ 615129 h 1051272"/>
              <a:gd name="connsiteX6" fmla="*/ 1859184 w 2756479"/>
              <a:gd name="connsiteY6" fmla="*/ 970858 h 1051272"/>
              <a:gd name="connsiteX7" fmla="*/ 890291 w 2756479"/>
              <a:gd name="connsiteY7" fmla="*/ 997128 h 1051272"/>
              <a:gd name="connsiteX8" fmla="*/ 70551 w 2756479"/>
              <a:gd name="connsiteY8" fmla="*/ 551740 h 1051272"/>
              <a:gd name="connsiteX9" fmla="*/ 111717 w 2756479"/>
              <a:gd name="connsiteY9" fmla="*/ 180982 h 1051272"/>
              <a:gd name="connsiteX10" fmla="*/ 321127 w 2756479"/>
              <a:gd name="connsiteY10" fmla="*/ 162474 h 1051272"/>
              <a:gd name="connsiteX11" fmla="*/ 893871 w 2756479"/>
              <a:gd name="connsiteY11" fmla="*/ 510545 h 1051272"/>
              <a:gd name="connsiteX12" fmla="*/ 1798926 w 2756479"/>
              <a:gd name="connsiteY12" fmla="*/ 495619 h 1051272"/>
              <a:gd name="connsiteX13" fmla="*/ 2142647 w 2756479"/>
              <a:gd name="connsiteY13" fmla="*/ 307404 h 1051272"/>
              <a:gd name="connsiteX14" fmla="*/ 2177683 w 2756479"/>
              <a:gd name="connsiteY14" fmla="*/ 281588 h 1051272"/>
              <a:gd name="connsiteX15" fmla="*/ 2030481 w 2756479"/>
              <a:gd name="connsiteY15" fmla="*/ 153539 h 1051272"/>
              <a:gd name="connsiteX16" fmla="*/ 2048989 w 2756479"/>
              <a:gd name="connsiteY16" fmla="*/ 90331 h 1051272"/>
              <a:gd name="connsiteX17" fmla="*/ 2678267 w 2756479"/>
              <a:gd name="connsiteY17" fmla="*/ 291 h 10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56479" h="1051272">
                <a:moveTo>
                  <a:pt x="2678267" y="291"/>
                </a:moveTo>
                <a:cubicBezTo>
                  <a:pt x="2723045" y="-3287"/>
                  <a:pt x="2756479" y="26528"/>
                  <a:pt x="2756479" y="67672"/>
                </a:cubicBezTo>
                <a:cubicBezTo>
                  <a:pt x="2756479" y="703324"/>
                  <a:pt x="2756479" y="703324"/>
                  <a:pt x="2756479" y="703324"/>
                </a:cubicBezTo>
                <a:cubicBezTo>
                  <a:pt x="2756479" y="748046"/>
                  <a:pt x="2726627" y="759376"/>
                  <a:pt x="2696775" y="733139"/>
                </a:cubicBezTo>
                <a:lnTo>
                  <a:pt x="2540285" y="597010"/>
                </a:lnTo>
                <a:lnTo>
                  <a:pt x="2518539" y="615129"/>
                </a:lnTo>
                <a:cubicBezTo>
                  <a:pt x="2387183" y="719096"/>
                  <a:pt x="2128552" y="892497"/>
                  <a:pt x="1859184" y="970858"/>
                </a:cubicBezTo>
                <a:cubicBezTo>
                  <a:pt x="1585937" y="1061011"/>
                  <a:pt x="1241694" y="1083101"/>
                  <a:pt x="890291" y="997128"/>
                </a:cubicBezTo>
                <a:cubicBezTo>
                  <a:pt x="643295" y="948171"/>
                  <a:pt x="284137" y="764882"/>
                  <a:pt x="70551" y="551740"/>
                </a:cubicBezTo>
                <a:cubicBezTo>
                  <a:pt x="-38032" y="446662"/>
                  <a:pt x="-18940" y="259790"/>
                  <a:pt x="111717" y="180982"/>
                </a:cubicBezTo>
                <a:cubicBezTo>
                  <a:pt x="175554" y="143966"/>
                  <a:pt x="253710" y="136204"/>
                  <a:pt x="321127" y="162474"/>
                </a:cubicBezTo>
                <a:cubicBezTo>
                  <a:pt x="418374" y="203669"/>
                  <a:pt x="523377" y="383377"/>
                  <a:pt x="893871" y="510545"/>
                </a:cubicBezTo>
                <a:cubicBezTo>
                  <a:pt x="1166521" y="604279"/>
                  <a:pt x="1492269" y="611444"/>
                  <a:pt x="1798926" y="495619"/>
                </a:cubicBezTo>
                <a:cubicBezTo>
                  <a:pt x="1929882" y="446961"/>
                  <a:pt x="2051441" y="372033"/>
                  <a:pt x="2142647" y="307404"/>
                </a:cubicBezTo>
                <a:lnTo>
                  <a:pt x="2177683" y="281588"/>
                </a:lnTo>
                <a:lnTo>
                  <a:pt x="2030481" y="153539"/>
                </a:lnTo>
                <a:cubicBezTo>
                  <a:pt x="1996450" y="123724"/>
                  <a:pt x="2007794" y="93909"/>
                  <a:pt x="2048989" y="90331"/>
                </a:cubicBezTo>
                <a:cubicBezTo>
                  <a:pt x="2678267" y="291"/>
                  <a:pt x="2678267" y="291"/>
                  <a:pt x="2678267" y="291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FD0B9C22-B978-EE48-8E80-566E983C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366" y="7413172"/>
            <a:ext cx="5993958" cy="2285988"/>
          </a:xfrm>
          <a:custGeom>
            <a:avLst/>
            <a:gdLst>
              <a:gd name="connsiteX0" fmla="*/ 2678267 w 2756479"/>
              <a:gd name="connsiteY0" fmla="*/ 291 h 1051272"/>
              <a:gd name="connsiteX1" fmla="*/ 2756479 w 2756479"/>
              <a:gd name="connsiteY1" fmla="*/ 67672 h 1051272"/>
              <a:gd name="connsiteX2" fmla="*/ 2756479 w 2756479"/>
              <a:gd name="connsiteY2" fmla="*/ 703324 h 1051272"/>
              <a:gd name="connsiteX3" fmla="*/ 2696775 w 2756479"/>
              <a:gd name="connsiteY3" fmla="*/ 733139 h 1051272"/>
              <a:gd name="connsiteX4" fmla="*/ 2540285 w 2756479"/>
              <a:gd name="connsiteY4" fmla="*/ 597010 h 1051272"/>
              <a:gd name="connsiteX5" fmla="*/ 2518539 w 2756479"/>
              <a:gd name="connsiteY5" fmla="*/ 615129 h 1051272"/>
              <a:gd name="connsiteX6" fmla="*/ 1859184 w 2756479"/>
              <a:gd name="connsiteY6" fmla="*/ 970858 h 1051272"/>
              <a:gd name="connsiteX7" fmla="*/ 890291 w 2756479"/>
              <a:gd name="connsiteY7" fmla="*/ 997128 h 1051272"/>
              <a:gd name="connsiteX8" fmla="*/ 70551 w 2756479"/>
              <a:gd name="connsiteY8" fmla="*/ 551740 h 1051272"/>
              <a:gd name="connsiteX9" fmla="*/ 111717 w 2756479"/>
              <a:gd name="connsiteY9" fmla="*/ 180982 h 1051272"/>
              <a:gd name="connsiteX10" fmla="*/ 321127 w 2756479"/>
              <a:gd name="connsiteY10" fmla="*/ 162474 h 1051272"/>
              <a:gd name="connsiteX11" fmla="*/ 893871 w 2756479"/>
              <a:gd name="connsiteY11" fmla="*/ 510545 h 1051272"/>
              <a:gd name="connsiteX12" fmla="*/ 1798926 w 2756479"/>
              <a:gd name="connsiteY12" fmla="*/ 495619 h 1051272"/>
              <a:gd name="connsiteX13" fmla="*/ 2142647 w 2756479"/>
              <a:gd name="connsiteY13" fmla="*/ 307404 h 1051272"/>
              <a:gd name="connsiteX14" fmla="*/ 2177683 w 2756479"/>
              <a:gd name="connsiteY14" fmla="*/ 281588 h 1051272"/>
              <a:gd name="connsiteX15" fmla="*/ 2030481 w 2756479"/>
              <a:gd name="connsiteY15" fmla="*/ 153539 h 1051272"/>
              <a:gd name="connsiteX16" fmla="*/ 2048989 w 2756479"/>
              <a:gd name="connsiteY16" fmla="*/ 90331 h 1051272"/>
              <a:gd name="connsiteX17" fmla="*/ 2678267 w 2756479"/>
              <a:gd name="connsiteY17" fmla="*/ 291 h 10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56479" h="1051272">
                <a:moveTo>
                  <a:pt x="2678267" y="291"/>
                </a:moveTo>
                <a:cubicBezTo>
                  <a:pt x="2723045" y="-3287"/>
                  <a:pt x="2756479" y="26528"/>
                  <a:pt x="2756479" y="67672"/>
                </a:cubicBezTo>
                <a:cubicBezTo>
                  <a:pt x="2756479" y="703324"/>
                  <a:pt x="2756479" y="703324"/>
                  <a:pt x="2756479" y="703324"/>
                </a:cubicBezTo>
                <a:cubicBezTo>
                  <a:pt x="2756479" y="748046"/>
                  <a:pt x="2726627" y="759376"/>
                  <a:pt x="2696775" y="733139"/>
                </a:cubicBezTo>
                <a:lnTo>
                  <a:pt x="2540285" y="597010"/>
                </a:lnTo>
                <a:lnTo>
                  <a:pt x="2518539" y="615129"/>
                </a:lnTo>
                <a:cubicBezTo>
                  <a:pt x="2387183" y="719096"/>
                  <a:pt x="2128552" y="892497"/>
                  <a:pt x="1859184" y="970858"/>
                </a:cubicBezTo>
                <a:cubicBezTo>
                  <a:pt x="1585937" y="1061011"/>
                  <a:pt x="1241694" y="1083101"/>
                  <a:pt x="890291" y="997128"/>
                </a:cubicBezTo>
                <a:cubicBezTo>
                  <a:pt x="643295" y="948171"/>
                  <a:pt x="284137" y="764882"/>
                  <a:pt x="70551" y="551740"/>
                </a:cubicBezTo>
                <a:cubicBezTo>
                  <a:pt x="-38032" y="446662"/>
                  <a:pt x="-18940" y="259790"/>
                  <a:pt x="111717" y="180982"/>
                </a:cubicBezTo>
                <a:cubicBezTo>
                  <a:pt x="175554" y="143966"/>
                  <a:pt x="253710" y="136204"/>
                  <a:pt x="321127" y="162474"/>
                </a:cubicBezTo>
                <a:cubicBezTo>
                  <a:pt x="418374" y="203669"/>
                  <a:pt x="523377" y="383377"/>
                  <a:pt x="893871" y="510545"/>
                </a:cubicBezTo>
                <a:cubicBezTo>
                  <a:pt x="1166521" y="604279"/>
                  <a:pt x="1492269" y="611444"/>
                  <a:pt x="1798926" y="495619"/>
                </a:cubicBezTo>
                <a:cubicBezTo>
                  <a:pt x="1929882" y="446961"/>
                  <a:pt x="2051441" y="372033"/>
                  <a:pt x="2142647" y="307404"/>
                </a:cubicBezTo>
                <a:lnTo>
                  <a:pt x="2177683" y="281588"/>
                </a:lnTo>
                <a:lnTo>
                  <a:pt x="2030481" y="153539"/>
                </a:lnTo>
                <a:cubicBezTo>
                  <a:pt x="1996450" y="123724"/>
                  <a:pt x="2007794" y="93909"/>
                  <a:pt x="2048989" y="90331"/>
                </a:cubicBezTo>
                <a:cubicBezTo>
                  <a:pt x="2678267" y="291"/>
                  <a:pt x="2678267" y="291"/>
                  <a:pt x="2678267" y="291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D6216F-618E-FB44-B8D3-36AF3802E1A8}"/>
              </a:ext>
            </a:extLst>
          </p:cNvPr>
          <p:cNvSpPr/>
          <p:nvPr/>
        </p:nvSpPr>
        <p:spPr>
          <a:xfrm>
            <a:off x="3663962" y="5876706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107B3D-2C3B-3449-B835-C76D85A31386}"/>
              </a:ext>
            </a:extLst>
          </p:cNvPr>
          <p:cNvSpPr/>
          <p:nvPr/>
        </p:nvSpPr>
        <p:spPr>
          <a:xfrm>
            <a:off x="8356343" y="1002913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420ABBC-DEDB-FB47-BC2E-8A50B75BE73A}"/>
              </a:ext>
            </a:extLst>
          </p:cNvPr>
          <p:cNvSpPr/>
          <p:nvPr/>
        </p:nvSpPr>
        <p:spPr>
          <a:xfrm>
            <a:off x="13058971" y="5876706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9588BB-E36A-EF4C-966D-54B662CADD10}"/>
              </a:ext>
            </a:extLst>
          </p:cNvPr>
          <p:cNvSpPr/>
          <p:nvPr/>
        </p:nvSpPr>
        <p:spPr>
          <a:xfrm>
            <a:off x="17784009" y="1002913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6EBD94-CC19-554B-8F53-BB28CEC85649}"/>
              </a:ext>
            </a:extLst>
          </p:cNvPr>
          <p:cNvSpPr txBox="1"/>
          <p:nvPr/>
        </p:nvSpPr>
        <p:spPr>
          <a:xfrm>
            <a:off x="3704157" y="9307736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9EB571-18D6-FE42-96F5-C22BDCCBD55D}"/>
              </a:ext>
            </a:extLst>
          </p:cNvPr>
          <p:cNvSpPr txBox="1"/>
          <p:nvPr/>
        </p:nvSpPr>
        <p:spPr>
          <a:xfrm>
            <a:off x="8308814" y="611925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B2924C-D222-2740-B132-45CB37FB8198}"/>
              </a:ext>
            </a:extLst>
          </p:cNvPr>
          <p:cNvSpPr txBox="1"/>
          <p:nvPr/>
        </p:nvSpPr>
        <p:spPr>
          <a:xfrm>
            <a:off x="13076756" y="9307736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65C2C0-37BD-9D48-8388-DABAF3E722B5}"/>
              </a:ext>
            </a:extLst>
          </p:cNvPr>
          <p:cNvSpPr txBox="1"/>
          <p:nvPr/>
        </p:nvSpPr>
        <p:spPr>
          <a:xfrm>
            <a:off x="17681413" y="611925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59142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54A615AC-DC01-6348-A617-E0624F23461A}"/>
              </a:ext>
            </a:extLst>
          </p:cNvPr>
          <p:cNvSpPr/>
          <p:nvPr/>
        </p:nvSpPr>
        <p:spPr>
          <a:xfrm flipH="1">
            <a:off x="5730421" y="4674943"/>
            <a:ext cx="5166723" cy="231506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C3D1F382-E437-EB43-A746-21FFDD88F430}"/>
              </a:ext>
            </a:extLst>
          </p:cNvPr>
          <p:cNvSpPr/>
          <p:nvPr/>
        </p:nvSpPr>
        <p:spPr>
          <a:xfrm flipH="1">
            <a:off x="8313783" y="6559222"/>
            <a:ext cx="5166723" cy="231506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43495318-4066-AA46-A3FC-0F88CA34727F}"/>
              </a:ext>
            </a:extLst>
          </p:cNvPr>
          <p:cNvSpPr/>
          <p:nvPr/>
        </p:nvSpPr>
        <p:spPr>
          <a:xfrm flipH="1">
            <a:off x="10897144" y="8433177"/>
            <a:ext cx="5166723" cy="231506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841545B0-7905-C44A-AE27-F1F065BEB98E}"/>
              </a:ext>
            </a:extLst>
          </p:cNvPr>
          <p:cNvSpPr/>
          <p:nvPr/>
        </p:nvSpPr>
        <p:spPr>
          <a:xfrm flipH="1">
            <a:off x="13480506" y="10317456"/>
            <a:ext cx="5166723" cy="231506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A55BD6-9FB2-A540-8292-F483DC6600D2}"/>
              </a:ext>
            </a:extLst>
          </p:cNvPr>
          <p:cNvSpPr/>
          <p:nvPr/>
        </p:nvSpPr>
        <p:spPr>
          <a:xfrm>
            <a:off x="7003589" y="5481816"/>
            <a:ext cx="3440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E0BE0-60E2-7647-BFA7-F4EC275BFEC5}"/>
              </a:ext>
            </a:extLst>
          </p:cNvPr>
          <p:cNvSpPr/>
          <p:nvPr/>
        </p:nvSpPr>
        <p:spPr>
          <a:xfrm>
            <a:off x="9410158" y="7408403"/>
            <a:ext cx="3793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6523D7-6DB4-7747-82AB-191D47564EB6}"/>
              </a:ext>
            </a:extLst>
          </p:cNvPr>
          <p:cNvSpPr/>
          <p:nvPr/>
        </p:nvSpPr>
        <p:spPr>
          <a:xfrm>
            <a:off x="12026177" y="9317197"/>
            <a:ext cx="3793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Acquisition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C7DE98-2A2C-E340-8FE2-0EBBF983B7C3}"/>
              </a:ext>
            </a:extLst>
          </p:cNvPr>
          <p:cNvSpPr/>
          <p:nvPr/>
        </p:nvSpPr>
        <p:spPr>
          <a:xfrm>
            <a:off x="14576881" y="11217137"/>
            <a:ext cx="3793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Service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3DAFA-4F58-2B45-A159-B73167DFF01C}"/>
              </a:ext>
            </a:extLst>
          </p:cNvPr>
          <p:cNvSpPr txBox="1"/>
          <p:nvPr/>
        </p:nvSpPr>
        <p:spPr>
          <a:xfrm>
            <a:off x="1898701" y="5181557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EBFCFF-B056-A840-AC6C-2F6A0C91CCDD}"/>
              </a:ext>
            </a:extLst>
          </p:cNvPr>
          <p:cNvSpPr txBox="1"/>
          <p:nvPr/>
        </p:nvSpPr>
        <p:spPr>
          <a:xfrm>
            <a:off x="4445959" y="740224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DFDE2-2308-584C-921A-A2BD3FE54260}"/>
              </a:ext>
            </a:extLst>
          </p:cNvPr>
          <p:cNvSpPr txBox="1"/>
          <p:nvPr/>
        </p:nvSpPr>
        <p:spPr>
          <a:xfrm>
            <a:off x="16659730" y="883670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6AC5F9-8FEE-3440-9332-DEA9ACDE2738}"/>
              </a:ext>
            </a:extLst>
          </p:cNvPr>
          <p:cNvSpPr txBox="1"/>
          <p:nvPr/>
        </p:nvSpPr>
        <p:spPr>
          <a:xfrm>
            <a:off x="19239645" y="10969037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Forma libre 439">
            <a:extLst>
              <a:ext uri="{FF2B5EF4-FFF2-40B4-BE49-F238E27FC236}">
                <a16:creationId xmlns:a16="http://schemas.microsoft.com/office/drawing/2014/main" id="{1DFC70AF-3795-8440-9B31-24EF2553D976}"/>
              </a:ext>
            </a:extLst>
          </p:cNvPr>
          <p:cNvSpPr/>
          <p:nvPr/>
        </p:nvSpPr>
        <p:spPr>
          <a:xfrm>
            <a:off x="6078574" y="4988542"/>
            <a:ext cx="714388" cy="536138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432">
            <a:extLst>
              <a:ext uri="{FF2B5EF4-FFF2-40B4-BE49-F238E27FC236}">
                <a16:creationId xmlns:a16="http://schemas.microsoft.com/office/drawing/2014/main" id="{BBA95B0E-1808-994A-984E-50A72653245E}"/>
              </a:ext>
            </a:extLst>
          </p:cNvPr>
          <p:cNvSpPr/>
          <p:nvPr/>
        </p:nvSpPr>
        <p:spPr>
          <a:xfrm>
            <a:off x="8681063" y="6792947"/>
            <a:ext cx="704774" cy="704774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78">
            <a:extLst>
              <a:ext uri="{FF2B5EF4-FFF2-40B4-BE49-F238E27FC236}">
                <a16:creationId xmlns:a16="http://schemas.microsoft.com/office/drawing/2014/main" id="{A34DBA0C-58AE-344F-A547-EB5DC928F2B9}"/>
              </a:ext>
            </a:extLst>
          </p:cNvPr>
          <p:cNvSpPr/>
          <p:nvPr/>
        </p:nvSpPr>
        <p:spPr>
          <a:xfrm>
            <a:off x="11366651" y="8853825"/>
            <a:ext cx="774503" cy="516335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Gráfico 221">
            <a:extLst>
              <a:ext uri="{FF2B5EF4-FFF2-40B4-BE49-F238E27FC236}">
                <a16:creationId xmlns:a16="http://schemas.microsoft.com/office/drawing/2014/main" id="{9F017BC9-8B6B-D946-831D-0BA3DCFB6D8B}"/>
              </a:ext>
            </a:extLst>
          </p:cNvPr>
          <p:cNvSpPr/>
          <p:nvPr/>
        </p:nvSpPr>
        <p:spPr>
          <a:xfrm>
            <a:off x="13799167" y="10575098"/>
            <a:ext cx="865218" cy="721015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03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90C8F-A24D-484D-9C2B-96D53FA509F3}"/>
              </a:ext>
            </a:extLst>
          </p:cNvPr>
          <p:cNvGrpSpPr/>
          <p:nvPr/>
        </p:nvGrpSpPr>
        <p:grpSpPr>
          <a:xfrm>
            <a:off x="4301194" y="6291072"/>
            <a:ext cx="15775262" cy="4498848"/>
            <a:chOff x="4301194" y="5559552"/>
            <a:chExt cx="15775262" cy="596188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4949AD4-79C2-544E-9104-B428AFF3B53E}"/>
                </a:ext>
              </a:extLst>
            </p:cNvPr>
            <p:cNvSpPr/>
            <p:nvPr/>
          </p:nvSpPr>
          <p:spPr>
            <a:xfrm>
              <a:off x="10632403" y="6333177"/>
              <a:ext cx="3112844" cy="4414637"/>
            </a:xfrm>
            <a:custGeom>
              <a:avLst/>
              <a:gdLst>
                <a:gd name="connsiteX0" fmla="*/ 1078992 w 2157984"/>
                <a:gd name="connsiteY0" fmla="*/ 0 h 4847976"/>
                <a:gd name="connsiteX1" fmla="*/ 1199183 w 2157984"/>
                <a:gd name="connsiteY1" fmla="*/ 109237 h 4847976"/>
                <a:gd name="connsiteX2" fmla="*/ 2157984 w 2157984"/>
                <a:gd name="connsiteY2" fmla="*/ 2423988 h 4847976"/>
                <a:gd name="connsiteX3" fmla="*/ 1199183 w 2157984"/>
                <a:gd name="connsiteY3" fmla="*/ 4738739 h 4847976"/>
                <a:gd name="connsiteX4" fmla="*/ 1078992 w 2157984"/>
                <a:gd name="connsiteY4" fmla="*/ 4847976 h 4847976"/>
                <a:gd name="connsiteX5" fmla="*/ 958801 w 2157984"/>
                <a:gd name="connsiteY5" fmla="*/ 4738739 h 4847976"/>
                <a:gd name="connsiteX6" fmla="*/ 0 w 2157984"/>
                <a:gd name="connsiteY6" fmla="*/ 2423988 h 4847976"/>
                <a:gd name="connsiteX7" fmla="*/ 958801 w 2157984"/>
                <a:gd name="connsiteY7" fmla="*/ 109237 h 4847976"/>
                <a:gd name="connsiteX8" fmla="*/ 1078992 w 2157984"/>
                <a:gd name="connsiteY8" fmla="*/ 0 h 484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7984" h="4847976">
                  <a:moveTo>
                    <a:pt x="1078992" y="0"/>
                  </a:moveTo>
                  <a:lnTo>
                    <a:pt x="1199183" y="109237"/>
                  </a:lnTo>
                  <a:cubicBezTo>
                    <a:pt x="1791579" y="701634"/>
                    <a:pt x="2157984" y="1520022"/>
                    <a:pt x="2157984" y="2423988"/>
                  </a:cubicBezTo>
                  <a:cubicBezTo>
                    <a:pt x="2157984" y="3327954"/>
                    <a:pt x="1791579" y="4146342"/>
                    <a:pt x="1199183" y="4738739"/>
                  </a:cubicBezTo>
                  <a:lnTo>
                    <a:pt x="1078992" y="4847976"/>
                  </a:lnTo>
                  <a:lnTo>
                    <a:pt x="958801" y="4738739"/>
                  </a:lnTo>
                  <a:cubicBezTo>
                    <a:pt x="366405" y="4146342"/>
                    <a:pt x="0" y="3327954"/>
                    <a:pt x="0" y="2423988"/>
                  </a:cubicBezTo>
                  <a:cubicBezTo>
                    <a:pt x="0" y="1520022"/>
                    <a:pt x="366405" y="701634"/>
                    <a:pt x="958801" y="109237"/>
                  </a:cubicBezTo>
                  <a:lnTo>
                    <a:pt x="10789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C569FDC-5224-404C-97C1-0CBC8BE6F4F6}"/>
                </a:ext>
              </a:extLst>
            </p:cNvPr>
            <p:cNvSpPr/>
            <p:nvPr/>
          </p:nvSpPr>
          <p:spPr>
            <a:xfrm>
              <a:off x="4301194" y="5559552"/>
              <a:ext cx="7887631" cy="5961888"/>
            </a:xfrm>
            <a:custGeom>
              <a:avLst/>
              <a:gdLst>
                <a:gd name="connsiteX0" fmla="*/ 3273552 w 5468112"/>
                <a:gd name="connsiteY0" fmla="*/ 0 h 6547104"/>
                <a:gd name="connsiteX1" fmla="*/ 5355835 w 5468112"/>
                <a:gd name="connsiteY1" fmla="*/ 747520 h 6547104"/>
                <a:gd name="connsiteX2" fmla="*/ 5468112 w 5468112"/>
                <a:gd name="connsiteY2" fmla="*/ 849564 h 6547104"/>
                <a:gd name="connsiteX3" fmla="*/ 5347921 w 5468112"/>
                <a:gd name="connsiteY3" fmla="*/ 958801 h 6547104"/>
                <a:gd name="connsiteX4" fmla="*/ 4389120 w 5468112"/>
                <a:gd name="connsiteY4" fmla="*/ 3273552 h 6547104"/>
                <a:gd name="connsiteX5" fmla="*/ 5347921 w 5468112"/>
                <a:gd name="connsiteY5" fmla="*/ 5588303 h 6547104"/>
                <a:gd name="connsiteX6" fmla="*/ 5468112 w 5468112"/>
                <a:gd name="connsiteY6" fmla="*/ 5697540 h 6547104"/>
                <a:gd name="connsiteX7" fmla="*/ 5355835 w 5468112"/>
                <a:gd name="connsiteY7" fmla="*/ 5799584 h 6547104"/>
                <a:gd name="connsiteX8" fmla="*/ 3273552 w 5468112"/>
                <a:gd name="connsiteY8" fmla="*/ 6547104 h 6547104"/>
                <a:gd name="connsiteX9" fmla="*/ 0 w 5468112"/>
                <a:gd name="connsiteY9" fmla="*/ 3273552 h 6547104"/>
                <a:gd name="connsiteX10" fmla="*/ 3273552 w 5468112"/>
                <a:gd name="connsiteY10" fmla="*/ 0 h 654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8112" h="6547104">
                  <a:moveTo>
                    <a:pt x="3273552" y="0"/>
                  </a:moveTo>
                  <a:cubicBezTo>
                    <a:pt x="4064523" y="0"/>
                    <a:pt x="4789972" y="280529"/>
                    <a:pt x="5355835" y="747520"/>
                  </a:cubicBezTo>
                  <a:lnTo>
                    <a:pt x="5468112" y="849564"/>
                  </a:lnTo>
                  <a:lnTo>
                    <a:pt x="5347921" y="958801"/>
                  </a:lnTo>
                  <a:cubicBezTo>
                    <a:pt x="4755525" y="1551198"/>
                    <a:pt x="4389120" y="2369586"/>
                    <a:pt x="4389120" y="3273552"/>
                  </a:cubicBezTo>
                  <a:cubicBezTo>
                    <a:pt x="4389120" y="4177518"/>
                    <a:pt x="4755525" y="4995906"/>
                    <a:pt x="5347921" y="5588303"/>
                  </a:cubicBezTo>
                  <a:lnTo>
                    <a:pt x="5468112" y="5697540"/>
                  </a:lnTo>
                  <a:lnTo>
                    <a:pt x="5355835" y="5799584"/>
                  </a:lnTo>
                  <a:cubicBezTo>
                    <a:pt x="4789972" y="6266575"/>
                    <a:pt x="4064523" y="6547104"/>
                    <a:pt x="3273552" y="6547104"/>
                  </a:cubicBezTo>
                  <a:cubicBezTo>
                    <a:pt x="1465619" y="6547104"/>
                    <a:pt x="0" y="5081485"/>
                    <a:pt x="0" y="3273552"/>
                  </a:cubicBezTo>
                  <a:cubicBezTo>
                    <a:pt x="0" y="1465619"/>
                    <a:pt x="1465619" y="0"/>
                    <a:pt x="327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3AE5CF1-F07C-6443-91EB-B75D730A441A}"/>
                </a:ext>
              </a:extLst>
            </p:cNvPr>
            <p:cNvSpPr/>
            <p:nvPr/>
          </p:nvSpPr>
          <p:spPr>
            <a:xfrm>
              <a:off x="12188826" y="5559552"/>
              <a:ext cx="7887630" cy="5961888"/>
            </a:xfrm>
            <a:custGeom>
              <a:avLst/>
              <a:gdLst>
                <a:gd name="connsiteX0" fmla="*/ 2194560 w 5468111"/>
                <a:gd name="connsiteY0" fmla="*/ 0 h 6547104"/>
                <a:gd name="connsiteX1" fmla="*/ 5468111 w 5468111"/>
                <a:gd name="connsiteY1" fmla="*/ 3273552 h 6547104"/>
                <a:gd name="connsiteX2" fmla="*/ 2194560 w 5468111"/>
                <a:gd name="connsiteY2" fmla="*/ 6547104 h 6547104"/>
                <a:gd name="connsiteX3" fmla="*/ 112277 w 5468111"/>
                <a:gd name="connsiteY3" fmla="*/ 5799584 h 6547104"/>
                <a:gd name="connsiteX4" fmla="*/ 0 w 5468111"/>
                <a:gd name="connsiteY4" fmla="*/ 5697540 h 6547104"/>
                <a:gd name="connsiteX5" fmla="*/ 120191 w 5468111"/>
                <a:gd name="connsiteY5" fmla="*/ 5588303 h 6547104"/>
                <a:gd name="connsiteX6" fmla="*/ 1078992 w 5468111"/>
                <a:gd name="connsiteY6" fmla="*/ 3273552 h 6547104"/>
                <a:gd name="connsiteX7" fmla="*/ 120191 w 5468111"/>
                <a:gd name="connsiteY7" fmla="*/ 958801 h 6547104"/>
                <a:gd name="connsiteX8" fmla="*/ 0 w 5468111"/>
                <a:gd name="connsiteY8" fmla="*/ 849564 h 6547104"/>
                <a:gd name="connsiteX9" fmla="*/ 112277 w 5468111"/>
                <a:gd name="connsiteY9" fmla="*/ 747520 h 6547104"/>
                <a:gd name="connsiteX10" fmla="*/ 2194560 w 5468111"/>
                <a:gd name="connsiteY10" fmla="*/ 0 h 654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8111" h="6547104">
                  <a:moveTo>
                    <a:pt x="2194560" y="0"/>
                  </a:moveTo>
                  <a:cubicBezTo>
                    <a:pt x="4002493" y="0"/>
                    <a:pt x="5468111" y="1465619"/>
                    <a:pt x="5468111" y="3273552"/>
                  </a:cubicBezTo>
                  <a:cubicBezTo>
                    <a:pt x="5468111" y="5081485"/>
                    <a:pt x="4002493" y="6547104"/>
                    <a:pt x="2194560" y="6547104"/>
                  </a:cubicBezTo>
                  <a:cubicBezTo>
                    <a:pt x="1403589" y="6547104"/>
                    <a:pt x="678140" y="6266575"/>
                    <a:pt x="112277" y="5799584"/>
                  </a:cubicBezTo>
                  <a:lnTo>
                    <a:pt x="0" y="5697540"/>
                  </a:lnTo>
                  <a:lnTo>
                    <a:pt x="120191" y="5588303"/>
                  </a:lnTo>
                  <a:cubicBezTo>
                    <a:pt x="712587" y="4995906"/>
                    <a:pt x="1078992" y="4177518"/>
                    <a:pt x="1078992" y="3273552"/>
                  </a:cubicBezTo>
                  <a:cubicBezTo>
                    <a:pt x="1078992" y="2369586"/>
                    <a:pt x="712587" y="1551198"/>
                    <a:pt x="120191" y="958801"/>
                  </a:cubicBezTo>
                  <a:lnTo>
                    <a:pt x="0" y="849564"/>
                  </a:lnTo>
                  <a:lnTo>
                    <a:pt x="112277" y="747520"/>
                  </a:lnTo>
                  <a:cubicBezTo>
                    <a:pt x="678140" y="280529"/>
                    <a:pt x="1403589" y="0"/>
                    <a:pt x="219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5A22D04-E20F-A243-B226-3EA55960260E}"/>
              </a:ext>
            </a:extLst>
          </p:cNvPr>
          <p:cNvSpPr/>
          <p:nvPr/>
        </p:nvSpPr>
        <p:spPr>
          <a:xfrm>
            <a:off x="6008831" y="821732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BF32F-2C43-6C41-9F35-7B1559097339}"/>
              </a:ext>
            </a:extLst>
          </p:cNvPr>
          <p:cNvSpPr/>
          <p:nvPr/>
        </p:nvSpPr>
        <p:spPr>
          <a:xfrm>
            <a:off x="10698313" y="821732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B16EFC-D8F3-B349-AF46-FD9FE8CC27A9}"/>
              </a:ext>
            </a:extLst>
          </p:cNvPr>
          <p:cNvSpPr/>
          <p:nvPr/>
        </p:nvSpPr>
        <p:spPr>
          <a:xfrm>
            <a:off x="15420339" y="821732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A2915A-31AB-4145-B94F-97239FD38D41}"/>
              </a:ext>
            </a:extLst>
          </p:cNvPr>
          <p:cNvSpPr txBox="1"/>
          <p:nvPr/>
        </p:nvSpPr>
        <p:spPr>
          <a:xfrm>
            <a:off x="5824038" y="1096508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89CF21-1B4C-3244-A310-32FA32928831}"/>
              </a:ext>
            </a:extLst>
          </p:cNvPr>
          <p:cNvSpPr txBox="1"/>
          <p:nvPr/>
        </p:nvSpPr>
        <p:spPr>
          <a:xfrm>
            <a:off x="10513520" y="516868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B5A9A8-E25D-5647-BF54-BC9BDB578150}"/>
              </a:ext>
            </a:extLst>
          </p:cNvPr>
          <p:cNvSpPr txBox="1"/>
          <p:nvPr/>
        </p:nvSpPr>
        <p:spPr>
          <a:xfrm>
            <a:off x="15235546" y="1096508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81163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405CB864-D224-A543-847B-FFA67CDE6C49}"/>
              </a:ext>
            </a:extLst>
          </p:cNvPr>
          <p:cNvSpPr/>
          <p:nvPr/>
        </p:nvSpPr>
        <p:spPr>
          <a:xfrm rot="2700000">
            <a:off x="11897579" y="6787632"/>
            <a:ext cx="3705422" cy="3705422"/>
          </a:xfrm>
          <a:prstGeom prst="teardrop">
            <a:avLst/>
          </a:prstGeom>
          <a:solidFill>
            <a:schemeClr val="accent2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F9BE66-09C5-EC40-A1E3-ED56339A70E8}"/>
              </a:ext>
            </a:extLst>
          </p:cNvPr>
          <p:cNvSpPr/>
          <p:nvPr/>
        </p:nvSpPr>
        <p:spPr>
          <a:xfrm rot="13500000">
            <a:off x="8774649" y="6787632"/>
            <a:ext cx="3705422" cy="3705422"/>
          </a:xfrm>
          <a:prstGeom prst="teardrop">
            <a:avLst/>
          </a:prstGeom>
          <a:solidFill>
            <a:schemeClr val="accent4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4403D194-B45C-A446-AD4E-429E353F2ADE}"/>
              </a:ext>
            </a:extLst>
          </p:cNvPr>
          <p:cNvSpPr/>
          <p:nvPr/>
        </p:nvSpPr>
        <p:spPr>
          <a:xfrm rot="8100000">
            <a:off x="10336115" y="8349097"/>
            <a:ext cx="3705422" cy="3705422"/>
          </a:xfrm>
          <a:prstGeom prst="teardrop">
            <a:avLst/>
          </a:prstGeom>
          <a:solidFill>
            <a:schemeClr val="accent3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41D609B2-F2B5-DF42-9D3F-98FF991EA7D9}"/>
              </a:ext>
            </a:extLst>
          </p:cNvPr>
          <p:cNvSpPr/>
          <p:nvPr/>
        </p:nvSpPr>
        <p:spPr>
          <a:xfrm rot="18900000">
            <a:off x="10336115" y="5226167"/>
            <a:ext cx="3705422" cy="3705422"/>
          </a:xfrm>
          <a:prstGeom prst="teardrop">
            <a:avLst/>
          </a:prstGeom>
          <a:solidFill>
            <a:schemeClr val="accent1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Forma libre 439">
            <a:extLst>
              <a:ext uri="{FF2B5EF4-FFF2-40B4-BE49-F238E27FC236}">
                <a16:creationId xmlns:a16="http://schemas.microsoft.com/office/drawing/2014/main" id="{290D8B63-0E39-F54E-B772-8CE50E2F3377}"/>
              </a:ext>
            </a:extLst>
          </p:cNvPr>
          <p:cNvSpPr/>
          <p:nvPr/>
        </p:nvSpPr>
        <p:spPr>
          <a:xfrm>
            <a:off x="11831631" y="5181681"/>
            <a:ext cx="714388" cy="536138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432">
            <a:extLst>
              <a:ext uri="{FF2B5EF4-FFF2-40B4-BE49-F238E27FC236}">
                <a16:creationId xmlns:a16="http://schemas.microsoft.com/office/drawing/2014/main" id="{D2529A67-29FD-A94A-820B-79606EAEA752}"/>
              </a:ext>
            </a:extLst>
          </p:cNvPr>
          <p:cNvSpPr/>
          <p:nvPr/>
        </p:nvSpPr>
        <p:spPr>
          <a:xfrm>
            <a:off x="14918682" y="8202509"/>
            <a:ext cx="704774" cy="704774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378">
            <a:extLst>
              <a:ext uri="{FF2B5EF4-FFF2-40B4-BE49-F238E27FC236}">
                <a16:creationId xmlns:a16="http://schemas.microsoft.com/office/drawing/2014/main" id="{E30415C8-1BEC-454A-B082-5ADEA620183A}"/>
              </a:ext>
            </a:extLst>
          </p:cNvPr>
          <p:cNvSpPr/>
          <p:nvPr/>
        </p:nvSpPr>
        <p:spPr>
          <a:xfrm>
            <a:off x="11801573" y="11562867"/>
            <a:ext cx="774503" cy="516335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Gráfico 221">
            <a:extLst>
              <a:ext uri="{FF2B5EF4-FFF2-40B4-BE49-F238E27FC236}">
                <a16:creationId xmlns:a16="http://schemas.microsoft.com/office/drawing/2014/main" id="{CB59629F-DB9D-6D45-92E0-E990E303CC52}"/>
              </a:ext>
            </a:extLst>
          </p:cNvPr>
          <p:cNvSpPr/>
          <p:nvPr/>
        </p:nvSpPr>
        <p:spPr>
          <a:xfrm>
            <a:off x="8589424" y="8279835"/>
            <a:ext cx="865218" cy="721015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E4DF67-7F93-144F-A24F-6F03B699F2ED}"/>
              </a:ext>
            </a:extLst>
          </p:cNvPr>
          <p:cNvCxnSpPr>
            <a:cxnSpLocks/>
          </p:cNvCxnSpPr>
          <p:nvPr/>
        </p:nvCxnSpPr>
        <p:spPr>
          <a:xfrm>
            <a:off x="3138752" y="6133267"/>
            <a:ext cx="0" cy="172484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4FE99A-8A20-8049-A85E-5B6375EFBB87}"/>
              </a:ext>
            </a:extLst>
          </p:cNvPr>
          <p:cNvSpPr/>
          <p:nvPr/>
        </p:nvSpPr>
        <p:spPr>
          <a:xfrm>
            <a:off x="3514089" y="615376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5CCED-905D-184D-AFD5-2D6AF5B9DDE2}"/>
              </a:ext>
            </a:extLst>
          </p:cNvPr>
          <p:cNvSpPr txBox="1"/>
          <p:nvPr/>
        </p:nvSpPr>
        <p:spPr>
          <a:xfrm>
            <a:off x="3514089" y="6874544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B540EC-A509-9E4B-93C1-90AC7D5E31FA}"/>
              </a:ext>
            </a:extLst>
          </p:cNvPr>
          <p:cNvCxnSpPr>
            <a:cxnSpLocks/>
          </p:cNvCxnSpPr>
          <p:nvPr/>
        </p:nvCxnSpPr>
        <p:spPr>
          <a:xfrm>
            <a:off x="3138752" y="9158030"/>
            <a:ext cx="0" cy="1724842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32CE0-0897-CB49-A3DA-4B39B9081BF2}"/>
              </a:ext>
            </a:extLst>
          </p:cNvPr>
          <p:cNvSpPr/>
          <p:nvPr/>
        </p:nvSpPr>
        <p:spPr>
          <a:xfrm>
            <a:off x="3514089" y="9178531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193F6F-6BFC-304A-BD51-EF630B44D04F}"/>
              </a:ext>
            </a:extLst>
          </p:cNvPr>
          <p:cNvSpPr txBox="1"/>
          <p:nvPr/>
        </p:nvSpPr>
        <p:spPr>
          <a:xfrm>
            <a:off x="3514089" y="9899307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691A04-8D8D-024C-A502-71B7F0DA9951}"/>
              </a:ext>
            </a:extLst>
          </p:cNvPr>
          <p:cNvCxnSpPr>
            <a:cxnSpLocks/>
          </p:cNvCxnSpPr>
          <p:nvPr/>
        </p:nvCxnSpPr>
        <p:spPr>
          <a:xfrm flipH="1">
            <a:off x="21238898" y="6133267"/>
            <a:ext cx="0" cy="1724842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180F525-46F1-844B-BB64-8B31B8D39716}"/>
              </a:ext>
            </a:extLst>
          </p:cNvPr>
          <p:cNvSpPr/>
          <p:nvPr/>
        </p:nvSpPr>
        <p:spPr>
          <a:xfrm flipH="1">
            <a:off x="17472757" y="615376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5D142-458B-9449-8780-1C7B6CC558A2}"/>
              </a:ext>
            </a:extLst>
          </p:cNvPr>
          <p:cNvSpPr txBox="1"/>
          <p:nvPr/>
        </p:nvSpPr>
        <p:spPr>
          <a:xfrm flipH="1">
            <a:off x="17512952" y="6874544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14A289-11E4-0940-A22D-1A53746AA739}"/>
              </a:ext>
            </a:extLst>
          </p:cNvPr>
          <p:cNvCxnSpPr>
            <a:cxnSpLocks/>
          </p:cNvCxnSpPr>
          <p:nvPr/>
        </p:nvCxnSpPr>
        <p:spPr>
          <a:xfrm flipH="1">
            <a:off x="21238898" y="9158030"/>
            <a:ext cx="0" cy="1724842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D72167A-688A-1747-88F0-E835A8BC6808}"/>
              </a:ext>
            </a:extLst>
          </p:cNvPr>
          <p:cNvSpPr/>
          <p:nvPr/>
        </p:nvSpPr>
        <p:spPr>
          <a:xfrm flipH="1">
            <a:off x="17472757" y="9178531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12001-AB90-7C47-955F-FB1D8152862A}"/>
              </a:ext>
            </a:extLst>
          </p:cNvPr>
          <p:cNvSpPr txBox="1"/>
          <p:nvPr/>
        </p:nvSpPr>
        <p:spPr>
          <a:xfrm flipH="1">
            <a:off x="17512952" y="9899307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80462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E8A96-F3D6-E644-8309-D554AEA4D78A}"/>
              </a:ext>
            </a:extLst>
          </p:cNvPr>
          <p:cNvGrpSpPr/>
          <p:nvPr/>
        </p:nvGrpSpPr>
        <p:grpSpPr>
          <a:xfrm>
            <a:off x="5011963" y="5792238"/>
            <a:ext cx="14353724" cy="5465056"/>
            <a:chOff x="4470853" y="5586215"/>
            <a:chExt cx="15435943" cy="5877102"/>
          </a:xfrm>
        </p:grpSpPr>
        <p:sp>
          <p:nvSpPr>
            <p:cNvPr id="30" name="Ellipse 10">
              <a:extLst>
                <a:ext uri="{FF2B5EF4-FFF2-40B4-BE49-F238E27FC236}">
                  <a16:creationId xmlns:a16="http://schemas.microsoft.com/office/drawing/2014/main" id="{DA0597F3-6773-4542-B679-30390B1B2738}"/>
                </a:ext>
              </a:extLst>
            </p:cNvPr>
            <p:cNvSpPr/>
            <p:nvPr/>
          </p:nvSpPr>
          <p:spPr bwMode="auto">
            <a:xfrm>
              <a:off x="6730495" y="5586215"/>
              <a:ext cx="4137742" cy="413774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31" name="Ellipse 11">
              <a:extLst>
                <a:ext uri="{FF2B5EF4-FFF2-40B4-BE49-F238E27FC236}">
                  <a16:creationId xmlns:a16="http://schemas.microsoft.com/office/drawing/2014/main" id="{196CF05F-386E-4749-BBA4-F736EEC046AA}"/>
                </a:ext>
              </a:extLst>
            </p:cNvPr>
            <p:cNvSpPr/>
            <p:nvPr/>
          </p:nvSpPr>
          <p:spPr bwMode="auto">
            <a:xfrm rot="10800000" flipV="1">
              <a:off x="4470854" y="7325574"/>
              <a:ext cx="4137742" cy="41377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32" name="Ellipse 10">
              <a:extLst>
                <a:ext uri="{FF2B5EF4-FFF2-40B4-BE49-F238E27FC236}">
                  <a16:creationId xmlns:a16="http://schemas.microsoft.com/office/drawing/2014/main" id="{055D9FC4-A97A-1142-906F-77327912BB32}"/>
                </a:ext>
              </a:extLst>
            </p:cNvPr>
            <p:cNvSpPr/>
            <p:nvPr/>
          </p:nvSpPr>
          <p:spPr bwMode="auto">
            <a:xfrm>
              <a:off x="11249776" y="5586215"/>
              <a:ext cx="4137742" cy="413774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33" name="Ellipse 11">
              <a:extLst>
                <a:ext uri="{FF2B5EF4-FFF2-40B4-BE49-F238E27FC236}">
                  <a16:creationId xmlns:a16="http://schemas.microsoft.com/office/drawing/2014/main" id="{93F5DCBD-75BB-1742-A827-B6CFAA069370}"/>
                </a:ext>
              </a:extLst>
            </p:cNvPr>
            <p:cNvSpPr/>
            <p:nvPr/>
          </p:nvSpPr>
          <p:spPr bwMode="auto">
            <a:xfrm rot="10800000" flipV="1">
              <a:off x="8990135" y="7325574"/>
              <a:ext cx="4137742" cy="41377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34" name="Ellipse 10">
              <a:extLst>
                <a:ext uri="{FF2B5EF4-FFF2-40B4-BE49-F238E27FC236}">
                  <a16:creationId xmlns:a16="http://schemas.microsoft.com/office/drawing/2014/main" id="{06EBF311-2D83-8948-9F33-92C0CD3DDC51}"/>
                </a:ext>
              </a:extLst>
            </p:cNvPr>
            <p:cNvSpPr/>
            <p:nvPr/>
          </p:nvSpPr>
          <p:spPr bwMode="auto">
            <a:xfrm>
              <a:off x="15769054" y="5586215"/>
              <a:ext cx="4137742" cy="413774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35" name="Ellipse 11">
              <a:extLst>
                <a:ext uri="{FF2B5EF4-FFF2-40B4-BE49-F238E27FC236}">
                  <a16:creationId xmlns:a16="http://schemas.microsoft.com/office/drawing/2014/main" id="{665F6066-E4E8-B446-AC43-3DE76C62FCBC}"/>
                </a:ext>
              </a:extLst>
            </p:cNvPr>
            <p:cNvSpPr/>
            <p:nvPr/>
          </p:nvSpPr>
          <p:spPr bwMode="auto">
            <a:xfrm rot="10800000" flipV="1">
              <a:off x="13509417" y="7325574"/>
              <a:ext cx="4137742" cy="41377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F12915-1687-A841-B742-C7A4226805FF}"/>
                </a:ext>
              </a:extLst>
            </p:cNvPr>
            <p:cNvSpPr/>
            <p:nvPr/>
          </p:nvSpPr>
          <p:spPr>
            <a:xfrm>
              <a:off x="4470853" y="9629391"/>
              <a:ext cx="3390804" cy="6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CEAE525-C1AB-F246-B744-6A564175B0E5}"/>
                </a:ext>
              </a:extLst>
            </p:cNvPr>
            <p:cNvSpPr/>
            <p:nvPr/>
          </p:nvSpPr>
          <p:spPr>
            <a:xfrm>
              <a:off x="7078694" y="6534834"/>
              <a:ext cx="3390804" cy="6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0137CF-36A4-CE41-AEB6-451B2301F5C6}"/>
                </a:ext>
              </a:extLst>
            </p:cNvPr>
            <p:cNvSpPr/>
            <p:nvPr/>
          </p:nvSpPr>
          <p:spPr>
            <a:xfrm>
              <a:off x="9383700" y="9629391"/>
              <a:ext cx="3390804" cy="6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457B01-7C58-6F45-9EE6-5C2AD634CF4B}"/>
                </a:ext>
              </a:extLst>
            </p:cNvPr>
            <p:cNvSpPr/>
            <p:nvPr/>
          </p:nvSpPr>
          <p:spPr>
            <a:xfrm>
              <a:off x="11618072" y="6534834"/>
              <a:ext cx="3390804" cy="6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Monitoring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69BA5B-FBE9-084F-9F4A-F16BBD549804}"/>
                </a:ext>
              </a:extLst>
            </p:cNvPr>
            <p:cNvSpPr/>
            <p:nvPr/>
          </p:nvSpPr>
          <p:spPr>
            <a:xfrm>
              <a:off x="13908151" y="9629391"/>
              <a:ext cx="3390804" cy="6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56207A9-D6BD-404C-AEBE-596060803AEE}"/>
                </a:ext>
              </a:extLst>
            </p:cNvPr>
            <p:cNvSpPr/>
            <p:nvPr/>
          </p:nvSpPr>
          <p:spPr>
            <a:xfrm>
              <a:off x="16157453" y="6534834"/>
              <a:ext cx="3390804" cy="695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2B3344-1E97-6347-BA2F-7E91FCEB8862}"/>
              </a:ext>
            </a:extLst>
          </p:cNvPr>
          <p:cNvSpPr/>
          <p:nvPr/>
        </p:nvSpPr>
        <p:spPr>
          <a:xfrm flipH="1">
            <a:off x="1567460" y="8425531"/>
            <a:ext cx="31284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07F689-C91E-E246-A644-86A5C1D45E31}"/>
              </a:ext>
            </a:extLst>
          </p:cNvPr>
          <p:cNvSpPr/>
          <p:nvPr/>
        </p:nvSpPr>
        <p:spPr>
          <a:xfrm flipH="1">
            <a:off x="19715447" y="6858000"/>
            <a:ext cx="31284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56370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15569910-0B15-7443-ACC3-94C7713468C8}"/>
              </a:ext>
            </a:extLst>
          </p:cNvPr>
          <p:cNvSpPr/>
          <p:nvPr/>
        </p:nvSpPr>
        <p:spPr>
          <a:xfrm rot="13500000">
            <a:off x="12568318" y="8861713"/>
            <a:ext cx="3009449" cy="3009449"/>
          </a:xfrm>
          <a:prstGeom prst="teardrop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A7301E4B-22CA-254D-95EA-B5BCBCC7632C}"/>
              </a:ext>
            </a:extLst>
          </p:cNvPr>
          <p:cNvSpPr txBox="1"/>
          <p:nvPr/>
        </p:nvSpPr>
        <p:spPr>
          <a:xfrm flipH="1">
            <a:off x="12703114" y="10094315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Executing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96BACE2C-8433-6349-B4AB-DE26B227B045}"/>
              </a:ext>
            </a:extLst>
          </p:cNvPr>
          <p:cNvSpPr/>
          <p:nvPr/>
        </p:nvSpPr>
        <p:spPr>
          <a:xfrm flipH="1">
            <a:off x="15930502" y="6596973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01845F2C-AC19-F847-BE1F-354C49036DFE}"/>
              </a:ext>
            </a:extLst>
          </p:cNvPr>
          <p:cNvSpPr/>
          <p:nvPr/>
        </p:nvSpPr>
        <p:spPr>
          <a:xfrm rot="8100000">
            <a:off x="12568318" y="5558510"/>
            <a:ext cx="3009449" cy="3009449"/>
          </a:xfrm>
          <a:prstGeom prst="teardrop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B59EBE03-58C6-6A47-A11A-6F0B777C168E}"/>
              </a:ext>
            </a:extLst>
          </p:cNvPr>
          <p:cNvSpPr txBox="1"/>
          <p:nvPr/>
        </p:nvSpPr>
        <p:spPr>
          <a:xfrm flipH="1">
            <a:off x="12726037" y="675058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77249B89-12CE-F44F-984A-2314F249ADC5}"/>
              </a:ext>
            </a:extLst>
          </p:cNvPr>
          <p:cNvSpPr/>
          <p:nvPr/>
        </p:nvSpPr>
        <p:spPr>
          <a:xfrm rot="2700000">
            <a:off x="9303015" y="5558510"/>
            <a:ext cx="3009449" cy="3009449"/>
          </a:xfrm>
          <a:prstGeom prst="teardrop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D1CF4544-0C72-714F-A3F2-74CF3B6BFAEF}"/>
              </a:ext>
            </a:extLst>
          </p:cNvPr>
          <p:cNvSpPr txBox="1"/>
          <p:nvPr/>
        </p:nvSpPr>
        <p:spPr>
          <a:xfrm flipH="1">
            <a:off x="9569822" y="6750581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Initiating</a:t>
            </a:r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93A5A275-0C00-E14F-8B52-AE170D9CF022}"/>
              </a:ext>
            </a:extLst>
          </p:cNvPr>
          <p:cNvSpPr/>
          <p:nvPr/>
        </p:nvSpPr>
        <p:spPr>
          <a:xfrm rot="18900000">
            <a:off x="9303016" y="8861713"/>
            <a:ext cx="3009449" cy="3009449"/>
          </a:xfrm>
          <a:prstGeom prst="teardrop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22F04E63-4D06-424A-A78B-4D8F220D5987}"/>
              </a:ext>
            </a:extLst>
          </p:cNvPr>
          <p:cNvSpPr txBox="1"/>
          <p:nvPr/>
        </p:nvSpPr>
        <p:spPr>
          <a:xfrm flipH="1">
            <a:off x="9463106" y="10094316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Closing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73DEDE33-677D-1548-B11D-320640773D1A}"/>
              </a:ext>
            </a:extLst>
          </p:cNvPr>
          <p:cNvSpPr/>
          <p:nvPr/>
        </p:nvSpPr>
        <p:spPr>
          <a:xfrm flipH="1">
            <a:off x="15930502" y="9917689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638A74C8-AE0D-DC48-8759-AB19FC3C4E27}"/>
              </a:ext>
            </a:extLst>
          </p:cNvPr>
          <p:cNvSpPr/>
          <p:nvPr/>
        </p:nvSpPr>
        <p:spPr>
          <a:xfrm flipH="1">
            <a:off x="3539920" y="6596973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631EEF27-112B-EF4F-BD1D-1B0A6105ADDE}"/>
              </a:ext>
            </a:extLst>
          </p:cNvPr>
          <p:cNvSpPr/>
          <p:nvPr/>
        </p:nvSpPr>
        <p:spPr>
          <a:xfrm flipH="1">
            <a:off x="3539920" y="9917689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2618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DD1CC7-33D6-0646-8676-96EFB2C37AC9}"/>
              </a:ext>
            </a:extLst>
          </p:cNvPr>
          <p:cNvSpPr/>
          <p:nvPr/>
        </p:nvSpPr>
        <p:spPr>
          <a:xfrm>
            <a:off x="5145392" y="4775699"/>
            <a:ext cx="5489849" cy="548984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42480F-05A9-3448-B9C0-0A21A4A22C5A}"/>
              </a:ext>
            </a:extLst>
          </p:cNvPr>
          <p:cNvSpPr/>
          <p:nvPr/>
        </p:nvSpPr>
        <p:spPr>
          <a:xfrm>
            <a:off x="3714527" y="6968352"/>
            <a:ext cx="5489849" cy="548984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E7F10-D478-8C48-AAA8-3CAD5D7D3CDB}"/>
              </a:ext>
            </a:extLst>
          </p:cNvPr>
          <p:cNvSpPr/>
          <p:nvPr/>
        </p:nvSpPr>
        <p:spPr>
          <a:xfrm>
            <a:off x="6576257" y="6968352"/>
            <a:ext cx="5489849" cy="548984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3CB7D4F-21C8-F845-BF0F-751601394D64}"/>
              </a:ext>
            </a:extLst>
          </p:cNvPr>
          <p:cNvSpPr/>
          <p:nvPr/>
        </p:nvSpPr>
        <p:spPr>
          <a:xfrm>
            <a:off x="13248838" y="5457825"/>
            <a:ext cx="7520581" cy="1759004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6F5C946-55D3-6A47-9470-C398514C3E22}"/>
              </a:ext>
            </a:extLst>
          </p:cNvPr>
          <p:cNvSpPr/>
          <p:nvPr/>
        </p:nvSpPr>
        <p:spPr>
          <a:xfrm>
            <a:off x="13248838" y="7751961"/>
            <a:ext cx="7520581" cy="1759004"/>
          </a:xfrm>
          <a:prstGeom prst="parallelogram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CFD3065B-55A6-3548-8E7A-A4C75B0DA061}"/>
              </a:ext>
            </a:extLst>
          </p:cNvPr>
          <p:cNvSpPr/>
          <p:nvPr/>
        </p:nvSpPr>
        <p:spPr>
          <a:xfrm>
            <a:off x="13248838" y="10046097"/>
            <a:ext cx="7520581" cy="1759004"/>
          </a:xfrm>
          <a:prstGeom prst="parallelogram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BA6E90-B6BC-3D4D-9683-AE396868647C}"/>
              </a:ext>
            </a:extLst>
          </p:cNvPr>
          <p:cNvSpPr/>
          <p:nvPr/>
        </p:nvSpPr>
        <p:spPr>
          <a:xfrm>
            <a:off x="6140401" y="575505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B96E61-6708-1347-B2C4-2355AC8CC0AB}"/>
              </a:ext>
            </a:extLst>
          </p:cNvPr>
          <p:cNvSpPr/>
          <p:nvPr/>
        </p:nvSpPr>
        <p:spPr>
          <a:xfrm>
            <a:off x="8837456" y="992475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99E117-6A30-3F45-B47C-E15940DF89C8}"/>
              </a:ext>
            </a:extLst>
          </p:cNvPr>
          <p:cNvSpPr/>
          <p:nvPr/>
        </p:nvSpPr>
        <p:spPr>
          <a:xfrm>
            <a:off x="3608231" y="992475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D9801B5C-8A97-8B41-888B-92F9303E924F}"/>
              </a:ext>
            </a:extLst>
          </p:cNvPr>
          <p:cNvSpPr/>
          <p:nvPr/>
        </p:nvSpPr>
        <p:spPr>
          <a:xfrm flipH="1">
            <a:off x="14312475" y="5878775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EC5EAE1A-08EA-9C42-87A1-19CE6F206CA5}"/>
              </a:ext>
            </a:extLst>
          </p:cNvPr>
          <p:cNvSpPr/>
          <p:nvPr/>
        </p:nvSpPr>
        <p:spPr>
          <a:xfrm flipH="1">
            <a:off x="14312475" y="8154409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0E78A3E0-6D6A-C34D-8C3E-B8EB45779CB6}"/>
              </a:ext>
            </a:extLst>
          </p:cNvPr>
          <p:cNvSpPr/>
          <p:nvPr/>
        </p:nvSpPr>
        <p:spPr>
          <a:xfrm flipH="1">
            <a:off x="14312475" y="10448545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81832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Ellipse 16">
            <a:extLst>
              <a:ext uri="{FF2B5EF4-FFF2-40B4-BE49-F238E27FC236}">
                <a16:creationId xmlns:a16="http://schemas.microsoft.com/office/drawing/2014/main" id="{41858243-518A-5645-93E2-C09B890D8793}"/>
              </a:ext>
            </a:extLst>
          </p:cNvPr>
          <p:cNvSpPr/>
          <p:nvPr/>
        </p:nvSpPr>
        <p:spPr bwMode="auto">
          <a:xfrm>
            <a:off x="3917949" y="7536709"/>
            <a:ext cx="4452095" cy="4449123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/>
              <a:ea typeface="ＭＳ Ｐゴシック" pitchFamily="-112" charset="-128"/>
              <a:cs typeface="+mn-cs"/>
            </a:endParaRPr>
          </a:p>
        </p:txBody>
      </p:sp>
      <p:sp>
        <p:nvSpPr>
          <p:cNvPr id="24" name="Ellipse 17">
            <a:extLst>
              <a:ext uri="{FF2B5EF4-FFF2-40B4-BE49-F238E27FC236}">
                <a16:creationId xmlns:a16="http://schemas.microsoft.com/office/drawing/2014/main" id="{6CE4616D-C7F4-B34D-B33B-85EF017A1730}"/>
              </a:ext>
            </a:extLst>
          </p:cNvPr>
          <p:cNvSpPr/>
          <p:nvPr/>
        </p:nvSpPr>
        <p:spPr bwMode="auto">
          <a:xfrm>
            <a:off x="8754407" y="4969752"/>
            <a:ext cx="4455071" cy="4452099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317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5" name="Ellipse 18">
            <a:extLst>
              <a:ext uri="{FF2B5EF4-FFF2-40B4-BE49-F238E27FC236}">
                <a16:creationId xmlns:a16="http://schemas.microsoft.com/office/drawing/2014/main" id="{F2B6A57F-F325-9541-ACEC-4C256F214FBA}"/>
              </a:ext>
            </a:extLst>
          </p:cNvPr>
          <p:cNvSpPr/>
          <p:nvPr/>
        </p:nvSpPr>
        <p:spPr bwMode="auto">
          <a:xfrm>
            <a:off x="11174123" y="4969752"/>
            <a:ext cx="4452095" cy="4452099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ＭＳ Ｐゴシック" pitchFamily="-112" charset="-128"/>
              <a:cs typeface="+mn-cs"/>
            </a:endParaRPr>
          </a:p>
        </p:txBody>
      </p:sp>
      <p:sp>
        <p:nvSpPr>
          <p:cNvPr id="26" name="Ellipse 19">
            <a:extLst>
              <a:ext uri="{FF2B5EF4-FFF2-40B4-BE49-F238E27FC236}">
                <a16:creationId xmlns:a16="http://schemas.microsoft.com/office/drawing/2014/main" id="{E6776050-0AC0-0B44-B4F1-C97F0371EBAC}"/>
              </a:ext>
            </a:extLst>
          </p:cNvPr>
          <p:cNvSpPr/>
          <p:nvPr/>
        </p:nvSpPr>
        <p:spPr bwMode="auto">
          <a:xfrm>
            <a:off x="6334690" y="6135504"/>
            <a:ext cx="4455071" cy="445506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17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7" name="Ellipse 20">
            <a:extLst>
              <a:ext uri="{FF2B5EF4-FFF2-40B4-BE49-F238E27FC236}">
                <a16:creationId xmlns:a16="http://schemas.microsoft.com/office/drawing/2014/main" id="{AC396611-954F-1E40-9B96-00A06A34A325}"/>
              </a:ext>
            </a:extLst>
          </p:cNvPr>
          <p:cNvSpPr/>
          <p:nvPr/>
        </p:nvSpPr>
        <p:spPr bwMode="auto">
          <a:xfrm>
            <a:off x="13590865" y="6136989"/>
            <a:ext cx="4452095" cy="4452099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8" name="Ellipse 16">
            <a:extLst>
              <a:ext uri="{FF2B5EF4-FFF2-40B4-BE49-F238E27FC236}">
                <a16:creationId xmlns:a16="http://schemas.microsoft.com/office/drawing/2014/main" id="{DFC394F6-4CFD-044C-B9E6-47FC116EC432}"/>
              </a:ext>
            </a:extLst>
          </p:cNvPr>
          <p:cNvSpPr/>
          <p:nvPr/>
        </p:nvSpPr>
        <p:spPr bwMode="auto">
          <a:xfrm>
            <a:off x="16007606" y="7536709"/>
            <a:ext cx="4452095" cy="4449123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14383B-2272-E74E-ACF1-66CA8F4DA892}"/>
              </a:ext>
            </a:extLst>
          </p:cNvPr>
          <p:cNvSpPr/>
          <p:nvPr/>
        </p:nvSpPr>
        <p:spPr>
          <a:xfrm>
            <a:off x="3860799" y="9657308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8B6BC3-4824-DF48-A963-B2405B5AB151}"/>
              </a:ext>
            </a:extLst>
          </p:cNvPr>
          <p:cNvSpPr/>
          <p:nvPr/>
        </p:nvSpPr>
        <p:spPr>
          <a:xfrm>
            <a:off x="6874667" y="8122493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52AD7D-46B5-5A4B-A455-67C2E9BA0A01}"/>
              </a:ext>
            </a:extLst>
          </p:cNvPr>
          <p:cNvSpPr/>
          <p:nvPr/>
        </p:nvSpPr>
        <p:spPr>
          <a:xfrm flipH="1">
            <a:off x="8990203" y="6460437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52A88E-8664-C144-BDD1-BFB10CAF3527}"/>
              </a:ext>
            </a:extLst>
          </p:cNvPr>
          <p:cNvSpPr/>
          <p:nvPr/>
        </p:nvSpPr>
        <p:spPr>
          <a:xfrm flipH="1">
            <a:off x="11985462" y="6460437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5C6A5E-CC9D-EE4D-A54B-0543F1B65BB9}"/>
              </a:ext>
            </a:extLst>
          </p:cNvPr>
          <p:cNvSpPr/>
          <p:nvPr/>
        </p:nvSpPr>
        <p:spPr>
          <a:xfrm>
            <a:off x="14121510" y="8122493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D14BF2-1949-9744-A09D-33299B664F23}"/>
              </a:ext>
            </a:extLst>
          </p:cNvPr>
          <p:cNvSpPr/>
          <p:nvPr/>
        </p:nvSpPr>
        <p:spPr>
          <a:xfrm>
            <a:off x="17126047" y="9657308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047063-FEC6-0646-8606-79DBED2A59FE}"/>
              </a:ext>
            </a:extLst>
          </p:cNvPr>
          <p:cNvSpPr/>
          <p:nvPr/>
        </p:nvSpPr>
        <p:spPr>
          <a:xfrm>
            <a:off x="4709885" y="10467808"/>
            <a:ext cx="1692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4FD782-7D79-754A-9A50-963D3AD1CB89}"/>
              </a:ext>
            </a:extLst>
          </p:cNvPr>
          <p:cNvSpPr/>
          <p:nvPr/>
        </p:nvSpPr>
        <p:spPr>
          <a:xfrm>
            <a:off x="8280942" y="9103817"/>
            <a:ext cx="1692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21CDEA-8AD9-0743-84F7-16DE9E931E8C}"/>
              </a:ext>
            </a:extLst>
          </p:cNvPr>
          <p:cNvSpPr/>
          <p:nvPr/>
        </p:nvSpPr>
        <p:spPr>
          <a:xfrm>
            <a:off x="9842059" y="5434217"/>
            <a:ext cx="1692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53C6E5-AE14-A742-BF3C-94622389A344}"/>
              </a:ext>
            </a:extLst>
          </p:cNvPr>
          <p:cNvSpPr/>
          <p:nvPr/>
        </p:nvSpPr>
        <p:spPr>
          <a:xfrm>
            <a:off x="12842961" y="5434217"/>
            <a:ext cx="1692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F6280D-2A3C-8043-9E7F-1970F31D3CC1}"/>
              </a:ext>
            </a:extLst>
          </p:cNvPr>
          <p:cNvSpPr/>
          <p:nvPr/>
        </p:nvSpPr>
        <p:spPr>
          <a:xfrm>
            <a:off x="14295640" y="9103817"/>
            <a:ext cx="1692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C4F308-7EF7-A144-9B58-F3A64A6FD087}"/>
              </a:ext>
            </a:extLst>
          </p:cNvPr>
          <p:cNvSpPr/>
          <p:nvPr/>
        </p:nvSpPr>
        <p:spPr>
          <a:xfrm>
            <a:off x="17986973" y="10467808"/>
            <a:ext cx="1692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998A5-383F-704A-87E1-F0886FCDD445}"/>
              </a:ext>
            </a:extLst>
          </p:cNvPr>
          <p:cNvSpPr/>
          <p:nvPr/>
        </p:nvSpPr>
        <p:spPr>
          <a:xfrm flipH="1">
            <a:off x="8738659" y="11279270"/>
            <a:ext cx="6900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93443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37D519B-0AF3-4C40-A6A3-C6B40E3AEC28}"/>
              </a:ext>
            </a:extLst>
          </p:cNvPr>
          <p:cNvSpPr/>
          <p:nvPr/>
        </p:nvSpPr>
        <p:spPr>
          <a:xfrm rot="16200000">
            <a:off x="10197361" y="4288835"/>
            <a:ext cx="3982919" cy="4878855"/>
          </a:xfrm>
          <a:custGeom>
            <a:avLst/>
            <a:gdLst>
              <a:gd name="connsiteX0" fmla="*/ 1147483 w 2294965"/>
              <a:gd name="connsiteY0" fmla="*/ 2465294 h 2465294"/>
              <a:gd name="connsiteX1" fmla="*/ 2294965 w 2294965"/>
              <a:gd name="connsiteY1" fmla="*/ 1947886 h 2465294"/>
              <a:gd name="connsiteX2" fmla="*/ 2294965 w 2294965"/>
              <a:gd name="connsiteY2" fmla="*/ 1232647 h 2465294"/>
              <a:gd name="connsiteX3" fmla="*/ 2294965 w 2294965"/>
              <a:gd name="connsiteY3" fmla="*/ 517408 h 2465294"/>
              <a:gd name="connsiteX4" fmla="*/ 1147483 w 2294965"/>
              <a:gd name="connsiteY4" fmla="*/ 0 h 2465294"/>
              <a:gd name="connsiteX5" fmla="*/ 0 w 2294965"/>
              <a:gd name="connsiteY5" fmla="*/ 517408 h 2465294"/>
              <a:gd name="connsiteX6" fmla="*/ 0 w 2294965"/>
              <a:gd name="connsiteY6" fmla="*/ 1232647 h 2465294"/>
              <a:gd name="connsiteX7" fmla="*/ 0 w 2294965"/>
              <a:gd name="connsiteY7" fmla="*/ 1947886 h 246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4965" h="2465294">
                <a:moveTo>
                  <a:pt x="1147483" y="2465294"/>
                </a:moveTo>
                <a:lnTo>
                  <a:pt x="2294965" y="1947886"/>
                </a:lnTo>
                <a:lnTo>
                  <a:pt x="2294965" y="1232647"/>
                </a:lnTo>
                <a:lnTo>
                  <a:pt x="2294965" y="517408"/>
                </a:lnTo>
                <a:lnTo>
                  <a:pt x="1147483" y="0"/>
                </a:lnTo>
                <a:lnTo>
                  <a:pt x="0" y="517408"/>
                </a:lnTo>
                <a:lnTo>
                  <a:pt x="0" y="1232647"/>
                </a:lnTo>
                <a:lnTo>
                  <a:pt x="0" y="1947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9EA7A83-2193-EB41-ACE3-B76F84BCC52D}"/>
              </a:ext>
            </a:extLst>
          </p:cNvPr>
          <p:cNvSpPr/>
          <p:nvPr/>
        </p:nvSpPr>
        <p:spPr>
          <a:xfrm rot="16200000">
            <a:off x="10197361" y="8271754"/>
            <a:ext cx="3982919" cy="4878855"/>
          </a:xfrm>
          <a:custGeom>
            <a:avLst/>
            <a:gdLst>
              <a:gd name="connsiteX0" fmla="*/ 1147483 w 2294965"/>
              <a:gd name="connsiteY0" fmla="*/ 2465294 h 2465294"/>
              <a:gd name="connsiteX1" fmla="*/ 2294965 w 2294965"/>
              <a:gd name="connsiteY1" fmla="*/ 1947886 h 2465294"/>
              <a:gd name="connsiteX2" fmla="*/ 2294965 w 2294965"/>
              <a:gd name="connsiteY2" fmla="*/ 1232647 h 2465294"/>
              <a:gd name="connsiteX3" fmla="*/ 2294965 w 2294965"/>
              <a:gd name="connsiteY3" fmla="*/ 517408 h 2465294"/>
              <a:gd name="connsiteX4" fmla="*/ 1147483 w 2294965"/>
              <a:gd name="connsiteY4" fmla="*/ 0 h 2465294"/>
              <a:gd name="connsiteX5" fmla="*/ 0 w 2294965"/>
              <a:gd name="connsiteY5" fmla="*/ 517408 h 2465294"/>
              <a:gd name="connsiteX6" fmla="*/ 0 w 2294965"/>
              <a:gd name="connsiteY6" fmla="*/ 1232647 h 2465294"/>
              <a:gd name="connsiteX7" fmla="*/ 0 w 2294965"/>
              <a:gd name="connsiteY7" fmla="*/ 1947886 h 246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4965" h="2465294">
                <a:moveTo>
                  <a:pt x="1147483" y="2465294"/>
                </a:moveTo>
                <a:lnTo>
                  <a:pt x="2294965" y="1947886"/>
                </a:lnTo>
                <a:lnTo>
                  <a:pt x="2294965" y="1232647"/>
                </a:lnTo>
                <a:lnTo>
                  <a:pt x="2294965" y="517408"/>
                </a:lnTo>
                <a:lnTo>
                  <a:pt x="1147483" y="0"/>
                </a:lnTo>
                <a:lnTo>
                  <a:pt x="0" y="517408"/>
                </a:lnTo>
                <a:lnTo>
                  <a:pt x="0" y="1232647"/>
                </a:lnTo>
                <a:lnTo>
                  <a:pt x="0" y="19478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0F4239E-61A5-3244-AF5E-62AD34871D93}"/>
              </a:ext>
            </a:extLst>
          </p:cNvPr>
          <p:cNvSpPr/>
          <p:nvPr/>
        </p:nvSpPr>
        <p:spPr>
          <a:xfrm rot="10800000">
            <a:off x="7807614" y="6280293"/>
            <a:ext cx="4381211" cy="4878854"/>
          </a:xfrm>
          <a:custGeom>
            <a:avLst/>
            <a:gdLst>
              <a:gd name="connsiteX0" fmla="*/ 1147483 w 2294965"/>
              <a:gd name="connsiteY0" fmla="*/ 2465294 h 2465294"/>
              <a:gd name="connsiteX1" fmla="*/ 2294965 w 2294965"/>
              <a:gd name="connsiteY1" fmla="*/ 1947886 h 2465294"/>
              <a:gd name="connsiteX2" fmla="*/ 2294965 w 2294965"/>
              <a:gd name="connsiteY2" fmla="*/ 1232647 h 2465294"/>
              <a:gd name="connsiteX3" fmla="*/ 2294965 w 2294965"/>
              <a:gd name="connsiteY3" fmla="*/ 517408 h 2465294"/>
              <a:gd name="connsiteX4" fmla="*/ 1147483 w 2294965"/>
              <a:gd name="connsiteY4" fmla="*/ 0 h 2465294"/>
              <a:gd name="connsiteX5" fmla="*/ 0 w 2294965"/>
              <a:gd name="connsiteY5" fmla="*/ 517408 h 2465294"/>
              <a:gd name="connsiteX6" fmla="*/ 0 w 2294965"/>
              <a:gd name="connsiteY6" fmla="*/ 1232647 h 2465294"/>
              <a:gd name="connsiteX7" fmla="*/ 0 w 2294965"/>
              <a:gd name="connsiteY7" fmla="*/ 1947886 h 246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4965" h="2465294">
                <a:moveTo>
                  <a:pt x="1147483" y="2465294"/>
                </a:moveTo>
                <a:lnTo>
                  <a:pt x="2294965" y="1947886"/>
                </a:lnTo>
                <a:lnTo>
                  <a:pt x="2294965" y="1232647"/>
                </a:lnTo>
                <a:lnTo>
                  <a:pt x="2294965" y="517408"/>
                </a:lnTo>
                <a:lnTo>
                  <a:pt x="1147483" y="0"/>
                </a:lnTo>
                <a:lnTo>
                  <a:pt x="0" y="517408"/>
                </a:lnTo>
                <a:lnTo>
                  <a:pt x="0" y="1232647"/>
                </a:lnTo>
                <a:lnTo>
                  <a:pt x="0" y="19478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36CAA34-81AB-FE4A-825C-E0A2B8E949AA}"/>
              </a:ext>
            </a:extLst>
          </p:cNvPr>
          <p:cNvSpPr/>
          <p:nvPr/>
        </p:nvSpPr>
        <p:spPr>
          <a:xfrm rot="10800000">
            <a:off x="12188825" y="6280293"/>
            <a:ext cx="4381211" cy="4878854"/>
          </a:xfrm>
          <a:custGeom>
            <a:avLst/>
            <a:gdLst>
              <a:gd name="connsiteX0" fmla="*/ 1147483 w 2294965"/>
              <a:gd name="connsiteY0" fmla="*/ 2465294 h 2465294"/>
              <a:gd name="connsiteX1" fmla="*/ 2294965 w 2294965"/>
              <a:gd name="connsiteY1" fmla="*/ 1947886 h 2465294"/>
              <a:gd name="connsiteX2" fmla="*/ 2294965 w 2294965"/>
              <a:gd name="connsiteY2" fmla="*/ 1232647 h 2465294"/>
              <a:gd name="connsiteX3" fmla="*/ 2294965 w 2294965"/>
              <a:gd name="connsiteY3" fmla="*/ 517408 h 2465294"/>
              <a:gd name="connsiteX4" fmla="*/ 1147483 w 2294965"/>
              <a:gd name="connsiteY4" fmla="*/ 0 h 2465294"/>
              <a:gd name="connsiteX5" fmla="*/ 0 w 2294965"/>
              <a:gd name="connsiteY5" fmla="*/ 517408 h 2465294"/>
              <a:gd name="connsiteX6" fmla="*/ 0 w 2294965"/>
              <a:gd name="connsiteY6" fmla="*/ 1232647 h 2465294"/>
              <a:gd name="connsiteX7" fmla="*/ 0 w 2294965"/>
              <a:gd name="connsiteY7" fmla="*/ 1947886 h 246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4965" h="2465294">
                <a:moveTo>
                  <a:pt x="1147483" y="2465294"/>
                </a:moveTo>
                <a:lnTo>
                  <a:pt x="2294965" y="1947886"/>
                </a:lnTo>
                <a:lnTo>
                  <a:pt x="2294965" y="1232647"/>
                </a:lnTo>
                <a:lnTo>
                  <a:pt x="2294965" y="517408"/>
                </a:lnTo>
                <a:lnTo>
                  <a:pt x="1147483" y="0"/>
                </a:lnTo>
                <a:lnTo>
                  <a:pt x="0" y="517408"/>
                </a:lnTo>
                <a:lnTo>
                  <a:pt x="0" y="1232647"/>
                </a:lnTo>
                <a:lnTo>
                  <a:pt x="0" y="1947886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77B7784-A8FE-D646-8982-D4903173B3EF}"/>
              </a:ext>
            </a:extLst>
          </p:cNvPr>
          <p:cNvSpPr/>
          <p:nvPr/>
        </p:nvSpPr>
        <p:spPr>
          <a:xfrm rot="16200000">
            <a:off x="9749395" y="6280293"/>
            <a:ext cx="2439430" cy="2439430"/>
          </a:xfrm>
          <a:custGeom>
            <a:avLst/>
            <a:gdLst>
              <a:gd name="connsiteX0" fmla="*/ 1202451 w 1202451"/>
              <a:gd name="connsiteY0" fmla="*/ 122651 h 1202451"/>
              <a:gd name="connsiteX1" fmla="*/ 697718 w 1202451"/>
              <a:gd name="connsiteY1" fmla="*/ 1202451 h 1202451"/>
              <a:gd name="connsiteX2" fmla="*/ 1 w 1202451"/>
              <a:gd name="connsiteY2" fmla="*/ 1202450 h 1202451"/>
              <a:gd name="connsiteX3" fmla="*/ 0 w 1202451"/>
              <a:gd name="connsiteY3" fmla="*/ 1202450 h 1202451"/>
              <a:gd name="connsiteX4" fmla="*/ 0 w 1202451"/>
              <a:gd name="connsiteY4" fmla="*/ 1202448 h 1202451"/>
              <a:gd name="connsiteX5" fmla="*/ 0 w 1202451"/>
              <a:gd name="connsiteY5" fmla="*/ 504731 h 1202451"/>
              <a:gd name="connsiteX6" fmla="*/ 981638 w 1202451"/>
              <a:gd name="connsiteY6" fmla="*/ 0 h 1202451"/>
              <a:gd name="connsiteX7" fmla="*/ 1196843 w 1202451"/>
              <a:gd name="connsiteY7" fmla="*/ 110653 h 1202451"/>
              <a:gd name="connsiteX8" fmla="*/ 1202451 w 1202451"/>
              <a:gd name="connsiteY8" fmla="*/ 122651 h 120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2451" h="1202451">
                <a:moveTo>
                  <a:pt x="1202451" y="122651"/>
                </a:moveTo>
                <a:lnTo>
                  <a:pt x="697718" y="1202451"/>
                </a:lnTo>
                <a:lnTo>
                  <a:pt x="1" y="1202450"/>
                </a:lnTo>
                <a:lnTo>
                  <a:pt x="0" y="1202450"/>
                </a:lnTo>
                <a:lnTo>
                  <a:pt x="0" y="1202448"/>
                </a:lnTo>
                <a:lnTo>
                  <a:pt x="0" y="504731"/>
                </a:lnTo>
                <a:lnTo>
                  <a:pt x="981638" y="0"/>
                </a:lnTo>
                <a:lnTo>
                  <a:pt x="1196843" y="110653"/>
                </a:lnTo>
                <a:lnTo>
                  <a:pt x="1202451" y="122651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5C7745D-5835-FA44-B64B-E1009A3A6E2A}"/>
              </a:ext>
            </a:extLst>
          </p:cNvPr>
          <p:cNvSpPr/>
          <p:nvPr/>
        </p:nvSpPr>
        <p:spPr>
          <a:xfrm rot="16200000">
            <a:off x="9749395" y="8719719"/>
            <a:ext cx="2439424" cy="2439430"/>
          </a:xfrm>
          <a:custGeom>
            <a:avLst/>
            <a:gdLst>
              <a:gd name="connsiteX0" fmla="*/ 1202448 w 1202448"/>
              <a:gd name="connsiteY0" fmla="*/ 504732 h 1202451"/>
              <a:gd name="connsiteX1" fmla="*/ 1202448 w 1202448"/>
              <a:gd name="connsiteY1" fmla="*/ 1202449 h 1202451"/>
              <a:gd name="connsiteX2" fmla="*/ 1202448 w 1202448"/>
              <a:gd name="connsiteY2" fmla="*/ 1202451 h 1202451"/>
              <a:gd name="connsiteX3" fmla="*/ 504732 w 1202448"/>
              <a:gd name="connsiteY3" fmla="*/ 1202451 h 1202451"/>
              <a:gd name="connsiteX4" fmla="*/ 0 w 1202448"/>
              <a:gd name="connsiteY4" fmla="*/ 122651 h 1202451"/>
              <a:gd name="connsiteX5" fmla="*/ 5608 w 1202448"/>
              <a:gd name="connsiteY5" fmla="*/ 110652 h 1202451"/>
              <a:gd name="connsiteX6" fmla="*/ 220813 w 1202448"/>
              <a:gd name="connsiteY6" fmla="*/ 0 h 1202451"/>
              <a:gd name="connsiteX7" fmla="*/ 1202448 w 1202448"/>
              <a:gd name="connsiteY7" fmla="*/ 504732 h 120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2448" h="1202451">
                <a:moveTo>
                  <a:pt x="1202448" y="504732"/>
                </a:moveTo>
                <a:lnTo>
                  <a:pt x="1202448" y="1202449"/>
                </a:lnTo>
                <a:lnTo>
                  <a:pt x="1202448" y="1202451"/>
                </a:lnTo>
                <a:lnTo>
                  <a:pt x="504732" y="1202451"/>
                </a:lnTo>
                <a:lnTo>
                  <a:pt x="0" y="122651"/>
                </a:lnTo>
                <a:lnTo>
                  <a:pt x="5608" y="110652"/>
                </a:lnTo>
                <a:lnTo>
                  <a:pt x="220813" y="0"/>
                </a:lnTo>
                <a:lnTo>
                  <a:pt x="1202448" y="504732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A5FB026-EA69-FB4B-852F-C2C91BBDFB33}"/>
              </a:ext>
            </a:extLst>
          </p:cNvPr>
          <p:cNvSpPr/>
          <p:nvPr/>
        </p:nvSpPr>
        <p:spPr>
          <a:xfrm rot="5400000" flipH="1">
            <a:off x="12188815" y="6280293"/>
            <a:ext cx="2439430" cy="2439430"/>
          </a:xfrm>
          <a:custGeom>
            <a:avLst/>
            <a:gdLst>
              <a:gd name="connsiteX0" fmla="*/ 1202451 w 1202451"/>
              <a:gd name="connsiteY0" fmla="*/ 122651 h 1202451"/>
              <a:gd name="connsiteX1" fmla="*/ 697718 w 1202451"/>
              <a:gd name="connsiteY1" fmla="*/ 1202451 h 1202451"/>
              <a:gd name="connsiteX2" fmla="*/ 1 w 1202451"/>
              <a:gd name="connsiteY2" fmla="*/ 1202450 h 1202451"/>
              <a:gd name="connsiteX3" fmla="*/ 0 w 1202451"/>
              <a:gd name="connsiteY3" fmla="*/ 1202450 h 1202451"/>
              <a:gd name="connsiteX4" fmla="*/ 0 w 1202451"/>
              <a:gd name="connsiteY4" fmla="*/ 1202448 h 1202451"/>
              <a:gd name="connsiteX5" fmla="*/ 0 w 1202451"/>
              <a:gd name="connsiteY5" fmla="*/ 504731 h 1202451"/>
              <a:gd name="connsiteX6" fmla="*/ 981638 w 1202451"/>
              <a:gd name="connsiteY6" fmla="*/ 0 h 1202451"/>
              <a:gd name="connsiteX7" fmla="*/ 1196843 w 1202451"/>
              <a:gd name="connsiteY7" fmla="*/ 110653 h 1202451"/>
              <a:gd name="connsiteX8" fmla="*/ 1202451 w 1202451"/>
              <a:gd name="connsiteY8" fmla="*/ 122651 h 120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2451" h="1202451">
                <a:moveTo>
                  <a:pt x="1202451" y="122651"/>
                </a:moveTo>
                <a:lnTo>
                  <a:pt x="697718" y="1202451"/>
                </a:lnTo>
                <a:lnTo>
                  <a:pt x="1" y="1202450"/>
                </a:lnTo>
                <a:lnTo>
                  <a:pt x="0" y="1202450"/>
                </a:lnTo>
                <a:lnTo>
                  <a:pt x="0" y="1202448"/>
                </a:lnTo>
                <a:lnTo>
                  <a:pt x="0" y="504731"/>
                </a:lnTo>
                <a:lnTo>
                  <a:pt x="981638" y="0"/>
                </a:lnTo>
                <a:lnTo>
                  <a:pt x="1196843" y="110653"/>
                </a:lnTo>
                <a:lnTo>
                  <a:pt x="1202451" y="122651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749EF63-F463-724C-9ED0-93E87A9C7861}"/>
              </a:ext>
            </a:extLst>
          </p:cNvPr>
          <p:cNvSpPr/>
          <p:nvPr/>
        </p:nvSpPr>
        <p:spPr>
          <a:xfrm rot="5400000" flipH="1">
            <a:off x="12188815" y="8719719"/>
            <a:ext cx="2439424" cy="2439430"/>
          </a:xfrm>
          <a:custGeom>
            <a:avLst/>
            <a:gdLst>
              <a:gd name="connsiteX0" fmla="*/ 1202448 w 1202448"/>
              <a:gd name="connsiteY0" fmla="*/ 504732 h 1202451"/>
              <a:gd name="connsiteX1" fmla="*/ 1202448 w 1202448"/>
              <a:gd name="connsiteY1" fmla="*/ 1202449 h 1202451"/>
              <a:gd name="connsiteX2" fmla="*/ 1202448 w 1202448"/>
              <a:gd name="connsiteY2" fmla="*/ 1202451 h 1202451"/>
              <a:gd name="connsiteX3" fmla="*/ 504732 w 1202448"/>
              <a:gd name="connsiteY3" fmla="*/ 1202451 h 1202451"/>
              <a:gd name="connsiteX4" fmla="*/ 0 w 1202448"/>
              <a:gd name="connsiteY4" fmla="*/ 122651 h 1202451"/>
              <a:gd name="connsiteX5" fmla="*/ 5608 w 1202448"/>
              <a:gd name="connsiteY5" fmla="*/ 110652 h 1202451"/>
              <a:gd name="connsiteX6" fmla="*/ 220813 w 1202448"/>
              <a:gd name="connsiteY6" fmla="*/ 0 h 1202451"/>
              <a:gd name="connsiteX7" fmla="*/ 1202448 w 1202448"/>
              <a:gd name="connsiteY7" fmla="*/ 504732 h 120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2448" h="1202451">
                <a:moveTo>
                  <a:pt x="1202448" y="504732"/>
                </a:moveTo>
                <a:lnTo>
                  <a:pt x="1202448" y="1202449"/>
                </a:lnTo>
                <a:lnTo>
                  <a:pt x="1202448" y="1202451"/>
                </a:lnTo>
                <a:lnTo>
                  <a:pt x="504732" y="1202451"/>
                </a:lnTo>
                <a:lnTo>
                  <a:pt x="0" y="122651"/>
                </a:lnTo>
                <a:lnTo>
                  <a:pt x="5608" y="110652"/>
                </a:lnTo>
                <a:lnTo>
                  <a:pt x="220813" y="0"/>
                </a:lnTo>
                <a:lnTo>
                  <a:pt x="1202448" y="504732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rma libre 439">
            <a:extLst>
              <a:ext uri="{FF2B5EF4-FFF2-40B4-BE49-F238E27FC236}">
                <a16:creationId xmlns:a16="http://schemas.microsoft.com/office/drawing/2014/main" id="{20A37558-3B4B-5A4A-AF54-FBABF510B08F}"/>
              </a:ext>
            </a:extLst>
          </p:cNvPr>
          <p:cNvSpPr/>
          <p:nvPr/>
        </p:nvSpPr>
        <p:spPr>
          <a:xfrm>
            <a:off x="12636592" y="7721646"/>
            <a:ext cx="688824" cy="516953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61" name="Forma libre 432">
            <a:extLst>
              <a:ext uri="{FF2B5EF4-FFF2-40B4-BE49-F238E27FC236}">
                <a16:creationId xmlns:a16="http://schemas.microsoft.com/office/drawing/2014/main" id="{74F450F7-5B43-2648-8A4F-A33BF89A2D81}"/>
              </a:ext>
            </a:extLst>
          </p:cNvPr>
          <p:cNvSpPr/>
          <p:nvPr/>
        </p:nvSpPr>
        <p:spPr>
          <a:xfrm>
            <a:off x="12636592" y="9190949"/>
            <a:ext cx="679554" cy="679554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78">
            <a:extLst>
              <a:ext uri="{FF2B5EF4-FFF2-40B4-BE49-F238E27FC236}">
                <a16:creationId xmlns:a16="http://schemas.microsoft.com/office/drawing/2014/main" id="{D258AECB-279E-994B-8DFD-8BD7B012DCF8}"/>
              </a:ext>
            </a:extLst>
          </p:cNvPr>
          <p:cNvSpPr/>
          <p:nvPr/>
        </p:nvSpPr>
        <p:spPr>
          <a:xfrm>
            <a:off x="10960367" y="9372644"/>
            <a:ext cx="746788" cy="497859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Gráfico 221">
            <a:extLst>
              <a:ext uri="{FF2B5EF4-FFF2-40B4-BE49-F238E27FC236}">
                <a16:creationId xmlns:a16="http://schemas.microsoft.com/office/drawing/2014/main" id="{765374AA-BFD6-6B49-8F3C-BD401B53BFCA}"/>
              </a:ext>
            </a:extLst>
          </p:cNvPr>
          <p:cNvSpPr/>
          <p:nvPr/>
        </p:nvSpPr>
        <p:spPr>
          <a:xfrm>
            <a:off x="10888350" y="7632514"/>
            <a:ext cx="834258" cy="69521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0B7D04-FA3B-7C4E-9CC4-AEADC236EE7D}"/>
              </a:ext>
            </a:extLst>
          </p:cNvPr>
          <p:cNvSpPr/>
          <p:nvPr/>
        </p:nvSpPr>
        <p:spPr>
          <a:xfrm>
            <a:off x="10454861" y="5411324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9BFB05-2496-C646-99D3-93F4E852B33C}"/>
              </a:ext>
            </a:extLst>
          </p:cNvPr>
          <p:cNvSpPr/>
          <p:nvPr/>
        </p:nvSpPr>
        <p:spPr>
          <a:xfrm>
            <a:off x="13350693" y="8454172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B6F32D-C1FB-7040-9BA6-1917460FECAA}"/>
              </a:ext>
            </a:extLst>
          </p:cNvPr>
          <p:cNvSpPr/>
          <p:nvPr/>
        </p:nvSpPr>
        <p:spPr>
          <a:xfrm flipH="1">
            <a:off x="10454861" y="11445570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5DFF86-750C-C647-AB36-CAA4B5EB9F94}"/>
              </a:ext>
            </a:extLst>
          </p:cNvPr>
          <p:cNvSpPr/>
          <p:nvPr/>
        </p:nvSpPr>
        <p:spPr>
          <a:xfrm flipH="1">
            <a:off x="7578303" y="8427331"/>
            <a:ext cx="3390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4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7BDC136C-EE02-4943-9175-67E2303DEB2B}"/>
              </a:ext>
            </a:extLst>
          </p:cNvPr>
          <p:cNvSpPr/>
          <p:nvPr/>
        </p:nvSpPr>
        <p:spPr>
          <a:xfrm flipH="1">
            <a:off x="14628242" y="5184089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2E4782A1-9033-884B-BBE0-E513C3E50A8E}"/>
              </a:ext>
            </a:extLst>
          </p:cNvPr>
          <p:cNvSpPr/>
          <p:nvPr/>
        </p:nvSpPr>
        <p:spPr>
          <a:xfrm flipH="1">
            <a:off x="17017803" y="8269505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4FC0D7B6-4DBF-DA4A-A7C0-921C2C4F63C3}"/>
              </a:ext>
            </a:extLst>
          </p:cNvPr>
          <p:cNvSpPr/>
          <p:nvPr/>
        </p:nvSpPr>
        <p:spPr>
          <a:xfrm flipH="1">
            <a:off x="2138001" y="8269505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CA79CF3B-1D89-1D49-A5D4-BFE6D3EDEBF8}"/>
              </a:ext>
            </a:extLst>
          </p:cNvPr>
          <p:cNvSpPr/>
          <p:nvPr/>
        </p:nvSpPr>
        <p:spPr>
          <a:xfrm flipH="1">
            <a:off x="4356080" y="11216495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6989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5473D9-689D-FC4F-8F0E-0F89916AA458}"/>
              </a:ext>
            </a:extLst>
          </p:cNvPr>
          <p:cNvSpPr/>
          <p:nvPr/>
        </p:nvSpPr>
        <p:spPr>
          <a:xfrm>
            <a:off x="6914369" y="5120641"/>
            <a:ext cx="6934250" cy="693424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8603D1-525A-A248-B76E-2C6B27FAF888}"/>
              </a:ext>
            </a:extLst>
          </p:cNvPr>
          <p:cNvSpPr/>
          <p:nvPr/>
        </p:nvSpPr>
        <p:spPr>
          <a:xfrm>
            <a:off x="10529031" y="5120641"/>
            <a:ext cx="6934250" cy="6934248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59892433-1DA4-B14F-BEE8-89808082B51F}"/>
              </a:ext>
            </a:extLst>
          </p:cNvPr>
          <p:cNvSpPr/>
          <p:nvPr/>
        </p:nvSpPr>
        <p:spPr>
          <a:xfrm rot="13500000">
            <a:off x="6025141" y="4413058"/>
            <a:ext cx="8349412" cy="8349414"/>
          </a:xfrm>
          <a:prstGeom prst="arc">
            <a:avLst/>
          </a:prstGeom>
          <a:ln w="88900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AA7F068-322C-EC43-904E-422FD108CE97}"/>
              </a:ext>
            </a:extLst>
          </p:cNvPr>
          <p:cNvSpPr/>
          <p:nvPr/>
        </p:nvSpPr>
        <p:spPr>
          <a:xfrm rot="2700000">
            <a:off x="10003096" y="4413058"/>
            <a:ext cx="8349412" cy="8349414"/>
          </a:xfrm>
          <a:prstGeom prst="arc">
            <a:avLst/>
          </a:prstGeom>
          <a:ln w="88900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0F43F0-D5A1-5A42-A0E0-6912884B77F4}"/>
              </a:ext>
            </a:extLst>
          </p:cNvPr>
          <p:cNvGrpSpPr/>
          <p:nvPr/>
        </p:nvGrpSpPr>
        <p:grpSpPr>
          <a:xfrm>
            <a:off x="7206015" y="7280647"/>
            <a:ext cx="10033408" cy="2614236"/>
            <a:chOff x="7206015" y="6858000"/>
            <a:chExt cx="10033408" cy="2614236"/>
          </a:xfrm>
        </p:grpSpPr>
        <p:sp>
          <p:nvSpPr>
            <p:cNvPr id="38" name="Forma libre 439">
              <a:extLst>
                <a:ext uri="{FF2B5EF4-FFF2-40B4-BE49-F238E27FC236}">
                  <a16:creationId xmlns:a16="http://schemas.microsoft.com/office/drawing/2014/main" id="{3DDE8C9D-C75B-C040-BD41-618223A2875D}"/>
                </a:ext>
              </a:extLst>
            </p:cNvPr>
            <p:cNvSpPr/>
            <p:nvPr/>
          </p:nvSpPr>
          <p:spPr>
            <a:xfrm>
              <a:off x="8458309" y="8955283"/>
              <a:ext cx="688824" cy="516953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40" name="Forma libre 378">
              <a:extLst>
                <a:ext uri="{FF2B5EF4-FFF2-40B4-BE49-F238E27FC236}">
                  <a16:creationId xmlns:a16="http://schemas.microsoft.com/office/drawing/2014/main" id="{AB5FD6FE-28D8-E54F-B76E-04479A7769FC}"/>
                </a:ext>
              </a:extLst>
            </p:cNvPr>
            <p:cNvSpPr/>
            <p:nvPr/>
          </p:nvSpPr>
          <p:spPr>
            <a:xfrm>
              <a:off x="15170627" y="6858000"/>
              <a:ext cx="746788" cy="497859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7AC464-30C6-9A4C-97A4-5408DF68DF62}"/>
                </a:ext>
              </a:extLst>
            </p:cNvPr>
            <p:cNvSpPr/>
            <p:nvPr/>
          </p:nvSpPr>
          <p:spPr>
            <a:xfrm>
              <a:off x="7206015" y="7841451"/>
              <a:ext cx="3390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21D6B3-CD58-E84C-9673-750914D343EA}"/>
                </a:ext>
              </a:extLst>
            </p:cNvPr>
            <p:cNvSpPr/>
            <p:nvPr/>
          </p:nvSpPr>
          <p:spPr>
            <a:xfrm>
              <a:off x="10493423" y="7847163"/>
              <a:ext cx="3390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E09F0B-FF79-C945-A5B6-FB3665464227}"/>
                </a:ext>
              </a:extLst>
            </p:cNvPr>
            <p:cNvSpPr/>
            <p:nvPr/>
          </p:nvSpPr>
          <p:spPr>
            <a:xfrm flipH="1">
              <a:off x="13848619" y="7841450"/>
              <a:ext cx="3390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808596D-DFC6-5B49-99B8-E8AAE6C5EB23}"/>
              </a:ext>
            </a:extLst>
          </p:cNvPr>
          <p:cNvSpPr/>
          <p:nvPr/>
        </p:nvSpPr>
        <p:spPr>
          <a:xfrm flipH="1">
            <a:off x="1161489" y="7002212"/>
            <a:ext cx="44436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algn="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41809E-7519-184F-884D-C7471D5A6C42}"/>
              </a:ext>
            </a:extLst>
          </p:cNvPr>
          <p:cNvSpPr/>
          <p:nvPr/>
        </p:nvSpPr>
        <p:spPr>
          <a:xfrm flipH="1">
            <a:off x="18854803" y="7002212"/>
            <a:ext cx="44436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23601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6E11A4-FA02-0B4F-B8EE-B6FC2F8579F5}"/>
              </a:ext>
            </a:extLst>
          </p:cNvPr>
          <p:cNvSpPr/>
          <p:nvPr/>
        </p:nvSpPr>
        <p:spPr>
          <a:xfrm>
            <a:off x="9593798" y="6003241"/>
            <a:ext cx="5190055" cy="5190053"/>
          </a:xfrm>
          <a:prstGeom prst="roundRect">
            <a:avLst>
              <a:gd name="adj" fmla="val 128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6A499-A4B9-0A45-9E46-054C80800D0D}"/>
              </a:ext>
            </a:extLst>
          </p:cNvPr>
          <p:cNvSpPr/>
          <p:nvPr/>
        </p:nvSpPr>
        <p:spPr>
          <a:xfrm>
            <a:off x="8152912" y="4955684"/>
            <a:ext cx="2881771" cy="28817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DBBD75-D9C0-4441-8244-D0212BF51621}"/>
              </a:ext>
            </a:extLst>
          </p:cNvPr>
          <p:cNvSpPr/>
          <p:nvPr/>
        </p:nvSpPr>
        <p:spPr>
          <a:xfrm>
            <a:off x="8152912" y="9359081"/>
            <a:ext cx="2881771" cy="288177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7E9346-4449-2A4B-AB93-FE448BCFB4EA}"/>
              </a:ext>
            </a:extLst>
          </p:cNvPr>
          <p:cNvSpPr/>
          <p:nvPr/>
        </p:nvSpPr>
        <p:spPr>
          <a:xfrm>
            <a:off x="13342967" y="4955684"/>
            <a:ext cx="2881771" cy="28817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026655-637A-6046-8317-4F7465B69167}"/>
              </a:ext>
            </a:extLst>
          </p:cNvPr>
          <p:cNvSpPr/>
          <p:nvPr/>
        </p:nvSpPr>
        <p:spPr>
          <a:xfrm>
            <a:off x="13342967" y="9359081"/>
            <a:ext cx="2881771" cy="2881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ECCA366-5A60-2444-87FE-F1184F7CBC89}"/>
              </a:ext>
            </a:extLst>
          </p:cNvPr>
          <p:cNvSpPr/>
          <p:nvPr/>
        </p:nvSpPr>
        <p:spPr>
          <a:xfrm>
            <a:off x="9593795" y="6003241"/>
            <a:ext cx="1440888" cy="1834215"/>
          </a:xfrm>
          <a:custGeom>
            <a:avLst/>
            <a:gdLst>
              <a:gd name="connsiteX0" fmla="*/ 441350 w 957264"/>
              <a:gd name="connsiteY0" fmla="*/ 0 h 1218574"/>
              <a:gd name="connsiteX1" fmla="*/ 920231 w 957264"/>
              <a:gd name="connsiteY1" fmla="*/ 0 h 1218574"/>
              <a:gd name="connsiteX2" fmla="*/ 937816 w 957264"/>
              <a:gd name="connsiteY2" fmla="*/ 68389 h 1218574"/>
              <a:gd name="connsiteX3" fmla="*/ 957264 w 957264"/>
              <a:gd name="connsiteY3" fmla="*/ 261311 h 1218574"/>
              <a:gd name="connsiteX4" fmla="*/ 1 w 957264"/>
              <a:gd name="connsiteY4" fmla="*/ 1218574 h 1218574"/>
              <a:gd name="connsiteX5" fmla="*/ 0 w 957264"/>
              <a:gd name="connsiteY5" fmla="*/ 1218574 h 1218574"/>
              <a:gd name="connsiteX6" fmla="*/ 0 w 957264"/>
              <a:gd name="connsiteY6" fmla="*/ 441350 h 1218574"/>
              <a:gd name="connsiteX7" fmla="*/ 441350 w 957264"/>
              <a:gd name="connsiteY7" fmla="*/ 0 h 121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264" h="1218574">
                <a:moveTo>
                  <a:pt x="441350" y="0"/>
                </a:moveTo>
                <a:lnTo>
                  <a:pt x="920231" y="0"/>
                </a:lnTo>
                <a:lnTo>
                  <a:pt x="937816" y="68389"/>
                </a:lnTo>
                <a:cubicBezTo>
                  <a:pt x="950568" y="130705"/>
                  <a:pt x="957264" y="195226"/>
                  <a:pt x="957264" y="261311"/>
                </a:cubicBezTo>
                <a:cubicBezTo>
                  <a:pt x="957264" y="789993"/>
                  <a:pt x="528683" y="1218574"/>
                  <a:pt x="1" y="1218574"/>
                </a:cubicBezTo>
                <a:lnTo>
                  <a:pt x="0" y="1218574"/>
                </a:lnTo>
                <a:lnTo>
                  <a:pt x="0" y="441350"/>
                </a:lnTo>
                <a:cubicBezTo>
                  <a:pt x="0" y="197599"/>
                  <a:pt x="197599" y="0"/>
                  <a:pt x="44135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662A690-836E-9A42-A192-CB64C3EDBBFC}"/>
              </a:ext>
            </a:extLst>
          </p:cNvPr>
          <p:cNvSpPr/>
          <p:nvPr/>
        </p:nvSpPr>
        <p:spPr>
          <a:xfrm>
            <a:off x="9593798" y="9359083"/>
            <a:ext cx="1440888" cy="1834213"/>
          </a:xfrm>
          <a:custGeom>
            <a:avLst/>
            <a:gdLst>
              <a:gd name="connsiteX0" fmla="*/ 1 w 957264"/>
              <a:gd name="connsiteY0" fmla="*/ 0 h 1218573"/>
              <a:gd name="connsiteX1" fmla="*/ 957264 w 957264"/>
              <a:gd name="connsiteY1" fmla="*/ 957263 h 1218573"/>
              <a:gd name="connsiteX2" fmla="*/ 937816 w 957264"/>
              <a:gd name="connsiteY2" fmla="*/ 1150185 h 1218573"/>
              <a:gd name="connsiteX3" fmla="*/ 920231 w 957264"/>
              <a:gd name="connsiteY3" fmla="*/ 1218573 h 1218573"/>
              <a:gd name="connsiteX4" fmla="*/ 441350 w 957264"/>
              <a:gd name="connsiteY4" fmla="*/ 1218573 h 1218573"/>
              <a:gd name="connsiteX5" fmla="*/ 0 w 957264"/>
              <a:gd name="connsiteY5" fmla="*/ 777223 h 1218573"/>
              <a:gd name="connsiteX6" fmla="*/ 0 w 957264"/>
              <a:gd name="connsiteY6" fmla="*/ 0 h 1218573"/>
              <a:gd name="connsiteX7" fmla="*/ 1 w 957264"/>
              <a:gd name="connsiteY7" fmla="*/ 0 h 12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264" h="1218573">
                <a:moveTo>
                  <a:pt x="1" y="0"/>
                </a:moveTo>
                <a:cubicBezTo>
                  <a:pt x="528683" y="0"/>
                  <a:pt x="957264" y="428581"/>
                  <a:pt x="957264" y="957263"/>
                </a:cubicBezTo>
                <a:cubicBezTo>
                  <a:pt x="957264" y="1023348"/>
                  <a:pt x="950568" y="1087870"/>
                  <a:pt x="937816" y="1150185"/>
                </a:cubicBezTo>
                <a:lnTo>
                  <a:pt x="920231" y="1218573"/>
                </a:lnTo>
                <a:lnTo>
                  <a:pt x="441350" y="1218573"/>
                </a:lnTo>
                <a:cubicBezTo>
                  <a:pt x="197599" y="1218573"/>
                  <a:pt x="0" y="1020974"/>
                  <a:pt x="0" y="777223"/>
                </a:cubicBez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FD6CC89-20D2-754B-B3F4-4BFF7E30A65A}"/>
              </a:ext>
            </a:extLst>
          </p:cNvPr>
          <p:cNvSpPr/>
          <p:nvPr/>
        </p:nvSpPr>
        <p:spPr>
          <a:xfrm flipH="1">
            <a:off x="13342965" y="9359081"/>
            <a:ext cx="1440888" cy="1834213"/>
          </a:xfrm>
          <a:custGeom>
            <a:avLst/>
            <a:gdLst>
              <a:gd name="connsiteX0" fmla="*/ 1 w 957264"/>
              <a:gd name="connsiteY0" fmla="*/ 0 h 1218573"/>
              <a:gd name="connsiteX1" fmla="*/ 957264 w 957264"/>
              <a:gd name="connsiteY1" fmla="*/ 957263 h 1218573"/>
              <a:gd name="connsiteX2" fmla="*/ 937816 w 957264"/>
              <a:gd name="connsiteY2" fmla="*/ 1150185 h 1218573"/>
              <a:gd name="connsiteX3" fmla="*/ 920231 w 957264"/>
              <a:gd name="connsiteY3" fmla="*/ 1218573 h 1218573"/>
              <a:gd name="connsiteX4" fmla="*/ 441350 w 957264"/>
              <a:gd name="connsiteY4" fmla="*/ 1218573 h 1218573"/>
              <a:gd name="connsiteX5" fmla="*/ 0 w 957264"/>
              <a:gd name="connsiteY5" fmla="*/ 777223 h 1218573"/>
              <a:gd name="connsiteX6" fmla="*/ 0 w 957264"/>
              <a:gd name="connsiteY6" fmla="*/ 0 h 1218573"/>
              <a:gd name="connsiteX7" fmla="*/ 1 w 957264"/>
              <a:gd name="connsiteY7" fmla="*/ 0 h 12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264" h="1218573">
                <a:moveTo>
                  <a:pt x="1" y="0"/>
                </a:moveTo>
                <a:cubicBezTo>
                  <a:pt x="528683" y="0"/>
                  <a:pt x="957264" y="428581"/>
                  <a:pt x="957264" y="957263"/>
                </a:cubicBezTo>
                <a:cubicBezTo>
                  <a:pt x="957264" y="1023348"/>
                  <a:pt x="950568" y="1087870"/>
                  <a:pt x="937816" y="1150185"/>
                </a:cubicBezTo>
                <a:lnTo>
                  <a:pt x="920231" y="1218573"/>
                </a:lnTo>
                <a:lnTo>
                  <a:pt x="441350" y="1218573"/>
                </a:lnTo>
                <a:cubicBezTo>
                  <a:pt x="197599" y="1218573"/>
                  <a:pt x="0" y="1020974"/>
                  <a:pt x="0" y="777223"/>
                </a:cubicBez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00C8DC8-1104-6843-BC9D-E080CE3BAC12}"/>
              </a:ext>
            </a:extLst>
          </p:cNvPr>
          <p:cNvSpPr/>
          <p:nvPr/>
        </p:nvSpPr>
        <p:spPr>
          <a:xfrm flipH="1">
            <a:off x="13342964" y="6003241"/>
            <a:ext cx="1440888" cy="1834215"/>
          </a:xfrm>
          <a:custGeom>
            <a:avLst/>
            <a:gdLst>
              <a:gd name="connsiteX0" fmla="*/ 441350 w 957264"/>
              <a:gd name="connsiteY0" fmla="*/ 0 h 1218574"/>
              <a:gd name="connsiteX1" fmla="*/ 920231 w 957264"/>
              <a:gd name="connsiteY1" fmla="*/ 0 h 1218574"/>
              <a:gd name="connsiteX2" fmla="*/ 937816 w 957264"/>
              <a:gd name="connsiteY2" fmla="*/ 68389 h 1218574"/>
              <a:gd name="connsiteX3" fmla="*/ 957264 w 957264"/>
              <a:gd name="connsiteY3" fmla="*/ 261311 h 1218574"/>
              <a:gd name="connsiteX4" fmla="*/ 1 w 957264"/>
              <a:gd name="connsiteY4" fmla="*/ 1218574 h 1218574"/>
              <a:gd name="connsiteX5" fmla="*/ 0 w 957264"/>
              <a:gd name="connsiteY5" fmla="*/ 1218574 h 1218574"/>
              <a:gd name="connsiteX6" fmla="*/ 0 w 957264"/>
              <a:gd name="connsiteY6" fmla="*/ 441350 h 1218574"/>
              <a:gd name="connsiteX7" fmla="*/ 441350 w 957264"/>
              <a:gd name="connsiteY7" fmla="*/ 0 h 121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264" h="1218574">
                <a:moveTo>
                  <a:pt x="441350" y="0"/>
                </a:moveTo>
                <a:lnTo>
                  <a:pt x="920231" y="0"/>
                </a:lnTo>
                <a:lnTo>
                  <a:pt x="937816" y="68389"/>
                </a:lnTo>
                <a:cubicBezTo>
                  <a:pt x="950568" y="130705"/>
                  <a:pt x="957264" y="195226"/>
                  <a:pt x="957264" y="261311"/>
                </a:cubicBezTo>
                <a:cubicBezTo>
                  <a:pt x="957264" y="789993"/>
                  <a:pt x="528683" y="1218574"/>
                  <a:pt x="1" y="1218574"/>
                </a:cubicBezTo>
                <a:lnTo>
                  <a:pt x="0" y="1218574"/>
                </a:lnTo>
                <a:lnTo>
                  <a:pt x="0" y="441350"/>
                </a:lnTo>
                <a:cubicBezTo>
                  <a:pt x="0" y="197599"/>
                  <a:pt x="197599" y="0"/>
                  <a:pt x="44135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40E0E2C6-F398-BF48-93D0-23583776A745}"/>
              </a:ext>
            </a:extLst>
          </p:cNvPr>
          <p:cNvSpPr txBox="1"/>
          <p:nvPr/>
        </p:nvSpPr>
        <p:spPr>
          <a:xfrm flipH="1">
            <a:off x="10840071" y="7837455"/>
            <a:ext cx="2697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Write Something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5E0BE-1A22-A54C-820B-9FBA017A7A4E}"/>
              </a:ext>
            </a:extLst>
          </p:cNvPr>
          <p:cNvSpPr/>
          <p:nvPr/>
        </p:nvSpPr>
        <p:spPr>
          <a:xfrm>
            <a:off x="4381596" y="557148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D9FC41-3967-404D-B68F-5B017F06A5DE}"/>
              </a:ext>
            </a:extLst>
          </p:cNvPr>
          <p:cNvSpPr txBox="1"/>
          <p:nvPr/>
        </p:nvSpPr>
        <p:spPr>
          <a:xfrm>
            <a:off x="4381596" y="6292259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5C2A11-85D1-BC45-8CF2-CC96A277789E}"/>
              </a:ext>
            </a:extLst>
          </p:cNvPr>
          <p:cNvSpPr/>
          <p:nvPr/>
        </p:nvSpPr>
        <p:spPr>
          <a:xfrm>
            <a:off x="4381596" y="9947686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38DBB-A763-C74D-A636-534F35683A29}"/>
              </a:ext>
            </a:extLst>
          </p:cNvPr>
          <p:cNvSpPr txBox="1"/>
          <p:nvPr/>
        </p:nvSpPr>
        <p:spPr>
          <a:xfrm>
            <a:off x="4381596" y="10668462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5DAD36-B7F0-3341-BDC5-850449CA4AF0}"/>
              </a:ext>
            </a:extLst>
          </p:cNvPr>
          <p:cNvSpPr/>
          <p:nvPr/>
        </p:nvSpPr>
        <p:spPr>
          <a:xfrm flipH="1">
            <a:off x="16605250" y="557148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D3ECE-9F39-404A-9F1E-7715F6DA7E46}"/>
              </a:ext>
            </a:extLst>
          </p:cNvPr>
          <p:cNvSpPr txBox="1"/>
          <p:nvPr/>
        </p:nvSpPr>
        <p:spPr>
          <a:xfrm flipH="1">
            <a:off x="16645445" y="6292259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F78BA-11A1-3644-8A96-A2152EBA3A7D}"/>
              </a:ext>
            </a:extLst>
          </p:cNvPr>
          <p:cNvSpPr/>
          <p:nvPr/>
        </p:nvSpPr>
        <p:spPr>
          <a:xfrm flipH="1">
            <a:off x="16605250" y="9947686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6FEEF7-8A3A-B24C-A8CE-9C409A9F49D9}"/>
              </a:ext>
            </a:extLst>
          </p:cNvPr>
          <p:cNvSpPr txBox="1"/>
          <p:nvPr/>
        </p:nvSpPr>
        <p:spPr>
          <a:xfrm flipH="1">
            <a:off x="16645445" y="10668462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Forma libre 439">
            <a:extLst>
              <a:ext uri="{FF2B5EF4-FFF2-40B4-BE49-F238E27FC236}">
                <a16:creationId xmlns:a16="http://schemas.microsoft.com/office/drawing/2014/main" id="{7DA71BAF-4B7E-CC44-B33B-3511F717A57D}"/>
              </a:ext>
            </a:extLst>
          </p:cNvPr>
          <p:cNvSpPr/>
          <p:nvPr/>
        </p:nvSpPr>
        <p:spPr>
          <a:xfrm>
            <a:off x="9152179" y="6071082"/>
            <a:ext cx="714388" cy="536138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432">
            <a:extLst>
              <a:ext uri="{FF2B5EF4-FFF2-40B4-BE49-F238E27FC236}">
                <a16:creationId xmlns:a16="http://schemas.microsoft.com/office/drawing/2014/main" id="{72F08C22-5605-1048-8050-6B9E98A4137E}"/>
              </a:ext>
            </a:extLst>
          </p:cNvPr>
          <p:cNvSpPr/>
          <p:nvPr/>
        </p:nvSpPr>
        <p:spPr>
          <a:xfrm>
            <a:off x="14441975" y="6003239"/>
            <a:ext cx="704774" cy="704774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78">
            <a:extLst>
              <a:ext uri="{FF2B5EF4-FFF2-40B4-BE49-F238E27FC236}">
                <a16:creationId xmlns:a16="http://schemas.microsoft.com/office/drawing/2014/main" id="{EBBC8A84-497C-CE4E-8188-91D261207236}"/>
              </a:ext>
            </a:extLst>
          </p:cNvPr>
          <p:cNvSpPr/>
          <p:nvPr/>
        </p:nvSpPr>
        <p:spPr>
          <a:xfrm>
            <a:off x="14450969" y="10668462"/>
            <a:ext cx="774503" cy="516335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Gráfico 221">
            <a:extLst>
              <a:ext uri="{FF2B5EF4-FFF2-40B4-BE49-F238E27FC236}">
                <a16:creationId xmlns:a16="http://schemas.microsoft.com/office/drawing/2014/main" id="{9BA8E7FF-877F-874A-9F00-C7B4B5E6165C}"/>
              </a:ext>
            </a:extLst>
          </p:cNvPr>
          <p:cNvSpPr/>
          <p:nvPr/>
        </p:nvSpPr>
        <p:spPr>
          <a:xfrm>
            <a:off x="9152179" y="10472279"/>
            <a:ext cx="865218" cy="721015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53912" y="1046901"/>
            <a:ext cx="1826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A16DD842-FEB7-904B-BA84-B54EE1F1C815}"/>
              </a:ext>
            </a:extLst>
          </p:cNvPr>
          <p:cNvSpPr/>
          <p:nvPr/>
        </p:nvSpPr>
        <p:spPr bwMode="auto">
          <a:xfrm rot="5400000">
            <a:off x="8004178" y="4414100"/>
            <a:ext cx="8369296" cy="8369300"/>
          </a:xfrm>
          <a:custGeom>
            <a:avLst/>
            <a:gdLst>
              <a:gd name="connsiteX0" fmla="*/ 0 w 3880514"/>
              <a:gd name="connsiteY0" fmla="*/ 1940257 h 3880515"/>
              <a:gd name="connsiteX1" fmla="*/ 780106 w 3880514"/>
              <a:gd name="connsiteY1" fmla="*/ 879906 h 3880515"/>
              <a:gd name="connsiteX2" fmla="*/ 859495 w 3880514"/>
              <a:gd name="connsiteY2" fmla="*/ 859493 h 3880515"/>
              <a:gd name="connsiteX3" fmla="*/ 879908 w 3880514"/>
              <a:gd name="connsiteY3" fmla="*/ 780105 h 3880515"/>
              <a:gd name="connsiteX4" fmla="*/ 1940257 w 3880514"/>
              <a:gd name="connsiteY4" fmla="*/ 0 h 3880515"/>
              <a:gd name="connsiteX5" fmla="*/ 3000605 w 3880514"/>
              <a:gd name="connsiteY5" fmla="*/ 780105 h 3880515"/>
              <a:gd name="connsiteX6" fmla="*/ 3021018 w 3880514"/>
              <a:gd name="connsiteY6" fmla="*/ 859493 h 3880515"/>
              <a:gd name="connsiteX7" fmla="*/ 3100409 w 3880514"/>
              <a:gd name="connsiteY7" fmla="*/ 879906 h 3880515"/>
              <a:gd name="connsiteX8" fmla="*/ 3880514 w 3880514"/>
              <a:gd name="connsiteY8" fmla="*/ 1940257 h 3880515"/>
              <a:gd name="connsiteX9" fmla="*/ 3100409 w 3880514"/>
              <a:gd name="connsiteY9" fmla="*/ 3000606 h 3880515"/>
              <a:gd name="connsiteX10" fmla="*/ 3021019 w 3880514"/>
              <a:gd name="connsiteY10" fmla="*/ 3021019 h 3880515"/>
              <a:gd name="connsiteX11" fmla="*/ 3000605 w 3880514"/>
              <a:gd name="connsiteY11" fmla="*/ 3100409 h 3880515"/>
              <a:gd name="connsiteX12" fmla="*/ 1940257 w 3880514"/>
              <a:gd name="connsiteY12" fmla="*/ 3880515 h 3880515"/>
              <a:gd name="connsiteX13" fmla="*/ 879908 w 3880514"/>
              <a:gd name="connsiteY13" fmla="*/ 3100409 h 3880515"/>
              <a:gd name="connsiteX14" fmla="*/ 859494 w 3880514"/>
              <a:gd name="connsiteY14" fmla="*/ 3021019 h 3880515"/>
              <a:gd name="connsiteX15" fmla="*/ 780106 w 3880514"/>
              <a:gd name="connsiteY15" fmla="*/ 3000606 h 3880515"/>
              <a:gd name="connsiteX16" fmla="*/ 0 w 3880514"/>
              <a:gd name="connsiteY16" fmla="*/ 1940257 h 388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0514" h="3880515">
                <a:moveTo>
                  <a:pt x="0" y="1940257"/>
                </a:moveTo>
                <a:cubicBezTo>
                  <a:pt x="0" y="1442047"/>
                  <a:pt x="328152" y="1020479"/>
                  <a:pt x="780106" y="879906"/>
                </a:cubicBezTo>
                <a:lnTo>
                  <a:pt x="859495" y="859493"/>
                </a:lnTo>
                <a:lnTo>
                  <a:pt x="879908" y="780105"/>
                </a:lnTo>
                <a:cubicBezTo>
                  <a:pt x="1020480" y="328152"/>
                  <a:pt x="1442046" y="0"/>
                  <a:pt x="1940257" y="0"/>
                </a:cubicBezTo>
                <a:cubicBezTo>
                  <a:pt x="2438467" y="0"/>
                  <a:pt x="2860033" y="328152"/>
                  <a:pt x="3000605" y="780105"/>
                </a:cubicBezTo>
                <a:lnTo>
                  <a:pt x="3021018" y="859493"/>
                </a:lnTo>
                <a:lnTo>
                  <a:pt x="3100409" y="879906"/>
                </a:lnTo>
                <a:cubicBezTo>
                  <a:pt x="3552362" y="1020479"/>
                  <a:pt x="3880514" y="1442047"/>
                  <a:pt x="3880514" y="1940257"/>
                </a:cubicBezTo>
                <a:cubicBezTo>
                  <a:pt x="3880514" y="2438467"/>
                  <a:pt x="3552362" y="2860033"/>
                  <a:pt x="3100409" y="3000606"/>
                </a:cubicBezTo>
                <a:lnTo>
                  <a:pt x="3021019" y="3021019"/>
                </a:lnTo>
                <a:lnTo>
                  <a:pt x="3000605" y="3100409"/>
                </a:lnTo>
                <a:cubicBezTo>
                  <a:pt x="2860033" y="3552363"/>
                  <a:pt x="2438467" y="3880515"/>
                  <a:pt x="1940257" y="3880515"/>
                </a:cubicBezTo>
                <a:cubicBezTo>
                  <a:pt x="1442046" y="3880515"/>
                  <a:pt x="1020480" y="3552363"/>
                  <a:pt x="879908" y="3100409"/>
                </a:cubicBezTo>
                <a:lnTo>
                  <a:pt x="859494" y="3021019"/>
                </a:lnTo>
                <a:lnTo>
                  <a:pt x="780106" y="3000606"/>
                </a:lnTo>
                <a:cubicBezTo>
                  <a:pt x="328152" y="2860033"/>
                  <a:pt x="0" y="2438467"/>
                  <a:pt x="0" y="1940257"/>
                </a:cubicBezTo>
                <a:close/>
              </a:path>
            </a:pathLst>
          </a:custGeom>
          <a:solidFill>
            <a:sysClr val="window" lastClr="FFFFFF">
              <a:alpha val="70000"/>
            </a:sys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Ellipse 11">
            <a:extLst>
              <a:ext uri="{FF2B5EF4-FFF2-40B4-BE49-F238E27FC236}">
                <a16:creationId xmlns:a16="http://schemas.microsoft.com/office/drawing/2014/main" id="{55589476-4989-FE43-8A36-7387729EFD8A}"/>
              </a:ext>
            </a:extLst>
          </p:cNvPr>
          <p:cNvSpPr/>
          <p:nvPr/>
        </p:nvSpPr>
        <p:spPr bwMode="auto">
          <a:xfrm>
            <a:off x="10059618" y="8259623"/>
            <a:ext cx="4258421" cy="4258422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Ellipse 10">
            <a:extLst>
              <a:ext uri="{FF2B5EF4-FFF2-40B4-BE49-F238E27FC236}">
                <a16:creationId xmlns:a16="http://schemas.microsoft.com/office/drawing/2014/main" id="{8E713C96-C0D6-884E-8AFC-1E586FC8D349}"/>
              </a:ext>
            </a:extLst>
          </p:cNvPr>
          <p:cNvSpPr/>
          <p:nvPr/>
        </p:nvSpPr>
        <p:spPr bwMode="auto">
          <a:xfrm>
            <a:off x="10059618" y="4679450"/>
            <a:ext cx="4258421" cy="4258422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/>
              <a:ea typeface="ＭＳ Ｐゴシック" pitchFamily="-112" charset="-128"/>
              <a:cs typeface="+mn-cs"/>
            </a:endParaRPr>
          </a:p>
        </p:txBody>
      </p:sp>
      <p:sp>
        <p:nvSpPr>
          <p:cNvPr id="39" name="Ellipse 11">
            <a:extLst>
              <a:ext uri="{FF2B5EF4-FFF2-40B4-BE49-F238E27FC236}">
                <a16:creationId xmlns:a16="http://schemas.microsoft.com/office/drawing/2014/main" id="{9EE392E3-DB20-8043-8F59-B3EAE9C3CF65}"/>
              </a:ext>
            </a:extLst>
          </p:cNvPr>
          <p:cNvSpPr/>
          <p:nvPr/>
        </p:nvSpPr>
        <p:spPr bwMode="auto">
          <a:xfrm rot="10800000" flipV="1">
            <a:off x="8269531" y="6469539"/>
            <a:ext cx="4258421" cy="4258422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/>
              <a:ea typeface="ＭＳ Ｐゴシック" pitchFamily="-112" charset="-128"/>
              <a:cs typeface="+mn-cs"/>
            </a:endParaRPr>
          </a:p>
        </p:txBody>
      </p:sp>
      <p:sp>
        <p:nvSpPr>
          <p:cNvPr id="40" name="Ellipse 10">
            <a:extLst>
              <a:ext uri="{FF2B5EF4-FFF2-40B4-BE49-F238E27FC236}">
                <a16:creationId xmlns:a16="http://schemas.microsoft.com/office/drawing/2014/main" id="{37D8AD6B-4A7C-F347-83B2-04451ED3CA82}"/>
              </a:ext>
            </a:extLst>
          </p:cNvPr>
          <p:cNvSpPr/>
          <p:nvPr/>
        </p:nvSpPr>
        <p:spPr bwMode="auto">
          <a:xfrm rot="10800000" flipV="1">
            <a:off x="11849705" y="6469539"/>
            <a:ext cx="4258421" cy="4258422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E53C1C6A-C599-4845-807B-BF0F7B2C7880}"/>
              </a:ext>
            </a:extLst>
          </p:cNvPr>
          <p:cNvSpPr/>
          <p:nvPr/>
        </p:nvSpPr>
        <p:spPr bwMode="auto">
          <a:xfrm rot="5400000">
            <a:off x="11849699" y="8259628"/>
            <a:ext cx="678246" cy="678246"/>
          </a:xfrm>
          <a:custGeom>
            <a:avLst/>
            <a:gdLst>
              <a:gd name="connsiteX0" fmla="*/ 0 w 314476"/>
              <a:gd name="connsiteY0" fmla="*/ 157239 h 314476"/>
              <a:gd name="connsiteX1" fmla="*/ 5097 w 314476"/>
              <a:gd name="connsiteY1" fmla="*/ 56300 h 314476"/>
              <a:gd name="connsiteX2" fmla="*/ 11877 w 314476"/>
              <a:gd name="connsiteY2" fmla="*/ 11877 h 314476"/>
              <a:gd name="connsiteX3" fmla="*/ 56300 w 314476"/>
              <a:gd name="connsiteY3" fmla="*/ 5097 h 314476"/>
              <a:gd name="connsiteX4" fmla="*/ 157239 w 314476"/>
              <a:gd name="connsiteY4" fmla="*/ 0 h 314476"/>
              <a:gd name="connsiteX5" fmla="*/ 258177 w 314476"/>
              <a:gd name="connsiteY5" fmla="*/ 5097 h 314476"/>
              <a:gd name="connsiteX6" fmla="*/ 302599 w 314476"/>
              <a:gd name="connsiteY6" fmla="*/ 11877 h 314476"/>
              <a:gd name="connsiteX7" fmla="*/ 309379 w 314476"/>
              <a:gd name="connsiteY7" fmla="*/ 56300 h 314476"/>
              <a:gd name="connsiteX8" fmla="*/ 314476 w 314476"/>
              <a:gd name="connsiteY8" fmla="*/ 157239 h 314476"/>
              <a:gd name="connsiteX9" fmla="*/ 309379 w 314476"/>
              <a:gd name="connsiteY9" fmla="*/ 258178 h 314476"/>
              <a:gd name="connsiteX10" fmla="*/ 302600 w 314476"/>
              <a:gd name="connsiteY10" fmla="*/ 302599 h 314476"/>
              <a:gd name="connsiteX11" fmla="*/ 258177 w 314476"/>
              <a:gd name="connsiteY11" fmla="*/ 309379 h 314476"/>
              <a:gd name="connsiteX12" fmla="*/ 157239 w 314476"/>
              <a:gd name="connsiteY12" fmla="*/ 314476 h 314476"/>
              <a:gd name="connsiteX13" fmla="*/ 56300 w 314476"/>
              <a:gd name="connsiteY13" fmla="*/ 309379 h 314476"/>
              <a:gd name="connsiteX14" fmla="*/ 11877 w 314476"/>
              <a:gd name="connsiteY14" fmla="*/ 302599 h 314476"/>
              <a:gd name="connsiteX15" fmla="*/ 5097 w 314476"/>
              <a:gd name="connsiteY15" fmla="*/ 258178 h 314476"/>
              <a:gd name="connsiteX16" fmla="*/ 0 w 314476"/>
              <a:gd name="connsiteY16" fmla="*/ 157239 h 31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476" h="314476">
                <a:moveTo>
                  <a:pt x="0" y="157239"/>
                </a:moveTo>
                <a:cubicBezTo>
                  <a:pt x="0" y="123162"/>
                  <a:pt x="1727" y="89488"/>
                  <a:pt x="5097" y="56300"/>
                </a:cubicBezTo>
                <a:lnTo>
                  <a:pt x="11877" y="11877"/>
                </a:lnTo>
                <a:lnTo>
                  <a:pt x="56300" y="5097"/>
                </a:lnTo>
                <a:cubicBezTo>
                  <a:pt x="89488" y="1727"/>
                  <a:pt x="123162" y="0"/>
                  <a:pt x="157239" y="0"/>
                </a:cubicBezTo>
                <a:cubicBezTo>
                  <a:pt x="191316" y="0"/>
                  <a:pt x="224989" y="1727"/>
                  <a:pt x="258177" y="5097"/>
                </a:cubicBezTo>
                <a:lnTo>
                  <a:pt x="302599" y="11877"/>
                </a:lnTo>
                <a:lnTo>
                  <a:pt x="309379" y="56300"/>
                </a:lnTo>
                <a:cubicBezTo>
                  <a:pt x="312750" y="89488"/>
                  <a:pt x="314476" y="123162"/>
                  <a:pt x="314476" y="157239"/>
                </a:cubicBezTo>
                <a:cubicBezTo>
                  <a:pt x="314476" y="191316"/>
                  <a:pt x="312750" y="224990"/>
                  <a:pt x="309379" y="258178"/>
                </a:cubicBezTo>
                <a:lnTo>
                  <a:pt x="302600" y="302599"/>
                </a:lnTo>
                <a:lnTo>
                  <a:pt x="258177" y="309379"/>
                </a:lnTo>
                <a:cubicBezTo>
                  <a:pt x="224989" y="312749"/>
                  <a:pt x="191316" y="314476"/>
                  <a:pt x="157239" y="314476"/>
                </a:cubicBezTo>
                <a:cubicBezTo>
                  <a:pt x="123162" y="314476"/>
                  <a:pt x="89488" y="312749"/>
                  <a:pt x="56300" y="309379"/>
                </a:cubicBezTo>
                <a:lnTo>
                  <a:pt x="11877" y="302599"/>
                </a:lnTo>
                <a:lnTo>
                  <a:pt x="5097" y="258178"/>
                </a:lnTo>
                <a:cubicBezTo>
                  <a:pt x="1727" y="224990"/>
                  <a:pt x="0" y="191316"/>
                  <a:pt x="0" y="157239"/>
                </a:cubicBezTo>
                <a:close/>
              </a:path>
            </a:pathLst>
          </a:custGeom>
          <a:solidFill>
            <a:srgbClr val="EEEEF2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26BF8B25-B11E-AF41-B83B-AA10BFD67A69}"/>
              </a:ext>
            </a:extLst>
          </p:cNvPr>
          <p:cNvSpPr txBox="1"/>
          <p:nvPr/>
        </p:nvSpPr>
        <p:spPr>
          <a:xfrm flipH="1">
            <a:off x="10840071" y="10993309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Executing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8967852B-C179-8C4F-BAEC-7B0F26447C05}"/>
              </a:ext>
            </a:extLst>
          </p:cNvPr>
          <p:cNvSpPr txBox="1"/>
          <p:nvPr/>
        </p:nvSpPr>
        <p:spPr>
          <a:xfrm flipH="1">
            <a:off x="13542199" y="824085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10C0C472-4D4E-8F44-8FBA-45DAEF8ECDC8}"/>
              </a:ext>
            </a:extLst>
          </p:cNvPr>
          <p:cNvSpPr txBox="1"/>
          <p:nvPr/>
        </p:nvSpPr>
        <p:spPr>
          <a:xfrm flipH="1">
            <a:off x="10844691" y="5581927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Initiating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587A976F-23D1-D542-8A47-6803241DBB5F}"/>
              </a:ext>
            </a:extLst>
          </p:cNvPr>
          <p:cNvSpPr txBox="1"/>
          <p:nvPr/>
        </p:nvSpPr>
        <p:spPr>
          <a:xfrm flipH="1">
            <a:off x="8257147" y="8306362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Closing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318DFF-8497-C447-919A-EF71BF64AE5E}"/>
              </a:ext>
            </a:extLst>
          </p:cNvPr>
          <p:cNvSpPr/>
          <p:nvPr/>
        </p:nvSpPr>
        <p:spPr>
          <a:xfrm>
            <a:off x="2039149" y="6166702"/>
            <a:ext cx="5457904" cy="48640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5EDCEDD-97B3-B043-A630-925F12526D02}"/>
              </a:ext>
            </a:extLst>
          </p:cNvPr>
          <p:cNvSpPr/>
          <p:nvPr/>
        </p:nvSpPr>
        <p:spPr>
          <a:xfrm>
            <a:off x="16880597" y="6166702"/>
            <a:ext cx="5457904" cy="48640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6B566A-0BFA-A941-833F-4DFAEAD7F5A6}"/>
              </a:ext>
            </a:extLst>
          </p:cNvPr>
          <p:cNvGrpSpPr/>
          <p:nvPr/>
        </p:nvGrpSpPr>
        <p:grpSpPr>
          <a:xfrm>
            <a:off x="17387723" y="6667531"/>
            <a:ext cx="4443656" cy="3862435"/>
            <a:chOff x="2546273" y="6681667"/>
            <a:chExt cx="4443656" cy="3862435"/>
          </a:xfrm>
        </p:grpSpPr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DF0E9E2-757F-7F40-93FF-86D35C9837E6}"/>
                </a:ext>
              </a:extLst>
            </p:cNvPr>
            <p:cNvSpPr/>
            <p:nvPr/>
          </p:nvSpPr>
          <p:spPr>
            <a:xfrm flipH="1">
              <a:off x="2546273" y="7435559"/>
              <a:ext cx="4443656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algn="ctr"/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Ellipse 11">
              <a:extLst>
                <a:ext uri="{FF2B5EF4-FFF2-40B4-BE49-F238E27FC236}">
                  <a16:creationId xmlns:a16="http://schemas.microsoft.com/office/drawing/2014/main" id="{45A3E0E6-1934-A040-80B5-48039A066088}"/>
                </a:ext>
              </a:extLst>
            </p:cNvPr>
            <p:cNvSpPr/>
            <p:nvPr/>
          </p:nvSpPr>
          <p:spPr bwMode="auto">
            <a:xfrm rot="10800000" flipV="1">
              <a:off x="4545179" y="6681667"/>
              <a:ext cx="445844" cy="445844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63D328-42E2-3648-AD8F-95DE07BEE62A}"/>
              </a:ext>
            </a:extLst>
          </p:cNvPr>
          <p:cNvGrpSpPr/>
          <p:nvPr/>
        </p:nvGrpSpPr>
        <p:grpSpPr>
          <a:xfrm>
            <a:off x="2558123" y="6667531"/>
            <a:ext cx="4443656" cy="3862435"/>
            <a:chOff x="2546273" y="6681667"/>
            <a:chExt cx="4443656" cy="386243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814B74-533D-2A4F-B678-58463F7873C6}"/>
                </a:ext>
              </a:extLst>
            </p:cNvPr>
            <p:cNvSpPr/>
            <p:nvPr/>
          </p:nvSpPr>
          <p:spPr>
            <a:xfrm flipH="1">
              <a:off x="2546273" y="7435559"/>
              <a:ext cx="4443656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algn="ctr"/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Ellipse 11">
              <a:extLst>
                <a:ext uri="{FF2B5EF4-FFF2-40B4-BE49-F238E27FC236}">
                  <a16:creationId xmlns:a16="http://schemas.microsoft.com/office/drawing/2014/main" id="{B84B0010-7A95-D844-92E8-A5033CC7CBE1}"/>
                </a:ext>
              </a:extLst>
            </p:cNvPr>
            <p:cNvSpPr/>
            <p:nvPr/>
          </p:nvSpPr>
          <p:spPr bwMode="auto">
            <a:xfrm rot="10800000" flipV="1">
              <a:off x="4545179" y="6681667"/>
              <a:ext cx="445844" cy="4458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ＭＳ Ｐゴシック" pitchFamily="-112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40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790D57-64A9-BD40-BF80-CE517BE180E4}"/>
              </a:ext>
            </a:extLst>
          </p:cNvPr>
          <p:cNvSpPr/>
          <p:nvPr/>
        </p:nvSpPr>
        <p:spPr>
          <a:xfrm flipH="1">
            <a:off x="7800607" y="4891997"/>
            <a:ext cx="6197392" cy="619739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9EEBAD-041E-8B4A-8851-EDC682F5B102}"/>
              </a:ext>
            </a:extLst>
          </p:cNvPr>
          <p:cNvSpPr/>
          <p:nvPr/>
        </p:nvSpPr>
        <p:spPr>
          <a:xfrm flipH="1">
            <a:off x="12520565" y="6289005"/>
            <a:ext cx="4056477" cy="405647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6771B0-CD5D-894C-BCA3-23CCC424E88B}"/>
              </a:ext>
            </a:extLst>
          </p:cNvPr>
          <p:cNvSpPr/>
          <p:nvPr/>
        </p:nvSpPr>
        <p:spPr>
          <a:xfrm flipH="1">
            <a:off x="11432181" y="9061864"/>
            <a:ext cx="2925047" cy="2925047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0">
            <a:extLst>
              <a:ext uri="{FF2B5EF4-FFF2-40B4-BE49-F238E27FC236}">
                <a16:creationId xmlns:a16="http://schemas.microsoft.com/office/drawing/2014/main" id="{0EAD1CE3-0FAF-DB40-ACB7-A944897EAB12}"/>
              </a:ext>
            </a:extLst>
          </p:cNvPr>
          <p:cNvSpPr txBox="1"/>
          <p:nvPr/>
        </p:nvSpPr>
        <p:spPr>
          <a:xfrm flipH="1">
            <a:off x="9666641" y="7664143"/>
            <a:ext cx="2465324" cy="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2,475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2915E529-119A-A345-BCA9-8ECAD1A8248D}"/>
              </a:ext>
            </a:extLst>
          </p:cNvPr>
          <p:cNvSpPr txBox="1"/>
          <p:nvPr/>
        </p:nvSpPr>
        <p:spPr>
          <a:xfrm flipH="1">
            <a:off x="13316142" y="7990693"/>
            <a:ext cx="2465324" cy="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1250</a:t>
            </a:r>
          </a:p>
        </p:txBody>
      </p:sp>
      <p:sp>
        <p:nvSpPr>
          <p:cNvPr id="23" name="TextBox 60">
            <a:extLst>
              <a:ext uri="{FF2B5EF4-FFF2-40B4-BE49-F238E27FC236}">
                <a16:creationId xmlns:a16="http://schemas.microsoft.com/office/drawing/2014/main" id="{EFD5C9C1-1DE2-5245-8961-EFE4B28086F0}"/>
              </a:ext>
            </a:extLst>
          </p:cNvPr>
          <p:cNvSpPr txBox="1"/>
          <p:nvPr/>
        </p:nvSpPr>
        <p:spPr>
          <a:xfrm flipH="1">
            <a:off x="11662043" y="10197837"/>
            <a:ext cx="2465324" cy="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784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EFEB9-75EA-2741-B23D-D55D9CA8F3A8}"/>
              </a:ext>
            </a:extLst>
          </p:cNvPr>
          <p:cNvSpPr/>
          <p:nvPr/>
        </p:nvSpPr>
        <p:spPr>
          <a:xfrm>
            <a:off x="4095472" y="709169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CC199D-CCFE-6F4A-A0C3-01E87D59F1D8}"/>
              </a:ext>
            </a:extLst>
          </p:cNvPr>
          <p:cNvSpPr txBox="1"/>
          <p:nvPr/>
        </p:nvSpPr>
        <p:spPr>
          <a:xfrm>
            <a:off x="4095472" y="781247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FB412-D07B-6B4E-9E1C-30E64B0C2D53}"/>
              </a:ext>
            </a:extLst>
          </p:cNvPr>
          <p:cNvSpPr/>
          <p:nvPr/>
        </p:nvSpPr>
        <p:spPr>
          <a:xfrm>
            <a:off x="16891374" y="741824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E3EF09-ED85-6D41-9621-421E727A6DDF}"/>
              </a:ext>
            </a:extLst>
          </p:cNvPr>
          <p:cNvSpPr txBox="1"/>
          <p:nvPr/>
        </p:nvSpPr>
        <p:spPr>
          <a:xfrm>
            <a:off x="16891374" y="813902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836796-7DFA-504A-9C29-DF84A126943A}"/>
              </a:ext>
            </a:extLst>
          </p:cNvPr>
          <p:cNvSpPr/>
          <p:nvPr/>
        </p:nvSpPr>
        <p:spPr>
          <a:xfrm>
            <a:off x="14467370" y="1077313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97F24-04B4-A746-B329-5D11EE0AB295}"/>
              </a:ext>
            </a:extLst>
          </p:cNvPr>
          <p:cNvSpPr txBox="1"/>
          <p:nvPr/>
        </p:nvSpPr>
        <p:spPr>
          <a:xfrm>
            <a:off x="14467370" y="11493910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6295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67DE0DA-55B2-7149-85AF-347339178FEF}"/>
              </a:ext>
            </a:extLst>
          </p:cNvPr>
          <p:cNvSpPr/>
          <p:nvPr/>
        </p:nvSpPr>
        <p:spPr>
          <a:xfrm>
            <a:off x="4407154" y="4878935"/>
            <a:ext cx="5322853" cy="4588666"/>
          </a:xfrm>
          <a:prstGeom prst="hexagon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261B6B72-43DF-E64E-BD80-3DE0B2FBDDC3}"/>
              </a:ext>
            </a:extLst>
          </p:cNvPr>
          <p:cNvSpPr/>
          <p:nvPr/>
        </p:nvSpPr>
        <p:spPr>
          <a:xfrm>
            <a:off x="7333792" y="8225901"/>
            <a:ext cx="3882081" cy="3346622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B01D36DB-A60F-D84A-919A-8334E4F61391}"/>
              </a:ext>
            </a:extLst>
          </p:cNvPr>
          <p:cNvSpPr/>
          <p:nvPr/>
        </p:nvSpPr>
        <p:spPr>
          <a:xfrm>
            <a:off x="10225273" y="7604879"/>
            <a:ext cx="5322853" cy="4588666"/>
          </a:xfrm>
          <a:prstGeom prst="hexagon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D871D5E-CBDD-C941-9229-99BE591152C0}"/>
              </a:ext>
            </a:extLst>
          </p:cNvPr>
          <p:cNvSpPr/>
          <p:nvPr/>
        </p:nvSpPr>
        <p:spPr>
          <a:xfrm>
            <a:off x="13116683" y="5026599"/>
            <a:ext cx="3882081" cy="3346622"/>
          </a:xfrm>
          <a:prstGeom prst="hexagon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597BD34-CDB0-044C-8943-6ECA0EF03295}"/>
              </a:ext>
            </a:extLst>
          </p:cNvPr>
          <p:cNvSpPr/>
          <p:nvPr/>
        </p:nvSpPr>
        <p:spPr>
          <a:xfrm>
            <a:off x="15548126" y="6467027"/>
            <a:ext cx="4422370" cy="3812389"/>
          </a:xfrm>
          <a:prstGeom prst="hexagon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33B61D-A1F5-8C41-B1F7-95216F4D7A7C}"/>
              </a:ext>
            </a:extLst>
          </p:cNvPr>
          <p:cNvSpPr/>
          <p:nvPr/>
        </p:nvSpPr>
        <p:spPr>
          <a:xfrm>
            <a:off x="5328993" y="685800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90679C-C616-C844-BC0F-1D1BC6DDAB2C}"/>
              </a:ext>
            </a:extLst>
          </p:cNvPr>
          <p:cNvSpPr/>
          <p:nvPr/>
        </p:nvSpPr>
        <p:spPr>
          <a:xfrm>
            <a:off x="7602522" y="963308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4DF199-5F9A-5244-949C-2C01A2D00C3F}"/>
              </a:ext>
            </a:extLst>
          </p:cNvPr>
          <p:cNvSpPr/>
          <p:nvPr/>
        </p:nvSpPr>
        <p:spPr>
          <a:xfrm>
            <a:off x="11215873" y="963308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467ED1-C088-414B-AE14-D831198BCE3C}"/>
              </a:ext>
            </a:extLst>
          </p:cNvPr>
          <p:cNvSpPr/>
          <p:nvPr/>
        </p:nvSpPr>
        <p:spPr>
          <a:xfrm>
            <a:off x="13388504" y="6405176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415B31-387B-654A-BC30-9AA538A2F38A}"/>
              </a:ext>
            </a:extLst>
          </p:cNvPr>
          <p:cNvSpPr/>
          <p:nvPr/>
        </p:nvSpPr>
        <p:spPr>
          <a:xfrm>
            <a:off x="16063909" y="805005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589ACA-697A-764F-9026-26E82CB154E2}"/>
              </a:ext>
            </a:extLst>
          </p:cNvPr>
          <p:cNvSpPr txBox="1"/>
          <p:nvPr/>
        </p:nvSpPr>
        <p:spPr>
          <a:xfrm>
            <a:off x="1516128" y="8473125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1AAF52-48BD-6345-833F-734F518E174D}"/>
              </a:ext>
            </a:extLst>
          </p:cNvPr>
          <p:cNvSpPr txBox="1"/>
          <p:nvPr/>
        </p:nvSpPr>
        <p:spPr>
          <a:xfrm>
            <a:off x="4124502" y="1066151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C0CEEE-11CC-DF47-8365-8FD1FA2FE8DC}"/>
              </a:ext>
            </a:extLst>
          </p:cNvPr>
          <p:cNvSpPr txBox="1"/>
          <p:nvPr/>
        </p:nvSpPr>
        <p:spPr>
          <a:xfrm>
            <a:off x="9955512" y="482475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307BD0-0151-7B4D-85CB-465D9977EB27}"/>
              </a:ext>
            </a:extLst>
          </p:cNvPr>
          <p:cNvSpPr txBox="1"/>
          <p:nvPr/>
        </p:nvSpPr>
        <p:spPr>
          <a:xfrm>
            <a:off x="17759311" y="5136904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81A048-20FC-F64E-A94F-A784CAE1D7A8}"/>
              </a:ext>
            </a:extLst>
          </p:cNvPr>
          <p:cNvSpPr txBox="1"/>
          <p:nvPr/>
        </p:nvSpPr>
        <p:spPr>
          <a:xfrm>
            <a:off x="15104003" y="11200122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FF7479-80F5-5943-815E-B2119E313F24}"/>
              </a:ext>
            </a:extLst>
          </p:cNvPr>
          <p:cNvSpPr/>
          <p:nvPr/>
        </p:nvSpPr>
        <p:spPr>
          <a:xfrm>
            <a:off x="5990687" y="5759595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4E96567-94DA-4E41-9811-4AFD586DD7AC}"/>
              </a:ext>
            </a:extLst>
          </p:cNvPr>
          <p:cNvSpPr/>
          <p:nvPr/>
        </p:nvSpPr>
        <p:spPr>
          <a:xfrm>
            <a:off x="8201872" y="8652424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726860-2AB4-9A45-B30C-AECDF30BAA37}"/>
              </a:ext>
            </a:extLst>
          </p:cNvPr>
          <p:cNvSpPr/>
          <p:nvPr/>
        </p:nvSpPr>
        <p:spPr>
          <a:xfrm>
            <a:off x="11833382" y="8452682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D791A7-9DBB-094C-8546-4B44AAD47C32}"/>
              </a:ext>
            </a:extLst>
          </p:cNvPr>
          <p:cNvSpPr/>
          <p:nvPr/>
        </p:nvSpPr>
        <p:spPr>
          <a:xfrm>
            <a:off x="14011316" y="5410224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F000B2-C538-864F-B00E-0424C9AA76A5}"/>
              </a:ext>
            </a:extLst>
          </p:cNvPr>
          <p:cNvSpPr/>
          <p:nvPr/>
        </p:nvSpPr>
        <p:spPr>
          <a:xfrm>
            <a:off x="16671388" y="7039519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C865B3D-ADD6-D142-90FC-0AA5CC8A6D28}"/>
              </a:ext>
            </a:extLst>
          </p:cNvPr>
          <p:cNvSpPr/>
          <p:nvPr/>
        </p:nvSpPr>
        <p:spPr>
          <a:xfrm>
            <a:off x="15540119" y="7289984"/>
            <a:ext cx="5033881" cy="2230923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A1D53C-C885-A746-B736-125263313B2D}"/>
              </a:ext>
            </a:extLst>
          </p:cNvPr>
          <p:cNvSpPr/>
          <p:nvPr/>
        </p:nvSpPr>
        <p:spPr>
          <a:xfrm>
            <a:off x="11073363" y="7289984"/>
            <a:ext cx="6697681" cy="2230923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954274E-45D5-A043-BF3B-36090A754D6A}"/>
              </a:ext>
            </a:extLst>
          </p:cNvPr>
          <p:cNvSpPr/>
          <p:nvPr/>
        </p:nvSpPr>
        <p:spPr>
          <a:xfrm>
            <a:off x="3803650" y="7289984"/>
            <a:ext cx="5033881" cy="223092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03BFA0E-0F24-6540-B6EE-087A22AC7316}"/>
              </a:ext>
            </a:extLst>
          </p:cNvPr>
          <p:cNvSpPr/>
          <p:nvPr/>
        </p:nvSpPr>
        <p:spPr>
          <a:xfrm>
            <a:off x="6606607" y="7289984"/>
            <a:ext cx="6697681" cy="2230923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A5EFAD-5801-EB48-920B-E7B89CCA7147}"/>
              </a:ext>
            </a:extLst>
          </p:cNvPr>
          <p:cNvSpPr/>
          <p:nvPr/>
        </p:nvSpPr>
        <p:spPr>
          <a:xfrm>
            <a:off x="6385638" y="7069015"/>
            <a:ext cx="2672862" cy="2672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5A316A-EB38-2F44-BA31-4820416E7F51}"/>
              </a:ext>
            </a:extLst>
          </p:cNvPr>
          <p:cNvSpPr/>
          <p:nvPr/>
        </p:nvSpPr>
        <p:spPr>
          <a:xfrm>
            <a:off x="10852394" y="7069015"/>
            <a:ext cx="2672862" cy="2672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444452-CDAB-CB49-93C8-479099B07FB9}"/>
              </a:ext>
            </a:extLst>
          </p:cNvPr>
          <p:cNvSpPr/>
          <p:nvPr/>
        </p:nvSpPr>
        <p:spPr>
          <a:xfrm>
            <a:off x="15319150" y="7069015"/>
            <a:ext cx="2672862" cy="26728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A396AA-3D4B-5E4F-89B6-79DC5EA0481B}"/>
              </a:ext>
            </a:extLst>
          </p:cNvPr>
          <p:cNvSpPr/>
          <p:nvPr/>
        </p:nvSpPr>
        <p:spPr>
          <a:xfrm>
            <a:off x="6644176" y="7897613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FC267D-DA93-B24F-B87B-66CC81FA99DF}"/>
              </a:ext>
            </a:extLst>
          </p:cNvPr>
          <p:cNvSpPr/>
          <p:nvPr/>
        </p:nvSpPr>
        <p:spPr>
          <a:xfrm>
            <a:off x="11110932" y="7897613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67F520-3EF4-F041-BCDF-F8BAC1262CAD}"/>
              </a:ext>
            </a:extLst>
          </p:cNvPr>
          <p:cNvSpPr/>
          <p:nvPr/>
        </p:nvSpPr>
        <p:spPr>
          <a:xfrm>
            <a:off x="15577688" y="7897613"/>
            <a:ext cx="2155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69E38-218C-CC4A-B978-BA8F0ABDBB9D}"/>
              </a:ext>
            </a:extLst>
          </p:cNvPr>
          <p:cNvSpPr txBox="1"/>
          <p:nvPr/>
        </p:nvSpPr>
        <p:spPr>
          <a:xfrm>
            <a:off x="6046764" y="10128536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89487F-D1C3-6C45-BC98-05E390B8DABA}"/>
              </a:ext>
            </a:extLst>
          </p:cNvPr>
          <p:cNvSpPr txBox="1"/>
          <p:nvPr/>
        </p:nvSpPr>
        <p:spPr>
          <a:xfrm>
            <a:off x="10513520" y="556367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97CAE3-8456-AD4E-8954-81A8C2F67602}"/>
              </a:ext>
            </a:extLst>
          </p:cNvPr>
          <p:cNvSpPr txBox="1"/>
          <p:nvPr/>
        </p:nvSpPr>
        <p:spPr>
          <a:xfrm>
            <a:off x="14980276" y="10128536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E67572-E60D-5843-B04B-C20219395C8C}"/>
              </a:ext>
            </a:extLst>
          </p:cNvPr>
          <p:cNvSpPr/>
          <p:nvPr/>
        </p:nvSpPr>
        <p:spPr>
          <a:xfrm>
            <a:off x="6039065" y="621166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4D27B9-F697-0245-8C36-05C724516D77}"/>
              </a:ext>
            </a:extLst>
          </p:cNvPr>
          <p:cNvSpPr/>
          <p:nvPr/>
        </p:nvSpPr>
        <p:spPr>
          <a:xfrm>
            <a:off x="10493422" y="1002406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B3EDBA-B07A-AF44-9B8E-1D123C588670}"/>
              </a:ext>
            </a:extLst>
          </p:cNvPr>
          <p:cNvSpPr/>
          <p:nvPr/>
        </p:nvSpPr>
        <p:spPr>
          <a:xfrm>
            <a:off x="14983094" y="621000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2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18462-846F-B243-A396-8C76999843DC}"/>
              </a:ext>
            </a:extLst>
          </p:cNvPr>
          <p:cNvGrpSpPr/>
          <p:nvPr/>
        </p:nvGrpSpPr>
        <p:grpSpPr>
          <a:xfrm>
            <a:off x="5808296" y="5339661"/>
            <a:ext cx="12761058" cy="6344718"/>
            <a:chOff x="5276733" y="3583640"/>
            <a:chExt cx="11363019" cy="564962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0E9AD0-6944-464C-8344-21BAEF1216ED}"/>
                </a:ext>
              </a:extLst>
            </p:cNvPr>
            <p:cNvSpPr/>
            <p:nvPr/>
          </p:nvSpPr>
          <p:spPr>
            <a:xfrm>
              <a:off x="5276733" y="3583640"/>
              <a:ext cx="4325814" cy="432581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0C3722-A82D-5F45-8710-A64E9AD3E090}"/>
                </a:ext>
              </a:extLst>
            </p:cNvPr>
            <p:cNvSpPr/>
            <p:nvPr/>
          </p:nvSpPr>
          <p:spPr>
            <a:xfrm>
              <a:off x="8512302" y="6349389"/>
              <a:ext cx="2883873" cy="2883873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A219D2-35A7-0C43-8AD2-EE65BE6AB549}"/>
                </a:ext>
              </a:extLst>
            </p:cNvPr>
            <p:cNvSpPr/>
            <p:nvPr/>
          </p:nvSpPr>
          <p:spPr>
            <a:xfrm>
              <a:off x="10638697" y="4287492"/>
              <a:ext cx="3976809" cy="3976809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02059BD-A3A4-B84A-984B-B42B07FE0A02}"/>
                </a:ext>
              </a:extLst>
            </p:cNvPr>
            <p:cNvSpPr/>
            <p:nvPr/>
          </p:nvSpPr>
          <p:spPr>
            <a:xfrm>
              <a:off x="14225622" y="5864908"/>
              <a:ext cx="2414130" cy="241413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orma libre 439">
            <a:extLst>
              <a:ext uri="{FF2B5EF4-FFF2-40B4-BE49-F238E27FC236}">
                <a16:creationId xmlns:a16="http://schemas.microsoft.com/office/drawing/2014/main" id="{AF6539C6-C2EE-CB4B-AD18-75F974A214F9}"/>
              </a:ext>
            </a:extLst>
          </p:cNvPr>
          <p:cNvSpPr/>
          <p:nvPr/>
        </p:nvSpPr>
        <p:spPr>
          <a:xfrm>
            <a:off x="7667247" y="7324154"/>
            <a:ext cx="1056956" cy="793231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432">
            <a:extLst>
              <a:ext uri="{FF2B5EF4-FFF2-40B4-BE49-F238E27FC236}">
                <a16:creationId xmlns:a16="http://schemas.microsoft.com/office/drawing/2014/main" id="{FD40F944-A5EF-C348-8839-4AB0085ED0FF}"/>
              </a:ext>
            </a:extLst>
          </p:cNvPr>
          <p:cNvSpPr/>
          <p:nvPr/>
        </p:nvSpPr>
        <p:spPr>
          <a:xfrm>
            <a:off x="10545927" y="9529007"/>
            <a:ext cx="1042733" cy="1042733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78">
            <a:extLst>
              <a:ext uri="{FF2B5EF4-FFF2-40B4-BE49-F238E27FC236}">
                <a16:creationId xmlns:a16="http://schemas.microsoft.com/office/drawing/2014/main" id="{BE112F95-1420-3643-92F2-98DA01504389}"/>
              </a:ext>
            </a:extLst>
          </p:cNvPr>
          <p:cNvSpPr/>
          <p:nvPr/>
        </p:nvSpPr>
        <p:spPr>
          <a:xfrm>
            <a:off x="13474424" y="8063724"/>
            <a:ext cx="1145899" cy="763933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Gráfico 221">
            <a:extLst>
              <a:ext uri="{FF2B5EF4-FFF2-40B4-BE49-F238E27FC236}">
                <a16:creationId xmlns:a16="http://schemas.microsoft.com/office/drawing/2014/main" id="{49F437EB-358D-C24B-BAB6-D69CB259D005}"/>
              </a:ext>
            </a:extLst>
          </p:cNvPr>
          <p:cNvSpPr/>
          <p:nvPr/>
        </p:nvSpPr>
        <p:spPr>
          <a:xfrm>
            <a:off x="16660401" y="8723796"/>
            <a:ext cx="1280115" cy="1066763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D441-6726-9B49-8089-D732A811D9DA}"/>
              </a:ext>
            </a:extLst>
          </p:cNvPr>
          <p:cNvGrpSpPr/>
          <p:nvPr/>
        </p:nvGrpSpPr>
        <p:grpSpPr>
          <a:xfrm>
            <a:off x="6290031" y="5310936"/>
            <a:ext cx="1377216" cy="1053074"/>
            <a:chOff x="2488950" y="7919154"/>
            <a:chExt cx="1377216" cy="105307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EF9430-684C-D642-9E22-37B2F652A6FE}"/>
                </a:ext>
              </a:extLst>
            </p:cNvPr>
            <p:cNvSpPr/>
            <p:nvPr/>
          </p:nvSpPr>
          <p:spPr>
            <a:xfrm>
              <a:off x="2651021" y="7919154"/>
              <a:ext cx="1053074" cy="1053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74C621-9F89-2E40-9961-ED1F7416B8C7}"/>
                </a:ext>
              </a:extLst>
            </p:cNvPr>
            <p:cNvSpPr/>
            <p:nvPr/>
          </p:nvSpPr>
          <p:spPr>
            <a:xfrm>
              <a:off x="2488950" y="8147797"/>
              <a:ext cx="13772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43A87E-701C-7043-89F4-17183FCCC177}"/>
              </a:ext>
            </a:extLst>
          </p:cNvPr>
          <p:cNvGrpSpPr/>
          <p:nvPr/>
        </p:nvGrpSpPr>
        <p:grpSpPr>
          <a:xfrm>
            <a:off x="10056119" y="11045309"/>
            <a:ext cx="1377216" cy="1053074"/>
            <a:chOff x="2488950" y="7919154"/>
            <a:chExt cx="1377216" cy="105307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8D947EE-EE74-FD4D-A5D6-905AA41A74AC}"/>
                </a:ext>
              </a:extLst>
            </p:cNvPr>
            <p:cNvSpPr/>
            <p:nvPr/>
          </p:nvSpPr>
          <p:spPr>
            <a:xfrm>
              <a:off x="2651021" y="7919154"/>
              <a:ext cx="1053074" cy="10530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B0031-282C-A04C-9613-6ADE1365D91A}"/>
                </a:ext>
              </a:extLst>
            </p:cNvPr>
            <p:cNvSpPr/>
            <p:nvPr/>
          </p:nvSpPr>
          <p:spPr>
            <a:xfrm>
              <a:off x="2488950" y="8147797"/>
              <a:ext cx="13772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4C6EBE-1D01-164F-B6F6-FA1DA65FC3D0}"/>
              </a:ext>
            </a:extLst>
          </p:cNvPr>
          <p:cNvGrpSpPr/>
          <p:nvPr/>
        </p:nvGrpSpPr>
        <p:grpSpPr>
          <a:xfrm>
            <a:off x="14318153" y="5961865"/>
            <a:ext cx="1377216" cy="1053074"/>
            <a:chOff x="2488950" y="7919154"/>
            <a:chExt cx="1377216" cy="105307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5B3918-4898-7241-9BF7-FD7084322049}"/>
                </a:ext>
              </a:extLst>
            </p:cNvPr>
            <p:cNvSpPr/>
            <p:nvPr/>
          </p:nvSpPr>
          <p:spPr>
            <a:xfrm>
              <a:off x="2651021" y="7919154"/>
              <a:ext cx="1053074" cy="10530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D32F507-2AAD-FA4E-927E-E99B0FC2FC7C}"/>
                </a:ext>
              </a:extLst>
            </p:cNvPr>
            <p:cNvSpPr/>
            <p:nvPr/>
          </p:nvSpPr>
          <p:spPr>
            <a:xfrm>
              <a:off x="2488950" y="8147797"/>
              <a:ext cx="13772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448422-39DC-7D4C-A2A5-EEFBB6CA2EA9}"/>
              </a:ext>
            </a:extLst>
          </p:cNvPr>
          <p:cNvGrpSpPr/>
          <p:nvPr/>
        </p:nvGrpSpPr>
        <p:grpSpPr>
          <a:xfrm>
            <a:off x="17557299" y="9572970"/>
            <a:ext cx="1377216" cy="1053074"/>
            <a:chOff x="2488950" y="7919154"/>
            <a:chExt cx="1377216" cy="105307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6FB6EED-2050-0E43-A808-E561822A5DA0}"/>
                </a:ext>
              </a:extLst>
            </p:cNvPr>
            <p:cNvSpPr/>
            <p:nvPr/>
          </p:nvSpPr>
          <p:spPr>
            <a:xfrm>
              <a:off x="2651021" y="7919154"/>
              <a:ext cx="1053074" cy="10530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07551-36F9-384C-BCBB-6FC507B73FE3}"/>
                </a:ext>
              </a:extLst>
            </p:cNvPr>
            <p:cNvSpPr/>
            <p:nvPr/>
          </p:nvSpPr>
          <p:spPr>
            <a:xfrm>
              <a:off x="2488950" y="8147797"/>
              <a:ext cx="13772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E4F54-598D-8F42-8C61-13FDF553B8C9}"/>
              </a:ext>
            </a:extLst>
          </p:cNvPr>
          <p:cNvGrpSpPr/>
          <p:nvPr/>
        </p:nvGrpSpPr>
        <p:grpSpPr>
          <a:xfrm>
            <a:off x="1705220" y="5970685"/>
            <a:ext cx="3390804" cy="1797994"/>
            <a:chOff x="1516128" y="6858000"/>
            <a:chExt cx="3390804" cy="179799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80DBB10-FEAB-4F4A-988F-BB0EC6884DAD}"/>
                </a:ext>
              </a:extLst>
            </p:cNvPr>
            <p:cNvSpPr/>
            <p:nvPr/>
          </p:nvSpPr>
          <p:spPr>
            <a:xfrm>
              <a:off x="1516128" y="6858000"/>
              <a:ext cx="3390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DBBB6F-7B3D-FE48-BA4F-467A34670F75}"/>
                </a:ext>
              </a:extLst>
            </p:cNvPr>
            <p:cNvSpPr txBox="1"/>
            <p:nvPr/>
          </p:nvSpPr>
          <p:spPr>
            <a:xfrm>
              <a:off x="1516128" y="7578776"/>
              <a:ext cx="33506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DFC67E-62D3-6C49-B5FF-F3DD436C7FE5}"/>
              </a:ext>
            </a:extLst>
          </p:cNvPr>
          <p:cNvGrpSpPr/>
          <p:nvPr/>
        </p:nvGrpSpPr>
        <p:grpSpPr>
          <a:xfrm>
            <a:off x="1705220" y="9007800"/>
            <a:ext cx="3390804" cy="1797994"/>
            <a:chOff x="1516128" y="6858000"/>
            <a:chExt cx="3390804" cy="179799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D10B8E-5FCE-014D-9784-38FDA4E3B6F8}"/>
                </a:ext>
              </a:extLst>
            </p:cNvPr>
            <p:cNvSpPr/>
            <p:nvPr/>
          </p:nvSpPr>
          <p:spPr>
            <a:xfrm>
              <a:off x="1516128" y="6858000"/>
              <a:ext cx="3390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C56787-086E-3A44-88FB-D9A637B2D0FD}"/>
                </a:ext>
              </a:extLst>
            </p:cNvPr>
            <p:cNvSpPr txBox="1"/>
            <p:nvPr/>
          </p:nvSpPr>
          <p:spPr>
            <a:xfrm>
              <a:off x="1516128" y="7578776"/>
              <a:ext cx="33506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F5A53A-049E-B54E-85CC-B6A552E1D5FB}"/>
              </a:ext>
            </a:extLst>
          </p:cNvPr>
          <p:cNvGrpSpPr/>
          <p:nvPr/>
        </p:nvGrpSpPr>
        <p:grpSpPr>
          <a:xfrm>
            <a:off x="19280476" y="5970685"/>
            <a:ext cx="3390804" cy="1797994"/>
            <a:chOff x="1516128" y="6858000"/>
            <a:chExt cx="3390804" cy="179799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31D002-5ADB-7746-BE2A-5938390E6691}"/>
                </a:ext>
              </a:extLst>
            </p:cNvPr>
            <p:cNvSpPr/>
            <p:nvPr/>
          </p:nvSpPr>
          <p:spPr>
            <a:xfrm>
              <a:off x="1516128" y="6858000"/>
              <a:ext cx="3390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1ADD7A-3DDB-944F-B096-7F791694D967}"/>
                </a:ext>
              </a:extLst>
            </p:cNvPr>
            <p:cNvSpPr txBox="1"/>
            <p:nvPr/>
          </p:nvSpPr>
          <p:spPr>
            <a:xfrm>
              <a:off x="1516128" y="7578776"/>
              <a:ext cx="33506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54FE8A-6B88-0247-BB3A-A365DB846560}"/>
              </a:ext>
            </a:extLst>
          </p:cNvPr>
          <p:cNvGrpSpPr/>
          <p:nvPr/>
        </p:nvGrpSpPr>
        <p:grpSpPr>
          <a:xfrm>
            <a:off x="19280476" y="9007800"/>
            <a:ext cx="3390804" cy="1797994"/>
            <a:chOff x="1516128" y="6858000"/>
            <a:chExt cx="3390804" cy="179799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B5C87DB-4E93-4E44-A6AA-2F902DF27A3F}"/>
                </a:ext>
              </a:extLst>
            </p:cNvPr>
            <p:cNvSpPr/>
            <p:nvPr/>
          </p:nvSpPr>
          <p:spPr>
            <a:xfrm>
              <a:off x="1516128" y="6858000"/>
              <a:ext cx="3390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4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Monitoring</a:t>
              </a:r>
              <a:endParaRPr lang="en-US" sz="54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724BB0-766A-144F-990A-2101261F2D70}"/>
                </a:ext>
              </a:extLst>
            </p:cNvPr>
            <p:cNvSpPr txBox="1"/>
            <p:nvPr/>
          </p:nvSpPr>
          <p:spPr>
            <a:xfrm>
              <a:off x="1516128" y="7578776"/>
              <a:ext cx="33506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56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01BF3-5F03-1D4D-AF78-370431AA0A54}"/>
              </a:ext>
            </a:extLst>
          </p:cNvPr>
          <p:cNvGrpSpPr/>
          <p:nvPr/>
        </p:nvGrpSpPr>
        <p:grpSpPr>
          <a:xfrm>
            <a:off x="3233052" y="4931228"/>
            <a:ext cx="17911545" cy="6368144"/>
            <a:chOff x="2874718" y="5388428"/>
            <a:chExt cx="17911545" cy="63681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DECD02B-EF71-7C49-9CC8-99DD0A8B5446}"/>
                </a:ext>
              </a:extLst>
            </p:cNvPr>
            <p:cNvSpPr/>
            <p:nvPr/>
          </p:nvSpPr>
          <p:spPr>
            <a:xfrm>
              <a:off x="2874718" y="5976257"/>
              <a:ext cx="5192485" cy="5192485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5DAD2F5-1774-374A-8B4C-BC67990EF9CC}"/>
                </a:ext>
              </a:extLst>
            </p:cNvPr>
            <p:cNvSpPr/>
            <p:nvPr/>
          </p:nvSpPr>
          <p:spPr>
            <a:xfrm>
              <a:off x="7552401" y="6531429"/>
              <a:ext cx="4082144" cy="4082142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F11166-2EE9-4A45-8D8E-098C7DBDD67B}"/>
                </a:ext>
              </a:extLst>
            </p:cNvPr>
            <p:cNvSpPr/>
            <p:nvPr/>
          </p:nvSpPr>
          <p:spPr>
            <a:xfrm>
              <a:off x="11144689" y="5388428"/>
              <a:ext cx="6368146" cy="6368144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A5DCEB7-FA6A-A44F-AFEA-73609883D871}"/>
                </a:ext>
              </a:extLst>
            </p:cNvPr>
            <p:cNvSpPr/>
            <p:nvPr/>
          </p:nvSpPr>
          <p:spPr>
            <a:xfrm>
              <a:off x="17073749" y="6716244"/>
              <a:ext cx="3712514" cy="3712512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A9B1B0-4931-6140-ACD4-E7055A821729}"/>
              </a:ext>
            </a:extLst>
          </p:cNvPr>
          <p:cNvSpPr/>
          <p:nvPr/>
        </p:nvSpPr>
        <p:spPr>
          <a:xfrm>
            <a:off x="1444625" y="7515134"/>
            <a:ext cx="21488400" cy="120032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062C6C-1BAA-B941-B879-4DEF8A2A3E29}"/>
              </a:ext>
            </a:extLst>
          </p:cNvPr>
          <p:cNvSpPr txBox="1"/>
          <p:nvPr/>
        </p:nvSpPr>
        <p:spPr>
          <a:xfrm>
            <a:off x="4153989" y="10873852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21FF11-1959-4744-8460-D8577D007976}"/>
              </a:ext>
            </a:extLst>
          </p:cNvPr>
          <p:cNvSpPr/>
          <p:nvPr/>
        </p:nvSpPr>
        <p:spPr>
          <a:xfrm>
            <a:off x="4133892" y="7792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636950-D4E8-2A43-A85C-E7341A765113}"/>
              </a:ext>
            </a:extLst>
          </p:cNvPr>
          <p:cNvSpPr/>
          <p:nvPr/>
        </p:nvSpPr>
        <p:spPr>
          <a:xfrm>
            <a:off x="8253631" y="7792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4B7212-0AC5-3E4A-9B58-6A94C2A4795B}"/>
              </a:ext>
            </a:extLst>
          </p:cNvPr>
          <p:cNvSpPr/>
          <p:nvPr/>
        </p:nvSpPr>
        <p:spPr>
          <a:xfrm>
            <a:off x="12988454" y="7792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F75882-C61B-754C-A15D-CD8985154333}"/>
              </a:ext>
            </a:extLst>
          </p:cNvPr>
          <p:cNvSpPr/>
          <p:nvPr/>
        </p:nvSpPr>
        <p:spPr>
          <a:xfrm>
            <a:off x="17592938" y="7792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CCE190-3089-0C47-9CA6-147C6C1745D9}"/>
              </a:ext>
            </a:extLst>
          </p:cNvPr>
          <p:cNvSpPr txBox="1"/>
          <p:nvPr/>
        </p:nvSpPr>
        <p:spPr>
          <a:xfrm>
            <a:off x="8273728" y="1031159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81C70B-2A44-7D42-AF9C-FBF347D0DEB0}"/>
              </a:ext>
            </a:extLst>
          </p:cNvPr>
          <p:cNvSpPr txBox="1"/>
          <p:nvPr/>
        </p:nvSpPr>
        <p:spPr>
          <a:xfrm>
            <a:off x="12988454" y="1140905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262F0A-9E91-DD42-A032-CD4823BE7E9B}"/>
              </a:ext>
            </a:extLst>
          </p:cNvPr>
          <p:cNvSpPr txBox="1"/>
          <p:nvPr/>
        </p:nvSpPr>
        <p:spPr>
          <a:xfrm>
            <a:off x="17636915" y="1015042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17399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97253" y="1046901"/>
            <a:ext cx="14783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Venn Diagram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2C751B-93BC-8449-A44B-0A5BEEC9A1D6}"/>
              </a:ext>
            </a:extLst>
          </p:cNvPr>
          <p:cNvGrpSpPr/>
          <p:nvPr/>
        </p:nvGrpSpPr>
        <p:grpSpPr>
          <a:xfrm>
            <a:off x="2788538" y="4234710"/>
            <a:ext cx="18800573" cy="6568765"/>
            <a:chOff x="2788538" y="4183910"/>
            <a:chExt cx="18800573" cy="6568765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BE8A11-FE12-0E49-816B-E791E56DE451}"/>
                </a:ext>
              </a:extLst>
            </p:cNvPr>
            <p:cNvSpPr/>
            <p:nvPr/>
          </p:nvSpPr>
          <p:spPr>
            <a:xfrm>
              <a:off x="2788538" y="4183910"/>
              <a:ext cx="18800573" cy="6568765"/>
            </a:xfrm>
            <a:custGeom>
              <a:avLst/>
              <a:gdLst>
                <a:gd name="connsiteX0" fmla="*/ 9525227 w 11307534"/>
                <a:gd name="connsiteY0" fmla="*/ 3950328 h 3950759"/>
                <a:gd name="connsiteX1" fmla="*/ 11306931 w 11307534"/>
                <a:gd name="connsiteY1" fmla="*/ 1975471 h 3950759"/>
                <a:gd name="connsiteX2" fmla="*/ 9524180 w 11307534"/>
                <a:gd name="connsiteY2" fmla="*/ -432 h 3950759"/>
                <a:gd name="connsiteX3" fmla="*/ 8665731 w 11307534"/>
                <a:gd name="connsiteY3" fmla="*/ 857441 h 3950759"/>
                <a:gd name="connsiteX4" fmla="*/ 9167031 w 11307534"/>
                <a:gd name="connsiteY4" fmla="*/ 1385659 h 3950759"/>
                <a:gd name="connsiteX5" fmla="*/ -604 w 11307534"/>
                <a:gd name="connsiteY5" fmla="*/ 1385659 h 3950759"/>
                <a:gd name="connsiteX6" fmla="*/ -604 w 11307534"/>
                <a:gd name="connsiteY6" fmla="*/ 2537319 h 3950759"/>
                <a:gd name="connsiteX7" fmla="*/ 9143396 w 11307534"/>
                <a:gd name="connsiteY7" fmla="*/ 2537319 h 3950759"/>
                <a:gd name="connsiteX8" fmla="*/ 8645957 w 11307534"/>
                <a:gd name="connsiteY8" fmla="*/ 3077120 h 3950759"/>
                <a:gd name="connsiteX9" fmla="*/ 9525227 w 11307534"/>
                <a:gd name="connsiteY9" fmla="*/ 3950328 h 395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534" h="3950759">
                  <a:moveTo>
                    <a:pt x="9525227" y="3950328"/>
                  </a:moveTo>
                  <a:lnTo>
                    <a:pt x="11306931" y="1975471"/>
                  </a:lnTo>
                  <a:lnTo>
                    <a:pt x="9524180" y="-432"/>
                  </a:lnTo>
                  <a:lnTo>
                    <a:pt x="8665731" y="857441"/>
                  </a:lnTo>
                  <a:lnTo>
                    <a:pt x="9167031" y="1385659"/>
                  </a:lnTo>
                  <a:lnTo>
                    <a:pt x="-604" y="1385659"/>
                  </a:lnTo>
                  <a:lnTo>
                    <a:pt x="-604" y="2537319"/>
                  </a:lnTo>
                  <a:lnTo>
                    <a:pt x="9143396" y="2537319"/>
                  </a:lnTo>
                  <a:lnTo>
                    <a:pt x="8645957" y="3077120"/>
                  </a:lnTo>
                  <a:lnTo>
                    <a:pt x="9525227" y="395032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69983E-4CA2-284B-B355-8E96B5CA4A20}"/>
                </a:ext>
              </a:extLst>
            </p:cNvPr>
            <p:cNvGrpSpPr/>
            <p:nvPr/>
          </p:nvGrpSpPr>
          <p:grpSpPr>
            <a:xfrm>
              <a:off x="3631056" y="5638486"/>
              <a:ext cx="13551671" cy="3657914"/>
              <a:chOff x="3732657" y="5740086"/>
              <a:chExt cx="12480438" cy="3368763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D3AA1A55-D439-6943-A858-AC06F00B34DC}"/>
                  </a:ext>
                </a:extLst>
              </p:cNvPr>
              <p:cNvSpPr/>
              <p:nvPr/>
            </p:nvSpPr>
            <p:spPr>
              <a:xfrm>
                <a:off x="3732657" y="5740086"/>
                <a:ext cx="3369483" cy="3368763"/>
              </a:xfrm>
              <a:custGeom>
                <a:avLst/>
                <a:gdLst>
                  <a:gd name="connsiteX0" fmla="*/ 1012931 w 2026563"/>
                  <a:gd name="connsiteY0" fmla="*/ -432 h 2026130"/>
                  <a:gd name="connsiteX1" fmla="*/ 2025960 w 2026563"/>
                  <a:gd name="connsiteY1" fmla="*/ 1012597 h 2026130"/>
                  <a:gd name="connsiteX2" fmla="*/ 1012931 w 2026563"/>
                  <a:gd name="connsiteY2" fmla="*/ 2025699 h 2026130"/>
                  <a:gd name="connsiteX3" fmla="*/ -604 w 2026563"/>
                  <a:gd name="connsiteY3" fmla="*/ 1012742 h 2026130"/>
                  <a:gd name="connsiteX4" fmla="*/ 1012931 w 2026563"/>
                  <a:gd name="connsiteY4" fmla="*/ -288 h 202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563" h="2026130">
                    <a:moveTo>
                      <a:pt x="1012931" y="-432"/>
                    </a:moveTo>
                    <a:cubicBezTo>
                      <a:pt x="1572000" y="-432"/>
                      <a:pt x="2025960" y="452987"/>
                      <a:pt x="2025960" y="1012597"/>
                    </a:cubicBezTo>
                    <a:cubicBezTo>
                      <a:pt x="2025960" y="1572208"/>
                      <a:pt x="1572000" y="2025699"/>
                      <a:pt x="1012931" y="2025699"/>
                    </a:cubicBezTo>
                    <a:cubicBezTo>
                      <a:pt x="452815" y="2025699"/>
                      <a:pt x="-604" y="1572352"/>
                      <a:pt x="-604" y="1012742"/>
                    </a:cubicBezTo>
                    <a:cubicBezTo>
                      <a:pt x="-604" y="453131"/>
                      <a:pt x="452815" y="-288"/>
                      <a:pt x="1012931" y="-28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36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7A78301-16F0-0447-8DB0-6CD75C9211D0}"/>
                  </a:ext>
                </a:extLst>
              </p:cNvPr>
              <p:cNvSpPr/>
              <p:nvPr/>
            </p:nvSpPr>
            <p:spPr>
              <a:xfrm>
                <a:off x="6766152" y="5740086"/>
                <a:ext cx="3369483" cy="3368763"/>
              </a:xfrm>
              <a:custGeom>
                <a:avLst/>
                <a:gdLst>
                  <a:gd name="connsiteX0" fmla="*/ 1012426 w 2026563"/>
                  <a:gd name="connsiteY0" fmla="*/ -432 h 2026130"/>
                  <a:gd name="connsiteX1" fmla="*/ 2025960 w 2026563"/>
                  <a:gd name="connsiteY1" fmla="*/ 1012597 h 2026130"/>
                  <a:gd name="connsiteX2" fmla="*/ 1012426 w 2026563"/>
                  <a:gd name="connsiteY2" fmla="*/ 2025699 h 2026130"/>
                  <a:gd name="connsiteX3" fmla="*/ -604 w 2026563"/>
                  <a:gd name="connsiteY3" fmla="*/ 1012742 h 2026130"/>
                  <a:gd name="connsiteX4" fmla="*/ 1012426 w 2026563"/>
                  <a:gd name="connsiteY4" fmla="*/ -288 h 202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563" h="2026130">
                    <a:moveTo>
                      <a:pt x="1012426" y="-432"/>
                    </a:moveTo>
                    <a:cubicBezTo>
                      <a:pt x="1572000" y="-432"/>
                      <a:pt x="2025960" y="452987"/>
                      <a:pt x="2025960" y="1012597"/>
                    </a:cubicBezTo>
                    <a:cubicBezTo>
                      <a:pt x="2025960" y="1572208"/>
                      <a:pt x="1572109" y="2025699"/>
                      <a:pt x="1012426" y="2025699"/>
                    </a:cubicBezTo>
                    <a:cubicBezTo>
                      <a:pt x="452743" y="2025699"/>
                      <a:pt x="-604" y="1572352"/>
                      <a:pt x="-604" y="1012742"/>
                    </a:cubicBezTo>
                    <a:cubicBezTo>
                      <a:pt x="-604" y="453131"/>
                      <a:pt x="452815" y="-288"/>
                      <a:pt x="1012426" y="-288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36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2792D52-2CE9-794F-A081-A4DFEA3962CF}"/>
                  </a:ext>
                </a:extLst>
              </p:cNvPr>
              <p:cNvSpPr/>
              <p:nvPr/>
            </p:nvSpPr>
            <p:spPr>
              <a:xfrm>
                <a:off x="9811014" y="5740086"/>
                <a:ext cx="3368584" cy="3368763"/>
              </a:xfrm>
              <a:custGeom>
                <a:avLst/>
                <a:gdLst>
                  <a:gd name="connsiteX0" fmla="*/ 1012426 w 2026022"/>
                  <a:gd name="connsiteY0" fmla="*/ -432 h 2026130"/>
                  <a:gd name="connsiteX1" fmla="*/ 2025419 w 2026022"/>
                  <a:gd name="connsiteY1" fmla="*/ 1012597 h 2026130"/>
                  <a:gd name="connsiteX2" fmla="*/ 1012426 w 2026022"/>
                  <a:gd name="connsiteY2" fmla="*/ 2025699 h 2026130"/>
                  <a:gd name="connsiteX3" fmla="*/ -604 w 2026022"/>
                  <a:gd name="connsiteY3" fmla="*/ 1012597 h 2026130"/>
                  <a:gd name="connsiteX4" fmla="*/ 1012426 w 2026022"/>
                  <a:gd name="connsiteY4" fmla="*/ -432 h 202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022" h="2026130">
                    <a:moveTo>
                      <a:pt x="1012426" y="-432"/>
                    </a:moveTo>
                    <a:cubicBezTo>
                      <a:pt x="1572001" y="-432"/>
                      <a:pt x="2025419" y="452987"/>
                      <a:pt x="2025419" y="1012597"/>
                    </a:cubicBezTo>
                    <a:cubicBezTo>
                      <a:pt x="2025419" y="1572208"/>
                      <a:pt x="1572001" y="2025699"/>
                      <a:pt x="1012426" y="2025699"/>
                    </a:cubicBezTo>
                    <a:cubicBezTo>
                      <a:pt x="452852" y="2025699"/>
                      <a:pt x="-604" y="1572208"/>
                      <a:pt x="-604" y="1012597"/>
                    </a:cubicBezTo>
                    <a:cubicBezTo>
                      <a:pt x="-604" y="452987"/>
                      <a:pt x="452816" y="-432"/>
                      <a:pt x="1012426" y="-432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 w="36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B98BDB13-35D5-3447-B6A0-E58965A1AC3F}"/>
                  </a:ext>
                </a:extLst>
              </p:cNvPr>
              <p:cNvSpPr/>
              <p:nvPr/>
            </p:nvSpPr>
            <p:spPr>
              <a:xfrm>
                <a:off x="12843672" y="5740086"/>
                <a:ext cx="3369423" cy="3368763"/>
              </a:xfrm>
              <a:custGeom>
                <a:avLst/>
                <a:gdLst>
                  <a:gd name="connsiteX0" fmla="*/ 1012930 w 2026527"/>
                  <a:gd name="connsiteY0" fmla="*/ -432 h 2026130"/>
                  <a:gd name="connsiteX1" fmla="*/ 2025924 w 2026527"/>
                  <a:gd name="connsiteY1" fmla="*/ 1012597 h 2026130"/>
                  <a:gd name="connsiteX2" fmla="*/ 1012930 w 2026527"/>
                  <a:gd name="connsiteY2" fmla="*/ 2025699 h 2026130"/>
                  <a:gd name="connsiteX3" fmla="*/ -604 w 2026527"/>
                  <a:gd name="connsiteY3" fmla="*/ 1012742 h 2026130"/>
                  <a:gd name="connsiteX4" fmla="*/ 1012930 w 2026527"/>
                  <a:gd name="connsiteY4" fmla="*/ -288 h 202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527" h="2026130">
                    <a:moveTo>
                      <a:pt x="1012930" y="-432"/>
                    </a:moveTo>
                    <a:cubicBezTo>
                      <a:pt x="1572001" y="-432"/>
                      <a:pt x="2025924" y="452987"/>
                      <a:pt x="2025924" y="1012597"/>
                    </a:cubicBezTo>
                    <a:cubicBezTo>
                      <a:pt x="2025924" y="1572208"/>
                      <a:pt x="1572001" y="2025699"/>
                      <a:pt x="1012930" y="2025699"/>
                    </a:cubicBezTo>
                    <a:cubicBezTo>
                      <a:pt x="452742" y="2025699"/>
                      <a:pt x="-604" y="1572352"/>
                      <a:pt x="-604" y="1012742"/>
                    </a:cubicBezTo>
                    <a:cubicBezTo>
                      <a:pt x="-604" y="453131"/>
                      <a:pt x="452742" y="-288"/>
                      <a:pt x="1012930" y="-288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 w="36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886FB237-3D0E-F949-A5CB-2FE25A1CF2FA}"/>
                  </a:ext>
                </a:extLst>
              </p:cNvPr>
              <p:cNvSpPr txBox="1"/>
              <p:nvPr/>
            </p:nvSpPr>
            <p:spPr>
              <a:xfrm flipH="1">
                <a:off x="4068644" y="7101241"/>
                <a:ext cx="2697508" cy="59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Initiating</a:t>
                </a:r>
              </a:p>
            </p:txBody>
          </p:sp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ED37C3D5-595E-9F43-9589-D75B3F916AF3}"/>
                  </a:ext>
                </a:extLst>
              </p:cNvPr>
              <p:cNvSpPr txBox="1"/>
              <p:nvPr/>
            </p:nvSpPr>
            <p:spPr>
              <a:xfrm flipH="1">
                <a:off x="7101989" y="7101241"/>
                <a:ext cx="2697508" cy="59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Planning</a:t>
                </a:r>
              </a:p>
            </p:txBody>
          </p:sp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49A7AB55-342F-A443-A312-4FD9B2326DF3}"/>
                  </a:ext>
                </a:extLst>
              </p:cNvPr>
              <p:cNvSpPr txBox="1"/>
              <p:nvPr/>
            </p:nvSpPr>
            <p:spPr>
              <a:xfrm flipH="1">
                <a:off x="10146164" y="7101241"/>
                <a:ext cx="2697508" cy="59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Executing</a:t>
                </a:r>
              </a:p>
            </p:txBody>
          </p:sp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8436FE2F-4AC7-E144-BFBF-6BD305DBC467}"/>
                  </a:ext>
                </a:extLst>
              </p:cNvPr>
              <p:cNvSpPr txBox="1"/>
              <p:nvPr/>
            </p:nvSpPr>
            <p:spPr>
              <a:xfrm flipH="1">
                <a:off x="13179629" y="7101241"/>
                <a:ext cx="2697508" cy="59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Closing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EEFD7B6-F4C4-A64F-A8FA-1097101DD40F}"/>
              </a:ext>
            </a:extLst>
          </p:cNvPr>
          <p:cNvSpPr txBox="1"/>
          <p:nvPr/>
        </p:nvSpPr>
        <p:spPr>
          <a:xfrm>
            <a:off x="3157230" y="10801776"/>
            <a:ext cx="2650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73AF8-F868-D646-8ED9-2A4384227938}"/>
              </a:ext>
            </a:extLst>
          </p:cNvPr>
          <p:cNvSpPr/>
          <p:nvPr/>
        </p:nvSpPr>
        <p:spPr>
          <a:xfrm>
            <a:off x="2788537" y="10953325"/>
            <a:ext cx="243307" cy="2433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5324FA-BF48-9E47-8BAE-4B355C1E8F66}"/>
              </a:ext>
            </a:extLst>
          </p:cNvPr>
          <p:cNvSpPr txBox="1"/>
          <p:nvPr/>
        </p:nvSpPr>
        <p:spPr>
          <a:xfrm>
            <a:off x="6955507" y="10801776"/>
            <a:ext cx="2650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E430AA-0E89-2342-B32C-7819463CA6E6}"/>
              </a:ext>
            </a:extLst>
          </p:cNvPr>
          <p:cNvSpPr/>
          <p:nvPr/>
        </p:nvSpPr>
        <p:spPr>
          <a:xfrm>
            <a:off x="6586814" y="10953325"/>
            <a:ext cx="243307" cy="243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F3902-6689-0647-84BA-275C8565CEAA}"/>
              </a:ext>
            </a:extLst>
          </p:cNvPr>
          <p:cNvSpPr txBox="1"/>
          <p:nvPr/>
        </p:nvSpPr>
        <p:spPr>
          <a:xfrm>
            <a:off x="10752594" y="10801776"/>
            <a:ext cx="2650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3CF9A1-C583-3A48-9407-73E129B6C319}"/>
              </a:ext>
            </a:extLst>
          </p:cNvPr>
          <p:cNvSpPr/>
          <p:nvPr/>
        </p:nvSpPr>
        <p:spPr>
          <a:xfrm>
            <a:off x="10383901" y="10953325"/>
            <a:ext cx="243307" cy="243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CDF422-BA42-ED48-A2C2-19BAA9BDA0F6}"/>
              </a:ext>
            </a:extLst>
          </p:cNvPr>
          <p:cNvSpPr txBox="1"/>
          <p:nvPr/>
        </p:nvSpPr>
        <p:spPr>
          <a:xfrm>
            <a:off x="14532010" y="10801776"/>
            <a:ext cx="2650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CC9A5C-B5D8-324F-9227-A2B286F4D01B}"/>
              </a:ext>
            </a:extLst>
          </p:cNvPr>
          <p:cNvSpPr/>
          <p:nvPr/>
        </p:nvSpPr>
        <p:spPr>
          <a:xfrm>
            <a:off x="14163317" y="10953325"/>
            <a:ext cx="243307" cy="243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nn Infographic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45ED0"/>
      </a:accent1>
      <a:accent2>
        <a:srgbClr val="109FE4"/>
      </a:accent2>
      <a:accent3>
        <a:srgbClr val="6EDD4D"/>
      </a:accent3>
      <a:accent4>
        <a:srgbClr val="84C280"/>
      </a:accent4>
      <a:accent5>
        <a:srgbClr val="A1E3EA"/>
      </a:accent5>
      <a:accent6>
        <a:srgbClr val="D8D9D8"/>
      </a:accent6>
      <a:hlink>
        <a:srgbClr val="9FD368"/>
      </a:hlink>
      <a:folHlink>
        <a:srgbClr val="B5414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117526</TotalTime>
  <Words>1142</Words>
  <Application>Microsoft Macintosh PowerPoint</Application>
  <PresentationFormat>Custom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Poppins</vt:lpstr>
      <vt:lpstr>Poppins SemiBold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19415</cp:revision>
  <dcterms:created xsi:type="dcterms:W3CDTF">2014-11-12T21:47:38Z</dcterms:created>
  <dcterms:modified xsi:type="dcterms:W3CDTF">2020-11-15T22:50:10Z</dcterms:modified>
  <cp:category/>
</cp:coreProperties>
</file>