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3" r:id="rId2"/>
    <p:sldId id="4414" r:id="rId3"/>
    <p:sldId id="4396" r:id="rId4"/>
    <p:sldId id="4401" r:id="rId5"/>
    <p:sldId id="4404" r:id="rId6"/>
    <p:sldId id="4381" r:id="rId7"/>
    <p:sldId id="4411" r:id="rId8"/>
    <p:sldId id="4416" r:id="rId9"/>
    <p:sldId id="4406" r:id="rId10"/>
    <p:sldId id="4405" r:id="rId11"/>
    <p:sldId id="4410" r:id="rId12"/>
    <p:sldId id="4412" r:id="rId13"/>
    <p:sldId id="4397" r:id="rId14"/>
    <p:sldId id="4402" r:id="rId15"/>
    <p:sldId id="4400" r:id="rId16"/>
    <p:sldId id="4415" r:id="rId17"/>
    <p:sldId id="4403" r:id="rId18"/>
    <p:sldId id="4407" r:id="rId19"/>
    <p:sldId id="4408" r:id="rId20"/>
    <p:sldId id="440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 autoAdjust="0"/>
    <p:restoredTop sz="38338" autoAdjust="0"/>
  </p:normalViewPr>
  <p:slideViewPr>
    <p:cSldViewPr snapToGrid="0" snapToObjects="1">
      <p:cViewPr>
        <p:scale>
          <a:sx n="50" d="100"/>
          <a:sy n="50" d="100"/>
        </p:scale>
        <p:origin x="-96" y="68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72113A-DFBD-544A-B602-45AD077E85E2}"/>
              </a:ext>
            </a:extLst>
          </p:cNvPr>
          <p:cNvGrpSpPr/>
          <p:nvPr/>
        </p:nvGrpSpPr>
        <p:grpSpPr>
          <a:xfrm>
            <a:off x="914402" y="5373688"/>
            <a:ext cx="14881802" cy="5781992"/>
            <a:chOff x="1800225" y="4916488"/>
            <a:chExt cx="4151313" cy="161290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6F335B9E-6B92-CF4F-BDF6-EA1770D69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5" y="5773738"/>
              <a:ext cx="425450" cy="755650"/>
            </a:xfrm>
            <a:custGeom>
              <a:avLst/>
              <a:gdLst>
                <a:gd name="T0" fmla="*/ 590 w 1180"/>
                <a:gd name="T1" fmla="*/ 0 h 2097"/>
                <a:gd name="T2" fmla="*/ 590 w 1180"/>
                <a:gd name="T3" fmla="*/ 0 h 2097"/>
                <a:gd name="T4" fmla="*/ 0 w 1180"/>
                <a:gd name="T5" fmla="*/ 2096 h 2097"/>
                <a:gd name="T6" fmla="*/ 242 w 1180"/>
                <a:gd name="T7" fmla="*/ 2096 h 2097"/>
                <a:gd name="T8" fmla="*/ 242 w 1180"/>
                <a:gd name="T9" fmla="*/ 2096 h 2097"/>
                <a:gd name="T10" fmla="*/ 590 w 1180"/>
                <a:gd name="T11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0" h="2097">
                  <a:moveTo>
                    <a:pt x="590" y="0"/>
                  </a:moveTo>
                  <a:lnTo>
                    <a:pt x="590" y="0"/>
                  </a:lnTo>
                  <a:cubicBezTo>
                    <a:pt x="538" y="172"/>
                    <a:pt x="294" y="982"/>
                    <a:pt x="0" y="2096"/>
                  </a:cubicBezTo>
                  <a:lnTo>
                    <a:pt x="242" y="2096"/>
                  </a:lnTo>
                  <a:lnTo>
                    <a:pt x="242" y="2096"/>
                  </a:lnTo>
                  <a:cubicBezTo>
                    <a:pt x="242" y="2096"/>
                    <a:pt x="1179" y="175"/>
                    <a:pt x="590" y="0"/>
                  </a:cubicBezTo>
                </a:path>
              </a:pathLst>
            </a:custGeom>
            <a:solidFill>
              <a:srgbClr val="CFD4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CFDE8CD-16AA-9941-8FAB-33048F3E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913" y="5648325"/>
              <a:ext cx="522287" cy="879475"/>
            </a:xfrm>
            <a:custGeom>
              <a:avLst/>
              <a:gdLst>
                <a:gd name="T0" fmla="*/ 1442 w 1451"/>
                <a:gd name="T1" fmla="*/ 343 h 2442"/>
                <a:gd name="T2" fmla="*/ 1442 w 1451"/>
                <a:gd name="T3" fmla="*/ 343 h 2442"/>
                <a:gd name="T4" fmla="*/ 1427 w 1451"/>
                <a:gd name="T5" fmla="*/ 339 h 2442"/>
                <a:gd name="T6" fmla="*/ 1427 w 1451"/>
                <a:gd name="T7" fmla="*/ 339 h 2442"/>
                <a:gd name="T8" fmla="*/ 841 w 1451"/>
                <a:gd name="T9" fmla="*/ 2416 h 2442"/>
                <a:gd name="T10" fmla="*/ 841 w 1451"/>
                <a:gd name="T11" fmla="*/ 2416 h 2442"/>
                <a:gd name="T12" fmla="*/ 24 w 1451"/>
                <a:gd name="T13" fmla="*/ 0 h 2442"/>
                <a:gd name="T14" fmla="*/ 24 w 1451"/>
                <a:gd name="T15" fmla="*/ 0 h 2442"/>
                <a:gd name="T16" fmla="*/ 0 w 1451"/>
                <a:gd name="T17" fmla="*/ 8 h 2442"/>
                <a:gd name="T18" fmla="*/ 0 w 1451"/>
                <a:gd name="T19" fmla="*/ 8 h 2442"/>
                <a:gd name="T20" fmla="*/ 829 w 1451"/>
                <a:gd name="T21" fmla="*/ 2441 h 2442"/>
                <a:gd name="T22" fmla="*/ 829 w 1451"/>
                <a:gd name="T23" fmla="*/ 2441 h 2442"/>
                <a:gd name="T24" fmla="*/ 847 w 1451"/>
                <a:gd name="T25" fmla="*/ 2441 h 2442"/>
                <a:gd name="T26" fmla="*/ 860 w 1451"/>
                <a:gd name="T27" fmla="*/ 2441 h 2442"/>
                <a:gd name="T28" fmla="*/ 860 w 1451"/>
                <a:gd name="T29" fmla="*/ 2441 h 2442"/>
                <a:gd name="T30" fmla="*/ 1450 w 1451"/>
                <a:gd name="T31" fmla="*/ 345 h 2442"/>
                <a:gd name="T32" fmla="*/ 1450 w 1451"/>
                <a:gd name="T33" fmla="*/ 345 h 2442"/>
                <a:gd name="T34" fmla="*/ 1442 w 1451"/>
                <a:gd name="T35" fmla="*/ 343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1" h="2442">
                  <a:moveTo>
                    <a:pt x="1442" y="343"/>
                  </a:moveTo>
                  <a:lnTo>
                    <a:pt x="1442" y="343"/>
                  </a:lnTo>
                  <a:cubicBezTo>
                    <a:pt x="1435" y="341"/>
                    <a:pt x="1431" y="339"/>
                    <a:pt x="1427" y="339"/>
                  </a:cubicBezTo>
                  <a:lnTo>
                    <a:pt x="1427" y="339"/>
                  </a:lnTo>
                  <a:cubicBezTo>
                    <a:pt x="1375" y="510"/>
                    <a:pt x="1131" y="1314"/>
                    <a:pt x="841" y="2416"/>
                  </a:cubicBezTo>
                  <a:lnTo>
                    <a:pt x="841" y="2416"/>
                  </a:lnTo>
                  <a:cubicBezTo>
                    <a:pt x="312" y="1862"/>
                    <a:pt x="54" y="198"/>
                    <a:pt x="24" y="0"/>
                  </a:cubicBezTo>
                  <a:lnTo>
                    <a:pt x="24" y="0"/>
                  </a:lnTo>
                  <a:cubicBezTo>
                    <a:pt x="16" y="2"/>
                    <a:pt x="8" y="6"/>
                    <a:pt x="0" y="8"/>
                  </a:cubicBezTo>
                  <a:lnTo>
                    <a:pt x="0" y="8"/>
                  </a:lnTo>
                  <a:cubicBezTo>
                    <a:pt x="33" y="235"/>
                    <a:pt x="295" y="1894"/>
                    <a:pt x="829" y="2441"/>
                  </a:cubicBezTo>
                  <a:lnTo>
                    <a:pt x="829" y="2441"/>
                  </a:lnTo>
                  <a:cubicBezTo>
                    <a:pt x="835" y="2441"/>
                    <a:pt x="841" y="2441"/>
                    <a:pt x="847" y="2441"/>
                  </a:cubicBezTo>
                  <a:lnTo>
                    <a:pt x="860" y="2441"/>
                  </a:lnTo>
                  <a:lnTo>
                    <a:pt x="860" y="2441"/>
                  </a:lnTo>
                  <a:cubicBezTo>
                    <a:pt x="1154" y="1327"/>
                    <a:pt x="1398" y="517"/>
                    <a:pt x="1450" y="345"/>
                  </a:cubicBezTo>
                  <a:lnTo>
                    <a:pt x="1450" y="345"/>
                  </a:lnTo>
                  <a:cubicBezTo>
                    <a:pt x="1448" y="345"/>
                    <a:pt x="1444" y="343"/>
                    <a:pt x="1442" y="3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9541593-6CE6-DE46-B3BF-35074C719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850" y="6280150"/>
              <a:ext cx="250825" cy="247650"/>
            </a:xfrm>
            <a:custGeom>
              <a:avLst/>
              <a:gdLst>
                <a:gd name="T0" fmla="*/ 254 w 697"/>
                <a:gd name="T1" fmla="*/ 0 h 688"/>
                <a:gd name="T2" fmla="*/ 254 w 697"/>
                <a:gd name="T3" fmla="*/ 0 h 688"/>
                <a:gd name="T4" fmla="*/ 696 w 697"/>
                <a:gd name="T5" fmla="*/ 687 h 688"/>
                <a:gd name="T6" fmla="*/ 493 w 697"/>
                <a:gd name="T7" fmla="*/ 687 h 688"/>
                <a:gd name="T8" fmla="*/ 493 w 697"/>
                <a:gd name="T9" fmla="*/ 687 h 688"/>
                <a:gd name="T10" fmla="*/ 254 w 697"/>
                <a:gd name="T11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7" h="688">
                  <a:moveTo>
                    <a:pt x="254" y="0"/>
                  </a:moveTo>
                  <a:lnTo>
                    <a:pt x="254" y="0"/>
                  </a:lnTo>
                  <a:cubicBezTo>
                    <a:pt x="321" y="149"/>
                    <a:pt x="466" y="435"/>
                    <a:pt x="696" y="687"/>
                  </a:cubicBezTo>
                  <a:lnTo>
                    <a:pt x="493" y="687"/>
                  </a:lnTo>
                  <a:lnTo>
                    <a:pt x="493" y="687"/>
                  </a:lnTo>
                  <a:cubicBezTo>
                    <a:pt x="93" y="687"/>
                    <a:pt x="0" y="192"/>
                    <a:pt x="254" y="0"/>
                  </a:cubicBezTo>
                </a:path>
              </a:pathLst>
            </a:custGeom>
            <a:solidFill>
              <a:srgbClr val="CFD4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5475D67-1296-CD4B-844B-CDD934C8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6113463"/>
              <a:ext cx="95250" cy="414337"/>
            </a:xfrm>
            <a:custGeom>
              <a:avLst/>
              <a:gdLst>
                <a:gd name="T0" fmla="*/ 73 w 265"/>
                <a:gd name="T1" fmla="*/ 0 h 1149"/>
                <a:gd name="T2" fmla="*/ 73 w 265"/>
                <a:gd name="T3" fmla="*/ 0 h 1149"/>
                <a:gd name="T4" fmla="*/ 94 w 265"/>
                <a:gd name="T5" fmla="*/ 0 h 1149"/>
                <a:gd name="T6" fmla="*/ 94 w 265"/>
                <a:gd name="T7" fmla="*/ 0 h 1149"/>
                <a:gd name="T8" fmla="*/ 23 w 265"/>
                <a:gd name="T9" fmla="*/ 1148 h 1149"/>
                <a:gd name="T10" fmla="*/ 0 w 265"/>
                <a:gd name="T11" fmla="*/ 1148 h 1149"/>
                <a:gd name="T12" fmla="*/ 0 w 265"/>
                <a:gd name="T13" fmla="*/ 1148 h 1149"/>
                <a:gd name="T14" fmla="*/ 73 w 265"/>
                <a:gd name="T1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1149">
                  <a:moveTo>
                    <a:pt x="73" y="0"/>
                  </a:moveTo>
                  <a:lnTo>
                    <a:pt x="73" y="0"/>
                  </a:lnTo>
                  <a:cubicBezTo>
                    <a:pt x="81" y="0"/>
                    <a:pt x="88" y="0"/>
                    <a:pt x="94" y="0"/>
                  </a:cubicBezTo>
                  <a:lnTo>
                    <a:pt x="94" y="0"/>
                  </a:lnTo>
                  <a:cubicBezTo>
                    <a:pt x="148" y="175"/>
                    <a:pt x="264" y="670"/>
                    <a:pt x="23" y="1148"/>
                  </a:cubicBezTo>
                  <a:lnTo>
                    <a:pt x="0" y="1148"/>
                  </a:lnTo>
                  <a:lnTo>
                    <a:pt x="0" y="1148"/>
                  </a:lnTo>
                  <a:cubicBezTo>
                    <a:pt x="248" y="667"/>
                    <a:pt x="127" y="167"/>
                    <a:pt x="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E73E6A1-42A6-AF4A-A17E-A802A27C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925" y="6275388"/>
              <a:ext cx="169863" cy="252412"/>
            </a:xfrm>
            <a:custGeom>
              <a:avLst/>
              <a:gdLst>
                <a:gd name="T0" fmla="*/ 18 w 471"/>
                <a:gd name="T1" fmla="*/ 0 h 701"/>
                <a:gd name="T2" fmla="*/ 18 w 471"/>
                <a:gd name="T3" fmla="*/ 0 h 701"/>
                <a:gd name="T4" fmla="*/ 470 w 471"/>
                <a:gd name="T5" fmla="*/ 700 h 701"/>
                <a:gd name="T6" fmla="*/ 444 w 471"/>
                <a:gd name="T7" fmla="*/ 700 h 701"/>
                <a:gd name="T8" fmla="*/ 444 w 471"/>
                <a:gd name="T9" fmla="*/ 700 h 701"/>
                <a:gd name="T10" fmla="*/ 0 w 471"/>
                <a:gd name="T11" fmla="*/ 13 h 701"/>
                <a:gd name="T12" fmla="*/ 0 w 471"/>
                <a:gd name="T13" fmla="*/ 13 h 701"/>
                <a:gd name="T14" fmla="*/ 18 w 471"/>
                <a:gd name="T15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701">
                  <a:moveTo>
                    <a:pt x="18" y="0"/>
                  </a:moveTo>
                  <a:lnTo>
                    <a:pt x="18" y="0"/>
                  </a:lnTo>
                  <a:cubicBezTo>
                    <a:pt x="85" y="151"/>
                    <a:pt x="235" y="444"/>
                    <a:pt x="470" y="700"/>
                  </a:cubicBezTo>
                  <a:lnTo>
                    <a:pt x="444" y="700"/>
                  </a:lnTo>
                  <a:lnTo>
                    <a:pt x="444" y="700"/>
                  </a:lnTo>
                  <a:cubicBezTo>
                    <a:pt x="214" y="448"/>
                    <a:pt x="69" y="162"/>
                    <a:pt x="0" y="13"/>
                  </a:cubicBezTo>
                  <a:lnTo>
                    <a:pt x="0" y="13"/>
                  </a:lnTo>
                  <a:cubicBezTo>
                    <a:pt x="6" y="9"/>
                    <a:pt x="13" y="4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4D68E57-E8C9-4541-AFCA-D7408AD90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6294438"/>
              <a:ext cx="290513" cy="233362"/>
            </a:xfrm>
            <a:custGeom>
              <a:avLst/>
              <a:gdLst>
                <a:gd name="T0" fmla="*/ 806 w 807"/>
                <a:gd name="T1" fmla="*/ 482 h 649"/>
                <a:gd name="T2" fmla="*/ 483 w 807"/>
                <a:gd name="T3" fmla="*/ 486 h 649"/>
                <a:gd name="T4" fmla="*/ 479 w 807"/>
                <a:gd name="T5" fmla="*/ 0 h 649"/>
                <a:gd name="T6" fmla="*/ 319 w 807"/>
                <a:gd name="T7" fmla="*/ 0 h 649"/>
                <a:gd name="T8" fmla="*/ 323 w 807"/>
                <a:gd name="T9" fmla="*/ 486 h 649"/>
                <a:gd name="T10" fmla="*/ 0 w 807"/>
                <a:gd name="T11" fmla="*/ 488 h 649"/>
                <a:gd name="T12" fmla="*/ 0 w 807"/>
                <a:gd name="T13" fmla="*/ 648 h 649"/>
                <a:gd name="T14" fmla="*/ 806 w 807"/>
                <a:gd name="T15" fmla="*/ 648 h 649"/>
                <a:gd name="T16" fmla="*/ 806 w 807"/>
                <a:gd name="T17" fmla="*/ 48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7" h="649">
                  <a:moveTo>
                    <a:pt x="806" y="482"/>
                  </a:moveTo>
                  <a:lnTo>
                    <a:pt x="483" y="486"/>
                  </a:lnTo>
                  <a:lnTo>
                    <a:pt x="479" y="0"/>
                  </a:lnTo>
                  <a:lnTo>
                    <a:pt x="319" y="0"/>
                  </a:lnTo>
                  <a:lnTo>
                    <a:pt x="323" y="486"/>
                  </a:lnTo>
                  <a:lnTo>
                    <a:pt x="0" y="488"/>
                  </a:lnTo>
                  <a:lnTo>
                    <a:pt x="0" y="648"/>
                  </a:lnTo>
                  <a:lnTo>
                    <a:pt x="806" y="648"/>
                  </a:lnTo>
                  <a:lnTo>
                    <a:pt x="806" y="48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E4B0B1A-2B83-BB42-812B-5276E80A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863" y="4916488"/>
              <a:ext cx="1273175" cy="1446212"/>
            </a:xfrm>
            <a:custGeom>
              <a:avLst/>
              <a:gdLst>
                <a:gd name="T0" fmla="*/ 2439 w 3536"/>
                <a:gd name="T1" fmla="*/ 250 h 4017"/>
                <a:gd name="T2" fmla="*/ 2531 w 3536"/>
                <a:gd name="T3" fmla="*/ 106 h 4017"/>
                <a:gd name="T4" fmla="*/ 2366 w 3536"/>
                <a:gd name="T5" fmla="*/ 0 h 4017"/>
                <a:gd name="T6" fmla="*/ 2273 w 3536"/>
                <a:gd name="T7" fmla="*/ 142 h 4017"/>
                <a:gd name="T8" fmla="*/ 2208 w 3536"/>
                <a:gd name="T9" fmla="*/ 243 h 4017"/>
                <a:gd name="T10" fmla="*/ 2027 w 3536"/>
                <a:gd name="T11" fmla="*/ 524 h 4017"/>
                <a:gd name="T12" fmla="*/ 2027 w 3536"/>
                <a:gd name="T13" fmla="*/ 524 h 4017"/>
                <a:gd name="T14" fmla="*/ 2110 w 3536"/>
                <a:gd name="T15" fmla="*/ 574 h 4017"/>
                <a:gd name="T16" fmla="*/ 2110 w 3536"/>
                <a:gd name="T17" fmla="*/ 574 h 4017"/>
                <a:gd name="T18" fmla="*/ 2191 w 3536"/>
                <a:gd name="T19" fmla="*/ 630 h 4017"/>
                <a:gd name="T20" fmla="*/ 2372 w 3536"/>
                <a:gd name="T21" fmla="*/ 349 h 4017"/>
                <a:gd name="T22" fmla="*/ 2372 w 3536"/>
                <a:gd name="T23" fmla="*/ 349 h 4017"/>
                <a:gd name="T24" fmla="*/ 2849 w 3536"/>
                <a:gd name="T25" fmla="*/ 2908 h 4017"/>
                <a:gd name="T26" fmla="*/ 2849 w 3536"/>
                <a:gd name="T27" fmla="*/ 2908 h 4017"/>
                <a:gd name="T28" fmla="*/ 322 w 3536"/>
                <a:gd name="T29" fmla="*/ 3516 h 4017"/>
                <a:gd name="T30" fmla="*/ 504 w 3536"/>
                <a:gd name="T31" fmla="*/ 3235 h 4017"/>
                <a:gd name="T32" fmla="*/ 504 w 3536"/>
                <a:gd name="T33" fmla="*/ 3235 h 4017"/>
                <a:gd name="T34" fmla="*/ 420 w 3536"/>
                <a:gd name="T35" fmla="*/ 3184 h 4017"/>
                <a:gd name="T36" fmla="*/ 420 w 3536"/>
                <a:gd name="T37" fmla="*/ 3184 h 4017"/>
                <a:gd name="T38" fmla="*/ 339 w 3536"/>
                <a:gd name="T39" fmla="*/ 3128 h 4017"/>
                <a:gd name="T40" fmla="*/ 155 w 3536"/>
                <a:gd name="T41" fmla="*/ 3410 h 4017"/>
                <a:gd name="T42" fmla="*/ 91 w 3536"/>
                <a:gd name="T43" fmla="*/ 3509 h 4017"/>
                <a:gd name="T44" fmla="*/ 0 w 3536"/>
                <a:gd name="T45" fmla="*/ 3653 h 4017"/>
                <a:gd name="T46" fmla="*/ 164 w 3536"/>
                <a:gd name="T47" fmla="*/ 3759 h 4017"/>
                <a:gd name="T48" fmla="*/ 257 w 3536"/>
                <a:gd name="T49" fmla="*/ 3616 h 4017"/>
                <a:gd name="T50" fmla="*/ 257 w 3536"/>
                <a:gd name="T51" fmla="*/ 3616 h 4017"/>
                <a:gd name="T52" fmla="*/ 1262 w 3536"/>
                <a:gd name="T53" fmla="*/ 3888 h 4017"/>
                <a:gd name="T54" fmla="*/ 1262 w 3536"/>
                <a:gd name="T55" fmla="*/ 3888 h 4017"/>
                <a:gd name="T56" fmla="*/ 2952 w 3536"/>
                <a:gd name="T57" fmla="*/ 2972 h 4017"/>
                <a:gd name="T58" fmla="*/ 2952 w 3536"/>
                <a:gd name="T59" fmla="*/ 2972 h 4017"/>
                <a:gd name="T60" fmla="*/ 2439 w 3536"/>
                <a:gd name="T61" fmla="*/ 250 h 4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36" h="4017">
                  <a:moveTo>
                    <a:pt x="2439" y="250"/>
                  </a:moveTo>
                  <a:lnTo>
                    <a:pt x="2531" y="106"/>
                  </a:lnTo>
                  <a:lnTo>
                    <a:pt x="2366" y="0"/>
                  </a:lnTo>
                  <a:lnTo>
                    <a:pt x="2273" y="142"/>
                  </a:lnTo>
                  <a:lnTo>
                    <a:pt x="2208" y="243"/>
                  </a:lnTo>
                  <a:lnTo>
                    <a:pt x="2027" y="524"/>
                  </a:lnTo>
                  <a:lnTo>
                    <a:pt x="2027" y="524"/>
                  </a:lnTo>
                  <a:cubicBezTo>
                    <a:pt x="2054" y="539"/>
                    <a:pt x="2083" y="555"/>
                    <a:pt x="2110" y="574"/>
                  </a:cubicBezTo>
                  <a:lnTo>
                    <a:pt x="2110" y="574"/>
                  </a:lnTo>
                  <a:cubicBezTo>
                    <a:pt x="2139" y="593"/>
                    <a:pt x="2164" y="611"/>
                    <a:pt x="2191" y="630"/>
                  </a:cubicBezTo>
                  <a:lnTo>
                    <a:pt x="2372" y="349"/>
                  </a:lnTo>
                  <a:lnTo>
                    <a:pt x="2372" y="349"/>
                  </a:lnTo>
                  <a:cubicBezTo>
                    <a:pt x="3181" y="934"/>
                    <a:pt x="3400" y="2059"/>
                    <a:pt x="2849" y="2908"/>
                  </a:cubicBezTo>
                  <a:lnTo>
                    <a:pt x="2849" y="2908"/>
                  </a:lnTo>
                  <a:cubicBezTo>
                    <a:pt x="2301" y="3753"/>
                    <a:pt x="1185" y="4016"/>
                    <a:pt x="322" y="3516"/>
                  </a:cubicBezTo>
                  <a:lnTo>
                    <a:pt x="504" y="3235"/>
                  </a:lnTo>
                  <a:lnTo>
                    <a:pt x="504" y="3235"/>
                  </a:lnTo>
                  <a:cubicBezTo>
                    <a:pt x="476" y="3220"/>
                    <a:pt x="447" y="3203"/>
                    <a:pt x="420" y="3184"/>
                  </a:cubicBezTo>
                  <a:lnTo>
                    <a:pt x="420" y="3184"/>
                  </a:lnTo>
                  <a:cubicBezTo>
                    <a:pt x="391" y="3166"/>
                    <a:pt x="364" y="3147"/>
                    <a:pt x="339" y="3128"/>
                  </a:cubicBezTo>
                  <a:lnTo>
                    <a:pt x="155" y="3410"/>
                  </a:lnTo>
                  <a:lnTo>
                    <a:pt x="91" y="3509"/>
                  </a:lnTo>
                  <a:lnTo>
                    <a:pt x="0" y="3653"/>
                  </a:lnTo>
                  <a:lnTo>
                    <a:pt x="164" y="3759"/>
                  </a:lnTo>
                  <a:lnTo>
                    <a:pt x="257" y="3616"/>
                  </a:lnTo>
                  <a:lnTo>
                    <a:pt x="257" y="3616"/>
                  </a:lnTo>
                  <a:cubicBezTo>
                    <a:pt x="573" y="3799"/>
                    <a:pt x="918" y="3888"/>
                    <a:pt x="1262" y="3888"/>
                  </a:cubicBezTo>
                  <a:lnTo>
                    <a:pt x="1262" y="3888"/>
                  </a:lnTo>
                  <a:cubicBezTo>
                    <a:pt x="1920" y="3888"/>
                    <a:pt x="2566" y="3563"/>
                    <a:pt x="2952" y="2972"/>
                  </a:cubicBezTo>
                  <a:lnTo>
                    <a:pt x="2952" y="2972"/>
                  </a:lnTo>
                  <a:cubicBezTo>
                    <a:pt x="3535" y="2070"/>
                    <a:pt x="3301" y="869"/>
                    <a:pt x="2439" y="2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3CEE372-7AE0-6F47-A095-CB5A211DE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60938"/>
              <a:ext cx="1263650" cy="1263650"/>
            </a:xfrm>
            <a:custGeom>
              <a:avLst/>
              <a:gdLst>
                <a:gd name="T0" fmla="*/ 995 w 3511"/>
                <a:gd name="T1" fmla="*/ 3110 h 3510"/>
                <a:gd name="T2" fmla="*/ 995 w 3511"/>
                <a:gd name="T3" fmla="*/ 3110 h 3510"/>
                <a:gd name="T4" fmla="*/ 3061 w 3511"/>
                <a:gd name="T5" fmla="*/ 2599 h 3510"/>
                <a:gd name="T6" fmla="*/ 3061 w 3511"/>
                <a:gd name="T7" fmla="*/ 2599 h 3510"/>
                <a:gd name="T8" fmla="*/ 2682 w 3511"/>
                <a:gd name="T9" fmla="*/ 505 h 3510"/>
                <a:gd name="T10" fmla="*/ 2682 w 3511"/>
                <a:gd name="T11" fmla="*/ 505 h 3510"/>
                <a:gd name="T12" fmla="*/ 2601 w 3511"/>
                <a:gd name="T13" fmla="*/ 449 h 3510"/>
                <a:gd name="T14" fmla="*/ 2601 w 3511"/>
                <a:gd name="T15" fmla="*/ 449 h 3510"/>
                <a:gd name="T16" fmla="*/ 2518 w 3511"/>
                <a:gd name="T17" fmla="*/ 397 h 3510"/>
                <a:gd name="T18" fmla="*/ 2518 w 3511"/>
                <a:gd name="T19" fmla="*/ 397 h 3510"/>
                <a:gd name="T20" fmla="*/ 450 w 3511"/>
                <a:gd name="T21" fmla="*/ 910 h 3510"/>
                <a:gd name="T22" fmla="*/ 450 w 3511"/>
                <a:gd name="T23" fmla="*/ 910 h 3510"/>
                <a:gd name="T24" fmla="*/ 830 w 3511"/>
                <a:gd name="T25" fmla="*/ 3003 h 3510"/>
                <a:gd name="T26" fmla="*/ 830 w 3511"/>
                <a:gd name="T27" fmla="*/ 3003 h 3510"/>
                <a:gd name="T28" fmla="*/ 911 w 3511"/>
                <a:gd name="T29" fmla="*/ 3059 h 3510"/>
                <a:gd name="T30" fmla="*/ 911 w 3511"/>
                <a:gd name="T31" fmla="*/ 3059 h 3510"/>
                <a:gd name="T32" fmla="*/ 995 w 3511"/>
                <a:gd name="T33" fmla="*/ 3110 h 3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11" h="3510">
                  <a:moveTo>
                    <a:pt x="995" y="3110"/>
                  </a:moveTo>
                  <a:lnTo>
                    <a:pt x="995" y="3110"/>
                  </a:lnTo>
                  <a:cubicBezTo>
                    <a:pt x="1705" y="3509"/>
                    <a:pt x="2611" y="3293"/>
                    <a:pt x="3061" y="2599"/>
                  </a:cubicBezTo>
                  <a:lnTo>
                    <a:pt x="3061" y="2599"/>
                  </a:lnTo>
                  <a:cubicBezTo>
                    <a:pt x="3510" y="1908"/>
                    <a:pt x="3337" y="990"/>
                    <a:pt x="2682" y="505"/>
                  </a:cubicBezTo>
                  <a:lnTo>
                    <a:pt x="2682" y="505"/>
                  </a:lnTo>
                  <a:cubicBezTo>
                    <a:pt x="2655" y="486"/>
                    <a:pt x="2630" y="466"/>
                    <a:pt x="2601" y="449"/>
                  </a:cubicBezTo>
                  <a:lnTo>
                    <a:pt x="2601" y="449"/>
                  </a:lnTo>
                  <a:cubicBezTo>
                    <a:pt x="2574" y="430"/>
                    <a:pt x="2545" y="414"/>
                    <a:pt x="2518" y="397"/>
                  </a:cubicBezTo>
                  <a:lnTo>
                    <a:pt x="2518" y="397"/>
                  </a:lnTo>
                  <a:cubicBezTo>
                    <a:pt x="1807" y="0"/>
                    <a:pt x="898" y="216"/>
                    <a:pt x="450" y="910"/>
                  </a:cubicBezTo>
                  <a:lnTo>
                    <a:pt x="450" y="910"/>
                  </a:lnTo>
                  <a:cubicBezTo>
                    <a:pt x="0" y="1601"/>
                    <a:pt x="176" y="2518"/>
                    <a:pt x="830" y="3003"/>
                  </a:cubicBezTo>
                  <a:lnTo>
                    <a:pt x="830" y="3003"/>
                  </a:lnTo>
                  <a:cubicBezTo>
                    <a:pt x="855" y="3022"/>
                    <a:pt x="882" y="3041"/>
                    <a:pt x="911" y="3059"/>
                  </a:cubicBezTo>
                  <a:lnTo>
                    <a:pt x="911" y="3059"/>
                  </a:lnTo>
                  <a:cubicBezTo>
                    <a:pt x="938" y="3078"/>
                    <a:pt x="965" y="3095"/>
                    <a:pt x="995" y="31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282A7AF-2BBA-C141-8AF1-044408CB1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038" y="5121275"/>
              <a:ext cx="996950" cy="1406525"/>
            </a:xfrm>
            <a:custGeom>
              <a:avLst/>
              <a:gdLst>
                <a:gd name="T0" fmla="*/ 0 w 2768"/>
                <a:gd name="T1" fmla="*/ 0 h 3907"/>
                <a:gd name="T2" fmla="*/ 2767 w 2768"/>
                <a:gd name="T3" fmla="*/ 0 h 3907"/>
                <a:gd name="T4" fmla="*/ 2767 w 2768"/>
                <a:gd name="T5" fmla="*/ 3906 h 3907"/>
                <a:gd name="T6" fmla="*/ 0 w 2768"/>
                <a:gd name="T7" fmla="*/ 3906 h 3907"/>
                <a:gd name="T8" fmla="*/ 0 w 2768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8" h="3907">
                  <a:moveTo>
                    <a:pt x="0" y="0"/>
                  </a:moveTo>
                  <a:lnTo>
                    <a:pt x="2767" y="0"/>
                  </a:lnTo>
                  <a:lnTo>
                    <a:pt x="2767" y="3906"/>
                  </a:lnTo>
                  <a:lnTo>
                    <a:pt x="0" y="3906"/>
                  </a:lnTo>
                  <a:lnTo>
                    <a:pt x="0" y="0"/>
                  </a:lnTo>
                </a:path>
              </a:pathLst>
            </a:custGeom>
            <a:solidFill>
              <a:srgbClr val="F3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9BFA569-26CC-114F-9451-2C25A9DE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5256213"/>
              <a:ext cx="26988" cy="26987"/>
            </a:xfrm>
            <a:custGeom>
              <a:avLst/>
              <a:gdLst>
                <a:gd name="T0" fmla="*/ 0 w 76"/>
                <a:gd name="T1" fmla="*/ 0 h 74"/>
                <a:gd name="T2" fmla="*/ 75 w 76"/>
                <a:gd name="T3" fmla="*/ 0 h 74"/>
                <a:gd name="T4" fmla="*/ 75 w 76"/>
                <a:gd name="T5" fmla="*/ 73 h 74"/>
                <a:gd name="T6" fmla="*/ 0 w 76"/>
                <a:gd name="T7" fmla="*/ 73 h 74"/>
                <a:gd name="T8" fmla="*/ 0 w 76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4">
                  <a:moveTo>
                    <a:pt x="0" y="0"/>
                  </a:moveTo>
                  <a:lnTo>
                    <a:pt x="75" y="0"/>
                  </a:lnTo>
                  <a:lnTo>
                    <a:pt x="75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34FDDEA9-6489-D347-8A33-C170D2540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256213"/>
              <a:ext cx="692150" cy="26987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BA17328-649C-064F-9B8D-981A6120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327650"/>
              <a:ext cx="692150" cy="26988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FB93A837-951B-3C41-BF16-13639B408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399088"/>
              <a:ext cx="692150" cy="26987"/>
            </a:xfrm>
            <a:custGeom>
              <a:avLst/>
              <a:gdLst>
                <a:gd name="T0" fmla="*/ 0 w 1924"/>
                <a:gd name="T1" fmla="*/ 0 h 76"/>
                <a:gd name="T2" fmla="*/ 1923 w 1924"/>
                <a:gd name="T3" fmla="*/ 0 h 76"/>
                <a:gd name="T4" fmla="*/ 1923 w 1924"/>
                <a:gd name="T5" fmla="*/ 75 h 76"/>
                <a:gd name="T6" fmla="*/ 0 w 1924"/>
                <a:gd name="T7" fmla="*/ 75 h 76"/>
                <a:gd name="T8" fmla="*/ 0 w 192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6">
                  <a:moveTo>
                    <a:pt x="0" y="0"/>
                  </a:moveTo>
                  <a:lnTo>
                    <a:pt x="1923" y="0"/>
                  </a:lnTo>
                  <a:lnTo>
                    <a:pt x="1923" y="75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FC342E7-954E-5648-8A0B-1D0F399C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5494338"/>
              <a:ext cx="26988" cy="26987"/>
            </a:xfrm>
            <a:custGeom>
              <a:avLst/>
              <a:gdLst>
                <a:gd name="T0" fmla="*/ 0 w 76"/>
                <a:gd name="T1" fmla="*/ 0 h 73"/>
                <a:gd name="T2" fmla="*/ 75 w 76"/>
                <a:gd name="T3" fmla="*/ 0 h 73"/>
                <a:gd name="T4" fmla="*/ 75 w 76"/>
                <a:gd name="T5" fmla="*/ 72 h 73"/>
                <a:gd name="T6" fmla="*/ 0 w 76"/>
                <a:gd name="T7" fmla="*/ 72 h 73"/>
                <a:gd name="T8" fmla="*/ 0 w 7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3">
                  <a:moveTo>
                    <a:pt x="0" y="0"/>
                  </a:moveTo>
                  <a:lnTo>
                    <a:pt x="75" y="0"/>
                  </a:lnTo>
                  <a:lnTo>
                    <a:pt x="75" y="72"/>
                  </a:lnTo>
                  <a:lnTo>
                    <a:pt x="0" y="72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2CC2FD31-6042-8941-A408-03F0C640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494338"/>
              <a:ext cx="692150" cy="26987"/>
            </a:xfrm>
            <a:custGeom>
              <a:avLst/>
              <a:gdLst>
                <a:gd name="T0" fmla="*/ 0 w 1924"/>
                <a:gd name="T1" fmla="*/ 0 h 73"/>
                <a:gd name="T2" fmla="*/ 1923 w 1924"/>
                <a:gd name="T3" fmla="*/ 0 h 73"/>
                <a:gd name="T4" fmla="*/ 1923 w 1924"/>
                <a:gd name="T5" fmla="*/ 72 h 73"/>
                <a:gd name="T6" fmla="*/ 0 w 1924"/>
                <a:gd name="T7" fmla="*/ 72 h 73"/>
                <a:gd name="T8" fmla="*/ 0 w 1924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3">
                  <a:moveTo>
                    <a:pt x="0" y="0"/>
                  </a:moveTo>
                  <a:lnTo>
                    <a:pt x="1923" y="0"/>
                  </a:lnTo>
                  <a:lnTo>
                    <a:pt x="1923" y="72"/>
                  </a:lnTo>
                  <a:lnTo>
                    <a:pt x="0" y="72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930ADC6-6722-4442-B4B3-39DB14A01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565775"/>
              <a:ext cx="692150" cy="26988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5ABAD433-DFCE-EA4F-86BD-58C30E9B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637213"/>
              <a:ext cx="692150" cy="26987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77DA464-406C-1A4F-A609-ECD4FE9A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5734050"/>
              <a:ext cx="26988" cy="26988"/>
            </a:xfrm>
            <a:custGeom>
              <a:avLst/>
              <a:gdLst>
                <a:gd name="T0" fmla="*/ 0 w 76"/>
                <a:gd name="T1" fmla="*/ 0 h 74"/>
                <a:gd name="T2" fmla="*/ 75 w 76"/>
                <a:gd name="T3" fmla="*/ 0 h 74"/>
                <a:gd name="T4" fmla="*/ 75 w 76"/>
                <a:gd name="T5" fmla="*/ 73 h 74"/>
                <a:gd name="T6" fmla="*/ 0 w 76"/>
                <a:gd name="T7" fmla="*/ 73 h 74"/>
                <a:gd name="T8" fmla="*/ 0 w 76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4">
                  <a:moveTo>
                    <a:pt x="0" y="0"/>
                  </a:moveTo>
                  <a:lnTo>
                    <a:pt x="75" y="0"/>
                  </a:lnTo>
                  <a:lnTo>
                    <a:pt x="75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8D2593F-742F-EF42-BA89-BA3E273D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734050"/>
              <a:ext cx="692150" cy="26988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700A4643-0B9C-3E4B-A9FD-747C14D2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803900"/>
              <a:ext cx="692150" cy="26988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4CECBA91-78B7-B54A-A8B0-4C249674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875338"/>
              <a:ext cx="692150" cy="26987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A14CABB0-7F8B-A24E-86D7-853308EBE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6210300"/>
              <a:ext cx="26988" cy="26988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0 h 76"/>
                <a:gd name="T4" fmla="*/ 75 w 76"/>
                <a:gd name="T5" fmla="*/ 75 h 76"/>
                <a:gd name="T6" fmla="*/ 0 w 76"/>
                <a:gd name="T7" fmla="*/ 75 h 76"/>
                <a:gd name="T8" fmla="*/ 0 w 7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6">
                  <a:moveTo>
                    <a:pt x="0" y="0"/>
                  </a:moveTo>
                  <a:lnTo>
                    <a:pt x="75" y="0"/>
                  </a:lnTo>
                  <a:lnTo>
                    <a:pt x="75" y="75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9797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FBA19D3A-4AAC-6742-A958-E6E96BF1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6210300"/>
              <a:ext cx="692150" cy="26988"/>
            </a:xfrm>
            <a:custGeom>
              <a:avLst/>
              <a:gdLst>
                <a:gd name="T0" fmla="*/ 0 w 1924"/>
                <a:gd name="T1" fmla="*/ 0 h 76"/>
                <a:gd name="T2" fmla="*/ 1923 w 1924"/>
                <a:gd name="T3" fmla="*/ 0 h 76"/>
                <a:gd name="T4" fmla="*/ 1923 w 1924"/>
                <a:gd name="T5" fmla="*/ 75 h 76"/>
                <a:gd name="T6" fmla="*/ 0 w 1924"/>
                <a:gd name="T7" fmla="*/ 75 h 76"/>
                <a:gd name="T8" fmla="*/ 0 w 1924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6">
                  <a:moveTo>
                    <a:pt x="0" y="0"/>
                  </a:moveTo>
                  <a:lnTo>
                    <a:pt x="1923" y="0"/>
                  </a:lnTo>
                  <a:lnTo>
                    <a:pt x="1923" y="75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0C97CF4-FD4E-B647-8E18-CA6061DF2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6281738"/>
              <a:ext cx="692150" cy="26987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FE2E9F1-CC62-C040-A2BD-DDC20DC9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6353175"/>
              <a:ext cx="692150" cy="26988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rgbClr val="CFD4F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3D3D63EE-7365-7C4F-B83F-CFF7FCE2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5972175"/>
              <a:ext cx="26988" cy="26988"/>
            </a:xfrm>
            <a:custGeom>
              <a:avLst/>
              <a:gdLst>
                <a:gd name="T0" fmla="*/ 0 w 76"/>
                <a:gd name="T1" fmla="*/ 0 h 74"/>
                <a:gd name="T2" fmla="*/ 75 w 76"/>
                <a:gd name="T3" fmla="*/ 0 h 74"/>
                <a:gd name="T4" fmla="*/ 75 w 76"/>
                <a:gd name="T5" fmla="*/ 73 h 74"/>
                <a:gd name="T6" fmla="*/ 0 w 76"/>
                <a:gd name="T7" fmla="*/ 73 h 74"/>
                <a:gd name="T8" fmla="*/ 0 w 76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4">
                  <a:moveTo>
                    <a:pt x="0" y="0"/>
                  </a:moveTo>
                  <a:lnTo>
                    <a:pt x="75" y="0"/>
                  </a:lnTo>
                  <a:lnTo>
                    <a:pt x="75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rgbClr val="9797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FF329E63-8776-1B4C-958E-88BA5D60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5972175"/>
              <a:ext cx="692150" cy="26988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rgbClr val="CFD4F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C51B2CEB-164D-2F40-969B-F2BCFC55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6043613"/>
              <a:ext cx="692150" cy="26987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solidFill>
                <a:srgbClr val="CFD4F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13A09748-E85E-1849-9FC8-D917766F9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713" y="6113463"/>
              <a:ext cx="692150" cy="26987"/>
            </a:xfrm>
            <a:custGeom>
              <a:avLst/>
              <a:gdLst>
                <a:gd name="T0" fmla="*/ 0 w 1924"/>
                <a:gd name="T1" fmla="*/ 0 h 74"/>
                <a:gd name="T2" fmla="*/ 1923 w 1924"/>
                <a:gd name="T3" fmla="*/ 0 h 74"/>
                <a:gd name="T4" fmla="*/ 1923 w 1924"/>
                <a:gd name="T5" fmla="*/ 73 h 74"/>
                <a:gd name="T6" fmla="*/ 0 w 1924"/>
                <a:gd name="T7" fmla="*/ 73 h 74"/>
                <a:gd name="T8" fmla="*/ 0 w 19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4" h="74">
                  <a:moveTo>
                    <a:pt x="0" y="0"/>
                  </a:moveTo>
                  <a:lnTo>
                    <a:pt x="1923" y="0"/>
                  </a:lnTo>
                  <a:lnTo>
                    <a:pt x="1923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5C1E2778-D194-464F-BC98-13B023D3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6208713"/>
              <a:ext cx="823912" cy="319087"/>
            </a:xfrm>
            <a:custGeom>
              <a:avLst/>
              <a:gdLst>
                <a:gd name="T0" fmla="*/ 0 w 2289"/>
                <a:gd name="T1" fmla="*/ 885 h 886"/>
                <a:gd name="T2" fmla="*/ 2288 w 2289"/>
                <a:gd name="T3" fmla="*/ 885 h 886"/>
                <a:gd name="T4" fmla="*/ 2288 w 2289"/>
                <a:gd name="T5" fmla="*/ 0 h 886"/>
                <a:gd name="T6" fmla="*/ 0 w 2289"/>
                <a:gd name="T7" fmla="*/ 0 h 886"/>
                <a:gd name="T8" fmla="*/ 0 w 2289"/>
                <a:gd name="T9" fmla="*/ 88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9" h="886">
                  <a:moveTo>
                    <a:pt x="0" y="885"/>
                  </a:moveTo>
                  <a:lnTo>
                    <a:pt x="2288" y="885"/>
                  </a:lnTo>
                  <a:lnTo>
                    <a:pt x="2288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E27280A1-954F-FA46-ACC1-1A325B65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63" y="6253163"/>
              <a:ext cx="776287" cy="231775"/>
            </a:xfrm>
            <a:custGeom>
              <a:avLst/>
              <a:gdLst>
                <a:gd name="T0" fmla="*/ 2154 w 2155"/>
                <a:gd name="T1" fmla="*/ 644 h 645"/>
                <a:gd name="T2" fmla="*/ 0 w 2155"/>
                <a:gd name="T3" fmla="*/ 644 h 645"/>
                <a:gd name="T4" fmla="*/ 0 w 2155"/>
                <a:gd name="T5" fmla="*/ 0 h 645"/>
                <a:gd name="T6" fmla="*/ 2154 w 2155"/>
                <a:gd name="T7" fmla="*/ 0 h 645"/>
                <a:gd name="T8" fmla="*/ 2154 w 2155"/>
                <a:gd name="T9" fmla="*/ 64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5" h="645">
                  <a:moveTo>
                    <a:pt x="2154" y="644"/>
                  </a:moveTo>
                  <a:lnTo>
                    <a:pt x="0" y="644"/>
                  </a:lnTo>
                  <a:lnTo>
                    <a:pt x="0" y="0"/>
                  </a:lnTo>
                  <a:lnTo>
                    <a:pt x="2154" y="0"/>
                  </a:lnTo>
                  <a:lnTo>
                    <a:pt x="2154" y="644"/>
                  </a:lnTo>
                </a:path>
              </a:pathLst>
            </a:custGeom>
            <a:solidFill>
              <a:srgbClr val="F3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94C7BEF9-921D-0B4B-8B4E-8356ED89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63" y="6440488"/>
              <a:ext cx="776287" cy="44450"/>
            </a:xfrm>
            <a:custGeom>
              <a:avLst/>
              <a:gdLst>
                <a:gd name="T0" fmla="*/ 2154 w 2155"/>
                <a:gd name="T1" fmla="*/ 121 h 122"/>
                <a:gd name="T2" fmla="*/ 0 w 2155"/>
                <a:gd name="T3" fmla="*/ 121 h 122"/>
                <a:gd name="T4" fmla="*/ 0 w 2155"/>
                <a:gd name="T5" fmla="*/ 0 h 122"/>
                <a:gd name="T6" fmla="*/ 2154 w 2155"/>
                <a:gd name="T7" fmla="*/ 0 h 122"/>
                <a:gd name="T8" fmla="*/ 2154 w 2155"/>
                <a:gd name="T9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5" h="122">
                  <a:moveTo>
                    <a:pt x="2154" y="121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2154" y="0"/>
                  </a:lnTo>
                  <a:lnTo>
                    <a:pt x="2154" y="121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9AD9546F-F549-8C40-BC0A-2D6B972BD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5" y="6208713"/>
              <a:ext cx="852488" cy="319087"/>
            </a:xfrm>
            <a:custGeom>
              <a:avLst/>
              <a:gdLst>
                <a:gd name="T0" fmla="*/ 2245 w 2366"/>
                <a:gd name="T1" fmla="*/ 0 h 886"/>
                <a:gd name="T2" fmla="*/ 0 w 2366"/>
                <a:gd name="T3" fmla="*/ 0 h 886"/>
                <a:gd name="T4" fmla="*/ 0 w 2366"/>
                <a:gd name="T5" fmla="*/ 121 h 886"/>
                <a:gd name="T6" fmla="*/ 2245 w 2366"/>
                <a:gd name="T7" fmla="*/ 121 h 886"/>
                <a:gd name="T8" fmla="*/ 2245 w 2366"/>
                <a:gd name="T9" fmla="*/ 765 h 886"/>
                <a:gd name="T10" fmla="*/ 0 w 2366"/>
                <a:gd name="T11" fmla="*/ 765 h 886"/>
                <a:gd name="T12" fmla="*/ 0 w 2366"/>
                <a:gd name="T13" fmla="*/ 885 h 886"/>
                <a:gd name="T14" fmla="*/ 2245 w 2366"/>
                <a:gd name="T15" fmla="*/ 885 h 886"/>
                <a:gd name="T16" fmla="*/ 2365 w 2366"/>
                <a:gd name="T17" fmla="*/ 885 h 886"/>
                <a:gd name="T18" fmla="*/ 2365 w 2366"/>
                <a:gd name="T19" fmla="*/ 0 h 886"/>
                <a:gd name="T20" fmla="*/ 2245 w 2366"/>
                <a:gd name="T2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6" h="886">
                  <a:moveTo>
                    <a:pt x="2245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2245" y="121"/>
                  </a:lnTo>
                  <a:lnTo>
                    <a:pt x="2245" y="765"/>
                  </a:lnTo>
                  <a:lnTo>
                    <a:pt x="0" y="765"/>
                  </a:lnTo>
                  <a:lnTo>
                    <a:pt x="0" y="885"/>
                  </a:lnTo>
                  <a:lnTo>
                    <a:pt x="2245" y="885"/>
                  </a:lnTo>
                  <a:lnTo>
                    <a:pt x="2365" y="885"/>
                  </a:lnTo>
                  <a:lnTo>
                    <a:pt x="2365" y="0"/>
                  </a:lnTo>
                  <a:lnTo>
                    <a:pt x="2245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679BB6A-B545-F64C-88E1-069190EA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5607050"/>
              <a:ext cx="1098550" cy="228600"/>
            </a:xfrm>
            <a:custGeom>
              <a:avLst/>
              <a:gdLst>
                <a:gd name="T0" fmla="*/ 0 w 3052"/>
                <a:gd name="T1" fmla="*/ 0 h 633"/>
                <a:gd name="T2" fmla="*/ 3051 w 3052"/>
                <a:gd name="T3" fmla="*/ 0 h 633"/>
                <a:gd name="T4" fmla="*/ 3051 w 3052"/>
                <a:gd name="T5" fmla="*/ 632 h 633"/>
                <a:gd name="T6" fmla="*/ 0 w 3052"/>
                <a:gd name="T7" fmla="*/ 632 h 633"/>
                <a:gd name="T8" fmla="*/ 0 w 3052"/>
                <a:gd name="T9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2" h="633">
                  <a:moveTo>
                    <a:pt x="0" y="0"/>
                  </a:moveTo>
                  <a:lnTo>
                    <a:pt x="3051" y="0"/>
                  </a:lnTo>
                  <a:lnTo>
                    <a:pt x="3051" y="632"/>
                  </a:lnTo>
                  <a:lnTo>
                    <a:pt x="0" y="632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970CB436-896E-DA48-909D-DA508DB4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5651500"/>
              <a:ext cx="555625" cy="139700"/>
            </a:xfrm>
            <a:custGeom>
              <a:avLst/>
              <a:gdLst>
                <a:gd name="T0" fmla="*/ 0 w 1543"/>
                <a:gd name="T1" fmla="*/ 0 h 390"/>
                <a:gd name="T2" fmla="*/ 1542 w 1543"/>
                <a:gd name="T3" fmla="*/ 0 h 390"/>
                <a:gd name="T4" fmla="*/ 1542 w 1543"/>
                <a:gd name="T5" fmla="*/ 389 h 390"/>
                <a:gd name="T6" fmla="*/ 0 w 1543"/>
                <a:gd name="T7" fmla="*/ 389 h 390"/>
                <a:gd name="T8" fmla="*/ 0 w 1543"/>
                <a:gd name="T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390">
                  <a:moveTo>
                    <a:pt x="0" y="0"/>
                  </a:moveTo>
                  <a:lnTo>
                    <a:pt x="1542" y="0"/>
                  </a:lnTo>
                  <a:lnTo>
                    <a:pt x="1542" y="389"/>
                  </a:lnTo>
                  <a:lnTo>
                    <a:pt x="0" y="389"/>
                  </a:lnTo>
                  <a:lnTo>
                    <a:pt x="0" y="0"/>
                  </a:lnTo>
                </a:path>
              </a:pathLst>
            </a:custGeom>
            <a:solidFill>
              <a:srgbClr val="F3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6877E664-B46C-134B-B413-5EDAD24E4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5651500"/>
              <a:ext cx="555625" cy="44450"/>
            </a:xfrm>
            <a:custGeom>
              <a:avLst/>
              <a:gdLst>
                <a:gd name="T0" fmla="*/ 0 w 1543"/>
                <a:gd name="T1" fmla="*/ 0 h 122"/>
                <a:gd name="T2" fmla="*/ 1542 w 1543"/>
                <a:gd name="T3" fmla="*/ 0 h 122"/>
                <a:gd name="T4" fmla="*/ 1542 w 1543"/>
                <a:gd name="T5" fmla="*/ 121 h 122"/>
                <a:gd name="T6" fmla="*/ 0 w 1543"/>
                <a:gd name="T7" fmla="*/ 121 h 122"/>
                <a:gd name="T8" fmla="*/ 0 w 15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3" h="122">
                  <a:moveTo>
                    <a:pt x="0" y="0"/>
                  </a:moveTo>
                  <a:lnTo>
                    <a:pt x="1542" y="0"/>
                  </a:lnTo>
                  <a:lnTo>
                    <a:pt x="1542" y="121"/>
                  </a:lnTo>
                  <a:lnTo>
                    <a:pt x="0" y="121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B27C6871-2F78-E440-B518-21120EE54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475" y="5607050"/>
              <a:ext cx="633413" cy="228600"/>
            </a:xfrm>
            <a:custGeom>
              <a:avLst/>
              <a:gdLst>
                <a:gd name="T0" fmla="*/ 1757 w 1758"/>
                <a:gd name="T1" fmla="*/ 121 h 633"/>
                <a:gd name="T2" fmla="*/ 1757 w 1758"/>
                <a:gd name="T3" fmla="*/ 0 h 633"/>
                <a:gd name="T4" fmla="*/ 121 w 1758"/>
                <a:gd name="T5" fmla="*/ 0 h 633"/>
                <a:gd name="T6" fmla="*/ 0 w 1758"/>
                <a:gd name="T7" fmla="*/ 0 h 633"/>
                <a:gd name="T8" fmla="*/ 0 w 1758"/>
                <a:gd name="T9" fmla="*/ 632 h 633"/>
                <a:gd name="T10" fmla="*/ 121 w 1758"/>
                <a:gd name="T11" fmla="*/ 632 h 633"/>
                <a:gd name="T12" fmla="*/ 1757 w 1758"/>
                <a:gd name="T13" fmla="*/ 632 h 633"/>
                <a:gd name="T14" fmla="*/ 1757 w 1758"/>
                <a:gd name="T15" fmla="*/ 510 h 633"/>
                <a:gd name="T16" fmla="*/ 121 w 1758"/>
                <a:gd name="T17" fmla="*/ 510 h 633"/>
                <a:gd name="T18" fmla="*/ 121 w 1758"/>
                <a:gd name="T19" fmla="*/ 121 h 633"/>
                <a:gd name="T20" fmla="*/ 1757 w 1758"/>
                <a:gd name="T21" fmla="*/ 12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8" h="633">
                  <a:moveTo>
                    <a:pt x="1757" y="121"/>
                  </a:moveTo>
                  <a:lnTo>
                    <a:pt x="1757" y="0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632"/>
                  </a:lnTo>
                  <a:lnTo>
                    <a:pt x="121" y="632"/>
                  </a:lnTo>
                  <a:lnTo>
                    <a:pt x="1757" y="632"/>
                  </a:lnTo>
                  <a:lnTo>
                    <a:pt x="1757" y="510"/>
                  </a:lnTo>
                  <a:lnTo>
                    <a:pt x="121" y="510"/>
                  </a:lnTo>
                  <a:lnTo>
                    <a:pt x="121" y="121"/>
                  </a:lnTo>
                  <a:lnTo>
                    <a:pt x="1757" y="1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66A9EF25-3C60-C04B-BE41-5E855B898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380038"/>
              <a:ext cx="622300" cy="227012"/>
            </a:xfrm>
            <a:custGeom>
              <a:avLst/>
              <a:gdLst>
                <a:gd name="T0" fmla="*/ 0 w 1728"/>
                <a:gd name="T1" fmla="*/ 0 h 632"/>
                <a:gd name="T2" fmla="*/ 1727 w 1728"/>
                <a:gd name="T3" fmla="*/ 0 h 632"/>
                <a:gd name="T4" fmla="*/ 1727 w 1728"/>
                <a:gd name="T5" fmla="*/ 631 h 632"/>
                <a:gd name="T6" fmla="*/ 0 w 1728"/>
                <a:gd name="T7" fmla="*/ 631 h 632"/>
                <a:gd name="T8" fmla="*/ 0 w 1728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632">
                  <a:moveTo>
                    <a:pt x="0" y="0"/>
                  </a:moveTo>
                  <a:lnTo>
                    <a:pt x="1727" y="0"/>
                  </a:lnTo>
                  <a:lnTo>
                    <a:pt x="1727" y="631"/>
                  </a:lnTo>
                  <a:lnTo>
                    <a:pt x="0" y="631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BC06874B-1671-0B42-995E-4E6861AF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424488"/>
              <a:ext cx="746125" cy="139700"/>
            </a:xfrm>
            <a:custGeom>
              <a:avLst/>
              <a:gdLst>
                <a:gd name="T0" fmla="*/ 0 w 2072"/>
                <a:gd name="T1" fmla="*/ 0 h 389"/>
                <a:gd name="T2" fmla="*/ 2071 w 2072"/>
                <a:gd name="T3" fmla="*/ 0 h 389"/>
                <a:gd name="T4" fmla="*/ 2071 w 2072"/>
                <a:gd name="T5" fmla="*/ 388 h 389"/>
                <a:gd name="T6" fmla="*/ 0 w 2072"/>
                <a:gd name="T7" fmla="*/ 388 h 389"/>
                <a:gd name="T8" fmla="*/ 0 w 2072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389">
                  <a:moveTo>
                    <a:pt x="0" y="0"/>
                  </a:moveTo>
                  <a:lnTo>
                    <a:pt x="2071" y="0"/>
                  </a:lnTo>
                  <a:lnTo>
                    <a:pt x="2071" y="388"/>
                  </a:lnTo>
                  <a:lnTo>
                    <a:pt x="0" y="388"/>
                  </a:lnTo>
                  <a:lnTo>
                    <a:pt x="0" y="0"/>
                  </a:lnTo>
                </a:path>
              </a:pathLst>
            </a:custGeom>
            <a:solidFill>
              <a:srgbClr val="F3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086DA41C-243E-D74E-9B57-AC5D5529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424488"/>
              <a:ext cx="746125" cy="44450"/>
            </a:xfrm>
            <a:custGeom>
              <a:avLst/>
              <a:gdLst>
                <a:gd name="T0" fmla="*/ 0 w 2072"/>
                <a:gd name="T1" fmla="*/ 0 h 124"/>
                <a:gd name="T2" fmla="*/ 2071 w 2072"/>
                <a:gd name="T3" fmla="*/ 0 h 124"/>
                <a:gd name="T4" fmla="*/ 2071 w 2072"/>
                <a:gd name="T5" fmla="*/ 123 h 124"/>
                <a:gd name="T6" fmla="*/ 0 w 2072"/>
                <a:gd name="T7" fmla="*/ 123 h 124"/>
                <a:gd name="T8" fmla="*/ 0 w 207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24">
                  <a:moveTo>
                    <a:pt x="0" y="0"/>
                  </a:moveTo>
                  <a:lnTo>
                    <a:pt x="2071" y="0"/>
                  </a:lnTo>
                  <a:lnTo>
                    <a:pt x="2071" y="123"/>
                  </a:ln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7FF3C08A-8EF8-3742-A37E-C0621DC2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380038"/>
              <a:ext cx="622300" cy="227012"/>
            </a:xfrm>
            <a:custGeom>
              <a:avLst/>
              <a:gdLst>
                <a:gd name="T0" fmla="*/ 1727 w 1728"/>
                <a:gd name="T1" fmla="*/ 121 h 632"/>
                <a:gd name="T2" fmla="*/ 1727 w 1728"/>
                <a:gd name="T3" fmla="*/ 0 h 632"/>
                <a:gd name="T4" fmla="*/ 123 w 1728"/>
                <a:gd name="T5" fmla="*/ 0 h 632"/>
                <a:gd name="T6" fmla="*/ 0 w 1728"/>
                <a:gd name="T7" fmla="*/ 0 h 632"/>
                <a:gd name="T8" fmla="*/ 0 w 1728"/>
                <a:gd name="T9" fmla="*/ 631 h 632"/>
                <a:gd name="T10" fmla="*/ 123 w 1728"/>
                <a:gd name="T11" fmla="*/ 631 h 632"/>
                <a:gd name="T12" fmla="*/ 1727 w 1728"/>
                <a:gd name="T13" fmla="*/ 631 h 632"/>
                <a:gd name="T14" fmla="*/ 1727 w 1728"/>
                <a:gd name="T15" fmla="*/ 509 h 632"/>
                <a:gd name="T16" fmla="*/ 123 w 1728"/>
                <a:gd name="T17" fmla="*/ 509 h 632"/>
                <a:gd name="T18" fmla="*/ 123 w 1728"/>
                <a:gd name="T19" fmla="*/ 121 h 632"/>
                <a:gd name="T20" fmla="*/ 1727 w 1728"/>
                <a:gd name="T21" fmla="*/ 12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8" h="632">
                  <a:moveTo>
                    <a:pt x="1727" y="121"/>
                  </a:moveTo>
                  <a:lnTo>
                    <a:pt x="1727" y="0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0" y="631"/>
                  </a:lnTo>
                  <a:lnTo>
                    <a:pt x="123" y="631"/>
                  </a:lnTo>
                  <a:lnTo>
                    <a:pt x="1727" y="631"/>
                  </a:lnTo>
                  <a:lnTo>
                    <a:pt x="1727" y="509"/>
                  </a:lnTo>
                  <a:lnTo>
                    <a:pt x="123" y="509"/>
                  </a:lnTo>
                  <a:lnTo>
                    <a:pt x="123" y="121"/>
                  </a:lnTo>
                  <a:lnTo>
                    <a:pt x="1727" y="12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3918B91-A796-454A-A962-9703DED5D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380038"/>
              <a:ext cx="746125" cy="44450"/>
            </a:xfrm>
            <a:custGeom>
              <a:avLst/>
              <a:gdLst>
                <a:gd name="T0" fmla="*/ 0 w 2072"/>
                <a:gd name="T1" fmla="*/ 0 h 122"/>
                <a:gd name="T2" fmla="*/ 2071 w 2072"/>
                <a:gd name="T3" fmla="*/ 0 h 122"/>
                <a:gd name="T4" fmla="*/ 2071 w 2072"/>
                <a:gd name="T5" fmla="*/ 121 h 122"/>
                <a:gd name="T6" fmla="*/ 0 w 2072"/>
                <a:gd name="T7" fmla="*/ 121 h 122"/>
                <a:gd name="T8" fmla="*/ 0 w 20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22">
                  <a:moveTo>
                    <a:pt x="0" y="0"/>
                  </a:moveTo>
                  <a:lnTo>
                    <a:pt x="2071" y="0"/>
                  </a:lnTo>
                  <a:lnTo>
                    <a:pt x="2071" y="121"/>
                  </a:lnTo>
                  <a:lnTo>
                    <a:pt x="0" y="121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D522456-D05B-724D-88D2-93D9318E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564188"/>
              <a:ext cx="746125" cy="44450"/>
            </a:xfrm>
            <a:custGeom>
              <a:avLst/>
              <a:gdLst>
                <a:gd name="T0" fmla="*/ 0 w 2072"/>
                <a:gd name="T1" fmla="*/ 0 h 123"/>
                <a:gd name="T2" fmla="*/ 2071 w 2072"/>
                <a:gd name="T3" fmla="*/ 0 h 123"/>
                <a:gd name="T4" fmla="*/ 2071 w 2072"/>
                <a:gd name="T5" fmla="*/ 122 h 123"/>
                <a:gd name="T6" fmla="*/ 0 w 2072"/>
                <a:gd name="T7" fmla="*/ 122 h 123"/>
                <a:gd name="T8" fmla="*/ 0 w 2072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23">
                  <a:moveTo>
                    <a:pt x="0" y="0"/>
                  </a:moveTo>
                  <a:lnTo>
                    <a:pt x="2071" y="0"/>
                  </a:lnTo>
                  <a:lnTo>
                    <a:pt x="2071" y="122"/>
                  </a:lnTo>
                  <a:lnTo>
                    <a:pt x="0" y="122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EB2C83B1-6EFE-5447-8246-159AF65C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5835650"/>
              <a:ext cx="622300" cy="374650"/>
            </a:xfrm>
            <a:custGeom>
              <a:avLst/>
              <a:gdLst>
                <a:gd name="T0" fmla="*/ 0 w 1727"/>
                <a:gd name="T1" fmla="*/ 0 h 1040"/>
                <a:gd name="T2" fmla="*/ 1726 w 1727"/>
                <a:gd name="T3" fmla="*/ 0 h 1040"/>
                <a:gd name="T4" fmla="*/ 1726 w 1727"/>
                <a:gd name="T5" fmla="*/ 1039 h 1040"/>
                <a:gd name="T6" fmla="*/ 0 w 1727"/>
                <a:gd name="T7" fmla="*/ 1039 h 1040"/>
                <a:gd name="T8" fmla="*/ 0 w 1727"/>
                <a:gd name="T9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40">
                  <a:moveTo>
                    <a:pt x="0" y="0"/>
                  </a:moveTo>
                  <a:lnTo>
                    <a:pt x="1726" y="0"/>
                  </a:lnTo>
                  <a:lnTo>
                    <a:pt x="1726" y="1039"/>
                  </a:lnTo>
                  <a:lnTo>
                    <a:pt x="0" y="103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13E34603-7E33-B44C-A6A2-1CBE1BF4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5878513"/>
              <a:ext cx="746125" cy="287337"/>
            </a:xfrm>
            <a:custGeom>
              <a:avLst/>
              <a:gdLst>
                <a:gd name="T0" fmla="*/ 0 w 2072"/>
                <a:gd name="T1" fmla="*/ 0 h 799"/>
                <a:gd name="T2" fmla="*/ 2071 w 2072"/>
                <a:gd name="T3" fmla="*/ 0 h 799"/>
                <a:gd name="T4" fmla="*/ 2071 w 2072"/>
                <a:gd name="T5" fmla="*/ 798 h 799"/>
                <a:gd name="T6" fmla="*/ 0 w 2072"/>
                <a:gd name="T7" fmla="*/ 798 h 799"/>
                <a:gd name="T8" fmla="*/ 0 w 2072"/>
                <a:gd name="T9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799">
                  <a:moveTo>
                    <a:pt x="0" y="0"/>
                  </a:moveTo>
                  <a:lnTo>
                    <a:pt x="2071" y="0"/>
                  </a:lnTo>
                  <a:lnTo>
                    <a:pt x="2071" y="798"/>
                  </a:lnTo>
                  <a:lnTo>
                    <a:pt x="0" y="798"/>
                  </a:lnTo>
                  <a:lnTo>
                    <a:pt x="0" y="0"/>
                  </a:lnTo>
                </a:path>
              </a:pathLst>
            </a:custGeom>
            <a:solidFill>
              <a:srgbClr val="F3F2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2B6CE1-A5D0-E149-BBA4-4878AD727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5878513"/>
              <a:ext cx="746125" cy="44450"/>
            </a:xfrm>
            <a:custGeom>
              <a:avLst/>
              <a:gdLst>
                <a:gd name="T0" fmla="*/ 0 w 2072"/>
                <a:gd name="T1" fmla="*/ 0 h 124"/>
                <a:gd name="T2" fmla="*/ 2071 w 2072"/>
                <a:gd name="T3" fmla="*/ 0 h 124"/>
                <a:gd name="T4" fmla="*/ 2071 w 2072"/>
                <a:gd name="T5" fmla="*/ 123 h 124"/>
                <a:gd name="T6" fmla="*/ 0 w 2072"/>
                <a:gd name="T7" fmla="*/ 123 h 124"/>
                <a:gd name="T8" fmla="*/ 0 w 207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24">
                  <a:moveTo>
                    <a:pt x="0" y="0"/>
                  </a:moveTo>
                  <a:lnTo>
                    <a:pt x="2071" y="0"/>
                  </a:lnTo>
                  <a:lnTo>
                    <a:pt x="2071" y="123"/>
                  </a:ln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E9F2B0DA-9412-AF47-BA53-6FA91919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5835650"/>
              <a:ext cx="622300" cy="374650"/>
            </a:xfrm>
            <a:custGeom>
              <a:avLst/>
              <a:gdLst>
                <a:gd name="T0" fmla="*/ 1726 w 1727"/>
                <a:gd name="T1" fmla="*/ 120 h 1040"/>
                <a:gd name="T2" fmla="*/ 1726 w 1727"/>
                <a:gd name="T3" fmla="*/ 0 h 1040"/>
                <a:gd name="T4" fmla="*/ 121 w 1727"/>
                <a:gd name="T5" fmla="*/ 0 h 1040"/>
                <a:gd name="T6" fmla="*/ 0 w 1727"/>
                <a:gd name="T7" fmla="*/ 0 h 1040"/>
                <a:gd name="T8" fmla="*/ 0 w 1727"/>
                <a:gd name="T9" fmla="*/ 1039 h 1040"/>
                <a:gd name="T10" fmla="*/ 121 w 1727"/>
                <a:gd name="T11" fmla="*/ 1039 h 1040"/>
                <a:gd name="T12" fmla="*/ 1726 w 1727"/>
                <a:gd name="T13" fmla="*/ 1039 h 1040"/>
                <a:gd name="T14" fmla="*/ 1726 w 1727"/>
                <a:gd name="T15" fmla="*/ 918 h 1040"/>
                <a:gd name="T16" fmla="*/ 121 w 1727"/>
                <a:gd name="T17" fmla="*/ 918 h 1040"/>
                <a:gd name="T18" fmla="*/ 121 w 1727"/>
                <a:gd name="T19" fmla="*/ 120 h 1040"/>
                <a:gd name="T20" fmla="*/ 1726 w 1727"/>
                <a:gd name="T21" fmla="*/ 12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7" h="1040">
                  <a:moveTo>
                    <a:pt x="1726" y="120"/>
                  </a:moveTo>
                  <a:lnTo>
                    <a:pt x="1726" y="0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1039"/>
                  </a:lnTo>
                  <a:lnTo>
                    <a:pt x="121" y="1039"/>
                  </a:lnTo>
                  <a:lnTo>
                    <a:pt x="1726" y="1039"/>
                  </a:lnTo>
                  <a:lnTo>
                    <a:pt x="1726" y="918"/>
                  </a:lnTo>
                  <a:lnTo>
                    <a:pt x="121" y="918"/>
                  </a:lnTo>
                  <a:lnTo>
                    <a:pt x="121" y="120"/>
                  </a:lnTo>
                  <a:lnTo>
                    <a:pt x="1726" y="12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896E1359-A80B-CB4B-809A-A2260032A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5835650"/>
              <a:ext cx="746125" cy="42863"/>
            </a:xfrm>
            <a:custGeom>
              <a:avLst/>
              <a:gdLst>
                <a:gd name="T0" fmla="*/ 0 w 2072"/>
                <a:gd name="T1" fmla="*/ 0 h 121"/>
                <a:gd name="T2" fmla="*/ 2071 w 2072"/>
                <a:gd name="T3" fmla="*/ 0 h 121"/>
                <a:gd name="T4" fmla="*/ 2071 w 2072"/>
                <a:gd name="T5" fmla="*/ 120 h 121"/>
                <a:gd name="T6" fmla="*/ 0 w 2072"/>
                <a:gd name="T7" fmla="*/ 120 h 121"/>
                <a:gd name="T8" fmla="*/ 0 w 2072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21">
                  <a:moveTo>
                    <a:pt x="0" y="0"/>
                  </a:moveTo>
                  <a:lnTo>
                    <a:pt x="2071" y="0"/>
                  </a:lnTo>
                  <a:lnTo>
                    <a:pt x="2071" y="120"/>
                  </a:lnTo>
                  <a:lnTo>
                    <a:pt x="0" y="12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392E19C-4A6A-0E49-A13E-A0D9EA30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6165850"/>
              <a:ext cx="746125" cy="44450"/>
            </a:xfrm>
            <a:custGeom>
              <a:avLst/>
              <a:gdLst>
                <a:gd name="T0" fmla="*/ 0 w 2072"/>
                <a:gd name="T1" fmla="*/ 0 h 122"/>
                <a:gd name="T2" fmla="*/ 2071 w 2072"/>
                <a:gd name="T3" fmla="*/ 0 h 122"/>
                <a:gd name="T4" fmla="*/ 2071 w 2072"/>
                <a:gd name="T5" fmla="*/ 121 h 122"/>
                <a:gd name="T6" fmla="*/ 0 w 2072"/>
                <a:gd name="T7" fmla="*/ 121 h 122"/>
                <a:gd name="T8" fmla="*/ 0 w 20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22">
                  <a:moveTo>
                    <a:pt x="0" y="0"/>
                  </a:moveTo>
                  <a:lnTo>
                    <a:pt x="2071" y="0"/>
                  </a:lnTo>
                  <a:lnTo>
                    <a:pt x="2071" y="121"/>
                  </a:lnTo>
                  <a:lnTo>
                    <a:pt x="0" y="121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BBB78F7F-E766-E143-8276-57EEB99C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6208713"/>
              <a:ext cx="85725" cy="319087"/>
            </a:xfrm>
            <a:custGeom>
              <a:avLst/>
              <a:gdLst>
                <a:gd name="T0" fmla="*/ 0 w 239"/>
                <a:gd name="T1" fmla="*/ 0 h 886"/>
                <a:gd name="T2" fmla="*/ 238 w 239"/>
                <a:gd name="T3" fmla="*/ 0 h 886"/>
                <a:gd name="T4" fmla="*/ 238 w 239"/>
                <a:gd name="T5" fmla="*/ 885 h 886"/>
                <a:gd name="T6" fmla="*/ 0 w 239"/>
                <a:gd name="T7" fmla="*/ 885 h 886"/>
                <a:gd name="T8" fmla="*/ 0 w 239"/>
                <a:gd name="T9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886">
                  <a:moveTo>
                    <a:pt x="0" y="0"/>
                  </a:moveTo>
                  <a:lnTo>
                    <a:pt x="238" y="0"/>
                  </a:lnTo>
                  <a:lnTo>
                    <a:pt x="238" y="885"/>
                  </a:lnTo>
                  <a:lnTo>
                    <a:pt x="0" y="885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19BE3E63-549F-CF45-9471-4F15E4C4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0" y="6208713"/>
              <a:ext cx="85725" cy="319087"/>
            </a:xfrm>
            <a:custGeom>
              <a:avLst/>
              <a:gdLst>
                <a:gd name="T0" fmla="*/ 0 w 239"/>
                <a:gd name="T1" fmla="*/ 0 h 886"/>
                <a:gd name="T2" fmla="*/ 238 w 239"/>
                <a:gd name="T3" fmla="*/ 0 h 886"/>
                <a:gd name="T4" fmla="*/ 238 w 239"/>
                <a:gd name="T5" fmla="*/ 885 h 886"/>
                <a:gd name="T6" fmla="*/ 0 w 239"/>
                <a:gd name="T7" fmla="*/ 885 h 886"/>
                <a:gd name="T8" fmla="*/ 0 w 239"/>
                <a:gd name="T9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886">
                  <a:moveTo>
                    <a:pt x="0" y="0"/>
                  </a:moveTo>
                  <a:lnTo>
                    <a:pt x="238" y="0"/>
                  </a:lnTo>
                  <a:lnTo>
                    <a:pt x="238" y="885"/>
                  </a:lnTo>
                  <a:lnTo>
                    <a:pt x="0" y="885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Line 60">
              <a:extLst>
                <a:ext uri="{FF2B5EF4-FFF2-40B4-BE49-F238E27FC236}">
                  <a16:creationId xmlns:a16="http://schemas.microsoft.com/office/drawing/2014/main" id="{6587514F-4912-3341-A811-22CB65B9A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7113" y="5467350"/>
              <a:ext cx="503237" cy="1588"/>
            </a:xfrm>
            <a:prstGeom prst="line">
              <a:avLst/>
            </a:prstGeom>
            <a:noFill/>
            <a:ln w="9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68" name="Line 61">
              <a:extLst>
                <a:ext uri="{FF2B5EF4-FFF2-40B4-BE49-F238E27FC236}">
                  <a16:creationId xmlns:a16="http://schemas.microsoft.com/office/drawing/2014/main" id="{6AC64CA6-B3D3-514E-A9B5-DB6345B25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8688" y="6281738"/>
              <a:ext cx="503237" cy="1587"/>
            </a:xfrm>
            <a:prstGeom prst="line">
              <a:avLst/>
            </a:prstGeom>
            <a:noFill/>
            <a:ln w="9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69" name="Line 62">
              <a:extLst>
                <a:ext uri="{FF2B5EF4-FFF2-40B4-BE49-F238E27FC236}">
                  <a16:creationId xmlns:a16="http://schemas.microsoft.com/office/drawing/2014/main" id="{24707B8C-2D2E-2E4E-890C-832573E75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0225" y="5521325"/>
              <a:ext cx="503238" cy="1588"/>
            </a:xfrm>
            <a:prstGeom prst="line">
              <a:avLst/>
            </a:prstGeom>
            <a:noFill/>
            <a:ln w="9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0" name="Line 63">
              <a:extLst>
                <a:ext uri="{FF2B5EF4-FFF2-40B4-BE49-F238E27FC236}">
                  <a16:creationId xmlns:a16="http://schemas.microsoft.com/office/drawing/2014/main" id="{E59E47E4-2571-ED41-B69E-5FB184359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288" y="6019800"/>
              <a:ext cx="503237" cy="1588"/>
            </a:xfrm>
            <a:prstGeom prst="line">
              <a:avLst/>
            </a:prstGeom>
            <a:noFill/>
            <a:ln w="9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1" name="Line 64">
              <a:extLst>
                <a:ext uri="{FF2B5EF4-FFF2-40B4-BE49-F238E27FC236}">
                  <a16:creationId xmlns:a16="http://schemas.microsoft.com/office/drawing/2014/main" id="{D30941CB-50AF-3045-98A3-B28F449BF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7038" y="6069013"/>
              <a:ext cx="503237" cy="1587"/>
            </a:xfrm>
            <a:prstGeom prst="line">
              <a:avLst/>
            </a:prstGeom>
            <a:noFill/>
            <a:ln w="9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2" name="Line 65">
              <a:extLst>
                <a:ext uri="{FF2B5EF4-FFF2-40B4-BE49-F238E27FC236}">
                  <a16:creationId xmlns:a16="http://schemas.microsoft.com/office/drawing/2014/main" id="{A5D75DD9-AF58-934E-9811-B764F13F3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4588" y="5494338"/>
              <a:ext cx="385762" cy="1587"/>
            </a:xfrm>
            <a:prstGeom prst="line">
              <a:avLst/>
            </a:prstGeom>
            <a:noFill/>
            <a:ln w="82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3" name="Line 66">
              <a:extLst>
                <a:ext uri="{FF2B5EF4-FFF2-40B4-BE49-F238E27FC236}">
                  <a16:creationId xmlns:a16="http://schemas.microsoft.com/office/drawing/2014/main" id="{285B5569-7332-E94B-B954-19BD96D2F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7175" y="5948363"/>
              <a:ext cx="503238" cy="1587"/>
            </a:xfrm>
            <a:prstGeom prst="line">
              <a:avLst/>
            </a:prstGeom>
            <a:noFill/>
            <a:ln w="90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4" name="Line 67">
              <a:extLst>
                <a:ext uri="{FF2B5EF4-FFF2-40B4-BE49-F238E27FC236}">
                  <a16:creationId xmlns:a16="http://schemas.microsoft.com/office/drawing/2014/main" id="{DD7B7380-059E-BB40-8BE5-8D9456E48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5976938"/>
              <a:ext cx="385763" cy="1587"/>
            </a:xfrm>
            <a:prstGeom prst="line">
              <a:avLst/>
            </a:prstGeom>
            <a:noFill/>
            <a:ln w="82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5" name="Line 68">
              <a:extLst>
                <a:ext uri="{FF2B5EF4-FFF2-40B4-BE49-F238E27FC236}">
                  <a16:creationId xmlns:a16="http://schemas.microsoft.com/office/drawing/2014/main" id="{AC6C2E17-40E6-5244-93D1-2F4191588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1500" y="5721350"/>
              <a:ext cx="385763" cy="1588"/>
            </a:xfrm>
            <a:prstGeom prst="line">
              <a:avLst/>
            </a:prstGeom>
            <a:noFill/>
            <a:ln w="82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9BEBAC29-EE21-4345-9105-66BCE244E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7075" y="5746750"/>
              <a:ext cx="385763" cy="1588"/>
            </a:xfrm>
            <a:prstGeom prst="line">
              <a:avLst/>
            </a:prstGeom>
            <a:noFill/>
            <a:ln w="82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5CF4AD45-DB08-5C4B-B046-9C8E22DD5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125" y="6127750"/>
              <a:ext cx="385763" cy="1588"/>
            </a:xfrm>
            <a:prstGeom prst="line">
              <a:avLst/>
            </a:prstGeom>
            <a:noFill/>
            <a:ln w="82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DDB1FADE-28C7-F640-9283-C895CB584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1063" y="6367463"/>
              <a:ext cx="385762" cy="1587"/>
            </a:xfrm>
            <a:prstGeom prst="line">
              <a:avLst/>
            </a:prstGeom>
            <a:noFill/>
            <a:ln w="82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225062EB-5D54-1548-8ABC-E840BDE1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875" y="5387975"/>
              <a:ext cx="1062038" cy="1062038"/>
            </a:xfrm>
            <a:custGeom>
              <a:avLst/>
              <a:gdLst>
                <a:gd name="T0" fmla="*/ 0 w 2951"/>
                <a:gd name="T1" fmla="*/ 2698 h 2949"/>
                <a:gd name="T2" fmla="*/ 2700 w 2951"/>
                <a:gd name="T3" fmla="*/ 0 h 2949"/>
                <a:gd name="T4" fmla="*/ 2950 w 2951"/>
                <a:gd name="T5" fmla="*/ 250 h 2949"/>
                <a:gd name="T6" fmla="*/ 250 w 2951"/>
                <a:gd name="T7" fmla="*/ 2948 h 2949"/>
                <a:gd name="T8" fmla="*/ 0 w 2951"/>
                <a:gd name="T9" fmla="*/ 2698 h 2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1" h="2949">
                  <a:moveTo>
                    <a:pt x="0" y="2698"/>
                  </a:moveTo>
                  <a:lnTo>
                    <a:pt x="2700" y="0"/>
                  </a:lnTo>
                  <a:lnTo>
                    <a:pt x="2950" y="250"/>
                  </a:lnTo>
                  <a:lnTo>
                    <a:pt x="250" y="2948"/>
                  </a:lnTo>
                  <a:lnTo>
                    <a:pt x="0" y="2698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B54F4D82-433F-DB40-AE6D-A41BF9EB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938" y="6338888"/>
              <a:ext cx="117475" cy="117475"/>
            </a:xfrm>
            <a:custGeom>
              <a:avLst/>
              <a:gdLst>
                <a:gd name="T0" fmla="*/ 78 w 327"/>
                <a:gd name="T1" fmla="*/ 0 h 328"/>
                <a:gd name="T2" fmla="*/ 0 w 327"/>
                <a:gd name="T3" fmla="*/ 77 h 328"/>
                <a:gd name="T4" fmla="*/ 248 w 327"/>
                <a:gd name="T5" fmla="*/ 327 h 328"/>
                <a:gd name="T6" fmla="*/ 326 w 327"/>
                <a:gd name="T7" fmla="*/ 250 h 328"/>
                <a:gd name="T8" fmla="*/ 78 w 327"/>
                <a:gd name="T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8">
                  <a:moveTo>
                    <a:pt x="78" y="0"/>
                  </a:moveTo>
                  <a:lnTo>
                    <a:pt x="0" y="77"/>
                  </a:lnTo>
                  <a:lnTo>
                    <a:pt x="248" y="327"/>
                  </a:lnTo>
                  <a:lnTo>
                    <a:pt x="326" y="250"/>
                  </a:lnTo>
                  <a:lnTo>
                    <a:pt x="7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486F1C4F-0577-A946-936F-40324E44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025" y="6367463"/>
              <a:ext cx="152400" cy="153987"/>
            </a:xfrm>
            <a:custGeom>
              <a:avLst/>
              <a:gdLst>
                <a:gd name="T0" fmla="*/ 174 w 423"/>
                <a:gd name="T1" fmla="*/ 0 h 426"/>
                <a:gd name="T2" fmla="*/ 0 w 423"/>
                <a:gd name="T3" fmla="*/ 175 h 426"/>
                <a:gd name="T4" fmla="*/ 250 w 423"/>
                <a:gd name="T5" fmla="*/ 425 h 426"/>
                <a:gd name="T6" fmla="*/ 422 w 423"/>
                <a:gd name="T7" fmla="*/ 250 h 426"/>
                <a:gd name="T8" fmla="*/ 174 w 42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26">
                  <a:moveTo>
                    <a:pt x="174" y="0"/>
                  </a:moveTo>
                  <a:lnTo>
                    <a:pt x="0" y="175"/>
                  </a:lnTo>
                  <a:lnTo>
                    <a:pt x="250" y="425"/>
                  </a:lnTo>
                  <a:lnTo>
                    <a:pt x="422" y="250"/>
                  </a:lnTo>
                  <a:lnTo>
                    <a:pt x="17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E8F8A2EC-E530-1543-A4FA-7CE729EAB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6500" y="5418138"/>
              <a:ext cx="955675" cy="952500"/>
            </a:xfrm>
            <a:prstGeom prst="line">
              <a:avLst/>
            </a:prstGeom>
            <a:noFill/>
            <a:ln w="90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78D3C6B2-E474-3446-B682-9A0573201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6663" y="5448300"/>
              <a:ext cx="955675" cy="952500"/>
            </a:xfrm>
            <a:prstGeom prst="line">
              <a:avLst/>
            </a:prstGeom>
            <a:noFill/>
            <a:ln w="9000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7B8F291A-ECF4-D049-A857-2D01FFE9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488" y="5284788"/>
              <a:ext cx="201612" cy="141287"/>
            </a:xfrm>
            <a:custGeom>
              <a:avLst/>
              <a:gdLst>
                <a:gd name="T0" fmla="*/ 54 w 558"/>
                <a:gd name="T1" fmla="*/ 269 h 393"/>
                <a:gd name="T2" fmla="*/ 23 w 558"/>
                <a:gd name="T3" fmla="*/ 285 h 393"/>
                <a:gd name="T4" fmla="*/ 23 w 558"/>
                <a:gd name="T5" fmla="*/ 285 h 393"/>
                <a:gd name="T6" fmla="*/ 23 w 558"/>
                <a:gd name="T7" fmla="*/ 369 h 393"/>
                <a:gd name="T8" fmla="*/ 23 w 558"/>
                <a:gd name="T9" fmla="*/ 369 h 393"/>
                <a:gd name="T10" fmla="*/ 106 w 558"/>
                <a:gd name="T11" fmla="*/ 369 h 393"/>
                <a:gd name="T12" fmla="*/ 557 w 558"/>
                <a:gd name="T13" fmla="*/ 0 h 393"/>
                <a:gd name="T14" fmla="*/ 54 w 558"/>
                <a:gd name="T15" fmla="*/ 26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393">
                  <a:moveTo>
                    <a:pt x="54" y="269"/>
                  </a:moveTo>
                  <a:lnTo>
                    <a:pt x="23" y="285"/>
                  </a:lnTo>
                  <a:lnTo>
                    <a:pt x="23" y="285"/>
                  </a:lnTo>
                  <a:cubicBezTo>
                    <a:pt x="0" y="308"/>
                    <a:pt x="0" y="345"/>
                    <a:pt x="23" y="369"/>
                  </a:cubicBezTo>
                  <a:lnTo>
                    <a:pt x="23" y="369"/>
                  </a:lnTo>
                  <a:cubicBezTo>
                    <a:pt x="46" y="392"/>
                    <a:pt x="83" y="392"/>
                    <a:pt x="106" y="369"/>
                  </a:cubicBezTo>
                  <a:lnTo>
                    <a:pt x="557" y="0"/>
                  </a:lnTo>
                  <a:lnTo>
                    <a:pt x="54" y="269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F191009-5270-7544-BF2E-3B5BFEAC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13" y="5284788"/>
              <a:ext cx="141287" cy="201612"/>
            </a:xfrm>
            <a:custGeom>
              <a:avLst/>
              <a:gdLst>
                <a:gd name="T0" fmla="*/ 23 w 391"/>
                <a:gd name="T1" fmla="*/ 452 h 559"/>
                <a:gd name="T2" fmla="*/ 23 w 391"/>
                <a:gd name="T3" fmla="*/ 452 h 559"/>
                <a:gd name="T4" fmla="*/ 23 w 391"/>
                <a:gd name="T5" fmla="*/ 535 h 559"/>
                <a:gd name="T6" fmla="*/ 23 w 391"/>
                <a:gd name="T7" fmla="*/ 535 h 559"/>
                <a:gd name="T8" fmla="*/ 106 w 391"/>
                <a:gd name="T9" fmla="*/ 535 h 559"/>
                <a:gd name="T10" fmla="*/ 121 w 391"/>
                <a:gd name="T11" fmla="*/ 504 h 559"/>
                <a:gd name="T12" fmla="*/ 390 w 391"/>
                <a:gd name="T13" fmla="*/ 0 h 559"/>
                <a:gd name="T14" fmla="*/ 23 w 391"/>
                <a:gd name="T15" fmla="*/ 45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59">
                  <a:moveTo>
                    <a:pt x="23" y="452"/>
                  </a:moveTo>
                  <a:lnTo>
                    <a:pt x="23" y="452"/>
                  </a:lnTo>
                  <a:cubicBezTo>
                    <a:pt x="0" y="475"/>
                    <a:pt x="0" y="513"/>
                    <a:pt x="23" y="535"/>
                  </a:cubicBezTo>
                  <a:lnTo>
                    <a:pt x="23" y="535"/>
                  </a:lnTo>
                  <a:cubicBezTo>
                    <a:pt x="45" y="558"/>
                    <a:pt x="83" y="558"/>
                    <a:pt x="106" y="535"/>
                  </a:cubicBezTo>
                  <a:lnTo>
                    <a:pt x="121" y="504"/>
                  </a:lnTo>
                  <a:lnTo>
                    <a:pt x="390" y="0"/>
                  </a:lnTo>
                  <a:lnTo>
                    <a:pt x="23" y="452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D177A5B5-ED9A-914C-BF27-0EDB380D5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5284788"/>
              <a:ext cx="171450" cy="171450"/>
            </a:xfrm>
            <a:custGeom>
              <a:avLst/>
              <a:gdLst>
                <a:gd name="T0" fmla="*/ 23 w 475"/>
                <a:gd name="T1" fmla="*/ 369 h 476"/>
                <a:gd name="T2" fmla="*/ 23 w 475"/>
                <a:gd name="T3" fmla="*/ 369 h 476"/>
                <a:gd name="T4" fmla="*/ 23 w 475"/>
                <a:gd name="T5" fmla="*/ 452 h 476"/>
                <a:gd name="T6" fmla="*/ 23 w 475"/>
                <a:gd name="T7" fmla="*/ 452 h 476"/>
                <a:gd name="T8" fmla="*/ 107 w 475"/>
                <a:gd name="T9" fmla="*/ 452 h 476"/>
                <a:gd name="T10" fmla="*/ 474 w 475"/>
                <a:gd name="T11" fmla="*/ 0 h 476"/>
                <a:gd name="T12" fmla="*/ 23 w 475"/>
                <a:gd name="T13" fmla="*/ 36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476">
                  <a:moveTo>
                    <a:pt x="23" y="369"/>
                  </a:moveTo>
                  <a:lnTo>
                    <a:pt x="23" y="369"/>
                  </a:lnTo>
                  <a:cubicBezTo>
                    <a:pt x="0" y="392"/>
                    <a:pt x="0" y="429"/>
                    <a:pt x="23" y="452"/>
                  </a:cubicBezTo>
                  <a:lnTo>
                    <a:pt x="23" y="452"/>
                  </a:lnTo>
                  <a:cubicBezTo>
                    <a:pt x="47" y="475"/>
                    <a:pt x="84" y="475"/>
                    <a:pt x="107" y="452"/>
                  </a:cubicBezTo>
                  <a:lnTo>
                    <a:pt x="474" y="0"/>
                  </a:lnTo>
                  <a:lnTo>
                    <a:pt x="23" y="369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D0BEFF07-C1E6-864C-9A67-0404EB81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284788"/>
              <a:ext cx="88900" cy="88900"/>
            </a:xfrm>
            <a:custGeom>
              <a:avLst/>
              <a:gdLst>
                <a:gd name="T0" fmla="*/ 0 w 245"/>
                <a:gd name="T1" fmla="*/ 131 h 247"/>
                <a:gd name="T2" fmla="*/ 114 w 245"/>
                <a:gd name="T3" fmla="*/ 246 h 247"/>
                <a:gd name="T4" fmla="*/ 244 w 245"/>
                <a:gd name="T5" fmla="*/ 0 h 247"/>
                <a:gd name="T6" fmla="*/ 0 w 245"/>
                <a:gd name="T7" fmla="*/ 1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" h="247">
                  <a:moveTo>
                    <a:pt x="0" y="131"/>
                  </a:moveTo>
                  <a:lnTo>
                    <a:pt x="114" y="246"/>
                  </a:lnTo>
                  <a:lnTo>
                    <a:pt x="244" y="0"/>
                  </a:lnTo>
                  <a:lnTo>
                    <a:pt x="0" y="1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6949464-BD3F-3141-86DD-1AEEAEE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25" y="5786438"/>
              <a:ext cx="414338" cy="407987"/>
            </a:xfrm>
            <a:custGeom>
              <a:avLst/>
              <a:gdLst>
                <a:gd name="T0" fmla="*/ 528 w 1149"/>
                <a:gd name="T1" fmla="*/ 0 h 1134"/>
                <a:gd name="T2" fmla="*/ 528 w 1149"/>
                <a:gd name="T3" fmla="*/ 0 h 1134"/>
                <a:gd name="T4" fmla="*/ 722 w 1149"/>
                <a:gd name="T5" fmla="*/ 244 h 1134"/>
                <a:gd name="T6" fmla="*/ 722 w 1149"/>
                <a:gd name="T7" fmla="*/ 244 h 1134"/>
                <a:gd name="T8" fmla="*/ 1059 w 1149"/>
                <a:gd name="T9" fmla="*/ 636 h 1134"/>
                <a:gd name="T10" fmla="*/ 1059 w 1149"/>
                <a:gd name="T11" fmla="*/ 636 h 1134"/>
                <a:gd name="T12" fmla="*/ 625 w 1149"/>
                <a:gd name="T13" fmla="*/ 1054 h 1134"/>
                <a:gd name="T14" fmla="*/ 625 w 1149"/>
                <a:gd name="T15" fmla="*/ 1054 h 1134"/>
                <a:gd name="T16" fmla="*/ 56 w 1149"/>
                <a:gd name="T17" fmla="*/ 774 h 1134"/>
                <a:gd name="T18" fmla="*/ 56 w 1149"/>
                <a:gd name="T19" fmla="*/ 774 h 1134"/>
                <a:gd name="T20" fmla="*/ 188 w 1149"/>
                <a:gd name="T21" fmla="*/ 379 h 1134"/>
                <a:gd name="T22" fmla="*/ 188 w 1149"/>
                <a:gd name="T23" fmla="*/ 379 h 1134"/>
                <a:gd name="T24" fmla="*/ 317 w 1149"/>
                <a:gd name="T25" fmla="*/ 65 h 1134"/>
                <a:gd name="T26" fmla="*/ 528 w 1149"/>
                <a:gd name="T2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9" h="1134">
                  <a:moveTo>
                    <a:pt x="528" y="0"/>
                  </a:moveTo>
                  <a:lnTo>
                    <a:pt x="528" y="0"/>
                  </a:lnTo>
                  <a:cubicBezTo>
                    <a:pt x="528" y="0"/>
                    <a:pt x="665" y="39"/>
                    <a:pt x="722" y="244"/>
                  </a:cubicBezTo>
                  <a:lnTo>
                    <a:pt x="722" y="244"/>
                  </a:lnTo>
                  <a:cubicBezTo>
                    <a:pt x="780" y="450"/>
                    <a:pt x="972" y="395"/>
                    <a:pt x="1059" y="636"/>
                  </a:cubicBezTo>
                  <a:lnTo>
                    <a:pt x="1059" y="636"/>
                  </a:lnTo>
                  <a:cubicBezTo>
                    <a:pt x="1148" y="873"/>
                    <a:pt x="901" y="1133"/>
                    <a:pt x="625" y="1054"/>
                  </a:cubicBezTo>
                  <a:lnTo>
                    <a:pt x="625" y="1054"/>
                  </a:lnTo>
                  <a:cubicBezTo>
                    <a:pt x="353" y="975"/>
                    <a:pt x="56" y="774"/>
                    <a:pt x="56" y="774"/>
                  </a:cubicBezTo>
                  <a:lnTo>
                    <a:pt x="56" y="774"/>
                  </a:lnTo>
                  <a:cubicBezTo>
                    <a:pt x="56" y="774"/>
                    <a:pt x="0" y="504"/>
                    <a:pt x="188" y="379"/>
                  </a:cubicBezTo>
                  <a:lnTo>
                    <a:pt x="188" y="379"/>
                  </a:lnTo>
                  <a:cubicBezTo>
                    <a:pt x="375" y="252"/>
                    <a:pt x="215" y="168"/>
                    <a:pt x="317" y="65"/>
                  </a:cubicBezTo>
                  <a:lnTo>
                    <a:pt x="528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EF003C7E-EAED-CD4D-8C99-0CCA80391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5962650"/>
              <a:ext cx="227012" cy="280988"/>
            </a:xfrm>
            <a:custGeom>
              <a:avLst/>
              <a:gdLst>
                <a:gd name="T0" fmla="*/ 629 w 630"/>
                <a:gd name="T1" fmla="*/ 0 h 779"/>
                <a:gd name="T2" fmla="*/ 629 w 630"/>
                <a:gd name="T3" fmla="*/ 0 h 779"/>
                <a:gd name="T4" fmla="*/ 0 w 630"/>
                <a:gd name="T5" fmla="*/ 614 h 779"/>
                <a:gd name="T6" fmla="*/ 0 w 630"/>
                <a:gd name="T7" fmla="*/ 614 h 779"/>
                <a:gd name="T8" fmla="*/ 314 w 630"/>
                <a:gd name="T9" fmla="*/ 614 h 779"/>
                <a:gd name="T10" fmla="*/ 629 w 630"/>
                <a:gd name="T11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0" h="779">
                  <a:moveTo>
                    <a:pt x="629" y="0"/>
                  </a:moveTo>
                  <a:lnTo>
                    <a:pt x="629" y="0"/>
                  </a:lnTo>
                  <a:cubicBezTo>
                    <a:pt x="629" y="0"/>
                    <a:pt x="437" y="0"/>
                    <a:pt x="0" y="614"/>
                  </a:cubicBezTo>
                  <a:lnTo>
                    <a:pt x="0" y="614"/>
                  </a:lnTo>
                  <a:cubicBezTo>
                    <a:pt x="151" y="778"/>
                    <a:pt x="314" y="614"/>
                    <a:pt x="314" y="614"/>
                  </a:cubicBezTo>
                  <a:lnTo>
                    <a:pt x="629" y="0"/>
                  </a:lnTo>
                </a:path>
              </a:pathLst>
            </a:custGeom>
            <a:solidFill>
              <a:srgbClr val="FCD2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D9CC4D12-1867-B643-9C94-98C55AA4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693" y="5961063"/>
              <a:ext cx="319087" cy="474662"/>
            </a:xfrm>
            <a:custGeom>
              <a:avLst/>
              <a:gdLst>
                <a:gd name="T0" fmla="*/ 401 w 887"/>
                <a:gd name="T1" fmla="*/ 7 h 1320"/>
                <a:gd name="T2" fmla="*/ 401 w 887"/>
                <a:gd name="T3" fmla="*/ 7 h 1320"/>
                <a:gd name="T4" fmla="*/ 109 w 887"/>
                <a:gd name="T5" fmla="*/ 436 h 1320"/>
                <a:gd name="T6" fmla="*/ 109 w 887"/>
                <a:gd name="T7" fmla="*/ 436 h 1320"/>
                <a:gd name="T8" fmla="*/ 0 w 887"/>
                <a:gd name="T9" fmla="*/ 931 h 1320"/>
                <a:gd name="T10" fmla="*/ 563 w 887"/>
                <a:gd name="T11" fmla="*/ 1319 h 1320"/>
                <a:gd name="T12" fmla="*/ 563 w 887"/>
                <a:gd name="T13" fmla="*/ 1319 h 1320"/>
                <a:gd name="T14" fmla="*/ 849 w 887"/>
                <a:gd name="T15" fmla="*/ 257 h 1320"/>
                <a:gd name="T16" fmla="*/ 849 w 887"/>
                <a:gd name="T17" fmla="*/ 257 h 1320"/>
                <a:gd name="T18" fmla="*/ 489 w 887"/>
                <a:gd name="T19" fmla="*/ 7 h 1320"/>
                <a:gd name="T20" fmla="*/ 401 w 887"/>
                <a:gd name="T21" fmla="*/ 7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1320">
                  <a:moveTo>
                    <a:pt x="401" y="7"/>
                  </a:moveTo>
                  <a:lnTo>
                    <a:pt x="401" y="7"/>
                  </a:lnTo>
                  <a:cubicBezTo>
                    <a:pt x="401" y="7"/>
                    <a:pt x="109" y="140"/>
                    <a:pt x="109" y="436"/>
                  </a:cubicBezTo>
                  <a:lnTo>
                    <a:pt x="109" y="436"/>
                  </a:lnTo>
                  <a:cubicBezTo>
                    <a:pt x="109" y="735"/>
                    <a:pt x="0" y="931"/>
                    <a:pt x="0" y="931"/>
                  </a:cubicBezTo>
                  <a:lnTo>
                    <a:pt x="563" y="1319"/>
                  </a:lnTo>
                  <a:lnTo>
                    <a:pt x="563" y="1319"/>
                  </a:lnTo>
                  <a:cubicBezTo>
                    <a:pt x="563" y="1319"/>
                    <a:pt x="886" y="575"/>
                    <a:pt x="849" y="257"/>
                  </a:cubicBezTo>
                  <a:lnTo>
                    <a:pt x="849" y="257"/>
                  </a:lnTo>
                  <a:cubicBezTo>
                    <a:pt x="813" y="0"/>
                    <a:pt x="489" y="7"/>
                    <a:pt x="489" y="7"/>
                  </a:cubicBezTo>
                  <a:lnTo>
                    <a:pt x="401" y="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0FBB7F83-DA64-7743-892C-2A649435B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5962650"/>
              <a:ext cx="376237" cy="228600"/>
            </a:xfrm>
            <a:custGeom>
              <a:avLst/>
              <a:gdLst>
                <a:gd name="T0" fmla="*/ 1044 w 1045"/>
                <a:gd name="T1" fmla="*/ 633 h 634"/>
                <a:gd name="T2" fmla="*/ 177 w 1045"/>
                <a:gd name="T3" fmla="*/ 633 h 634"/>
                <a:gd name="T4" fmla="*/ 0 w 1045"/>
                <a:gd name="T5" fmla="*/ 0 h 634"/>
                <a:gd name="T6" fmla="*/ 867 w 1045"/>
                <a:gd name="T7" fmla="*/ 0 h 634"/>
                <a:gd name="T8" fmla="*/ 1044 w 1045"/>
                <a:gd name="T9" fmla="*/ 63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5" h="634">
                  <a:moveTo>
                    <a:pt x="1044" y="633"/>
                  </a:moveTo>
                  <a:lnTo>
                    <a:pt x="177" y="633"/>
                  </a:lnTo>
                  <a:lnTo>
                    <a:pt x="0" y="0"/>
                  </a:lnTo>
                  <a:lnTo>
                    <a:pt x="867" y="0"/>
                  </a:lnTo>
                  <a:lnTo>
                    <a:pt x="1044" y="633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322C3B93-59B1-3942-A94B-9270CAE9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6173788"/>
              <a:ext cx="312738" cy="17462"/>
            </a:xfrm>
            <a:custGeom>
              <a:avLst/>
              <a:gdLst>
                <a:gd name="T0" fmla="*/ 0 w 868"/>
                <a:gd name="T1" fmla="*/ 0 h 49"/>
                <a:gd name="T2" fmla="*/ 867 w 868"/>
                <a:gd name="T3" fmla="*/ 0 h 49"/>
                <a:gd name="T4" fmla="*/ 867 w 868"/>
                <a:gd name="T5" fmla="*/ 48 h 49"/>
                <a:gd name="T6" fmla="*/ 0 w 868"/>
                <a:gd name="T7" fmla="*/ 48 h 49"/>
                <a:gd name="T8" fmla="*/ 0 w 86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49">
                  <a:moveTo>
                    <a:pt x="0" y="0"/>
                  </a:moveTo>
                  <a:lnTo>
                    <a:pt x="867" y="0"/>
                  </a:lnTo>
                  <a:lnTo>
                    <a:pt x="867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11839BD9-71D4-CC42-BC1A-4569462F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388" y="5915025"/>
              <a:ext cx="55562" cy="79375"/>
            </a:xfrm>
            <a:custGeom>
              <a:avLst/>
              <a:gdLst>
                <a:gd name="T0" fmla="*/ 75 w 153"/>
                <a:gd name="T1" fmla="*/ 220 h 221"/>
                <a:gd name="T2" fmla="*/ 75 w 153"/>
                <a:gd name="T3" fmla="*/ 220 h 221"/>
                <a:gd name="T4" fmla="*/ 75 w 153"/>
                <a:gd name="T5" fmla="*/ 220 h 221"/>
                <a:gd name="T6" fmla="*/ 152 w 153"/>
                <a:gd name="T7" fmla="*/ 146 h 221"/>
                <a:gd name="T8" fmla="*/ 152 w 153"/>
                <a:gd name="T9" fmla="*/ 0 h 221"/>
                <a:gd name="T10" fmla="*/ 0 w 153"/>
                <a:gd name="T11" fmla="*/ 0 h 221"/>
                <a:gd name="T12" fmla="*/ 0 w 153"/>
                <a:gd name="T13" fmla="*/ 146 h 221"/>
                <a:gd name="T14" fmla="*/ 0 w 153"/>
                <a:gd name="T15" fmla="*/ 146 h 221"/>
                <a:gd name="T16" fmla="*/ 75 w 153"/>
                <a:gd name="T17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221">
                  <a:moveTo>
                    <a:pt x="75" y="220"/>
                  </a:moveTo>
                  <a:lnTo>
                    <a:pt x="75" y="220"/>
                  </a:lnTo>
                  <a:lnTo>
                    <a:pt x="75" y="220"/>
                  </a:lnTo>
                  <a:cubicBezTo>
                    <a:pt x="116" y="220"/>
                    <a:pt x="152" y="188"/>
                    <a:pt x="152" y="146"/>
                  </a:cubicBezTo>
                  <a:lnTo>
                    <a:pt x="1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0" y="146"/>
                  </a:lnTo>
                  <a:cubicBezTo>
                    <a:pt x="0" y="188"/>
                    <a:pt x="33" y="220"/>
                    <a:pt x="75" y="220"/>
                  </a:cubicBezTo>
                </a:path>
              </a:pathLst>
            </a:custGeom>
            <a:solidFill>
              <a:srgbClr val="EDC2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14763958-5155-FA45-A6C9-701DDA46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638" y="5808663"/>
              <a:ext cx="100012" cy="130175"/>
            </a:xfrm>
            <a:custGeom>
              <a:avLst/>
              <a:gdLst>
                <a:gd name="T0" fmla="*/ 139 w 280"/>
                <a:gd name="T1" fmla="*/ 360 h 361"/>
                <a:gd name="T2" fmla="*/ 139 w 280"/>
                <a:gd name="T3" fmla="*/ 360 h 361"/>
                <a:gd name="T4" fmla="*/ 139 w 280"/>
                <a:gd name="T5" fmla="*/ 360 h 361"/>
                <a:gd name="T6" fmla="*/ 0 w 280"/>
                <a:gd name="T7" fmla="*/ 218 h 361"/>
                <a:gd name="T8" fmla="*/ 0 w 280"/>
                <a:gd name="T9" fmla="*/ 138 h 361"/>
                <a:gd name="T10" fmla="*/ 0 w 280"/>
                <a:gd name="T11" fmla="*/ 138 h 361"/>
                <a:gd name="T12" fmla="*/ 139 w 280"/>
                <a:gd name="T13" fmla="*/ 0 h 361"/>
                <a:gd name="T14" fmla="*/ 139 w 280"/>
                <a:gd name="T15" fmla="*/ 0 h 361"/>
                <a:gd name="T16" fmla="*/ 139 w 280"/>
                <a:gd name="T17" fmla="*/ 0 h 361"/>
                <a:gd name="T18" fmla="*/ 279 w 280"/>
                <a:gd name="T19" fmla="*/ 138 h 361"/>
                <a:gd name="T20" fmla="*/ 279 w 280"/>
                <a:gd name="T21" fmla="*/ 218 h 361"/>
                <a:gd name="T22" fmla="*/ 279 w 280"/>
                <a:gd name="T23" fmla="*/ 218 h 361"/>
                <a:gd name="T24" fmla="*/ 139 w 280"/>
                <a:gd name="T25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361">
                  <a:moveTo>
                    <a:pt x="139" y="360"/>
                  </a:moveTo>
                  <a:lnTo>
                    <a:pt x="139" y="360"/>
                  </a:lnTo>
                  <a:lnTo>
                    <a:pt x="139" y="360"/>
                  </a:lnTo>
                  <a:cubicBezTo>
                    <a:pt x="62" y="360"/>
                    <a:pt x="0" y="295"/>
                    <a:pt x="0" y="218"/>
                  </a:cubicBezTo>
                  <a:lnTo>
                    <a:pt x="0" y="138"/>
                  </a:lnTo>
                  <a:lnTo>
                    <a:pt x="0" y="138"/>
                  </a:lnTo>
                  <a:cubicBezTo>
                    <a:pt x="0" y="62"/>
                    <a:pt x="62" y="0"/>
                    <a:pt x="139" y="0"/>
                  </a:cubicBezTo>
                  <a:lnTo>
                    <a:pt x="139" y="0"/>
                  </a:lnTo>
                  <a:lnTo>
                    <a:pt x="139" y="0"/>
                  </a:lnTo>
                  <a:cubicBezTo>
                    <a:pt x="217" y="0"/>
                    <a:pt x="279" y="62"/>
                    <a:pt x="279" y="138"/>
                  </a:cubicBezTo>
                  <a:lnTo>
                    <a:pt x="279" y="218"/>
                  </a:lnTo>
                  <a:lnTo>
                    <a:pt x="279" y="218"/>
                  </a:lnTo>
                  <a:cubicBezTo>
                    <a:pt x="279" y="297"/>
                    <a:pt x="217" y="360"/>
                    <a:pt x="139" y="360"/>
                  </a:cubicBezTo>
                </a:path>
              </a:pathLst>
            </a:custGeom>
            <a:solidFill>
              <a:srgbClr val="FBD5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92598D20-E998-BC43-BF5A-90546B90E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5961063"/>
              <a:ext cx="427037" cy="371475"/>
            </a:xfrm>
            <a:custGeom>
              <a:avLst/>
              <a:gdLst>
                <a:gd name="T0" fmla="*/ 151 w 1188"/>
                <a:gd name="T1" fmla="*/ 709 h 1031"/>
                <a:gd name="T2" fmla="*/ 151 w 1188"/>
                <a:gd name="T3" fmla="*/ 709 h 1031"/>
                <a:gd name="T4" fmla="*/ 771 w 1188"/>
                <a:gd name="T5" fmla="*/ 977 h 1031"/>
                <a:gd name="T6" fmla="*/ 771 w 1188"/>
                <a:gd name="T7" fmla="*/ 977 h 1031"/>
                <a:gd name="T8" fmla="*/ 1004 w 1188"/>
                <a:gd name="T9" fmla="*/ 104 h 1031"/>
                <a:gd name="T10" fmla="*/ 1004 w 1188"/>
                <a:gd name="T11" fmla="*/ 104 h 1031"/>
                <a:gd name="T12" fmla="*/ 756 w 1188"/>
                <a:gd name="T13" fmla="*/ 800 h 1031"/>
                <a:gd name="T14" fmla="*/ 756 w 1188"/>
                <a:gd name="T15" fmla="*/ 800 h 1031"/>
                <a:gd name="T16" fmla="*/ 89 w 1188"/>
                <a:gd name="T17" fmla="*/ 608 h 1031"/>
                <a:gd name="T18" fmla="*/ 89 w 1188"/>
                <a:gd name="T19" fmla="*/ 608 h 1031"/>
                <a:gd name="T20" fmla="*/ 0 w 1188"/>
                <a:gd name="T21" fmla="*/ 681 h 1031"/>
                <a:gd name="T22" fmla="*/ 0 w 1188"/>
                <a:gd name="T23" fmla="*/ 681 h 1031"/>
                <a:gd name="T24" fmla="*/ 151 w 1188"/>
                <a:gd name="T25" fmla="*/ 709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8" h="1031">
                  <a:moveTo>
                    <a:pt x="151" y="709"/>
                  </a:moveTo>
                  <a:lnTo>
                    <a:pt x="151" y="709"/>
                  </a:lnTo>
                  <a:cubicBezTo>
                    <a:pt x="151" y="709"/>
                    <a:pt x="579" y="925"/>
                    <a:pt x="771" y="977"/>
                  </a:cubicBezTo>
                  <a:lnTo>
                    <a:pt x="771" y="977"/>
                  </a:lnTo>
                  <a:cubicBezTo>
                    <a:pt x="962" y="1030"/>
                    <a:pt x="1187" y="209"/>
                    <a:pt x="1004" y="104"/>
                  </a:cubicBezTo>
                  <a:lnTo>
                    <a:pt x="1004" y="104"/>
                  </a:lnTo>
                  <a:cubicBezTo>
                    <a:pt x="823" y="0"/>
                    <a:pt x="756" y="800"/>
                    <a:pt x="756" y="800"/>
                  </a:cubicBezTo>
                  <a:lnTo>
                    <a:pt x="756" y="800"/>
                  </a:lnTo>
                  <a:cubicBezTo>
                    <a:pt x="756" y="800"/>
                    <a:pt x="176" y="608"/>
                    <a:pt x="89" y="608"/>
                  </a:cubicBezTo>
                  <a:lnTo>
                    <a:pt x="89" y="608"/>
                  </a:lnTo>
                  <a:cubicBezTo>
                    <a:pt x="0" y="608"/>
                    <a:pt x="0" y="623"/>
                    <a:pt x="0" y="681"/>
                  </a:cubicBezTo>
                  <a:lnTo>
                    <a:pt x="0" y="681"/>
                  </a:lnTo>
                  <a:cubicBezTo>
                    <a:pt x="0" y="737"/>
                    <a:pt x="151" y="709"/>
                    <a:pt x="151" y="709"/>
                  </a:cubicBezTo>
                </a:path>
              </a:pathLst>
            </a:custGeom>
            <a:solidFill>
              <a:srgbClr val="FCD2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988637D5-D255-2C49-962A-B1300E527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6496050"/>
              <a:ext cx="130175" cy="31750"/>
            </a:xfrm>
            <a:custGeom>
              <a:avLst/>
              <a:gdLst>
                <a:gd name="T0" fmla="*/ 0 w 360"/>
                <a:gd name="T1" fmla="*/ 87 h 88"/>
                <a:gd name="T2" fmla="*/ 288 w 360"/>
                <a:gd name="T3" fmla="*/ 87 h 88"/>
                <a:gd name="T4" fmla="*/ 359 w 360"/>
                <a:gd name="T5" fmla="*/ 0 h 88"/>
                <a:gd name="T6" fmla="*/ 240 w 360"/>
                <a:gd name="T7" fmla="*/ 0 h 88"/>
                <a:gd name="T8" fmla="*/ 240 w 360"/>
                <a:gd name="T9" fmla="*/ 0 h 88"/>
                <a:gd name="T10" fmla="*/ 0 w 360"/>
                <a:gd name="T11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" h="88">
                  <a:moveTo>
                    <a:pt x="0" y="87"/>
                  </a:moveTo>
                  <a:lnTo>
                    <a:pt x="288" y="87"/>
                  </a:lnTo>
                  <a:lnTo>
                    <a:pt x="359" y="0"/>
                  </a:lnTo>
                  <a:lnTo>
                    <a:pt x="240" y="0"/>
                  </a:lnTo>
                  <a:lnTo>
                    <a:pt x="240" y="0"/>
                  </a:lnTo>
                  <a:cubicBezTo>
                    <a:pt x="33" y="0"/>
                    <a:pt x="0" y="87"/>
                    <a:pt x="0" y="8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560DD23C-8AC5-BB4A-A240-69C02BF8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338" y="6165850"/>
              <a:ext cx="658812" cy="361950"/>
            </a:xfrm>
            <a:custGeom>
              <a:avLst/>
              <a:gdLst>
                <a:gd name="T0" fmla="*/ 1702 w 1830"/>
                <a:gd name="T1" fmla="*/ 1006 h 1007"/>
                <a:gd name="T2" fmla="*/ 1702 w 1830"/>
                <a:gd name="T3" fmla="*/ 1006 h 1007"/>
                <a:gd name="T4" fmla="*/ 1771 w 1830"/>
                <a:gd name="T5" fmla="*/ 842 h 1007"/>
                <a:gd name="T6" fmla="*/ 1771 w 1830"/>
                <a:gd name="T7" fmla="*/ 842 h 1007"/>
                <a:gd name="T8" fmla="*/ 706 w 1830"/>
                <a:gd name="T9" fmla="*/ 0 h 1007"/>
                <a:gd name="T10" fmla="*/ 706 w 1830"/>
                <a:gd name="T11" fmla="*/ 0 h 1007"/>
                <a:gd name="T12" fmla="*/ 0 w 1830"/>
                <a:gd name="T13" fmla="*/ 919 h 1007"/>
                <a:gd name="T14" fmla="*/ 119 w 1830"/>
                <a:gd name="T15" fmla="*/ 919 h 1007"/>
                <a:gd name="T16" fmla="*/ 610 w 1830"/>
                <a:gd name="T17" fmla="*/ 313 h 1007"/>
                <a:gd name="T18" fmla="*/ 1345 w 1830"/>
                <a:gd name="T19" fmla="*/ 927 h 1007"/>
                <a:gd name="T20" fmla="*/ 1345 w 1830"/>
                <a:gd name="T21" fmla="*/ 927 h 1007"/>
                <a:gd name="T22" fmla="*/ 1479 w 1830"/>
                <a:gd name="T23" fmla="*/ 1006 h 1007"/>
                <a:gd name="T24" fmla="*/ 1479 w 1830"/>
                <a:gd name="T25" fmla="*/ 1006 h 1007"/>
                <a:gd name="T26" fmla="*/ 1713 w 1830"/>
                <a:gd name="T27" fmla="*/ 1006 h 1007"/>
                <a:gd name="T28" fmla="*/ 1702 w 1830"/>
                <a:gd name="T29" fmla="*/ 1006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30" h="1007">
                  <a:moveTo>
                    <a:pt x="1702" y="1006"/>
                  </a:moveTo>
                  <a:lnTo>
                    <a:pt x="1702" y="1006"/>
                  </a:lnTo>
                  <a:cubicBezTo>
                    <a:pt x="1789" y="1004"/>
                    <a:pt x="1829" y="909"/>
                    <a:pt x="1771" y="842"/>
                  </a:cubicBezTo>
                  <a:lnTo>
                    <a:pt x="1771" y="842"/>
                  </a:lnTo>
                  <a:cubicBezTo>
                    <a:pt x="1529" y="556"/>
                    <a:pt x="1021" y="0"/>
                    <a:pt x="706" y="0"/>
                  </a:cubicBezTo>
                  <a:lnTo>
                    <a:pt x="706" y="0"/>
                  </a:lnTo>
                  <a:cubicBezTo>
                    <a:pt x="283" y="0"/>
                    <a:pt x="0" y="919"/>
                    <a:pt x="0" y="919"/>
                  </a:cubicBezTo>
                  <a:lnTo>
                    <a:pt x="119" y="919"/>
                  </a:lnTo>
                  <a:lnTo>
                    <a:pt x="610" y="313"/>
                  </a:lnTo>
                  <a:lnTo>
                    <a:pt x="1345" y="927"/>
                  </a:lnTo>
                  <a:lnTo>
                    <a:pt x="1345" y="927"/>
                  </a:lnTo>
                  <a:cubicBezTo>
                    <a:pt x="1345" y="927"/>
                    <a:pt x="1420" y="1006"/>
                    <a:pt x="1479" y="1006"/>
                  </a:cubicBezTo>
                  <a:lnTo>
                    <a:pt x="1479" y="1006"/>
                  </a:lnTo>
                  <a:cubicBezTo>
                    <a:pt x="1537" y="1006"/>
                    <a:pt x="1713" y="1006"/>
                    <a:pt x="1713" y="1006"/>
                  </a:cubicBezTo>
                  <a:lnTo>
                    <a:pt x="1702" y="100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1D741813-E789-1549-9F75-0C7BB7C6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6496050"/>
              <a:ext cx="130175" cy="31750"/>
            </a:xfrm>
            <a:custGeom>
              <a:avLst/>
              <a:gdLst>
                <a:gd name="T0" fmla="*/ 0 w 360"/>
                <a:gd name="T1" fmla="*/ 87 h 88"/>
                <a:gd name="T2" fmla="*/ 288 w 360"/>
                <a:gd name="T3" fmla="*/ 87 h 88"/>
                <a:gd name="T4" fmla="*/ 359 w 360"/>
                <a:gd name="T5" fmla="*/ 0 h 88"/>
                <a:gd name="T6" fmla="*/ 239 w 360"/>
                <a:gd name="T7" fmla="*/ 0 h 88"/>
                <a:gd name="T8" fmla="*/ 239 w 360"/>
                <a:gd name="T9" fmla="*/ 0 h 88"/>
                <a:gd name="T10" fmla="*/ 0 w 360"/>
                <a:gd name="T11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" h="88">
                  <a:moveTo>
                    <a:pt x="0" y="87"/>
                  </a:moveTo>
                  <a:lnTo>
                    <a:pt x="288" y="87"/>
                  </a:lnTo>
                  <a:lnTo>
                    <a:pt x="359" y="0"/>
                  </a:lnTo>
                  <a:lnTo>
                    <a:pt x="239" y="0"/>
                  </a:lnTo>
                  <a:lnTo>
                    <a:pt x="239" y="0"/>
                  </a:lnTo>
                  <a:cubicBezTo>
                    <a:pt x="33" y="0"/>
                    <a:pt x="0" y="87"/>
                    <a:pt x="0" y="8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23A7E842-19A6-2640-B4E5-CB7925D6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175" y="6165850"/>
              <a:ext cx="617538" cy="361950"/>
            </a:xfrm>
            <a:custGeom>
              <a:avLst/>
              <a:gdLst>
                <a:gd name="T0" fmla="*/ 707 w 1716"/>
                <a:gd name="T1" fmla="*/ 0 h 1007"/>
                <a:gd name="T2" fmla="*/ 707 w 1716"/>
                <a:gd name="T3" fmla="*/ 0 h 1007"/>
                <a:gd name="T4" fmla="*/ 0 w 1716"/>
                <a:gd name="T5" fmla="*/ 919 h 1007"/>
                <a:gd name="T6" fmla="*/ 120 w 1716"/>
                <a:gd name="T7" fmla="*/ 919 h 1007"/>
                <a:gd name="T8" fmla="*/ 611 w 1716"/>
                <a:gd name="T9" fmla="*/ 313 h 1007"/>
                <a:gd name="T10" fmla="*/ 611 w 1716"/>
                <a:gd name="T11" fmla="*/ 313 h 1007"/>
                <a:gd name="T12" fmla="*/ 1457 w 1716"/>
                <a:gd name="T13" fmla="*/ 1006 h 1007"/>
                <a:gd name="T14" fmla="*/ 1457 w 1716"/>
                <a:gd name="T15" fmla="*/ 1006 h 1007"/>
                <a:gd name="T16" fmla="*/ 1713 w 1716"/>
                <a:gd name="T17" fmla="*/ 750 h 1007"/>
                <a:gd name="T18" fmla="*/ 1713 w 1716"/>
                <a:gd name="T19" fmla="*/ 750 h 1007"/>
                <a:gd name="T20" fmla="*/ 707 w 1716"/>
                <a:gd name="T21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6" h="1007">
                  <a:moveTo>
                    <a:pt x="707" y="0"/>
                  </a:moveTo>
                  <a:lnTo>
                    <a:pt x="707" y="0"/>
                  </a:lnTo>
                  <a:cubicBezTo>
                    <a:pt x="284" y="0"/>
                    <a:pt x="0" y="919"/>
                    <a:pt x="0" y="919"/>
                  </a:cubicBezTo>
                  <a:lnTo>
                    <a:pt x="120" y="919"/>
                  </a:lnTo>
                  <a:lnTo>
                    <a:pt x="611" y="313"/>
                  </a:lnTo>
                  <a:lnTo>
                    <a:pt x="611" y="313"/>
                  </a:lnTo>
                  <a:cubicBezTo>
                    <a:pt x="611" y="313"/>
                    <a:pt x="1197" y="1006"/>
                    <a:pt x="1457" y="1006"/>
                  </a:cubicBezTo>
                  <a:lnTo>
                    <a:pt x="1457" y="1006"/>
                  </a:lnTo>
                  <a:cubicBezTo>
                    <a:pt x="1715" y="1006"/>
                    <a:pt x="1713" y="750"/>
                    <a:pt x="1713" y="750"/>
                  </a:cubicBezTo>
                  <a:lnTo>
                    <a:pt x="1713" y="750"/>
                  </a:lnTo>
                  <a:cubicBezTo>
                    <a:pt x="1713" y="750"/>
                    <a:pt x="1130" y="0"/>
                    <a:pt x="707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116CC789-1F62-5544-B5A3-AEC4B24C1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475" y="5781675"/>
              <a:ext cx="163513" cy="104775"/>
            </a:xfrm>
            <a:custGeom>
              <a:avLst/>
              <a:gdLst>
                <a:gd name="T0" fmla="*/ 220 w 455"/>
                <a:gd name="T1" fmla="*/ 0 h 291"/>
                <a:gd name="T2" fmla="*/ 220 w 455"/>
                <a:gd name="T3" fmla="*/ 0 h 291"/>
                <a:gd name="T4" fmla="*/ 0 w 455"/>
                <a:gd name="T5" fmla="*/ 149 h 291"/>
                <a:gd name="T6" fmla="*/ 0 w 455"/>
                <a:gd name="T7" fmla="*/ 149 h 291"/>
                <a:gd name="T8" fmla="*/ 321 w 455"/>
                <a:gd name="T9" fmla="*/ 186 h 291"/>
                <a:gd name="T10" fmla="*/ 360 w 455"/>
                <a:gd name="T11" fmla="*/ 271 h 291"/>
                <a:gd name="T12" fmla="*/ 386 w 455"/>
                <a:gd name="T13" fmla="*/ 271 h 291"/>
                <a:gd name="T14" fmla="*/ 386 w 455"/>
                <a:gd name="T15" fmla="*/ 271 h 291"/>
                <a:gd name="T16" fmla="*/ 220 w 455"/>
                <a:gd name="T1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291">
                  <a:moveTo>
                    <a:pt x="220" y="0"/>
                  </a:moveTo>
                  <a:lnTo>
                    <a:pt x="220" y="0"/>
                  </a:lnTo>
                  <a:cubicBezTo>
                    <a:pt x="220" y="0"/>
                    <a:pt x="0" y="7"/>
                    <a:pt x="0" y="149"/>
                  </a:cubicBezTo>
                  <a:lnTo>
                    <a:pt x="0" y="149"/>
                  </a:lnTo>
                  <a:cubicBezTo>
                    <a:pt x="0" y="290"/>
                    <a:pt x="321" y="186"/>
                    <a:pt x="321" y="186"/>
                  </a:cubicBezTo>
                  <a:lnTo>
                    <a:pt x="360" y="271"/>
                  </a:lnTo>
                  <a:lnTo>
                    <a:pt x="386" y="271"/>
                  </a:lnTo>
                  <a:lnTo>
                    <a:pt x="386" y="271"/>
                  </a:lnTo>
                  <a:cubicBezTo>
                    <a:pt x="386" y="271"/>
                    <a:pt x="454" y="0"/>
                    <a:pt x="220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A47B3D7C-D182-B44B-988B-53442CE79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363" y="5862638"/>
              <a:ext cx="30162" cy="31750"/>
            </a:xfrm>
            <a:custGeom>
              <a:avLst/>
              <a:gdLst>
                <a:gd name="T0" fmla="*/ 81 w 82"/>
                <a:gd name="T1" fmla="*/ 44 h 87"/>
                <a:gd name="T2" fmla="*/ 81 w 82"/>
                <a:gd name="T3" fmla="*/ 44 h 87"/>
                <a:gd name="T4" fmla="*/ 39 w 82"/>
                <a:gd name="T5" fmla="*/ 86 h 87"/>
                <a:gd name="T6" fmla="*/ 39 w 82"/>
                <a:gd name="T7" fmla="*/ 86 h 87"/>
                <a:gd name="T8" fmla="*/ 0 w 82"/>
                <a:gd name="T9" fmla="*/ 44 h 87"/>
                <a:gd name="T10" fmla="*/ 0 w 82"/>
                <a:gd name="T11" fmla="*/ 44 h 87"/>
                <a:gd name="T12" fmla="*/ 39 w 82"/>
                <a:gd name="T13" fmla="*/ 0 h 87"/>
                <a:gd name="T14" fmla="*/ 39 w 82"/>
                <a:gd name="T15" fmla="*/ 0 h 87"/>
                <a:gd name="T16" fmla="*/ 81 w 82"/>
                <a:gd name="T17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7">
                  <a:moveTo>
                    <a:pt x="81" y="44"/>
                  </a:moveTo>
                  <a:lnTo>
                    <a:pt x="81" y="44"/>
                  </a:lnTo>
                  <a:cubicBezTo>
                    <a:pt x="81" y="67"/>
                    <a:pt x="63" y="86"/>
                    <a:pt x="39" y="86"/>
                  </a:cubicBezTo>
                  <a:lnTo>
                    <a:pt x="39" y="86"/>
                  </a:lnTo>
                  <a:cubicBezTo>
                    <a:pt x="16" y="86"/>
                    <a:pt x="0" y="67"/>
                    <a:pt x="0" y="44"/>
                  </a:cubicBezTo>
                  <a:lnTo>
                    <a:pt x="0" y="44"/>
                  </a:lnTo>
                  <a:cubicBezTo>
                    <a:pt x="0" y="19"/>
                    <a:pt x="18" y="0"/>
                    <a:pt x="39" y="0"/>
                  </a:cubicBezTo>
                  <a:lnTo>
                    <a:pt x="39" y="0"/>
                  </a:lnTo>
                  <a:cubicBezTo>
                    <a:pt x="63" y="0"/>
                    <a:pt x="81" y="19"/>
                    <a:pt x="81" y="44"/>
                  </a:cubicBezTo>
                </a:path>
              </a:pathLst>
            </a:custGeom>
            <a:solidFill>
              <a:srgbClr val="FBD5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E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10F5C20D-8D78-414F-B27F-2BA58633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5873750"/>
              <a:ext cx="17462" cy="34925"/>
            </a:xfrm>
            <a:custGeom>
              <a:avLst/>
              <a:gdLst>
                <a:gd name="T0" fmla="*/ 49 w 50"/>
                <a:gd name="T1" fmla="*/ 0 h 96"/>
                <a:gd name="T2" fmla="*/ 49 w 50"/>
                <a:gd name="T3" fmla="*/ 0 h 96"/>
                <a:gd name="T4" fmla="*/ 49 w 50"/>
                <a:gd name="T5" fmla="*/ 87 h 96"/>
                <a:gd name="T6" fmla="*/ 49 w 5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6">
                  <a:moveTo>
                    <a:pt x="49" y="0"/>
                  </a:moveTo>
                  <a:lnTo>
                    <a:pt x="49" y="0"/>
                  </a:lnTo>
                  <a:cubicBezTo>
                    <a:pt x="49" y="0"/>
                    <a:pt x="0" y="95"/>
                    <a:pt x="49" y="87"/>
                  </a:cubicBezTo>
                  <a:lnTo>
                    <a:pt x="49" y="0"/>
                  </a:lnTo>
                </a:path>
              </a:pathLst>
            </a:custGeom>
            <a:solidFill>
              <a:srgbClr val="EDC2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D3B8B5C0-9134-2946-B913-F59F8F439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5913438"/>
              <a:ext cx="33337" cy="9525"/>
            </a:xfrm>
            <a:custGeom>
              <a:avLst/>
              <a:gdLst>
                <a:gd name="T0" fmla="*/ 0 w 91"/>
                <a:gd name="T1" fmla="*/ 0 h 26"/>
                <a:gd name="T2" fmla="*/ 90 w 91"/>
                <a:gd name="T3" fmla="*/ 0 h 26"/>
                <a:gd name="T4" fmla="*/ 90 w 91"/>
                <a:gd name="T5" fmla="*/ 0 h 26"/>
                <a:gd name="T6" fmla="*/ 46 w 91"/>
                <a:gd name="T7" fmla="*/ 25 h 26"/>
                <a:gd name="T8" fmla="*/ 46 w 91"/>
                <a:gd name="T9" fmla="*/ 25 h 26"/>
                <a:gd name="T10" fmla="*/ 0 w 9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6">
                  <a:moveTo>
                    <a:pt x="0" y="0"/>
                  </a:moveTo>
                  <a:lnTo>
                    <a:pt x="90" y="0"/>
                  </a:lnTo>
                  <a:lnTo>
                    <a:pt x="90" y="0"/>
                  </a:lnTo>
                  <a:cubicBezTo>
                    <a:pt x="90" y="0"/>
                    <a:pt x="86" y="25"/>
                    <a:pt x="46" y="25"/>
                  </a:cubicBezTo>
                  <a:lnTo>
                    <a:pt x="46" y="25"/>
                  </a:lnTo>
                  <a:cubicBezTo>
                    <a:pt x="6" y="25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9D05B223-2E77-0D41-B43F-B810BE380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475" y="5870575"/>
              <a:ext cx="12700" cy="17463"/>
            </a:xfrm>
            <a:custGeom>
              <a:avLst/>
              <a:gdLst>
                <a:gd name="T0" fmla="*/ 15 w 37"/>
                <a:gd name="T1" fmla="*/ 2 h 47"/>
                <a:gd name="T2" fmla="*/ 15 w 37"/>
                <a:gd name="T3" fmla="*/ 2 h 47"/>
                <a:gd name="T4" fmla="*/ 0 w 37"/>
                <a:gd name="T5" fmla="*/ 28 h 47"/>
                <a:gd name="T6" fmla="*/ 0 w 37"/>
                <a:gd name="T7" fmla="*/ 28 h 47"/>
                <a:gd name="T8" fmla="*/ 17 w 37"/>
                <a:gd name="T9" fmla="*/ 46 h 47"/>
                <a:gd name="T10" fmla="*/ 17 w 37"/>
                <a:gd name="T11" fmla="*/ 46 h 47"/>
                <a:gd name="T12" fmla="*/ 36 w 37"/>
                <a:gd name="T13" fmla="*/ 23 h 47"/>
                <a:gd name="T14" fmla="*/ 36 w 37"/>
                <a:gd name="T15" fmla="*/ 23 h 47"/>
                <a:gd name="T16" fmla="*/ 15 w 37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7">
                  <a:moveTo>
                    <a:pt x="15" y="2"/>
                  </a:moveTo>
                  <a:lnTo>
                    <a:pt x="15" y="2"/>
                  </a:lnTo>
                  <a:cubicBezTo>
                    <a:pt x="15" y="2"/>
                    <a:pt x="0" y="2"/>
                    <a:pt x="0" y="28"/>
                  </a:cubicBezTo>
                  <a:lnTo>
                    <a:pt x="0" y="28"/>
                  </a:lnTo>
                  <a:cubicBezTo>
                    <a:pt x="17" y="28"/>
                    <a:pt x="17" y="46"/>
                    <a:pt x="17" y="46"/>
                  </a:cubicBezTo>
                  <a:lnTo>
                    <a:pt x="17" y="46"/>
                  </a:lnTo>
                  <a:cubicBezTo>
                    <a:pt x="17" y="46"/>
                    <a:pt x="36" y="44"/>
                    <a:pt x="36" y="23"/>
                  </a:cubicBezTo>
                  <a:lnTo>
                    <a:pt x="36" y="23"/>
                  </a:lnTo>
                  <a:cubicBezTo>
                    <a:pt x="36" y="0"/>
                    <a:pt x="15" y="2"/>
                    <a:pt x="15" y="2"/>
                  </a:cubicBezTo>
                </a:path>
              </a:pathLst>
            </a:custGeom>
            <a:solidFill>
              <a:srgbClr val="EDC2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FD4F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75463133-E861-BA48-ADD0-937E1643A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225" y="6527800"/>
              <a:ext cx="4151313" cy="1588"/>
            </a:xfrm>
            <a:prstGeom prst="line">
              <a:avLst/>
            </a:prstGeom>
            <a:noFill/>
            <a:ln w="9000" cap="flat">
              <a:solidFill>
                <a:srgbClr val="CFD4F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</p:grpSp>
      <p:sp>
        <p:nvSpPr>
          <p:cNvPr id="107" name="Forma libre 659">
            <a:extLst>
              <a:ext uri="{FF2B5EF4-FFF2-40B4-BE49-F238E27FC236}">
                <a16:creationId xmlns:a16="http://schemas.microsoft.com/office/drawing/2014/main" id="{0D395DE4-292C-3A4E-98F2-B576B107860D}"/>
              </a:ext>
            </a:extLst>
          </p:cNvPr>
          <p:cNvSpPr/>
          <p:nvPr/>
        </p:nvSpPr>
        <p:spPr>
          <a:xfrm>
            <a:off x="15894809" y="5066642"/>
            <a:ext cx="629835" cy="704701"/>
          </a:xfrm>
          <a:custGeom>
            <a:avLst/>
            <a:gdLst>
              <a:gd name="connsiteX0" fmla="*/ 133187 w 317660"/>
              <a:gd name="connsiteY0" fmla="*/ 367585 h 355420"/>
              <a:gd name="connsiteX1" fmla="*/ 101420 w 317660"/>
              <a:gd name="connsiteY1" fmla="*/ 348544 h 355420"/>
              <a:gd name="connsiteX2" fmla="*/ 4851 w 317660"/>
              <a:gd name="connsiteY2" fmla="*/ 178450 h 355420"/>
              <a:gd name="connsiteX3" fmla="*/ 18829 w 317660"/>
              <a:gd name="connsiteY3" fmla="*/ 128945 h 355420"/>
              <a:gd name="connsiteX4" fmla="*/ 68383 w 317660"/>
              <a:gd name="connsiteY4" fmla="*/ 142908 h 355420"/>
              <a:gd name="connsiteX5" fmla="*/ 131915 w 317660"/>
              <a:gd name="connsiteY5" fmla="*/ 254612 h 355420"/>
              <a:gd name="connsiteX6" fmla="*/ 253898 w 317660"/>
              <a:gd name="connsiteY6" fmla="*/ 19781 h 355420"/>
              <a:gd name="connsiteX7" fmla="*/ 303452 w 317660"/>
              <a:gd name="connsiteY7" fmla="*/ 4549 h 355420"/>
              <a:gd name="connsiteX8" fmla="*/ 318700 w 317660"/>
              <a:gd name="connsiteY8" fmla="*/ 54053 h 355420"/>
              <a:gd name="connsiteX9" fmla="*/ 166223 w 317660"/>
              <a:gd name="connsiteY9" fmla="*/ 348544 h 355420"/>
              <a:gd name="connsiteX10" fmla="*/ 133187 w 317660"/>
              <a:gd name="connsiteY10" fmla="*/ 367585 h 355420"/>
              <a:gd name="connsiteX11" fmla="*/ 133187 w 317660"/>
              <a:gd name="connsiteY11" fmla="*/ 367585 h 3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660" h="35542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Forma libre 659">
            <a:extLst>
              <a:ext uri="{FF2B5EF4-FFF2-40B4-BE49-F238E27FC236}">
                <a16:creationId xmlns:a16="http://schemas.microsoft.com/office/drawing/2014/main" id="{57443A70-6BBE-AF4C-A873-F30CB925F203}"/>
              </a:ext>
            </a:extLst>
          </p:cNvPr>
          <p:cNvSpPr/>
          <p:nvPr/>
        </p:nvSpPr>
        <p:spPr>
          <a:xfrm>
            <a:off x="15894809" y="7474823"/>
            <a:ext cx="629835" cy="704701"/>
          </a:xfrm>
          <a:custGeom>
            <a:avLst/>
            <a:gdLst>
              <a:gd name="connsiteX0" fmla="*/ 133187 w 317660"/>
              <a:gd name="connsiteY0" fmla="*/ 367585 h 355420"/>
              <a:gd name="connsiteX1" fmla="*/ 101420 w 317660"/>
              <a:gd name="connsiteY1" fmla="*/ 348544 h 355420"/>
              <a:gd name="connsiteX2" fmla="*/ 4851 w 317660"/>
              <a:gd name="connsiteY2" fmla="*/ 178450 h 355420"/>
              <a:gd name="connsiteX3" fmla="*/ 18829 w 317660"/>
              <a:gd name="connsiteY3" fmla="*/ 128945 h 355420"/>
              <a:gd name="connsiteX4" fmla="*/ 68383 w 317660"/>
              <a:gd name="connsiteY4" fmla="*/ 142908 h 355420"/>
              <a:gd name="connsiteX5" fmla="*/ 131915 w 317660"/>
              <a:gd name="connsiteY5" fmla="*/ 254612 h 355420"/>
              <a:gd name="connsiteX6" fmla="*/ 253898 w 317660"/>
              <a:gd name="connsiteY6" fmla="*/ 19781 h 355420"/>
              <a:gd name="connsiteX7" fmla="*/ 303452 w 317660"/>
              <a:gd name="connsiteY7" fmla="*/ 4549 h 355420"/>
              <a:gd name="connsiteX8" fmla="*/ 318700 w 317660"/>
              <a:gd name="connsiteY8" fmla="*/ 54053 h 355420"/>
              <a:gd name="connsiteX9" fmla="*/ 166223 w 317660"/>
              <a:gd name="connsiteY9" fmla="*/ 348544 h 355420"/>
              <a:gd name="connsiteX10" fmla="*/ 133187 w 317660"/>
              <a:gd name="connsiteY10" fmla="*/ 367585 h 355420"/>
              <a:gd name="connsiteX11" fmla="*/ 133187 w 317660"/>
              <a:gd name="connsiteY11" fmla="*/ 367585 h 3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660" h="35542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2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659">
            <a:extLst>
              <a:ext uri="{FF2B5EF4-FFF2-40B4-BE49-F238E27FC236}">
                <a16:creationId xmlns:a16="http://schemas.microsoft.com/office/drawing/2014/main" id="{203F55E4-04AA-4649-91DD-2D45FCE3F351}"/>
              </a:ext>
            </a:extLst>
          </p:cNvPr>
          <p:cNvSpPr/>
          <p:nvPr/>
        </p:nvSpPr>
        <p:spPr>
          <a:xfrm>
            <a:off x="15894809" y="9915332"/>
            <a:ext cx="629835" cy="704701"/>
          </a:xfrm>
          <a:custGeom>
            <a:avLst/>
            <a:gdLst>
              <a:gd name="connsiteX0" fmla="*/ 133187 w 317660"/>
              <a:gd name="connsiteY0" fmla="*/ 367585 h 355420"/>
              <a:gd name="connsiteX1" fmla="*/ 101420 w 317660"/>
              <a:gd name="connsiteY1" fmla="*/ 348544 h 355420"/>
              <a:gd name="connsiteX2" fmla="*/ 4851 w 317660"/>
              <a:gd name="connsiteY2" fmla="*/ 178450 h 355420"/>
              <a:gd name="connsiteX3" fmla="*/ 18829 w 317660"/>
              <a:gd name="connsiteY3" fmla="*/ 128945 h 355420"/>
              <a:gd name="connsiteX4" fmla="*/ 68383 w 317660"/>
              <a:gd name="connsiteY4" fmla="*/ 142908 h 355420"/>
              <a:gd name="connsiteX5" fmla="*/ 131915 w 317660"/>
              <a:gd name="connsiteY5" fmla="*/ 254612 h 355420"/>
              <a:gd name="connsiteX6" fmla="*/ 253898 w 317660"/>
              <a:gd name="connsiteY6" fmla="*/ 19781 h 355420"/>
              <a:gd name="connsiteX7" fmla="*/ 303452 w 317660"/>
              <a:gd name="connsiteY7" fmla="*/ 4549 h 355420"/>
              <a:gd name="connsiteX8" fmla="*/ 318700 w 317660"/>
              <a:gd name="connsiteY8" fmla="*/ 54053 h 355420"/>
              <a:gd name="connsiteX9" fmla="*/ 166223 w 317660"/>
              <a:gd name="connsiteY9" fmla="*/ 348544 h 355420"/>
              <a:gd name="connsiteX10" fmla="*/ 133187 w 317660"/>
              <a:gd name="connsiteY10" fmla="*/ 367585 h 355420"/>
              <a:gd name="connsiteX11" fmla="*/ 133187 w 317660"/>
              <a:gd name="connsiteY11" fmla="*/ 367585 h 3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660" h="35542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A247212-5A69-3543-9F13-22BC5CCD97B1}"/>
              </a:ext>
            </a:extLst>
          </p:cNvPr>
          <p:cNvGrpSpPr/>
          <p:nvPr/>
        </p:nvGrpSpPr>
        <p:grpSpPr>
          <a:xfrm>
            <a:off x="17109966" y="4838172"/>
            <a:ext cx="4515638" cy="1480065"/>
            <a:chOff x="8171269" y="10491269"/>
            <a:chExt cx="6510093" cy="148006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E7990C2-A57E-484E-8688-6DABF64B97A3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D6FEAF-9E75-8D49-BD92-77EA5C3E302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Education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92F8605-3976-9D4B-9359-22453524A255}"/>
              </a:ext>
            </a:extLst>
          </p:cNvPr>
          <p:cNvGrpSpPr/>
          <p:nvPr/>
        </p:nvGrpSpPr>
        <p:grpSpPr>
          <a:xfrm>
            <a:off x="17109966" y="7315901"/>
            <a:ext cx="4515638" cy="1480065"/>
            <a:chOff x="8171269" y="10491269"/>
            <a:chExt cx="6510093" cy="148006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3633DEC-6A59-B445-B076-2D89968A5BEF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70F7F08-8350-4044-A74D-D17E38A16DD6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908176F-CD70-7A45-B911-26B88176C07B}"/>
              </a:ext>
            </a:extLst>
          </p:cNvPr>
          <p:cNvGrpSpPr/>
          <p:nvPr/>
        </p:nvGrpSpPr>
        <p:grpSpPr>
          <a:xfrm>
            <a:off x="17109966" y="9852624"/>
            <a:ext cx="4515638" cy="1480065"/>
            <a:chOff x="8171269" y="10491269"/>
            <a:chExt cx="6510093" cy="148006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0FD4FE-3D73-3B45-8E60-B4107CF21D5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D0CC02D-F120-1947-8456-F20E54C22A2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0851EF8-FB7F-C54C-847A-37EB847B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75" y="5689600"/>
            <a:ext cx="181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7612A-0DAA-AF4F-934A-BE96D99D5E02}"/>
              </a:ext>
            </a:extLst>
          </p:cNvPr>
          <p:cNvGrpSpPr/>
          <p:nvPr/>
        </p:nvGrpSpPr>
        <p:grpSpPr>
          <a:xfrm>
            <a:off x="2385818" y="4527264"/>
            <a:ext cx="7431949" cy="7045953"/>
            <a:chOff x="16318388" y="5080102"/>
            <a:chExt cx="1691073" cy="1603243"/>
          </a:xfrm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944D02E7-4FDC-074A-A94D-6B8865D37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8388" y="5266915"/>
              <a:ext cx="1691073" cy="1352300"/>
            </a:xfrm>
            <a:custGeom>
              <a:avLst/>
              <a:gdLst>
                <a:gd name="T0" fmla="*/ 5231 w 5351"/>
                <a:gd name="T1" fmla="*/ 4278 h 4279"/>
                <a:gd name="T2" fmla="*/ 119 w 5351"/>
                <a:gd name="T3" fmla="*/ 4278 h 4279"/>
                <a:gd name="T4" fmla="*/ 119 w 5351"/>
                <a:gd name="T5" fmla="*/ 4278 h 4279"/>
                <a:gd name="T6" fmla="*/ 0 w 5351"/>
                <a:gd name="T7" fmla="*/ 4160 h 4279"/>
                <a:gd name="T8" fmla="*/ 0 w 5351"/>
                <a:gd name="T9" fmla="*/ 119 h 4279"/>
                <a:gd name="T10" fmla="*/ 0 w 5351"/>
                <a:gd name="T11" fmla="*/ 119 h 4279"/>
                <a:gd name="T12" fmla="*/ 119 w 5351"/>
                <a:gd name="T13" fmla="*/ 0 h 4279"/>
                <a:gd name="T14" fmla="*/ 5231 w 5351"/>
                <a:gd name="T15" fmla="*/ 0 h 4279"/>
                <a:gd name="T16" fmla="*/ 5231 w 5351"/>
                <a:gd name="T17" fmla="*/ 0 h 4279"/>
                <a:gd name="T18" fmla="*/ 5350 w 5351"/>
                <a:gd name="T19" fmla="*/ 119 h 4279"/>
                <a:gd name="T20" fmla="*/ 5350 w 5351"/>
                <a:gd name="T21" fmla="*/ 4160 h 4279"/>
                <a:gd name="T22" fmla="*/ 5350 w 5351"/>
                <a:gd name="T23" fmla="*/ 4160 h 4279"/>
                <a:gd name="T24" fmla="*/ 5231 w 5351"/>
                <a:gd name="T25" fmla="*/ 42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51" h="4279">
                  <a:moveTo>
                    <a:pt x="5231" y="4278"/>
                  </a:moveTo>
                  <a:lnTo>
                    <a:pt x="119" y="4278"/>
                  </a:lnTo>
                  <a:lnTo>
                    <a:pt x="119" y="4278"/>
                  </a:lnTo>
                  <a:cubicBezTo>
                    <a:pt x="53" y="4278"/>
                    <a:pt x="0" y="4225"/>
                    <a:pt x="0" y="4160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54"/>
                    <a:pt x="53" y="0"/>
                    <a:pt x="119" y="0"/>
                  </a:cubicBezTo>
                  <a:lnTo>
                    <a:pt x="5231" y="0"/>
                  </a:lnTo>
                  <a:lnTo>
                    <a:pt x="5231" y="0"/>
                  </a:lnTo>
                  <a:cubicBezTo>
                    <a:pt x="5297" y="0"/>
                    <a:pt x="5350" y="54"/>
                    <a:pt x="5350" y="119"/>
                  </a:cubicBezTo>
                  <a:lnTo>
                    <a:pt x="5350" y="4160"/>
                  </a:lnTo>
                  <a:lnTo>
                    <a:pt x="5350" y="4160"/>
                  </a:lnTo>
                  <a:cubicBezTo>
                    <a:pt x="5350" y="4225"/>
                    <a:pt x="5297" y="4278"/>
                    <a:pt x="5231" y="4278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92D3F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25DFD873-A13A-E94A-A29D-70B9750A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8388" y="5266915"/>
              <a:ext cx="1691073" cy="1352300"/>
            </a:xfrm>
            <a:custGeom>
              <a:avLst/>
              <a:gdLst>
                <a:gd name="T0" fmla="*/ 5231 w 5351"/>
                <a:gd name="T1" fmla="*/ 4278 h 4279"/>
                <a:gd name="T2" fmla="*/ 119 w 5351"/>
                <a:gd name="T3" fmla="*/ 4278 h 4279"/>
                <a:gd name="T4" fmla="*/ 119 w 5351"/>
                <a:gd name="T5" fmla="*/ 4278 h 4279"/>
                <a:gd name="T6" fmla="*/ 0 w 5351"/>
                <a:gd name="T7" fmla="*/ 4160 h 4279"/>
                <a:gd name="T8" fmla="*/ 0 w 5351"/>
                <a:gd name="T9" fmla="*/ 119 h 4279"/>
                <a:gd name="T10" fmla="*/ 0 w 5351"/>
                <a:gd name="T11" fmla="*/ 119 h 4279"/>
                <a:gd name="T12" fmla="*/ 119 w 5351"/>
                <a:gd name="T13" fmla="*/ 0 h 4279"/>
                <a:gd name="T14" fmla="*/ 5231 w 5351"/>
                <a:gd name="T15" fmla="*/ 0 h 4279"/>
                <a:gd name="T16" fmla="*/ 5231 w 5351"/>
                <a:gd name="T17" fmla="*/ 0 h 4279"/>
                <a:gd name="T18" fmla="*/ 5350 w 5351"/>
                <a:gd name="T19" fmla="*/ 119 h 4279"/>
                <a:gd name="T20" fmla="*/ 5350 w 5351"/>
                <a:gd name="T21" fmla="*/ 4160 h 4279"/>
                <a:gd name="T22" fmla="*/ 5350 w 5351"/>
                <a:gd name="T23" fmla="*/ 4160 h 4279"/>
                <a:gd name="T24" fmla="*/ 5231 w 5351"/>
                <a:gd name="T25" fmla="*/ 42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51" h="4279">
                  <a:moveTo>
                    <a:pt x="5231" y="4278"/>
                  </a:moveTo>
                  <a:lnTo>
                    <a:pt x="119" y="4278"/>
                  </a:lnTo>
                  <a:lnTo>
                    <a:pt x="119" y="4278"/>
                  </a:lnTo>
                  <a:cubicBezTo>
                    <a:pt x="53" y="4278"/>
                    <a:pt x="0" y="4225"/>
                    <a:pt x="0" y="4160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54"/>
                    <a:pt x="53" y="0"/>
                    <a:pt x="119" y="0"/>
                  </a:cubicBezTo>
                  <a:lnTo>
                    <a:pt x="5231" y="0"/>
                  </a:lnTo>
                  <a:lnTo>
                    <a:pt x="5231" y="0"/>
                  </a:lnTo>
                  <a:cubicBezTo>
                    <a:pt x="5297" y="0"/>
                    <a:pt x="5350" y="54"/>
                    <a:pt x="5350" y="119"/>
                  </a:cubicBezTo>
                  <a:lnTo>
                    <a:pt x="5350" y="4160"/>
                  </a:lnTo>
                  <a:lnTo>
                    <a:pt x="5350" y="4160"/>
                  </a:lnTo>
                  <a:cubicBezTo>
                    <a:pt x="5350" y="4225"/>
                    <a:pt x="5297" y="4278"/>
                    <a:pt x="5231" y="4278"/>
                  </a:cubicBezTo>
                </a:path>
              </a:pathLst>
            </a:custGeom>
            <a:noFill/>
            <a:ln w="1270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Line 35">
              <a:extLst>
                <a:ext uri="{FF2B5EF4-FFF2-40B4-BE49-F238E27FC236}">
                  <a16:creationId xmlns:a16="http://schemas.microsoft.com/office/drawing/2014/main" id="{32ACECF1-7656-4941-9763-23EA44271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3964" y="5474639"/>
              <a:ext cx="1677132" cy="1395"/>
            </a:xfrm>
            <a:prstGeom prst="line">
              <a:avLst/>
            </a:prstGeom>
            <a:noFill/>
            <a:ln w="2412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3212ADF7-B00A-474D-9FA3-B1E1903C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7854" y="5329650"/>
              <a:ext cx="71100" cy="71101"/>
            </a:xfrm>
            <a:custGeom>
              <a:avLst/>
              <a:gdLst>
                <a:gd name="T0" fmla="*/ 225 w 226"/>
                <a:gd name="T1" fmla="*/ 113 h 226"/>
                <a:gd name="T2" fmla="*/ 225 w 226"/>
                <a:gd name="T3" fmla="*/ 113 h 226"/>
                <a:gd name="T4" fmla="*/ 112 w 226"/>
                <a:gd name="T5" fmla="*/ 225 h 226"/>
                <a:gd name="T6" fmla="*/ 112 w 226"/>
                <a:gd name="T7" fmla="*/ 225 h 226"/>
                <a:gd name="T8" fmla="*/ 0 w 226"/>
                <a:gd name="T9" fmla="*/ 113 h 226"/>
                <a:gd name="T10" fmla="*/ 0 w 226"/>
                <a:gd name="T11" fmla="*/ 113 h 226"/>
                <a:gd name="T12" fmla="*/ 112 w 226"/>
                <a:gd name="T13" fmla="*/ 0 h 226"/>
                <a:gd name="T14" fmla="*/ 112 w 226"/>
                <a:gd name="T15" fmla="*/ 0 h 226"/>
                <a:gd name="T16" fmla="*/ 225 w 226"/>
                <a:gd name="T17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6">
                  <a:moveTo>
                    <a:pt x="225" y="113"/>
                  </a:moveTo>
                  <a:lnTo>
                    <a:pt x="225" y="113"/>
                  </a:lnTo>
                  <a:cubicBezTo>
                    <a:pt x="225" y="176"/>
                    <a:pt x="174" y="225"/>
                    <a:pt x="112" y="225"/>
                  </a:cubicBezTo>
                  <a:lnTo>
                    <a:pt x="112" y="225"/>
                  </a:lnTo>
                  <a:cubicBezTo>
                    <a:pt x="50" y="225"/>
                    <a:pt x="0" y="176"/>
                    <a:pt x="0" y="113"/>
                  </a:cubicBezTo>
                  <a:lnTo>
                    <a:pt x="0" y="113"/>
                  </a:lnTo>
                  <a:cubicBezTo>
                    <a:pt x="0" y="51"/>
                    <a:pt x="50" y="0"/>
                    <a:pt x="112" y="0"/>
                  </a:cubicBezTo>
                  <a:lnTo>
                    <a:pt x="112" y="0"/>
                  </a:lnTo>
                  <a:cubicBezTo>
                    <a:pt x="174" y="0"/>
                    <a:pt x="225" y="51"/>
                    <a:pt x="225" y="11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EA7CD6A3-208E-4945-9FF0-99C54D39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3565" y="5329650"/>
              <a:ext cx="71101" cy="71101"/>
            </a:xfrm>
            <a:custGeom>
              <a:avLst/>
              <a:gdLst>
                <a:gd name="T0" fmla="*/ 225 w 226"/>
                <a:gd name="T1" fmla="*/ 113 h 226"/>
                <a:gd name="T2" fmla="*/ 225 w 226"/>
                <a:gd name="T3" fmla="*/ 113 h 226"/>
                <a:gd name="T4" fmla="*/ 113 w 226"/>
                <a:gd name="T5" fmla="*/ 225 h 226"/>
                <a:gd name="T6" fmla="*/ 113 w 226"/>
                <a:gd name="T7" fmla="*/ 225 h 226"/>
                <a:gd name="T8" fmla="*/ 0 w 226"/>
                <a:gd name="T9" fmla="*/ 113 h 226"/>
                <a:gd name="T10" fmla="*/ 0 w 226"/>
                <a:gd name="T11" fmla="*/ 113 h 226"/>
                <a:gd name="T12" fmla="*/ 113 w 226"/>
                <a:gd name="T13" fmla="*/ 0 h 226"/>
                <a:gd name="T14" fmla="*/ 113 w 226"/>
                <a:gd name="T15" fmla="*/ 0 h 226"/>
                <a:gd name="T16" fmla="*/ 225 w 226"/>
                <a:gd name="T17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26">
                  <a:moveTo>
                    <a:pt x="225" y="113"/>
                  </a:moveTo>
                  <a:lnTo>
                    <a:pt x="225" y="113"/>
                  </a:lnTo>
                  <a:cubicBezTo>
                    <a:pt x="225" y="176"/>
                    <a:pt x="175" y="225"/>
                    <a:pt x="113" y="225"/>
                  </a:cubicBezTo>
                  <a:lnTo>
                    <a:pt x="113" y="225"/>
                  </a:lnTo>
                  <a:cubicBezTo>
                    <a:pt x="51" y="225"/>
                    <a:pt x="0" y="176"/>
                    <a:pt x="0" y="113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113" y="0"/>
                  </a:lnTo>
                  <a:cubicBezTo>
                    <a:pt x="175" y="0"/>
                    <a:pt x="225" y="51"/>
                    <a:pt x="225" y="11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0BBC8D8A-46B3-DF4E-AC9F-2EB323E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0672" y="5329650"/>
              <a:ext cx="71101" cy="71101"/>
            </a:xfrm>
            <a:custGeom>
              <a:avLst/>
              <a:gdLst>
                <a:gd name="T0" fmla="*/ 226 w 227"/>
                <a:gd name="T1" fmla="*/ 113 h 226"/>
                <a:gd name="T2" fmla="*/ 226 w 227"/>
                <a:gd name="T3" fmla="*/ 113 h 226"/>
                <a:gd name="T4" fmla="*/ 113 w 227"/>
                <a:gd name="T5" fmla="*/ 225 h 226"/>
                <a:gd name="T6" fmla="*/ 113 w 227"/>
                <a:gd name="T7" fmla="*/ 225 h 226"/>
                <a:gd name="T8" fmla="*/ 0 w 227"/>
                <a:gd name="T9" fmla="*/ 113 h 226"/>
                <a:gd name="T10" fmla="*/ 0 w 227"/>
                <a:gd name="T11" fmla="*/ 113 h 226"/>
                <a:gd name="T12" fmla="*/ 113 w 227"/>
                <a:gd name="T13" fmla="*/ 0 h 226"/>
                <a:gd name="T14" fmla="*/ 113 w 227"/>
                <a:gd name="T15" fmla="*/ 0 h 226"/>
                <a:gd name="T16" fmla="*/ 226 w 227"/>
                <a:gd name="T17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226" y="113"/>
                  </a:moveTo>
                  <a:lnTo>
                    <a:pt x="226" y="113"/>
                  </a:lnTo>
                  <a:cubicBezTo>
                    <a:pt x="226" y="176"/>
                    <a:pt x="175" y="225"/>
                    <a:pt x="113" y="225"/>
                  </a:cubicBezTo>
                  <a:lnTo>
                    <a:pt x="113" y="225"/>
                  </a:lnTo>
                  <a:cubicBezTo>
                    <a:pt x="51" y="225"/>
                    <a:pt x="0" y="176"/>
                    <a:pt x="0" y="113"/>
                  </a:cubicBezTo>
                  <a:lnTo>
                    <a:pt x="0" y="113"/>
                  </a:lnTo>
                  <a:cubicBezTo>
                    <a:pt x="0" y="51"/>
                    <a:pt x="51" y="0"/>
                    <a:pt x="113" y="0"/>
                  </a:cubicBezTo>
                  <a:lnTo>
                    <a:pt x="113" y="0"/>
                  </a:lnTo>
                  <a:cubicBezTo>
                    <a:pt x="175" y="0"/>
                    <a:pt x="226" y="51"/>
                    <a:pt x="226" y="11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056F4334-1C54-1A44-A65D-F489CAD17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3394" y="6297172"/>
              <a:ext cx="50188" cy="50188"/>
            </a:xfrm>
            <a:custGeom>
              <a:avLst/>
              <a:gdLst>
                <a:gd name="T0" fmla="*/ 79 w 159"/>
                <a:gd name="T1" fmla="*/ 0 h 159"/>
                <a:gd name="T2" fmla="*/ 79 w 159"/>
                <a:gd name="T3" fmla="*/ 0 h 159"/>
                <a:gd name="T4" fmla="*/ 158 w 159"/>
                <a:gd name="T5" fmla="*/ 79 h 159"/>
                <a:gd name="T6" fmla="*/ 158 w 159"/>
                <a:gd name="T7" fmla="*/ 79 h 159"/>
                <a:gd name="T8" fmla="*/ 79 w 159"/>
                <a:gd name="T9" fmla="*/ 158 h 159"/>
                <a:gd name="T10" fmla="*/ 79 w 159"/>
                <a:gd name="T11" fmla="*/ 158 h 159"/>
                <a:gd name="T12" fmla="*/ 0 w 159"/>
                <a:gd name="T13" fmla="*/ 79 h 159"/>
                <a:gd name="T14" fmla="*/ 0 w 159"/>
                <a:gd name="T15" fmla="*/ 79 h 159"/>
                <a:gd name="T16" fmla="*/ 79 w 159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59">
                  <a:moveTo>
                    <a:pt x="79" y="0"/>
                  </a:moveTo>
                  <a:lnTo>
                    <a:pt x="79" y="0"/>
                  </a:lnTo>
                  <a:cubicBezTo>
                    <a:pt x="122" y="0"/>
                    <a:pt x="158" y="36"/>
                    <a:pt x="158" y="79"/>
                  </a:cubicBezTo>
                  <a:lnTo>
                    <a:pt x="158" y="79"/>
                  </a:lnTo>
                  <a:cubicBezTo>
                    <a:pt x="158" y="123"/>
                    <a:pt x="122" y="158"/>
                    <a:pt x="79" y="158"/>
                  </a:cubicBezTo>
                  <a:lnTo>
                    <a:pt x="79" y="158"/>
                  </a:lnTo>
                  <a:cubicBezTo>
                    <a:pt x="35" y="158"/>
                    <a:pt x="0" y="123"/>
                    <a:pt x="0" y="79"/>
                  </a:cubicBezTo>
                  <a:lnTo>
                    <a:pt x="0" y="79"/>
                  </a:lnTo>
                  <a:cubicBezTo>
                    <a:pt x="0" y="36"/>
                    <a:pt x="35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7B12EE9A-DDAA-844B-A150-3956E886A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6257" y="6153578"/>
              <a:ext cx="706821" cy="485155"/>
            </a:xfrm>
            <a:custGeom>
              <a:avLst/>
              <a:gdLst>
                <a:gd name="T0" fmla="*/ 1258 w 2236"/>
                <a:gd name="T1" fmla="*/ 530 h 1534"/>
                <a:gd name="T2" fmla="*/ 1258 w 2236"/>
                <a:gd name="T3" fmla="*/ 530 h 1534"/>
                <a:gd name="T4" fmla="*/ 1179 w 2236"/>
                <a:gd name="T5" fmla="*/ 451 h 1534"/>
                <a:gd name="T6" fmla="*/ 1179 w 2236"/>
                <a:gd name="T7" fmla="*/ 451 h 1534"/>
                <a:gd name="T8" fmla="*/ 1100 w 2236"/>
                <a:gd name="T9" fmla="*/ 530 h 1534"/>
                <a:gd name="T10" fmla="*/ 1100 w 2236"/>
                <a:gd name="T11" fmla="*/ 530 h 1534"/>
                <a:gd name="T12" fmla="*/ 1179 w 2236"/>
                <a:gd name="T13" fmla="*/ 609 h 1534"/>
                <a:gd name="T14" fmla="*/ 1179 w 2236"/>
                <a:gd name="T15" fmla="*/ 609 h 1534"/>
                <a:gd name="T16" fmla="*/ 1258 w 2236"/>
                <a:gd name="T17" fmla="*/ 530 h 1534"/>
                <a:gd name="T18" fmla="*/ 2109 w 2236"/>
                <a:gd name="T19" fmla="*/ 8 h 1534"/>
                <a:gd name="T20" fmla="*/ 2109 w 2236"/>
                <a:gd name="T21" fmla="*/ 8 h 1534"/>
                <a:gd name="T22" fmla="*/ 2232 w 2236"/>
                <a:gd name="T23" fmla="*/ 136 h 1534"/>
                <a:gd name="T24" fmla="*/ 2214 w 2236"/>
                <a:gd name="T25" fmla="*/ 1387 h 1534"/>
                <a:gd name="T26" fmla="*/ 2214 w 2236"/>
                <a:gd name="T27" fmla="*/ 1387 h 1534"/>
                <a:gd name="T28" fmla="*/ 2091 w 2236"/>
                <a:gd name="T29" fmla="*/ 1506 h 1534"/>
                <a:gd name="T30" fmla="*/ 124 w 2236"/>
                <a:gd name="T31" fmla="*/ 1533 h 1534"/>
                <a:gd name="T32" fmla="*/ 124 w 2236"/>
                <a:gd name="T33" fmla="*/ 1533 h 1534"/>
                <a:gd name="T34" fmla="*/ 14 w 2236"/>
                <a:gd name="T35" fmla="*/ 1463 h 1534"/>
                <a:gd name="T36" fmla="*/ 14 w 2236"/>
                <a:gd name="T37" fmla="*/ 1463 h 1534"/>
                <a:gd name="T38" fmla="*/ 3 w 2236"/>
                <a:gd name="T39" fmla="*/ 1399 h 1534"/>
                <a:gd name="T40" fmla="*/ 11 w 2236"/>
                <a:gd name="T41" fmla="*/ 1047 h 1534"/>
                <a:gd name="T42" fmla="*/ 32 w 2236"/>
                <a:gd name="T43" fmla="*/ 134 h 1534"/>
                <a:gd name="T44" fmla="*/ 32 w 2236"/>
                <a:gd name="T45" fmla="*/ 134 h 1534"/>
                <a:gd name="T46" fmla="*/ 154 w 2236"/>
                <a:gd name="T47" fmla="*/ 21 h 1534"/>
                <a:gd name="T48" fmla="*/ 154 w 2236"/>
                <a:gd name="T49" fmla="*/ 21 h 1534"/>
                <a:gd name="T50" fmla="*/ 1225 w 2236"/>
                <a:gd name="T51" fmla="*/ 0 h 1534"/>
                <a:gd name="T52" fmla="*/ 1225 w 2236"/>
                <a:gd name="T53" fmla="*/ 0 h 1534"/>
                <a:gd name="T54" fmla="*/ 2109 w 2236"/>
                <a:gd name="T55" fmla="*/ 8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6" h="1534">
                  <a:moveTo>
                    <a:pt x="1258" y="530"/>
                  </a:moveTo>
                  <a:lnTo>
                    <a:pt x="1258" y="530"/>
                  </a:lnTo>
                  <a:cubicBezTo>
                    <a:pt x="1258" y="487"/>
                    <a:pt x="1222" y="451"/>
                    <a:pt x="1179" y="451"/>
                  </a:cubicBezTo>
                  <a:lnTo>
                    <a:pt x="1179" y="451"/>
                  </a:lnTo>
                  <a:cubicBezTo>
                    <a:pt x="1135" y="451"/>
                    <a:pt x="1100" y="487"/>
                    <a:pt x="1100" y="530"/>
                  </a:cubicBezTo>
                  <a:lnTo>
                    <a:pt x="1100" y="530"/>
                  </a:lnTo>
                  <a:cubicBezTo>
                    <a:pt x="1100" y="574"/>
                    <a:pt x="1135" y="609"/>
                    <a:pt x="1179" y="609"/>
                  </a:cubicBezTo>
                  <a:lnTo>
                    <a:pt x="1179" y="609"/>
                  </a:lnTo>
                  <a:cubicBezTo>
                    <a:pt x="1222" y="609"/>
                    <a:pt x="1258" y="574"/>
                    <a:pt x="1258" y="530"/>
                  </a:cubicBezTo>
                  <a:close/>
                  <a:moveTo>
                    <a:pt x="2109" y="8"/>
                  </a:moveTo>
                  <a:lnTo>
                    <a:pt x="2109" y="8"/>
                  </a:lnTo>
                  <a:cubicBezTo>
                    <a:pt x="2180" y="8"/>
                    <a:pt x="2235" y="66"/>
                    <a:pt x="2232" y="136"/>
                  </a:cubicBezTo>
                  <a:lnTo>
                    <a:pt x="2214" y="1387"/>
                  </a:lnTo>
                  <a:lnTo>
                    <a:pt x="2214" y="1387"/>
                  </a:lnTo>
                  <a:cubicBezTo>
                    <a:pt x="2211" y="1453"/>
                    <a:pt x="2157" y="1506"/>
                    <a:pt x="2091" y="1506"/>
                  </a:cubicBezTo>
                  <a:lnTo>
                    <a:pt x="124" y="1533"/>
                  </a:lnTo>
                  <a:lnTo>
                    <a:pt x="124" y="1533"/>
                  </a:lnTo>
                  <a:cubicBezTo>
                    <a:pt x="75" y="1533"/>
                    <a:pt x="34" y="1504"/>
                    <a:pt x="14" y="1463"/>
                  </a:cubicBezTo>
                  <a:lnTo>
                    <a:pt x="14" y="1463"/>
                  </a:lnTo>
                  <a:cubicBezTo>
                    <a:pt x="5" y="1444"/>
                    <a:pt x="0" y="1422"/>
                    <a:pt x="3" y="1399"/>
                  </a:cubicBezTo>
                  <a:lnTo>
                    <a:pt x="11" y="1047"/>
                  </a:lnTo>
                  <a:lnTo>
                    <a:pt x="32" y="134"/>
                  </a:lnTo>
                  <a:lnTo>
                    <a:pt x="32" y="134"/>
                  </a:lnTo>
                  <a:cubicBezTo>
                    <a:pt x="37" y="70"/>
                    <a:pt x="91" y="21"/>
                    <a:pt x="154" y="21"/>
                  </a:cubicBezTo>
                  <a:lnTo>
                    <a:pt x="154" y="21"/>
                  </a:lnTo>
                  <a:cubicBezTo>
                    <a:pt x="522" y="7"/>
                    <a:pt x="881" y="1"/>
                    <a:pt x="1225" y="0"/>
                  </a:cubicBezTo>
                  <a:lnTo>
                    <a:pt x="1225" y="0"/>
                  </a:lnTo>
                  <a:cubicBezTo>
                    <a:pt x="1533" y="0"/>
                    <a:pt x="1830" y="4"/>
                    <a:pt x="2109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AE59BEBE-6972-0D4E-8392-143F12A84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3920" y="6003012"/>
              <a:ext cx="153354" cy="160324"/>
            </a:xfrm>
            <a:custGeom>
              <a:avLst/>
              <a:gdLst>
                <a:gd name="T0" fmla="*/ 482 w 484"/>
                <a:gd name="T1" fmla="*/ 275 h 505"/>
                <a:gd name="T2" fmla="*/ 482 w 484"/>
                <a:gd name="T3" fmla="*/ 275 h 505"/>
                <a:gd name="T4" fmla="*/ 458 w 484"/>
                <a:gd name="T5" fmla="*/ 351 h 505"/>
                <a:gd name="T6" fmla="*/ 458 w 484"/>
                <a:gd name="T7" fmla="*/ 351 h 505"/>
                <a:gd name="T8" fmla="*/ 334 w 484"/>
                <a:gd name="T9" fmla="*/ 477 h 505"/>
                <a:gd name="T10" fmla="*/ 334 w 484"/>
                <a:gd name="T11" fmla="*/ 477 h 505"/>
                <a:gd name="T12" fmla="*/ 246 w 484"/>
                <a:gd name="T13" fmla="*/ 494 h 505"/>
                <a:gd name="T14" fmla="*/ 246 w 484"/>
                <a:gd name="T15" fmla="*/ 494 h 505"/>
                <a:gd name="T16" fmla="*/ 67 w 484"/>
                <a:gd name="T17" fmla="*/ 406 h 505"/>
                <a:gd name="T18" fmla="*/ 67 w 484"/>
                <a:gd name="T19" fmla="*/ 406 h 505"/>
                <a:gd name="T20" fmla="*/ 31 w 484"/>
                <a:gd name="T21" fmla="*/ 344 h 505"/>
                <a:gd name="T22" fmla="*/ 25 w 484"/>
                <a:gd name="T23" fmla="*/ 285 h 505"/>
                <a:gd name="T24" fmla="*/ 25 w 484"/>
                <a:gd name="T25" fmla="*/ 285 h 505"/>
                <a:gd name="T26" fmla="*/ 1 w 484"/>
                <a:gd name="T27" fmla="*/ 63 h 505"/>
                <a:gd name="T28" fmla="*/ 1 w 484"/>
                <a:gd name="T29" fmla="*/ 63 h 505"/>
                <a:gd name="T30" fmla="*/ 21 w 484"/>
                <a:gd name="T31" fmla="*/ 41 h 505"/>
                <a:gd name="T32" fmla="*/ 21 w 484"/>
                <a:gd name="T33" fmla="*/ 41 h 505"/>
                <a:gd name="T34" fmla="*/ 451 w 484"/>
                <a:gd name="T35" fmla="*/ 2 h 505"/>
                <a:gd name="T36" fmla="*/ 451 w 484"/>
                <a:gd name="T37" fmla="*/ 2 h 505"/>
                <a:gd name="T38" fmla="*/ 473 w 484"/>
                <a:gd name="T39" fmla="*/ 23 h 505"/>
                <a:gd name="T40" fmla="*/ 473 w 484"/>
                <a:gd name="T41" fmla="*/ 23 h 505"/>
                <a:gd name="T42" fmla="*/ 482 w 484"/>
                <a:gd name="T43" fmla="*/ 27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4" h="505">
                  <a:moveTo>
                    <a:pt x="482" y="275"/>
                  </a:moveTo>
                  <a:lnTo>
                    <a:pt x="482" y="275"/>
                  </a:lnTo>
                  <a:cubicBezTo>
                    <a:pt x="483" y="302"/>
                    <a:pt x="474" y="329"/>
                    <a:pt x="458" y="351"/>
                  </a:cubicBezTo>
                  <a:lnTo>
                    <a:pt x="458" y="351"/>
                  </a:lnTo>
                  <a:cubicBezTo>
                    <a:pt x="424" y="394"/>
                    <a:pt x="375" y="441"/>
                    <a:pt x="334" y="477"/>
                  </a:cubicBezTo>
                  <a:lnTo>
                    <a:pt x="334" y="477"/>
                  </a:lnTo>
                  <a:cubicBezTo>
                    <a:pt x="310" y="498"/>
                    <a:pt x="277" y="504"/>
                    <a:pt x="246" y="494"/>
                  </a:cubicBezTo>
                  <a:lnTo>
                    <a:pt x="246" y="494"/>
                  </a:lnTo>
                  <a:cubicBezTo>
                    <a:pt x="191" y="474"/>
                    <a:pt x="114" y="439"/>
                    <a:pt x="67" y="406"/>
                  </a:cubicBezTo>
                  <a:lnTo>
                    <a:pt x="67" y="406"/>
                  </a:lnTo>
                  <a:cubicBezTo>
                    <a:pt x="46" y="392"/>
                    <a:pt x="33" y="369"/>
                    <a:pt x="31" y="344"/>
                  </a:cubicBezTo>
                  <a:lnTo>
                    <a:pt x="25" y="285"/>
                  </a:lnTo>
                  <a:lnTo>
                    <a:pt x="25" y="285"/>
                  </a:lnTo>
                  <a:cubicBezTo>
                    <a:pt x="19" y="234"/>
                    <a:pt x="6" y="113"/>
                    <a:pt x="1" y="63"/>
                  </a:cubicBezTo>
                  <a:lnTo>
                    <a:pt x="1" y="63"/>
                  </a:lnTo>
                  <a:cubicBezTo>
                    <a:pt x="0" y="52"/>
                    <a:pt x="9" y="41"/>
                    <a:pt x="21" y="41"/>
                  </a:cubicBezTo>
                  <a:lnTo>
                    <a:pt x="21" y="41"/>
                  </a:lnTo>
                  <a:cubicBezTo>
                    <a:pt x="148" y="41"/>
                    <a:pt x="376" y="8"/>
                    <a:pt x="451" y="2"/>
                  </a:cubicBezTo>
                  <a:lnTo>
                    <a:pt x="451" y="2"/>
                  </a:lnTo>
                  <a:cubicBezTo>
                    <a:pt x="463" y="0"/>
                    <a:pt x="474" y="11"/>
                    <a:pt x="473" y="23"/>
                  </a:cubicBezTo>
                  <a:lnTo>
                    <a:pt x="473" y="23"/>
                  </a:lnTo>
                  <a:cubicBezTo>
                    <a:pt x="468" y="95"/>
                    <a:pt x="480" y="216"/>
                    <a:pt x="482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BDA937C9-B792-0645-A0FC-19FD5A48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9519" y="5732552"/>
              <a:ext cx="924305" cy="752827"/>
            </a:xfrm>
            <a:custGeom>
              <a:avLst/>
              <a:gdLst>
                <a:gd name="T0" fmla="*/ 1355 w 2922"/>
                <a:gd name="T1" fmla="*/ 1207 h 2382"/>
                <a:gd name="T2" fmla="*/ 1379 w 2922"/>
                <a:gd name="T3" fmla="*/ 1131 h 2382"/>
                <a:gd name="T4" fmla="*/ 1370 w 2922"/>
                <a:gd name="T5" fmla="*/ 879 h 2382"/>
                <a:gd name="T6" fmla="*/ 1347 w 2922"/>
                <a:gd name="T7" fmla="*/ 858 h 2382"/>
                <a:gd name="T8" fmla="*/ 917 w 2922"/>
                <a:gd name="T9" fmla="*/ 897 h 2382"/>
                <a:gd name="T10" fmla="*/ 898 w 2922"/>
                <a:gd name="T11" fmla="*/ 919 h 2382"/>
                <a:gd name="T12" fmla="*/ 928 w 2922"/>
                <a:gd name="T13" fmla="*/ 1200 h 2382"/>
                <a:gd name="T14" fmla="*/ 964 w 2922"/>
                <a:gd name="T15" fmla="*/ 1262 h 2382"/>
                <a:gd name="T16" fmla="*/ 1143 w 2922"/>
                <a:gd name="T17" fmla="*/ 1350 h 2382"/>
                <a:gd name="T18" fmla="*/ 1231 w 2922"/>
                <a:gd name="T19" fmla="*/ 1333 h 2382"/>
                <a:gd name="T20" fmla="*/ 1355 w 2922"/>
                <a:gd name="T21" fmla="*/ 1207 h 2382"/>
                <a:gd name="T22" fmla="*/ 860 w 2922"/>
                <a:gd name="T23" fmla="*/ 1809 h 2382"/>
                <a:gd name="T24" fmla="*/ 368 w 2922"/>
                <a:gd name="T25" fmla="*/ 1789 h 2382"/>
                <a:gd name="T26" fmla="*/ 15 w 2922"/>
                <a:gd name="T27" fmla="*/ 1865 h 2382"/>
                <a:gd name="T28" fmla="*/ 19 w 2922"/>
                <a:gd name="T29" fmla="*/ 1112 h 2382"/>
                <a:gd name="T30" fmla="*/ 139 w 2922"/>
                <a:gd name="T31" fmla="*/ 581 h 2382"/>
                <a:gd name="T32" fmla="*/ 1151 w 2922"/>
                <a:gd name="T33" fmla="*/ 22 h 2382"/>
                <a:gd name="T34" fmla="*/ 1147 w 2922"/>
                <a:gd name="T35" fmla="*/ 181 h 2382"/>
                <a:gd name="T36" fmla="*/ 1198 w 2922"/>
                <a:gd name="T37" fmla="*/ 258 h 2382"/>
                <a:gd name="T38" fmla="*/ 1532 w 2922"/>
                <a:gd name="T39" fmla="*/ 291 h 2382"/>
                <a:gd name="T40" fmla="*/ 1721 w 2922"/>
                <a:gd name="T41" fmla="*/ 248 h 2382"/>
                <a:gd name="T42" fmla="*/ 1757 w 2922"/>
                <a:gd name="T43" fmla="*/ 189 h 2382"/>
                <a:gd name="T44" fmla="*/ 1748 w 2922"/>
                <a:gd name="T45" fmla="*/ 0 h 2382"/>
                <a:gd name="T46" fmla="*/ 2564 w 2922"/>
                <a:gd name="T47" fmla="*/ 212 h 2382"/>
                <a:gd name="T48" fmla="*/ 2887 w 2922"/>
                <a:gd name="T49" fmla="*/ 983 h 2382"/>
                <a:gd name="T50" fmla="*/ 2921 w 2922"/>
                <a:gd name="T51" fmla="*/ 1328 h 2382"/>
                <a:gd name="T52" fmla="*/ 2921 w 2922"/>
                <a:gd name="T53" fmla="*/ 1334 h 2382"/>
                <a:gd name="T54" fmla="*/ 1850 w 2922"/>
                <a:gd name="T55" fmla="*/ 1355 h 2382"/>
                <a:gd name="T56" fmla="*/ 1707 w 2922"/>
                <a:gd name="T57" fmla="*/ 2381 h 2382"/>
                <a:gd name="T58" fmla="*/ 1700 w 2922"/>
                <a:gd name="T59" fmla="*/ 2381 h 2382"/>
                <a:gd name="T60" fmla="*/ 901 w 2922"/>
                <a:gd name="T61" fmla="*/ 2342 h 2382"/>
                <a:gd name="T62" fmla="*/ 860 w 2922"/>
                <a:gd name="T63" fmla="*/ 1809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2" h="2382">
                  <a:moveTo>
                    <a:pt x="1355" y="1207"/>
                  </a:moveTo>
                  <a:lnTo>
                    <a:pt x="1355" y="1207"/>
                  </a:lnTo>
                  <a:cubicBezTo>
                    <a:pt x="1371" y="1185"/>
                    <a:pt x="1379" y="1159"/>
                    <a:pt x="1379" y="1131"/>
                  </a:cubicBezTo>
                  <a:lnTo>
                    <a:pt x="1379" y="1131"/>
                  </a:lnTo>
                  <a:cubicBezTo>
                    <a:pt x="1377" y="1072"/>
                    <a:pt x="1365" y="951"/>
                    <a:pt x="1370" y="879"/>
                  </a:cubicBezTo>
                  <a:lnTo>
                    <a:pt x="1370" y="879"/>
                  </a:lnTo>
                  <a:cubicBezTo>
                    <a:pt x="1371" y="867"/>
                    <a:pt x="1360" y="857"/>
                    <a:pt x="1347" y="858"/>
                  </a:cubicBezTo>
                  <a:lnTo>
                    <a:pt x="1347" y="858"/>
                  </a:lnTo>
                  <a:cubicBezTo>
                    <a:pt x="1273" y="864"/>
                    <a:pt x="1045" y="897"/>
                    <a:pt x="917" y="897"/>
                  </a:cubicBezTo>
                  <a:lnTo>
                    <a:pt x="917" y="897"/>
                  </a:lnTo>
                  <a:cubicBezTo>
                    <a:pt x="906" y="897"/>
                    <a:pt x="897" y="908"/>
                    <a:pt x="898" y="919"/>
                  </a:cubicBezTo>
                  <a:lnTo>
                    <a:pt x="898" y="919"/>
                  </a:lnTo>
                  <a:cubicBezTo>
                    <a:pt x="903" y="969"/>
                    <a:pt x="915" y="1090"/>
                    <a:pt x="922" y="1141"/>
                  </a:cubicBezTo>
                  <a:lnTo>
                    <a:pt x="928" y="1200"/>
                  </a:lnTo>
                  <a:lnTo>
                    <a:pt x="928" y="1200"/>
                  </a:lnTo>
                  <a:cubicBezTo>
                    <a:pt x="930" y="1225"/>
                    <a:pt x="943" y="1248"/>
                    <a:pt x="964" y="1262"/>
                  </a:cubicBezTo>
                  <a:lnTo>
                    <a:pt x="964" y="1262"/>
                  </a:lnTo>
                  <a:cubicBezTo>
                    <a:pt x="1011" y="1295"/>
                    <a:pt x="1088" y="1330"/>
                    <a:pt x="1143" y="1350"/>
                  </a:cubicBezTo>
                  <a:lnTo>
                    <a:pt x="1143" y="1350"/>
                  </a:lnTo>
                  <a:cubicBezTo>
                    <a:pt x="1174" y="1360"/>
                    <a:pt x="1207" y="1355"/>
                    <a:pt x="1231" y="1333"/>
                  </a:cubicBezTo>
                  <a:lnTo>
                    <a:pt x="1231" y="1333"/>
                  </a:lnTo>
                  <a:cubicBezTo>
                    <a:pt x="1272" y="1298"/>
                    <a:pt x="1321" y="1250"/>
                    <a:pt x="1355" y="1207"/>
                  </a:cubicBezTo>
                  <a:close/>
                  <a:moveTo>
                    <a:pt x="860" y="1809"/>
                  </a:moveTo>
                  <a:lnTo>
                    <a:pt x="860" y="1809"/>
                  </a:lnTo>
                  <a:lnTo>
                    <a:pt x="860" y="1809"/>
                  </a:lnTo>
                  <a:cubicBezTo>
                    <a:pt x="702" y="1762"/>
                    <a:pt x="532" y="1765"/>
                    <a:pt x="368" y="1789"/>
                  </a:cubicBezTo>
                  <a:lnTo>
                    <a:pt x="368" y="1789"/>
                  </a:lnTo>
                  <a:cubicBezTo>
                    <a:pt x="249" y="1807"/>
                    <a:pt x="131" y="1836"/>
                    <a:pt x="15" y="1865"/>
                  </a:cubicBezTo>
                  <a:lnTo>
                    <a:pt x="15" y="1865"/>
                  </a:lnTo>
                  <a:cubicBezTo>
                    <a:pt x="0" y="1613"/>
                    <a:pt x="4" y="1362"/>
                    <a:pt x="19" y="1112"/>
                  </a:cubicBezTo>
                  <a:lnTo>
                    <a:pt x="19" y="1112"/>
                  </a:lnTo>
                  <a:cubicBezTo>
                    <a:pt x="30" y="929"/>
                    <a:pt x="52" y="742"/>
                    <a:pt x="139" y="581"/>
                  </a:cubicBezTo>
                  <a:lnTo>
                    <a:pt x="139" y="581"/>
                  </a:lnTo>
                  <a:cubicBezTo>
                    <a:pt x="336" y="217"/>
                    <a:pt x="771" y="100"/>
                    <a:pt x="1151" y="22"/>
                  </a:cubicBezTo>
                  <a:lnTo>
                    <a:pt x="1151" y="22"/>
                  </a:lnTo>
                  <a:cubicBezTo>
                    <a:pt x="1150" y="76"/>
                    <a:pt x="1148" y="130"/>
                    <a:pt x="1147" y="181"/>
                  </a:cubicBezTo>
                  <a:lnTo>
                    <a:pt x="1147" y="181"/>
                  </a:lnTo>
                  <a:cubicBezTo>
                    <a:pt x="1145" y="215"/>
                    <a:pt x="1166" y="246"/>
                    <a:pt x="1198" y="258"/>
                  </a:cubicBezTo>
                  <a:lnTo>
                    <a:pt x="1198" y="258"/>
                  </a:lnTo>
                  <a:cubicBezTo>
                    <a:pt x="1302" y="295"/>
                    <a:pt x="1422" y="297"/>
                    <a:pt x="1532" y="291"/>
                  </a:cubicBezTo>
                  <a:lnTo>
                    <a:pt x="1532" y="291"/>
                  </a:lnTo>
                  <a:cubicBezTo>
                    <a:pt x="1597" y="288"/>
                    <a:pt x="1661" y="273"/>
                    <a:pt x="1721" y="248"/>
                  </a:cubicBezTo>
                  <a:lnTo>
                    <a:pt x="1721" y="248"/>
                  </a:lnTo>
                  <a:cubicBezTo>
                    <a:pt x="1744" y="238"/>
                    <a:pt x="1758" y="215"/>
                    <a:pt x="1757" y="189"/>
                  </a:cubicBezTo>
                  <a:lnTo>
                    <a:pt x="1757" y="189"/>
                  </a:lnTo>
                  <a:cubicBezTo>
                    <a:pt x="1754" y="130"/>
                    <a:pt x="1751" y="66"/>
                    <a:pt x="1748" y="0"/>
                  </a:cubicBezTo>
                  <a:lnTo>
                    <a:pt x="1748" y="0"/>
                  </a:lnTo>
                  <a:cubicBezTo>
                    <a:pt x="2026" y="26"/>
                    <a:pt x="2340" y="41"/>
                    <a:pt x="2564" y="212"/>
                  </a:cubicBezTo>
                  <a:lnTo>
                    <a:pt x="2564" y="212"/>
                  </a:lnTo>
                  <a:cubicBezTo>
                    <a:pt x="2806" y="397"/>
                    <a:pt x="2856" y="680"/>
                    <a:pt x="2887" y="983"/>
                  </a:cubicBezTo>
                  <a:lnTo>
                    <a:pt x="2887" y="983"/>
                  </a:lnTo>
                  <a:cubicBezTo>
                    <a:pt x="2899" y="1093"/>
                    <a:pt x="2910" y="1217"/>
                    <a:pt x="2921" y="1328"/>
                  </a:cubicBezTo>
                  <a:lnTo>
                    <a:pt x="2921" y="1334"/>
                  </a:lnTo>
                  <a:lnTo>
                    <a:pt x="2921" y="1334"/>
                  </a:lnTo>
                  <a:cubicBezTo>
                    <a:pt x="2577" y="1335"/>
                    <a:pt x="2218" y="1341"/>
                    <a:pt x="1850" y="1355"/>
                  </a:cubicBezTo>
                  <a:lnTo>
                    <a:pt x="1850" y="1355"/>
                  </a:lnTo>
                  <a:cubicBezTo>
                    <a:pt x="1787" y="1355"/>
                    <a:pt x="1733" y="1404"/>
                    <a:pt x="1728" y="1468"/>
                  </a:cubicBezTo>
                  <a:lnTo>
                    <a:pt x="1707" y="2381"/>
                  </a:lnTo>
                  <a:lnTo>
                    <a:pt x="1700" y="2381"/>
                  </a:lnTo>
                  <a:lnTo>
                    <a:pt x="1700" y="2381"/>
                  </a:lnTo>
                  <a:cubicBezTo>
                    <a:pt x="1366" y="2359"/>
                    <a:pt x="1145" y="2338"/>
                    <a:pt x="901" y="2349"/>
                  </a:cubicBezTo>
                  <a:lnTo>
                    <a:pt x="901" y="2342"/>
                  </a:lnTo>
                  <a:lnTo>
                    <a:pt x="901" y="2342"/>
                  </a:lnTo>
                  <a:cubicBezTo>
                    <a:pt x="887" y="2191"/>
                    <a:pt x="872" y="2000"/>
                    <a:pt x="860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48BD4125-69CB-964E-801B-8A261AB8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4644" y="5080102"/>
              <a:ext cx="402901" cy="352713"/>
            </a:xfrm>
            <a:custGeom>
              <a:avLst/>
              <a:gdLst>
                <a:gd name="T0" fmla="*/ 132 w 1273"/>
                <a:gd name="T1" fmla="*/ 690 h 1116"/>
                <a:gd name="T2" fmla="*/ 132 w 1273"/>
                <a:gd name="T3" fmla="*/ 690 h 1116"/>
                <a:gd name="T4" fmla="*/ 331 w 1273"/>
                <a:gd name="T5" fmla="*/ 448 h 1116"/>
                <a:gd name="T6" fmla="*/ 331 w 1273"/>
                <a:gd name="T7" fmla="*/ 448 h 1116"/>
                <a:gd name="T8" fmla="*/ 668 w 1273"/>
                <a:gd name="T9" fmla="*/ 238 h 1116"/>
                <a:gd name="T10" fmla="*/ 668 w 1273"/>
                <a:gd name="T11" fmla="*/ 238 h 1116"/>
                <a:gd name="T12" fmla="*/ 1088 w 1273"/>
                <a:gd name="T13" fmla="*/ 171 h 1116"/>
                <a:gd name="T14" fmla="*/ 1088 w 1273"/>
                <a:gd name="T15" fmla="*/ 171 h 1116"/>
                <a:gd name="T16" fmla="*/ 1260 w 1273"/>
                <a:gd name="T17" fmla="*/ 339 h 1116"/>
                <a:gd name="T18" fmla="*/ 1260 w 1273"/>
                <a:gd name="T19" fmla="*/ 339 h 1116"/>
                <a:gd name="T20" fmla="*/ 1233 w 1273"/>
                <a:gd name="T21" fmla="*/ 432 h 1116"/>
                <a:gd name="T22" fmla="*/ 1233 w 1273"/>
                <a:gd name="T23" fmla="*/ 432 h 1116"/>
                <a:gd name="T24" fmla="*/ 1155 w 1273"/>
                <a:gd name="T25" fmla="*/ 696 h 1116"/>
                <a:gd name="T26" fmla="*/ 1155 w 1273"/>
                <a:gd name="T27" fmla="*/ 696 h 1116"/>
                <a:gd name="T28" fmla="*/ 1115 w 1273"/>
                <a:gd name="T29" fmla="*/ 708 h 1116"/>
                <a:gd name="T30" fmla="*/ 1115 w 1273"/>
                <a:gd name="T31" fmla="*/ 708 h 1116"/>
                <a:gd name="T32" fmla="*/ 1011 w 1273"/>
                <a:gd name="T33" fmla="*/ 699 h 1116"/>
                <a:gd name="T34" fmla="*/ 1011 w 1273"/>
                <a:gd name="T35" fmla="*/ 697 h 1116"/>
                <a:gd name="T36" fmla="*/ 1011 w 1273"/>
                <a:gd name="T37" fmla="*/ 697 h 1116"/>
                <a:gd name="T38" fmla="*/ 990 w 1273"/>
                <a:gd name="T39" fmla="*/ 708 h 1116"/>
                <a:gd name="T40" fmla="*/ 990 w 1273"/>
                <a:gd name="T41" fmla="*/ 708 h 1116"/>
                <a:gd name="T42" fmla="*/ 866 w 1273"/>
                <a:gd name="T43" fmla="*/ 727 h 1116"/>
                <a:gd name="T44" fmla="*/ 866 w 1273"/>
                <a:gd name="T45" fmla="*/ 727 h 1116"/>
                <a:gd name="T46" fmla="*/ 695 w 1273"/>
                <a:gd name="T47" fmla="*/ 712 h 1116"/>
                <a:gd name="T48" fmla="*/ 695 w 1273"/>
                <a:gd name="T49" fmla="*/ 712 h 1116"/>
                <a:gd name="T50" fmla="*/ 520 w 1273"/>
                <a:gd name="T51" fmla="*/ 770 h 1116"/>
                <a:gd name="T52" fmla="*/ 537 w 1273"/>
                <a:gd name="T53" fmla="*/ 780 h 1116"/>
                <a:gd name="T54" fmla="*/ 537 w 1273"/>
                <a:gd name="T55" fmla="*/ 780 h 1116"/>
                <a:gd name="T56" fmla="*/ 549 w 1273"/>
                <a:gd name="T57" fmla="*/ 948 h 1116"/>
                <a:gd name="T58" fmla="*/ 549 w 1273"/>
                <a:gd name="T59" fmla="*/ 948 h 1116"/>
                <a:gd name="T60" fmla="*/ 415 w 1273"/>
                <a:gd name="T61" fmla="*/ 1069 h 1116"/>
                <a:gd name="T62" fmla="*/ 415 w 1273"/>
                <a:gd name="T63" fmla="*/ 1069 h 1116"/>
                <a:gd name="T64" fmla="*/ 398 w 1273"/>
                <a:gd name="T65" fmla="*/ 1069 h 1116"/>
                <a:gd name="T66" fmla="*/ 343 w 1273"/>
                <a:gd name="T67" fmla="*/ 1058 h 1116"/>
                <a:gd name="T68" fmla="*/ 343 w 1273"/>
                <a:gd name="T69" fmla="*/ 1058 h 1116"/>
                <a:gd name="T70" fmla="*/ 338 w 1273"/>
                <a:gd name="T71" fmla="*/ 1056 h 1116"/>
                <a:gd name="T72" fmla="*/ 338 w 1273"/>
                <a:gd name="T73" fmla="*/ 1056 h 1116"/>
                <a:gd name="T74" fmla="*/ 226 w 1273"/>
                <a:gd name="T75" fmla="*/ 1039 h 1116"/>
                <a:gd name="T76" fmla="*/ 226 w 1273"/>
                <a:gd name="T77" fmla="*/ 1039 h 1116"/>
                <a:gd name="T78" fmla="*/ 159 w 1273"/>
                <a:gd name="T79" fmla="*/ 1115 h 1116"/>
                <a:gd name="T80" fmla="*/ 159 w 1273"/>
                <a:gd name="T81" fmla="*/ 1115 h 1116"/>
                <a:gd name="T82" fmla="*/ 159 w 1273"/>
                <a:gd name="T83" fmla="*/ 1115 h 1116"/>
                <a:gd name="T84" fmla="*/ 15 w 1273"/>
                <a:gd name="T85" fmla="*/ 857 h 1116"/>
                <a:gd name="T86" fmla="*/ 15 w 1273"/>
                <a:gd name="T87" fmla="*/ 857 h 1116"/>
                <a:gd name="T88" fmla="*/ 132 w 1273"/>
                <a:gd name="T89" fmla="*/ 69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73" h="1116">
                  <a:moveTo>
                    <a:pt x="132" y="690"/>
                  </a:moveTo>
                  <a:lnTo>
                    <a:pt x="132" y="690"/>
                  </a:lnTo>
                  <a:cubicBezTo>
                    <a:pt x="43" y="571"/>
                    <a:pt x="218" y="412"/>
                    <a:pt x="331" y="448"/>
                  </a:cubicBezTo>
                  <a:lnTo>
                    <a:pt x="331" y="448"/>
                  </a:lnTo>
                  <a:cubicBezTo>
                    <a:pt x="310" y="171"/>
                    <a:pt x="618" y="154"/>
                    <a:pt x="668" y="238"/>
                  </a:cubicBezTo>
                  <a:lnTo>
                    <a:pt x="668" y="238"/>
                  </a:lnTo>
                  <a:cubicBezTo>
                    <a:pt x="679" y="65"/>
                    <a:pt x="1011" y="0"/>
                    <a:pt x="1088" y="171"/>
                  </a:cubicBezTo>
                  <a:lnTo>
                    <a:pt x="1088" y="171"/>
                  </a:lnTo>
                  <a:cubicBezTo>
                    <a:pt x="1179" y="173"/>
                    <a:pt x="1241" y="248"/>
                    <a:pt x="1260" y="339"/>
                  </a:cubicBezTo>
                  <a:lnTo>
                    <a:pt x="1260" y="339"/>
                  </a:lnTo>
                  <a:cubicBezTo>
                    <a:pt x="1272" y="404"/>
                    <a:pt x="1233" y="432"/>
                    <a:pt x="1233" y="432"/>
                  </a:cubicBezTo>
                  <a:lnTo>
                    <a:pt x="1233" y="432"/>
                  </a:lnTo>
                  <a:cubicBezTo>
                    <a:pt x="1260" y="505"/>
                    <a:pt x="1265" y="656"/>
                    <a:pt x="1155" y="696"/>
                  </a:cubicBezTo>
                  <a:lnTo>
                    <a:pt x="1155" y="696"/>
                  </a:lnTo>
                  <a:cubicBezTo>
                    <a:pt x="1142" y="701"/>
                    <a:pt x="1129" y="705"/>
                    <a:pt x="1115" y="708"/>
                  </a:cubicBezTo>
                  <a:lnTo>
                    <a:pt x="1115" y="708"/>
                  </a:lnTo>
                  <a:cubicBezTo>
                    <a:pt x="1081" y="715"/>
                    <a:pt x="1045" y="713"/>
                    <a:pt x="1011" y="699"/>
                  </a:cubicBezTo>
                  <a:lnTo>
                    <a:pt x="1011" y="697"/>
                  </a:lnTo>
                  <a:lnTo>
                    <a:pt x="1011" y="697"/>
                  </a:lnTo>
                  <a:cubicBezTo>
                    <a:pt x="1004" y="702"/>
                    <a:pt x="997" y="705"/>
                    <a:pt x="990" y="708"/>
                  </a:cubicBezTo>
                  <a:lnTo>
                    <a:pt x="990" y="708"/>
                  </a:lnTo>
                  <a:cubicBezTo>
                    <a:pt x="951" y="725"/>
                    <a:pt x="908" y="727"/>
                    <a:pt x="866" y="727"/>
                  </a:cubicBezTo>
                  <a:lnTo>
                    <a:pt x="866" y="727"/>
                  </a:lnTo>
                  <a:cubicBezTo>
                    <a:pt x="804" y="727"/>
                    <a:pt x="755" y="723"/>
                    <a:pt x="695" y="712"/>
                  </a:cubicBezTo>
                  <a:lnTo>
                    <a:pt x="695" y="712"/>
                  </a:lnTo>
                  <a:cubicBezTo>
                    <a:pt x="644" y="749"/>
                    <a:pt x="582" y="770"/>
                    <a:pt x="520" y="770"/>
                  </a:cubicBezTo>
                  <a:lnTo>
                    <a:pt x="537" y="780"/>
                  </a:lnTo>
                  <a:lnTo>
                    <a:pt x="537" y="780"/>
                  </a:lnTo>
                  <a:cubicBezTo>
                    <a:pt x="567" y="830"/>
                    <a:pt x="572" y="895"/>
                    <a:pt x="549" y="948"/>
                  </a:cubicBezTo>
                  <a:lnTo>
                    <a:pt x="549" y="948"/>
                  </a:lnTo>
                  <a:cubicBezTo>
                    <a:pt x="528" y="1000"/>
                    <a:pt x="468" y="1054"/>
                    <a:pt x="415" y="1069"/>
                  </a:cubicBezTo>
                  <a:lnTo>
                    <a:pt x="415" y="1069"/>
                  </a:lnTo>
                  <a:cubicBezTo>
                    <a:pt x="410" y="1070"/>
                    <a:pt x="403" y="1070"/>
                    <a:pt x="398" y="1069"/>
                  </a:cubicBezTo>
                  <a:lnTo>
                    <a:pt x="343" y="1058"/>
                  </a:lnTo>
                  <a:lnTo>
                    <a:pt x="343" y="1058"/>
                  </a:lnTo>
                  <a:cubicBezTo>
                    <a:pt x="341" y="1058"/>
                    <a:pt x="339" y="1057"/>
                    <a:pt x="338" y="1056"/>
                  </a:cubicBezTo>
                  <a:lnTo>
                    <a:pt x="338" y="1056"/>
                  </a:lnTo>
                  <a:cubicBezTo>
                    <a:pt x="304" y="1045"/>
                    <a:pt x="256" y="1023"/>
                    <a:pt x="226" y="1039"/>
                  </a:cubicBezTo>
                  <a:lnTo>
                    <a:pt x="226" y="1039"/>
                  </a:lnTo>
                  <a:cubicBezTo>
                    <a:pt x="195" y="1055"/>
                    <a:pt x="172" y="1082"/>
                    <a:pt x="159" y="1115"/>
                  </a:cubicBezTo>
                  <a:lnTo>
                    <a:pt x="159" y="1115"/>
                  </a:lnTo>
                  <a:lnTo>
                    <a:pt x="159" y="1115"/>
                  </a:lnTo>
                  <a:cubicBezTo>
                    <a:pt x="62" y="1094"/>
                    <a:pt x="0" y="956"/>
                    <a:pt x="15" y="857"/>
                  </a:cubicBezTo>
                  <a:lnTo>
                    <a:pt x="15" y="857"/>
                  </a:lnTo>
                  <a:cubicBezTo>
                    <a:pt x="25" y="781"/>
                    <a:pt x="72" y="731"/>
                    <a:pt x="132" y="69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D669F9E-611F-C54A-8CFE-E5DFE54F5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9256" y="5300374"/>
              <a:ext cx="352713" cy="525584"/>
            </a:xfrm>
            <a:custGeom>
              <a:avLst/>
              <a:gdLst>
                <a:gd name="T0" fmla="*/ 783 w 1116"/>
                <a:gd name="T1" fmla="*/ 1005 h 1664"/>
                <a:gd name="T2" fmla="*/ 783 w 1116"/>
                <a:gd name="T3" fmla="*/ 1005 h 1664"/>
                <a:gd name="T4" fmla="*/ 800 w 1116"/>
                <a:gd name="T5" fmla="*/ 1366 h 1664"/>
                <a:gd name="T6" fmla="*/ 800 w 1116"/>
                <a:gd name="T7" fmla="*/ 1366 h 1664"/>
                <a:gd name="T8" fmla="*/ 809 w 1116"/>
                <a:gd name="T9" fmla="*/ 1555 h 1664"/>
                <a:gd name="T10" fmla="*/ 809 w 1116"/>
                <a:gd name="T11" fmla="*/ 1555 h 1664"/>
                <a:gd name="T12" fmla="*/ 773 w 1116"/>
                <a:gd name="T13" fmla="*/ 1614 h 1664"/>
                <a:gd name="T14" fmla="*/ 773 w 1116"/>
                <a:gd name="T15" fmla="*/ 1614 h 1664"/>
                <a:gd name="T16" fmla="*/ 584 w 1116"/>
                <a:gd name="T17" fmla="*/ 1657 h 1664"/>
                <a:gd name="T18" fmla="*/ 584 w 1116"/>
                <a:gd name="T19" fmla="*/ 1657 h 1664"/>
                <a:gd name="T20" fmla="*/ 250 w 1116"/>
                <a:gd name="T21" fmla="*/ 1623 h 1664"/>
                <a:gd name="T22" fmla="*/ 250 w 1116"/>
                <a:gd name="T23" fmla="*/ 1623 h 1664"/>
                <a:gd name="T24" fmla="*/ 199 w 1116"/>
                <a:gd name="T25" fmla="*/ 1547 h 1664"/>
                <a:gd name="T26" fmla="*/ 199 w 1116"/>
                <a:gd name="T27" fmla="*/ 1547 h 1664"/>
                <a:gd name="T28" fmla="*/ 203 w 1116"/>
                <a:gd name="T29" fmla="*/ 1388 h 1664"/>
                <a:gd name="T30" fmla="*/ 203 w 1116"/>
                <a:gd name="T31" fmla="*/ 1388 h 1664"/>
                <a:gd name="T32" fmla="*/ 240 w 1116"/>
                <a:gd name="T33" fmla="*/ 625 h 1664"/>
                <a:gd name="T34" fmla="*/ 240 w 1116"/>
                <a:gd name="T35" fmla="*/ 625 h 1664"/>
                <a:gd name="T36" fmla="*/ 222 w 1116"/>
                <a:gd name="T37" fmla="*/ 607 h 1664"/>
                <a:gd name="T38" fmla="*/ 222 w 1116"/>
                <a:gd name="T39" fmla="*/ 607 h 1664"/>
                <a:gd name="T40" fmla="*/ 27 w 1116"/>
                <a:gd name="T41" fmla="*/ 554 h 1664"/>
                <a:gd name="T42" fmla="*/ 27 w 1116"/>
                <a:gd name="T43" fmla="*/ 554 h 1664"/>
                <a:gd name="T44" fmla="*/ 17 w 1116"/>
                <a:gd name="T45" fmla="*/ 418 h 1664"/>
                <a:gd name="T46" fmla="*/ 17 w 1116"/>
                <a:gd name="T47" fmla="*/ 418 h 1664"/>
                <a:gd name="T48" fmla="*/ 17 w 1116"/>
                <a:gd name="T49" fmla="*/ 418 h 1664"/>
                <a:gd name="T50" fmla="*/ 84 w 1116"/>
                <a:gd name="T51" fmla="*/ 342 h 1664"/>
                <a:gd name="T52" fmla="*/ 84 w 1116"/>
                <a:gd name="T53" fmla="*/ 342 h 1664"/>
                <a:gd name="T54" fmla="*/ 196 w 1116"/>
                <a:gd name="T55" fmla="*/ 359 h 1664"/>
                <a:gd name="T56" fmla="*/ 196 w 1116"/>
                <a:gd name="T57" fmla="*/ 359 h 1664"/>
                <a:gd name="T58" fmla="*/ 201 w 1116"/>
                <a:gd name="T59" fmla="*/ 361 h 1664"/>
                <a:gd name="T60" fmla="*/ 256 w 1116"/>
                <a:gd name="T61" fmla="*/ 372 h 1664"/>
                <a:gd name="T62" fmla="*/ 256 w 1116"/>
                <a:gd name="T63" fmla="*/ 372 h 1664"/>
                <a:gd name="T64" fmla="*/ 273 w 1116"/>
                <a:gd name="T65" fmla="*/ 372 h 1664"/>
                <a:gd name="T66" fmla="*/ 273 w 1116"/>
                <a:gd name="T67" fmla="*/ 372 h 1664"/>
                <a:gd name="T68" fmla="*/ 407 w 1116"/>
                <a:gd name="T69" fmla="*/ 251 h 1664"/>
                <a:gd name="T70" fmla="*/ 407 w 1116"/>
                <a:gd name="T71" fmla="*/ 251 h 1664"/>
                <a:gd name="T72" fmla="*/ 395 w 1116"/>
                <a:gd name="T73" fmla="*/ 83 h 1664"/>
                <a:gd name="T74" fmla="*/ 379 w 1116"/>
                <a:gd name="T75" fmla="*/ 73 h 1664"/>
                <a:gd name="T76" fmla="*/ 379 w 1116"/>
                <a:gd name="T77" fmla="*/ 73 h 1664"/>
                <a:gd name="T78" fmla="*/ 553 w 1116"/>
                <a:gd name="T79" fmla="*/ 15 h 1664"/>
                <a:gd name="T80" fmla="*/ 553 w 1116"/>
                <a:gd name="T81" fmla="*/ 15 h 1664"/>
                <a:gd name="T82" fmla="*/ 724 w 1116"/>
                <a:gd name="T83" fmla="*/ 30 h 1664"/>
                <a:gd name="T84" fmla="*/ 724 w 1116"/>
                <a:gd name="T85" fmla="*/ 30 h 1664"/>
                <a:gd name="T86" fmla="*/ 848 w 1116"/>
                <a:gd name="T87" fmla="*/ 11 h 1664"/>
                <a:gd name="T88" fmla="*/ 848 w 1116"/>
                <a:gd name="T89" fmla="*/ 11 h 1664"/>
                <a:gd name="T90" fmla="*/ 869 w 1116"/>
                <a:gd name="T91" fmla="*/ 0 h 1664"/>
                <a:gd name="T92" fmla="*/ 870 w 1116"/>
                <a:gd name="T93" fmla="*/ 2 h 1664"/>
                <a:gd name="T94" fmla="*/ 870 w 1116"/>
                <a:gd name="T95" fmla="*/ 2 h 1664"/>
                <a:gd name="T96" fmla="*/ 973 w 1116"/>
                <a:gd name="T97" fmla="*/ 11 h 1664"/>
                <a:gd name="T98" fmla="*/ 973 w 1116"/>
                <a:gd name="T99" fmla="*/ 13 h 1664"/>
                <a:gd name="T100" fmla="*/ 973 w 1116"/>
                <a:gd name="T101" fmla="*/ 13 h 1664"/>
                <a:gd name="T102" fmla="*/ 1028 w 1116"/>
                <a:gd name="T103" fmla="*/ 880 h 1664"/>
                <a:gd name="T104" fmla="*/ 1028 w 1116"/>
                <a:gd name="T105" fmla="*/ 880 h 1664"/>
                <a:gd name="T106" fmla="*/ 985 w 1116"/>
                <a:gd name="T107" fmla="*/ 945 h 1664"/>
                <a:gd name="T108" fmla="*/ 985 w 1116"/>
                <a:gd name="T109" fmla="*/ 945 h 1664"/>
                <a:gd name="T110" fmla="*/ 933 w 1116"/>
                <a:gd name="T111" fmla="*/ 970 h 1664"/>
                <a:gd name="T112" fmla="*/ 933 w 1116"/>
                <a:gd name="T113" fmla="*/ 970 h 1664"/>
                <a:gd name="T114" fmla="*/ 783 w 1116"/>
                <a:gd name="T115" fmla="*/ 1005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6" h="1664">
                  <a:moveTo>
                    <a:pt x="783" y="1005"/>
                  </a:moveTo>
                  <a:lnTo>
                    <a:pt x="783" y="1005"/>
                  </a:lnTo>
                  <a:cubicBezTo>
                    <a:pt x="787" y="1098"/>
                    <a:pt x="794" y="1233"/>
                    <a:pt x="800" y="1366"/>
                  </a:cubicBezTo>
                  <a:lnTo>
                    <a:pt x="800" y="1366"/>
                  </a:lnTo>
                  <a:cubicBezTo>
                    <a:pt x="803" y="1431"/>
                    <a:pt x="807" y="1496"/>
                    <a:pt x="809" y="1555"/>
                  </a:cubicBezTo>
                  <a:lnTo>
                    <a:pt x="809" y="1555"/>
                  </a:lnTo>
                  <a:cubicBezTo>
                    <a:pt x="811" y="1581"/>
                    <a:pt x="796" y="1604"/>
                    <a:pt x="773" y="1614"/>
                  </a:cubicBezTo>
                  <a:lnTo>
                    <a:pt x="773" y="1614"/>
                  </a:lnTo>
                  <a:cubicBezTo>
                    <a:pt x="713" y="1639"/>
                    <a:pt x="649" y="1653"/>
                    <a:pt x="584" y="1657"/>
                  </a:cubicBezTo>
                  <a:lnTo>
                    <a:pt x="584" y="1657"/>
                  </a:lnTo>
                  <a:cubicBezTo>
                    <a:pt x="475" y="1663"/>
                    <a:pt x="354" y="1661"/>
                    <a:pt x="250" y="1623"/>
                  </a:cubicBezTo>
                  <a:lnTo>
                    <a:pt x="250" y="1623"/>
                  </a:lnTo>
                  <a:cubicBezTo>
                    <a:pt x="218" y="1612"/>
                    <a:pt x="197" y="1581"/>
                    <a:pt x="199" y="1547"/>
                  </a:cubicBezTo>
                  <a:lnTo>
                    <a:pt x="199" y="1547"/>
                  </a:lnTo>
                  <a:cubicBezTo>
                    <a:pt x="200" y="1496"/>
                    <a:pt x="202" y="1442"/>
                    <a:pt x="203" y="1388"/>
                  </a:cubicBezTo>
                  <a:lnTo>
                    <a:pt x="203" y="1388"/>
                  </a:lnTo>
                  <a:cubicBezTo>
                    <a:pt x="211" y="1140"/>
                    <a:pt x="233" y="824"/>
                    <a:pt x="240" y="625"/>
                  </a:cubicBezTo>
                  <a:lnTo>
                    <a:pt x="240" y="625"/>
                  </a:lnTo>
                  <a:cubicBezTo>
                    <a:pt x="240" y="615"/>
                    <a:pt x="231" y="607"/>
                    <a:pt x="222" y="607"/>
                  </a:cubicBezTo>
                  <a:lnTo>
                    <a:pt x="222" y="607"/>
                  </a:lnTo>
                  <a:cubicBezTo>
                    <a:pt x="177" y="610"/>
                    <a:pt x="63" y="610"/>
                    <a:pt x="27" y="554"/>
                  </a:cubicBezTo>
                  <a:lnTo>
                    <a:pt x="27" y="554"/>
                  </a:lnTo>
                  <a:cubicBezTo>
                    <a:pt x="2" y="514"/>
                    <a:pt x="0" y="462"/>
                    <a:pt x="17" y="418"/>
                  </a:cubicBezTo>
                  <a:lnTo>
                    <a:pt x="17" y="418"/>
                  </a:lnTo>
                  <a:lnTo>
                    <a:pt x="17" y="418"/>
                  </a:lnTo>
                  <a:cubicBezTo>
                    <a:pt x="30" y="385"/>
                    <a:pt x="53" y="358"/>
                    <a:pt x="84" y="342"/>
                  </a:cubicBezTo>
                  <a:lnTo>
                    <a:pt x="84" y="342"/>
                  </a:lnTo>
                  <a:cubicBezTo>
                    <a:pt x="114" y="326"/>
                    <a:pt x="162" y="348"/>
                    <a:pt x="196" y="359"/>
                  </a:cubicBezTo>
                  <a:lnTo>
                    <a:pt x="196" y="359"/>
                  </a:lnTo>
                  <a:cubicBezTo>
                    <a:pt x="197" y="360"/>
                    <a:pt x="199" y="361"/>
                    <a:pt x="201" y="361"/>
                  </a:cubicBezTo>
                  <a:lnTo>
                    <a:pt x="256" y="372"/>
                  </a:lnTo>
                  <a:lnTo>
                    <a:pt x="256" y="372"/>
                  </a:lnTo>
                  <a:cubicBezTo>
                    <a:pt x="262" y="373"/>
                    <a:pt x="268" y="373"/>
                    <a:pt x="273" y="372"/>
                  </a:cubicBezTo>
                  <a:lnTo>
                    <a:pt x="273" y="372"/>
                  </a:lnTo>
                  <a:cubicBezTo>
                    <a:pt x="326" y="357"/>
                    <a:pt x="386" y="303"/>
                    <a:pt x="407" y="251"/>
                  </a:cubicBezTo>
                  <a:lnTo>
                    <a:pt x="407" y="251"/>
                  </a:lnTo>
                  <a:cubicBezTo>
                    <a:pt x="430" y="198"/>
                    <a:pt x="425" y="133"/>
                    <a:pt x="395" y="83"/>
                  </a:cubicBezTo>
                  <a:lnTo>
                    <a:pt x="379" y="73"/>
                  </a:lnTo>
                  <a:lnTo>
                    <a:pt x="379" y="73"/>
                  </a:lnTo>
                  <a:cubicBezTo>
                    <a:pt x="440" y="73"/>
                    <a:pt x="502" y="52"/>
                    <a:pt x="553" y="15"/>
                  </a:cubicBezTo>
                  <a:lnTo>
                    <a:pt x="553" y="15"/>
                  </a:lnTo>
                  <a:cubicBezTo>
                    <a:pt x="613" y="26"/>
                    <a:pt x="662" y="30"/>
                    <a:pt x="724" y="30"/>
                  </a:cubicBezTo>
                  <a:lnTo>
                    <a:pt x="724" y="30"/>
                  </a:lnTo>
                  <a:cubicBezTo>
                    <a:pt x="767" y="30"/>
                    <a:pt x="809" y="28"/>
                    <a:pt x="848" y="11"/>
                  </a:cubicBezTo>
                  <a:lnTo>
                    <a:pt x="848" y="11"/>
                  </a:lnTo>
                  <a:cubicBezTo>
                    <a:pt x="855" y="8"/>
                    <a:pt x="862" y="5"/>
                    <a:pt x="869" y="0"/>
                  </a:cubicBezTo>
                  <a:lnTo>
                    <a:pt x="870" y="2"/>
                  </a:lnTo>
                  <a:lnTo>
                    <a:pt x="870" y="2"/>
                  </a:lnTo>
                  <a:cubicBezTo>
                    <a:pt x="903" y="16"/>
                    <a:pt x="939" y="18"/>
                    <a:pt x="973" y="11"/>
                  </a:cubicBezTo>
                  <a:lnTo>
                    <a:pt x="973" y="13"/>
                  </a:lnTo>
                  <a:lnTo>
                    <a:pt x="973" y="13"/>
                  </a:lnTo>
                  <a:cubicBezTo>
                    <a:pt x="1008" y="251"/>
                    <a:pt x="1115" y="647"/>
                    <a:pt x="1028" y="880"/>
                  </a:cubicBezTo>
                  <a:lnTo>
                    <a:pt x="1028" y="880"/>
                  </a:lnTo>
                  <a:cubicBezTo>
                    <a:pt x="1019" y="906"/>
                    <a:pt x="1005" y="929"/>
                    <a:pt x="985" y="945"/>
                  </a:cubicBezTo>
                  <a:lnTo>
                    <a:pt x="985" y="945"/>
                  </a:lnTo>
                  <a:cubicBezTo>
                    <a:pt x="970" y="956"/>
                    <a:pt x="951" y="963"/>
                    <a:pt x="933" y="970"/>
                  </a:cubicBezTo>
                  <a:lnTo>
                    <a:pt x="933" y="970"/>
                  </a:lnTo>
                  <a:cubicBezTo>
                    <a:pt x="885" y="986"/>
                    <a:pt x="834" y="998"/>
                    <a:pt x="783" y="1005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08F83CB5-5A1F-CF4F-909C-D24E02F7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5156" y="5611263"/>
              <a:ext cx="98983" cy="40430"/>
            </a:xfrm>
            <a:custGeom>
              <a:avLst/>
              <a:gdLst>
                <a:gd name="T0" fmla="*/ 313 w 314"/>
                <a:gd name="T1" fmla="*/ 12 h 129"/>
                <a:gd name="T2" fmla="*/ 313 w 314"/>
                <a:gd name="T3" fmla="*/ 12 h 129"/>
                <a:gd name="T4" fmla="*/ 12 w 314"/>
                <a:gd name="T5" fmla="*/ 0 h 129"/>
                <a:gd name="T6" fmla="*/ 12 w 314"/>
                <a:gd name="T7" fmla="*/ 0 h 129"/>
                <a:gd name="T8" fmla="*/ 6 w 314"/>
                <a:gd name="T9" fmla="*/ 14 h 129"/>
                <a:gd name="T10" fmla="*/ 6 w 314"/>
                <a:gd name="T11" fmla="*/ 14 h 129"/>
                <a:gd name="T12" fmla="*/ 265 w 314"/>
                <a:gd name="T13" fmla="*/ 128 h 129"/>
                <a:gd name="T14" fmla="*/ 265 w 314"/>
                <a:gd name="T15" fmla="*/ 128 h 129"/>
                <a:gd name="T16" fmla="*/ 260 w 314"/>
                <a:gd name="T17" fmla="*/ 22 h 129"/>
                <a:gd name="T18" fmla="*/ 260 w 314"/>
                <a:gd name="T19" fmla="*/ 22 h 129"/>
                <a:gd name="T20" fmla="*/ 313 w 314"/>
                <a:gd name="T21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129">
                  <a:moveTo>
                    <a:pt x="313" y="12"/>
                  </a:moveTo>
                  <a:lnTo>
                    <a:pt x="313" y="12"/>
                  </a:lnTo>
                  <a:cubicBezTo>
                    <a:pt x="182" y="28"/>
                    <a:pt x="121" y="18"/>
                    <a:pt x="12" y="0"/>
                  </a:cubicBezTo>
                  <a:lnTo>
                    <a:pt x="12" y="0"/>
                  </a:lnTo>
                  <a:cubicBezTo>
                    <a:pt x="4" y="0"/>
                    <a:pt x="0" y="9"/>
                    <a:pt x="6" y="14"/>
                  </a:cubicBezTo>
                  <a:lnTo>
                    <a:pt x="6" y="14"/>
                  </a:lnTo>
                  <a:cubicBezTo>
                    <a:pt x="80" y="72"/>
                    <a:pt x="171" y="122"/>
                    <a:pt x="265" y="128"/>
                  </a:cubicBezTo>
                  <a:lnTo>
                    <a:pt x="265" y="128"/>
                  </a:lnTo>
                  <a:cubicBezTo>
                    <a:pt x="264" y="89"/>
                    <a:pt x="262" y="53"/>
                    <a:pt x="260" y="22"/>
                  </a:cubicBezTo>
                  <a:lnTo>
                    <a:pt x="260" y="22"/>
                  </a:lnTo>
                  <a:cubicBezTo>
                    <a:pt x="278" y="20"/>
                    <a:pt x="296" y="16"/>
                    <a:pt x="313" y="12"/>
                  </a:cubicBezTo>
                </a:path>
              </a:pathLst>
            </a:custGeom>
            <a:solidFill>
              <a:srgbClr val="0009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BF226FA8-178E-B249-89CC-011D626F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5095" y="6288807"/>
              <a:ext cx="536738" cy="393143"/>
            </a:xfrm>
            <a:custGeom>
              <a:avLst/>
              <a:gdLst>
                <a:gd name="T0" fmla="*/ 845 w 1696"/>
                <a:gd name="T1" fmla="*/ 47 h 1243"/>
                <a:gd name="T2" fmla="*/ 845 w 1696"/>
                <a:gd name="T3" fmla="*/ 47 h 1243"/>
                <a:gd name="T4" fmla="*/ 886 w 1696"/>
                <a:gd name="T5" fmla="*/ 580 h 1243"/>
                <a:gd name="T6" fmla="*/ 886 w 1696"/>
                <a:gd name="T7" fmla="*/ 587 h 1243"/>
                <a:gd name="T8" fmla="*/ 886 w 1696"/>
                <a:gd name="T9" fmla="*/ 587 h 1243"/>
                <a:gd name="T10" fmla="*/ 1685 w 1696"/>
                <a:gd name="T11" fmla="*/ 619 h 1243"/>
                <a:gd name="T12" fmla="*/ 1692 w 1696"/>
                <a:gd name="T13" fmla="*/ 619 h 1243"/>
                <a:gd name="T14" fmla="*/ 1684 w 1696"/>
                <a:gd name="T15" fmla="*/ 971 h 1243"/>
                <a:gd name="T16" fmla="*/ 1684 w 1696"/>
                <a:gd name="T17" fmla="*/ 971 h 1243"/>
                <a:gd name="T18" fmla="*/ 1695 w 1696"/>
                <a:gd name="T19" fmla="*/ 1035 h 1243"/>
                <a:gd name="T20" fmla="*/ 1687 w 1696"/>
                <a:gd name="T21" fmla="*/ 1040 h 1243"/>
                <a:gd name="T22" fmla="*/ 1687 w 1696"/>
                <a:gd name="T23" fmla="*/ 1040 h 1243"/>
                <a:gd name="T24" fmla="*/ 277 w 1696"/>
                <a:gd name="T25" fmla="*/ 1226 h 1243"/>
                <a:gd name="T26" fmla="*/ 277 w 1696"/>
                <a:gd name="T27" fmla="*/ 1226 h 1243"/>
                <a:gd name="T28" fmla="*/ 190 w 1696"/>
                <a:gd name="T29" fmla="*/ 1164 h 1243"/>
                <a:gd name="T30" fmla="*/ 170 w 1696"/>
                <a:gd name="T31" fmla="*/ 1114 h 1243"/>
                <a:gd name="T32" fmla="*/ 170 w 1696"/>
                <a:gd name="T33" fmla="*/ 1114 h 1243"/>
                <a:gd name="T34" fmla="*/ 167 w 1696"/>
                <a:gd name="T35" fmla="*/ 1107 h 1243"/>
                <a:gd name="T36" fmla="*/ 167 w 1696"/>
                <a:gd name="T37" fmla="*/ 1107 h 1243"/>
                <a:gd name="T38" fmla="*/ 0 w 1696"/>
                <a:gd name="T39" fmla="*/ 103 h 1243"/>
                <a:gd name="T40" fmla="*/ 0 w 1696"/>
                <a:gd name="T41" fmla="*/ 103 h 1243"/>
                <a:gd name="T42" fmla="*/ 353 w 1696"/>
                <a:gd name="T43" fmla="*/ 27 h 1243"/>
                <a:gd name="T44" fmla="*/ 353 w 1696"/>
                <a:gd name="T45" fmla="*/ 27 h 1243"/>
                <a:gd name="T46" fmla="*/ 845 w 1696"/>
                <a:gd name="T47" fmla="*/ 4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6" h="1243">
                  <a:moveTo>
                    <a:pt x="845" y="47"/>
                  </a:moveTo>
                  <a:lnTo>
                    <a:pt x="845" y="47"/>
                  </a:lnTo>
                  <a:cubicBezTo>
                    <a:pt x="857" y="238"/>
                    <a:pt x="872" y="429"/>
                    <a:pt x="886" y="580"/>
                  </a:cubicBezTo>
                  <a:lnTo>
                    <a:pt x="886" y="587"/>
                  </a:lnTo>
                  <a:lnTo>
                    <a:pt x="886" y="587"/>
                  </a:lnTo>
                  <a:cubicBezTo>
                    <a:pt x="1130" y="576"/>
                    <a:pt x="1351" y="597"/>
                    <a:pt x="1685" y="619"/>
                  </a:cubicBezTo>
                  <a:lnTo>
                    <a:pt x="1692" y="619"/>
                  </a:lnTo>
                  <a:lnTo>
                    <a:pt x="1684" y="971"/>
                  </a:lnTo>
                  <a:lnTo>
                    <a:pt x="1684" y="971"/>
                  </a:lnTo>
                  <a:cubicBezTo>
                    <a:pt x="1681" y="994"/>
                    <a:pt x="1686" y="1016"/>
                    <a:pt x="1695" y="1035"/>
                  </a:cubicBezTo>
                  <a:lnTo>
                    <a:pt x="1687" y="1040"/>
                  </a:lnTo>
                  <a:lnTo>
                    <a:pt x="1687" y="1040"/>
                  </a:lnTo>
                  <a:cubicBezTo>
                    <a:pt x="939" y="1178"/>
                    <a:pt x="758" y="1242"/>
                    <a:pt x="277" y="1226"/>
                  </a:cubicBezTo>
                  <a:lnTo>
                    <a:pt x="277" y="1226"/>
                  </a:lnTo>
                  <a:cubicBezTo>
                    <a:pt x="238" y="1225"/>
                    <a:pt x="203" y="1201"/>
                    <a:pt x="190" y="1164"/>
                  </a:cubicBezTo>
                  <a:lnTo>
                    <a:pt x="170" y="1114"/>
                  </a:lnTo>
                  <a:lnTo>
                    <a:pt x="170" y="1114"/>
                  </a:lnTo>
                  <a:cubicBezTo>
                    <a:pt x="169" y="1112"/>
                    <a:pt x="168" y="1109"/>
                    <a:pt x="167" y="1107"/>
                  </a:cubicBezTo>
                  <a:lnTo>
                    <a:pt x="167" y="1107"/>
                  </a:lnTo>
                  <a:cubicBezTo>
                    <a:pt x="70" y="780"/>
                    <a:pt x="18" y="443"/>
                    <a:pt x="0" y="103"/>
                  </a:cubicBezTo>
                  <a:lnTo>
                    <a:pt x="0" y="103"/>
                  </a:lnTo>
                  <a:cubicBezTo>
                    <a:pt x="116" y="74"/>
                    <a:pt x="234" y="45"/>
                    <a:pt x="353" y="27"/>
                  </a:cubicBezTo>
                  <a:lnTo>
                    <a:pt x="353" y="27"/>
                  </a:lnTo>
                  <a:cubicBezTo>
                    <a:pt x="517" y="3"/>
                    <a:pt x="687" y="0"/>
                    <a:pt x="845" y="47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solidFill>
                <a:srgbClr val="92D3F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D565E046-3FF4-D948-BB51-FD5D582E7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3280" y="5389598"/>
              <a:ext cx="16729" cy="43217"/>
            </a:xfrm>
            <a:custGeom>
              <a:avLst/>
              <a:gdLst>
                <a:gd name="T0" fmla="*/ 50 w 55"/>
                <a:gd name="T1" fmla="*/ 53 h 136"/>
                <a:gd name="T2" fmla="*/ 50 w 55"/>
                <a:gd name="T3" fmla="*/ 53 h 136"/>
                <a:gd name="T4" fmla="*/ 1 w 55"/>
                <a:gd name="T5" fmla="*/ 78 h 136"/>
                <a:gd name="T6" fmla="*/ 1 w 55"/>
                <a:gd name="T7" fmla="*/ 78 h 136"/>
                <a:gd name="T8" fmla="*/ 32 w 55"/>
                <a:gd name="T9" fmla="*/ 133 h 136"/>
                <a:gd name="T10" fmla="*/ 32 w 55"/>
                <a:gd name="T11" fmla="*/ 133 h 136"/>
                <a:gd name="T12" fmla="*/ 50 w 55"/>
                <a:gd name="T13" fmla="*/ 5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36">
                  <a:moveTo>
                    <a:pt x="50" y="53"/>
                  </a:moveTo>
                  <a:lnTo>
                    <a:pt x="50" y="53"/>
                  </a:lnTo>
                  <a:cubicBezTo>
                    <a:pt x="42" y="0"/>
                    <a:pt x="0" y="46"/>
                    <a:pt x="1" y="78"/>
                  </a:cubicBezTo>
                  <a:lnTo>
                    <a:pt x="1" y="78"/>
                  </a:lnTo>
                  <a:cubicBezTo>
                    <a:pt x="2" y="89"/>
                    <a:pt x="18" y="135"/>
                    <a:pt x="32" y="133"/>
                  </a:cubicBezTo>
                  <a:lnTo>
                    <a:pt x="32" y="133"/>
                  </a:lnTo>
                  <a:cubicBezTo>
                    <a:pt x="54" y="130"/>
                    <a:pt x="51" y="67"/>
                    <a:pt x="50" y="5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98B7922C-BDBD-8A4F-A481-F5EDF90A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6446" y="5385415"/>
              <a:ext cx="16729" cy="43218"/>
            </a:xfrm>
            <a:custGeom>
              <a:avLst/>
              <a:gdLst>
                <a:gd name="T0" fmla="*/ 48 w 55"/>
                <a:gd name="T1" fmla="*/ 54 h 137"/>
                <a:gd name="T2" fmla="*/ 48 w 55"/>
                <a:gd name="T3" fmla="*/ 54 h 137"/>
                <a:gd name="T4" fmla="*/ 1 w 55"/>
                <a:gd name="T5" fmla="*/ 78 h 137"/>
                <a:gd name="T6" fmla="*/ 1 w 55"/>
                <a:gd name="T7" fmla="*/ 78 h 137"/>
                <a:gd name="T8" fmla="*/ 33 w 55"/>
                <a:gd name="T9" fmla="*/ 134 h 137"/>
                <a:gd name="T10" fmla="*/ 33 w 55"/>
                <a:gd name="T11" fmla="*/ 134 h 137"/>
                <a:gd name="T12" fmla="*/ 48 w 55"/>
                <a:gd name="T13" fmla="*/ 5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37">
                  <a:moveTo>
                    <a:pt x="48" y="54"/>
                  </a:moveTo>
                  <a:lnTo>
                    <a:pt x="48" y="54"/>
                  </a:lnTo>
                  <a:cubicBezTo>
                    <a:pt x="42" y="0"/>
                    <a:pt x="0" y="46"/>
                    <a:pt x="1" y="78"/>
                  </a:cubicBezTo>
                  <a:lnTo>
                    <a:pt x="1" y="78"/>
                  </a:lnTo>
                  <a:cubicBezTo>
                    <a:pt x="1" y="90"/>
                    <a:pt x="17" y="136"/>
                    <a:pt x="33" y="134"/>
                  </a:cubicBezTo>
                  <a:lnTo>
                    <a:pt x="33" y="134"/>
                  </a:lnTo>
                  <a:cubicBezTo>
                    <a:pt x="54" y="131"/>
                    <a:pt x="50" y="67"/>
                    <a:pt x="48" y="5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71">
              <a:extLst>
                <a:ext uri="{FF2B5EF4-FFF2-40B4-BE49-F238E27FC236}">
                  <a16:creationId xmlns:a16="http://schemas.microsoft.com/office/drawing/2014/main" id="{7EF9C095-B9D5-FC47-846F-D387294B3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8133" y="5304556"/>
              <a:ext cx="133836" cy="316467"/>
            </a:xfrm>
            <a:custGeom>
              <a:avLst/>
              <a:gdLst>
                <a:gd name="T0" fmla="*/ 280 w 423"/>
                <a:gd name="T1" fmla="*/ 0 h 1000"/>
                <a:gd name="T2" fmla="*/ 280 w 423"/>
                <a:gd name="T3" fmla="*/ 0 h 1000"/>
                <a:gd name="T4" fmla="*/ 335 w 423"/>
                <a:gd name="T5" fmla="*/ 867 h 1000"/>
                <a:gd name="T6" fmla="*/ 335 w 423"/>
                <a:gd name="T7" fmla="*/ 867 h 1000"/>
                <a:gd name="T8" fmla="*/ 292 w 423"/>
                <a:gd name="T9" fmla="*/ 932 h 1000"/>
                <a:gd name="T10" fmla="*/ 292 w 423"/>
                <a:gd name="T11" fmla="*/ 932 h 1000"/>
                <a:gd name="T12" fmla="*/ 240 w 423"/>
                <a:gd name="T13" fmla="*/ 957 h 1000"/>
                <a:gd name="T14" fmla="*/ 240 w 423"/>
                <a:gd name="T15" fmla="*/ 957 h 1000"/>
                <a:gd name="T16" fmla="*/ 0 w 423"/>
                <a:gd name="T17" fmla="*/ 999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1000">
                  <a:moveTo>
                    <a:pt x="280" y="0"/>
                  </a:moveTo>
                  <a:lnTo>
                    <a:pt x="280" y="0"/>
                  </a:lnTo>
                  <a:cubicBezTo>
                    <a:pt x="315" y="238"/>
                    <a:pt x="422" y="634"/>
                    <a:pt x="335" y="867"/>
                  </a:cubicBezTo>
                  <a:lnTo>
                    <a:pt x="335" y="867"/>
                  </a:lnTo>
                  <a:cubicBezTo>
                    <a:pt x="326" y="893"/>
                    <a:pt x="312" y="916"/>
                    <a:pt x="292" y="932"/>
                  </a:cubicBezTo>
                  <a:lnTo>
                    <a:pt x="292" y="932"/>
                  </a:lnTo>
                  <a:cubicBezTo>
                    <a:pt x="277" y="944"/>
                    <a:pt x="258" y="950"/>
                    <a:pt x="240" y="957"/>
                  </a:cubicBezTo>
                  <a:lnTo>
                    <a:pt x="240" y="957"/>
                  </a:lnTo>
                  <a:cubicBezTo>
                    <a:pt x="163" y="982"/>
                    <a:pt x="82" y="997"/>
                    <a:pt x="0" y="999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6" name="Freeform 72">
              <a:extLst>
                <a:ext uri="{FF2B5EF4-FFF2-40B4-BE49-F238E27FC236}">
                  <a16:creationId xmlns:a16="http://schemas.microsoft.com/office/drawing/2014/main" id="{0A1B6E19-FF24-C349-A17E-B911C51D7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3679" y="5326862"/>
              <a:ext cx="262095" cy="500491"/>
            </a:xfrm>
            <a:custGeom>
              <a:avLst/>
              <a:gdLst>
                <a:gd name="T0" fmla="*/ 412 w 829"/>
                <a:gd name="T1" fmla="*/ 0 h 1581"/>
                <a:gd name="T2" fmla="*/ 412 w 829"/>
                <a:gd name="T3" fmla="*/ 0 h 1581"/>
                <a:gd name="T4" fmla="*/ 424 w 829"/>
                <a:gd name="T5" fmla="*/ 169 h 1581"/>
                <a:gd name="T6" fmla="*/ 424 w 829"/>
                <a:gd name="T7" fmla="*/ 169 h 1581"/>
                <a:gd name="T8" fmla="*/ 290 w 829"/>
                <a:gd name="T9" fmla="*/ 289 h 1581"/>
                <a:gd name="T10" fmla="*/ 290 w 829"/>
                <a:gd name="T11" fmla="*/ 289 h 1581"/>
                <a:gd name="T12" fmla="*/ 273 w 829"/>
                <a:gd name="T13" fmla="*/ 289 h 1581"/>
                <a:gd name="T14" fmla="*/ 218 w 829"/>
                <a:gd name="T15" fmla="*/ 278 h 1581"/>
                <a:gd name="T16" fmla="*/ 218 w 829"/>
                <a:gd name="T17" fmla="*/ 278 h 1581"/>
                <a:gd name="T18" fmla="*/ 213 w 829"/>
                <a:gd name="T19" fmla="*/ 277 h 1581"/>
                <a:gd name="T20" fmla="*/ 213 w 829"/>
                <a:gd name="T21" fmla="*/ 277 h 1581"/>
                <a:gd name="T22" fmla="*/ 101 w 829"/>
                <a:gd name="T23" fmla="*/ 259 h 1581"/>
                <a:gd name="T24" fmla="*/ 101 w 829"/>
                <a:gd name="T25" fmla="*/ 259 h 1581"/>
                <a:gd name="T26" fmla="*/ 44 w 829"/>
                <a:gd name="T27" fmla="*/ 471 h 1581"/>
                <a:gd name="T28" fmla="*/ 44 w 829"/>
                <a:gd name="T29" fmla="*/ 471 h 1581"/>
                <a:gd name="T30" fmla="*/ 239 w 829"/>
                <a:gd name="T31" fmla="*/ 525 h 1581"/>
                <a:gd name="T32" fmla="*/ 239 w 829"/>
                <a:gd name="T33" fmla="*/ 525 h 1581"/>
                <a:gd name="T34" fmla="*/ 257 w 829"/>
                <a:gd name="T35" fmla="*/ 543 h 1581"/>
                <a:gd name="T36" fmla="*/ 257 w 829"/>
                <a:gd name="T37" fmla="*/ 543 h 1581"/>
                <a:gd name="T38" fmla="*/ 220 w 829"/>
                <a:gd name="T39" fmla="*/ 1305 h 1581"/>
                <a:gd name="T40" fmla="*/ 220 w 829"/>
                <a:gd name="T41" fmla="*/ 1305 h 1581"/>
                <a:gd name="T42" fmla="*/ 216 w 829"/>
                <a:gd name="T43" fmla="*/ 1464 h 1581"/>
                <a:gd name="T44" fmla="*/ 216 w 829"/>
                <a:gd name="T45" fmla="*/ 1464 h 1581"/>
                <a:gd name="T46" fmla="*/ 267 w 829"/>
                <a:gd name="T47" fmla="*/ 1540 h 1581"/>
                <a:gd name="T48" fmla="*/ 267 w 829"/>
                <a:gd name="T49" fmla="*/ 1540 h 1581"/>
                <a:gd name="T50" fmla="*/ 601 w 829"/>
                <a:gd name="T51" fmla="*/ 1574 h 1581"/>
                <a:gd name="T52" fmla="*/ 601 w 829"/>
                <a:gd name="T53" fmla="*/ 1574 h 1581"/>
                <a:gd name="T54" fmla="*/ 790 w 829"/>
                <a:gd name="T55" fmla="*/ 1531 h 1581"/>
                <a:gd name="T56" fmla="*/ 790 w 829"/>
                <a:gd name="T57" fmla="*/ 1531 h 1581"/>
                <a:gd name="T58" fmla="*/ 826 w 829"/>
                <a:gd name="T59" fmla="*/ 1472 h 1581"/>
                <a:gd name="T60" fmla="*/ 826 w 829"/>
                <a:gd name="T61" fmla="*/ 1472 h 1581"/>
                <a:gd name="T62" fmla="*/ 817 w 829"/>
                <a:gd name="T63" fmla="*/ 1283 h 1581"/>
                <a:gd name="T64" fmla="*/ 817 w 829"/>
                <a:gd name="T65" fmla="*/ 1283 h 1581"/>
                <a:gd name="T66" fmla="*/ 800 w 829"/>
                <a:gd name="T67" fmla="*/ 922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9" h="1581">
                  <a:moveTo>
                    <a:pt x="412" y="0"/>
                  </a:moveTo>
                  <a:lnTo>
                    <a:pt x="412" y="0"/>
                  </a:lnTo>
                  <a:cubicBezTo>
                    <a:pt x="442" y="50"/>
                    <a:pt x="447" y="115"/>
                    <a:pt x="424" y="169"/>
                  </a:cubicBezTo>
                  <a:lnTo>
                    <a:pt x="424" y="169"/>
                  </a:lnTo>
                  <a:cubicBezTo>
                    <a:pt x="403" y="220"/>
                    <a:pt x="343" y="274"/>
                    <a:pt x="290" y="289"/>
                  </a:cubicBezTo>
                  <a:lnTo>
                    <a:pt x="290" y="289"/>
                  </a:lnTo>
                  <a:cubicBezTo>
                    <a:pt x="285" y="290"/>
                    <a:pt x="279" y="290"/>
                    <a:pt x="273" y="289"/>
                  </a:cubicBezTo>
                  <a:lnTo>
                    <a:pt x="218" y="278"/>
                  </a:lnTo>
                  <a:lnTo>
                    <a:pt x="218" y="278"/>
                  </a:lnTo>
                  <a:cubicBezTo>
                    <a:pt x="216" y="278"/>
                    <a:pt x="214" y="277"/>
                    <a:pt x="213" y="277"/>
                  </a:cubicBezTo>
                  <a:lnTo>
                    <a:pt x="213" y="277"/>
                  </a:lnTo>
                  <a:cubicBezTo>
                    <a:pt x="179" y="265"/>
                    <a:pt x="131" y="243"/>
                    <a:pt x="101" y="259"/>
                  </a:cubicBezTo>
                  <a:lnTo>
                    <a:pt x="101" y="259"/>
                  </a:lnTo>
                  <a:cubicBezTo>
                    <a:pt x="28" y="297"/>
                    <a:pt x="0" y="402"/>
                    <a:pt x="44" y="471"/>
                  </a:cubicBezTo>
                  <a:lnTo>
                    <a:pt x="44" y="471"/>
                  </a:lnTo>
                  <a:cubicBezTo>
                    <a:pt x="80" y="527"/>
                    <a:pt x="194" y="527"/>
                    <a:pt x="239" y="525"/>
                  </a:cubicBezTo>
                  <a:lnTo>
                    <a:pt x="239" y="525"/>
                  </a:lnTo>
                  <a:cubicBezTo>
                    <a:pt x="248" y="524"/>
                    <a:pt x="257" y="532"/>
                    <a:pt x="257" y="543"/>
                  </a:cubicBezTo>
                  <a:lnTo>
                    <a:pt x="257" y="543"/>
                  </a:lnTo>
                  <a:cubicBezTo>
                    <a:pt x="249" y="742"/>
                    <a:pt x="228" y="1057"/>
                    <a:pt x="220" y="1305"/>
                  </a:cubicBezTo>
                  <a:lnTo>
                    <a:pt x="220" y="1305"/>
                  </a:lnTo>
                  <a:cubicBezTo>
                    <a:pt x="219" y="1359"/>
                    <a:pt x="217" y="1413"/>
                    <a:pt x="216" y="1464"/>
                  </a:cubicBezTo>
                  <a:lnTo>
                    <a:pt x="216" y="1464"/>
                  </a:lnTo>
                  <a:cubicBezTo>
                    <a:pt x="214" y="1498"/>
                    <a:pt x="235" y="1529"/>
                    <a:pt x="267" y="1540"/>
                  </a:cubicBezTo>
                  <a:lnTo>
                    <a:pt x="267" y="1540"/>
                  </a:lnTo>
                  <a:cubicBezTo>
                    <a:pt x="371" y="1578"/>
                    <a:pt x="491" y="1580"/>
                    <a:pt x="601" y="1574"/>
                  </a:cubicBezTo>
                  <a:lnTo>
                    <a:pt x="601" y="1574"/>
                  </a:lnTo>
                  <a:cubicBezTo>
                    <a:pt x="666" y="1571"/>
                    <a:pt x="730" y="1556"/>
                    <a:pt x="790" y="1531"/>
                  </a:cubicBezTo>
                  <a:lnTo>
                    <a:pt x="790" y="1531"/>
                  </a:lnTo>
                  <a:cubicBezTo>
                    <a:pt x="813" y="1521"/>
                    <a:pt x="828" y="1498"/>
                    <a:pt x="826" y="1472"/>
                  </a:cubicBezTo>
                  <a:lnTo>
                    <a:pt x="826" y="1472"/>
                  </a:lnTo>
                  <a:cubicBezTo>
                    <a:pt x="824" y="1413"/>
                    <a:pt x="820" y="1349"/>
                    <a:pt x="817" y="1283"/>
                  </a:cubicBezTo>
                  <a:lnTo>
                    <a:pt x="817" y="1283"/>
                  </a:lnTo>
                  <a:cubicBezTo>
                    <a:pt x="811" y="1150"/>
                    <a:pt x="804" y="1015"/>
                    <a:pt x="800" y="922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7" name="Freeform 73">
              <a:extLst>
                <a:ext uri="{FF2B5EF4-FFF2-40B4-BE49-F238E27FC236}">
                  <a16:creationId xmlns:a16="http://schemas.microsoft.com/office/drawing/2014/main" id="{64C42DE2-22F8-D74D-90B6-47946A9A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3521" y="5275279"/>
              <a:ext cx="118501" cy="34853"/>
            </a:xfrm>
            <a:custGeom>
              <a:avLst/>
              <a:gdLst>
                <a:gd name="T0" fmla="*/ 376 w 377"/>
                <a:gd name="T1" fmla="*/ 0 h 110"/>
                <a:gd name="T2" fmla="*/ 376 w 377"/>
                <a:gd name="T3" fmla="*/ 0 h 110"/>
                <a:gd name="T4" fmla="*/ 297 w 377"/>
                <a:gd name="T5" fmla="*/ 90 h 110"/>
                <a:gd name="T6" fmla="*/ 297 w 377"/>
                <a:gd name="T7" fmla="*/ 90 h 110"/>
                <a:gd name="T8" fmla="*/ 173 w 377"/>
                <a:gd name="T9" fmla="*/ 109 h 110"/>
                <a:gd name="T10" fmla="*/ 173 w 377"/>
                <a:gd name="T11" fmla="*/ 109 h 110"/>
                <a:gd name="T12" fmla="*/ 0 w 377"/>
                <a:gd name="T13" fmla="*/ 9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110">
                  <a:moveTo>
                    <a:pt x="376" y="0"/>
                  </a:moveTo>
                  <a:lnTo>
                    <a:pt x="376" y="0"/>
                  </a:lnTo>
                  <a:cubicBezTo>
                    <a:pt x="369" y="41"/>
                    <a:pt x="335" y="74"/>
                    <a:pt x="297" y="90"/>
                  </a:cubicBezTo>
                  <a:lnTo>
                    <a:pt x="297" y="90"/>
                  </a:lnTo>
                  <a:cubicBezTo>
                    <a:pt x="258" y="107"/>
                    <a:pt x="215" y="109"/>
                    <a:pt x="173" y="109"/>
                  </a:cubicBezTo>
                  <a:lnTo>
                    <a:pt x="173" y="109"/>
                  </a:lnTo>
                  <a:cubicBezTo>
                    <a:pt x="110" y="109"/>
                    <a:pt x="61" y="105"/>
                    <a:pt x="0" y="94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4FD8650A-7AC7-8A49-B3C3-9B73EADC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7998" y="5287826"/>
              <a:ext cx="85041" cy="40430"/>
            </a:xfrm>
            <a:custGeom>
              <a:avLst/>
              <a:gdLst>
                <a:gd name="T0" fmla="*/ 268 w 269"/>
                <a:gd name="T1" fmla="*/ 0 h 126"/>
                <a:gd name="T2" fmla="*/ 268 w 269"/>
                <a:gd name="T3" fmla="*/ 0 h 126"/>
                <a:gd name="T4" fmla="*/ 0 w 269"/>
                <a:gd name="T5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126">
                  <a:moveTo>
                    <a:pt x="268" y="0"/>
                  </a:moveTo>
                  <a:lnTo>
                    <a:pt x="268" y="0"/>
                  </a:lnTo>
                  <a:cubicBezTo>
                    <a:pt x="208" y="81"/>
                    <a:pt x="101" y="125"/>
                    <a:pt x="0" y="112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6" name="Freeform 75">
              <a:extLst>
                <a:ext uri="{FF2B5EF4-FFF2-40B4-BE49-F238E27FC236}">
                  <a16:creationId xmlns:a16="http://schemas.microsoft.com/office/drawing/2014/main" id="{A2460D31-B27F-D54D-91CE-946678B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4402" y="6138242"/>
              <a:ext cx="20912" cy="334590"/>
            </a:xfrm>
            <a:custGeom>
              <a:avLst/>
              <a:gdLst>
                <a:gd name="T0" fmla="*/ 0 w 67"/>
                <a:gd name="T1" fmla="*/ 0 h 1058"/>
                <a:gd name="T2" fmla="*/ 0 w 67"/>
                <a:gd name="T3" fmla="*/ 0 h 1058"/>
                <a:gd name="T4" fmla="*/ 66 w 67"/>
                <a:gd name="T5" fmla="*/ 105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058">
                  <a:moveTo>
                    <a:pt x="0" y="0"/>
                  </a:moveTo>
                  <a:lnTo>
                    <a:pt x="0" y="0"/>
                  </a:lnTo>
                  <a:cubicBezTo>
                    <a:pt x="8" y="301"/>
                    <a:pt x="37" y="757"/>
                    <a:pt x="66" y="1057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7" name="Freeform 76">
              <a:extLst>
                <a:ext uri="{FF2B5EF4-FFF2-40B4-BE49-F238E27FC236}">
                  <a16:creationId xmlns:a16="http://schemas.microsoft.com/office/drawing/2014/main" id="{41169B20-5CC6-6C4B-BE42-32B9BE57F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3920" y="6003012"/>
              <a:ext cx="153354" cy="158930"/>
            </a:xfrm>
            <a:custGeom>
              <a:avLst/>
              <a:gdLst>
                <a:gd name="T0" fmla="*/ 450 w 483"/>
                <a:gd name="T1" fmla="*/ 1 h 504"/>
                <a:gd name="T2" fmla="*/ 450 w 483"/>
                <a:gd name="T3" fmla="*/ 1 h 504"/>
                <a:gd name="T4" fmla="*/ 473 w 483"/>
                <a:gd name="T5" fmla="*/ 22 h 504"/>
                <a:gd name="T6" fmla="*/ 473 w 483"/>
                <a:gd name="T7" fmla="*/ 22 h 504"/>
                <a:gd name="T8" fmla="*/ 482 w 483"/>
                <a:gd name="T9" fmla="*/ 274 h 504"/>
                <a:gd name="T10" fmla="*/ 482 w 483"/>
                <a:gd name="T11" fmla="*/ 274 h 504"/>
                <a:gd name="T12" fmla="*/ 458 w 483"/>
                <a:gd name="T13" fmla="*/ 350 h 504"/>
                <a:gd name="T14" fmla="*/ 458 w 483"/>
                <a:gd name="T15" fmla="*/ 350 h 504"/>
                <a:gd name="T16" fmla="*/ 334 w 483"/>
                <a:gd name="T17" fmla="*/ 476 h 504"/>
                <a:gd name="T18" fmla="*/ 334 w 483"/>
                <a:gd name="T19" fmla="*/ 476 h 504"/>
                <a:gd name="T20" fmla="*/ 246 w 483"/>
                <a:gd name="T21" fmla="*/ 493 h 504"/>
                <a:gd name="T22" fmla="*/ 246 w 483"/>
                <a:gd name="T23" fmla="*/ 493 h 504"/>
                <a:gd name="T24" fmla="*/ 67 w 483"/>
                <a:gd name="T25" fmla="*/ 405 h 504"/>
                <a:gd name="T26" fmla="*/ 67 w 483"/>
                <a:gd name="T27" fmla="*/ 405 h 504"/>
                <a:gd name="T28" fmla="*/ 31 w 483"/>
                <a:gd name="T29" fmla="*/ 343 h 504"/>
                <a:gd name="T30" fmla="*/ 25 w 483"/>
                <a:gd name="T31" fmla="*/ 284 h 504"/>
                <a:gd name="T32" fmla="*/ 25 w 483"/>
                <a:gd name="T33" fmla="*/ 284 h 504"/>
                <a:gd name="T34" fmla="*/ 1 w 483"/>
                <a:gd name="T35" fmla="*/ 62 h 504"/>
                <a:gd name="T36" fmla="*/ 1 w 483"/>
                <a:gd name="T37" fmla="*/ 62 h 504"/>
                <a:gd name="T38" fmla="*/ 20 w 483"/>
                <a:gd name="T39" fmla="*/ 40 h 504"/>
                <a:gd name="T40" fmla="*/ 20 w 483"/>
                <a:gd name="T41" fmla="*/ 40 h 504"/>
                <a:gd name="T42" fmla="*/ 450 w 483"/>
                <a:gd name="T4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3" h="504">
                  <a:moveTo>
                    <a:pt x="450" y="1"/>
                  </a:moveTo>
                  <a:lnTo>
                    <a:pt x="450" y="1"/>
                  </a:lnTo>
                  <a:cubicBezTo>
                    <a:pt x="463" y="0"/>
                    <a:pt x="474" y="10"/>
                    <a:pt x="473" y="22"/>
                  </a:cubicBezTo>
                  <a:lnTo>
                    <a:pt x="473" y="22"/>
                  </a:lnTo>
                  <a:cubicBezTo>
                    <a:pt x="468" y="94"/>
                    <a:pt x="480" y="215"/>
                    <a:pt x="482" y="274"/>
                  </a:cubicBezTo>
                  <a:lnTo>
                    <a:pt x="482" y="274"/>
                  </a:lnTo>
                  <a:cubicBezTo>
                    <a:pt x="482" y="302"/>
                    <a:pt x="474" y="328"/>
                    <a:pt x="458" y="350"/>
                  </a:cubicBezTo>
                  <a:lnTo>
                    <a:pt x="458" y="350"/>
                  </a:lnTo>
                  <a:cubicBezTo>
                    <a:pt x="424" y="393"/>
                    <a:pt x="375" y="440"/>
                    <a:pt x="334" y="476"/>
                  </a:cubicBezTo>
                  <a:lnTo>
                    <a:pt x="334" y="476"/>
                  </a:lnTo>
                  <a:cubicBezTo>
                    <a:pt x="310" y="497"/>
                    <a:pt x="277" y="503"/>
                    <a:pt x="246" y="493"/>
                  </a:cubicBezTo>
                  <a:lnTo>
                    <a:pt x="246" y="493"/>
                  </a:lnTo>
                  <a:cubicBezTo>
                    <a:pt x="191" y="473"/>
                    <a:pt x="114" y="438"/>
                    <a:pt x="67" y="405"/>
                  </a:cubicBezTo>
                  <a:lnTo>
                    <a:pt x="67" y="405"/>
                  </a:lnTo>
                  <a:cubicBezTo>
                    <a:pt x="46" y="391"/>
                    <a:pt x="33" y="368"/>
                    <a:pt x="31" y="343"/>
                  </a:cubicBezTo>
                  <a:lnTo>
                    <a:pt x="25" y="284"/>
                  </a:lnTo>
                  <a:lnTo>
                    <a:pt x="25" y="284"/>
                  </a:lnTo>
                  <a:cubicBezTo>
                    <a:pt x="19" y="233"/>
                    <a:pt x="6" y="112"/>
                    <a:pt x="1" y="62"/>
                  </a:cubicBezTo>
                  <a:lnTo>
                    <a:pt x="1" y="62"/>
                  </a:lnTo>
                  <a:cubicBezTo>
                    <a:pt x="0" y="51"/>
                    <a:pt x="9" y="40"/>
                    <a:pt x="20" y="40"/>
                  </a:cubicBezTo>
                  <a:lnTo>
                    <a:pt x="20" y="40"/>
                  </a:lnTo>
                  <a:cubicBezTo>
                    <a:pt x="148" y="40"/>
                    <a:pt x="376" y="7"/>
                    <a:pt x="450" y="1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0" name="Freeform 77">
              <a:extLst>
                <a:ext uri="{FF2B5EF4-FFF2-40B4-BE49-F238E27FC236}">
                  <a16:creationId xmlns:a16="http://schemas.microsoft.com/office/drawing/2014/main" id="{01163833-A3E8-194A-B90B-9667AE39A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5095" y="6322266"/>
              <a:ext cx="533950" cy="361079"/>
            </a:xfrm>
            <a:custGeom>
              <a:avLst/>
              <a:gdLst>
                <a:gd name="T0" fmla="*/ 0 w 1688"/>
                <a:gd name="T1" fmla="*/ 0 h 1140"/>
                <a:gd name="T2" fmla="*/ 0 w 1688"/>
                <a:gd name="T3" fmla="*/ 0 h 1140"/>
                <a:gd name="T4" fmla="*/ 167 w 1688"/>
                <a:gd name="T5" fmla="*/ 1004 h 1140"/>
                <a:gd name="T6" fmla="*/ 167 w 1688"/>
                <a:gd name="T7" fmla="*/ 1004 h 1140"/>
                <a:gd name="T8" fmla="*/ 170 w 1688"/>
                <a:gd name="T9" fmla="*/ 1011 h 1140"/>
                <a:gd name="T10" fmla="*/ 190 w 1688"/>
                <a:gd name="T11" fmla="*/ 1061 h 1140"/>
                <a:gd name="T12" fmla="*/ 190 w 1688"/>
                <a:gd name="T13" fmla="*/ 1061 h 1140"/>
                <a:gd name="T14" fmla="*/ 277 w 1688"/>
                <a:gd name="T15" fmla="*/ 1122 h 1140"/>
                <a:gd name="T16" fmla="*/ 277 w 1688"/>
                <a:gd name="T17" fmla="*/ 1122 h 1140"/>
                <a:gd name="T18" fmla="*/ 1687 w 1688"/>
                <a:gd name="T19" fmla="*/ 937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8" h="1140">
                  <a:moveTo>
                    <a:pt x="0" y="0"/>
                  </a:moveTo>
                  <a:lnTo>
                    <a:pt x="0" y="0"/>
                  </a:lnTo>
                  <a:cubicBezTo>
                    <a:pt x="18" y="340"/>
                    <a:pt x="70" y="677"/>
                    <a:pt x="167" y="1004"/>
                  </a:cubicBezTo>
                  <a:lnTo>
                    <a:pt x="167" y="1004"/>
                  </a:lnTo>
                  <a:cubicBezTo>
                    <a:pt x="168" y="1006"/>
                    <a:pt x="169" y="1009"/>
                    <a:pt x="170" y="1011"/>
                  </a:cubicBezTo>
                  <a:lnTo>
                    <a:pt x="190" y="1061"/>
                  </a:lnTo>
                  <a:lnTo>
                    <a:pt x="190" y="1061"/>
                  </a:lnTo>
                  <a:cubicBezTo>
                    <a:pt x="203" y="1098"/>
                    <a:pt x="238" y="1122"/>
                    <a:pt x="277" y="1122"/>
                  </a:cubicBezTo>
                  <a:lnTo>
                    <a:pt x="277" y="1122"/>
                  </a:lnTo>
                  <a:cubicBezTo>
                    <a:pt x="760" y="1139"/>
                    <a:pt x="939" y="1075"/>
                    <a:pt x="1687" y="937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75" name="Freeform 78">
              <a:extLst>
                <a:ext uri="{FF2B5EF4-FFF2-40B4-BE49-F238E27FC236}">
                  <a16:creationId xmlns:a16="http://schemas.microsoft.com/office/drawing/2014/main" id="{213D53C1-0C57-B54B-8725-091CD291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3702" y="6288807"/>
              <a:ext cx="267672" cy="33459"/>
            </a:xfrm>
            <a:custGeom>
              <a:avLst/>
              <a:gdLst>
                <a:gd name="T0" fmla="*/ 0 w 847"/>
                <a:gd name="T1" fmla="*/ 103 h 104"/>
                <a:gd name="T2" fmla="*/ 0 w 847"/>
                <a:gd name="T3" fmla="*/ 103 h 104"/>
                <a:gd name="T4" fmla="*/ 354 w 847"/>
                <a:gd name="T5" fmla="*/ 27 h 104"/>
                <a:gd name="T6" fmla="*/ 354 w 847"/>
                <a:gd name="T7" fmla="*/ 27 h 104"/>
                <a:gd name="T8" fmla="*/ 846 w 847"/>
                <a:gd name="T9" fmla="*/ 4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04">
                  <a:moveTo>
                    <a:pt x="0" y="103"/>
                  </a:moveTo>
                  <a:lnTo>
                    <a:pt x="0" y="103"/>
                  </a:lnTo>
                  <a:cubicBezTo>
                    <a:pt x="117" y="74"/>
                    <a:pt x="235" y="45"/>
                    <a:pt x="354" y="27"/>
                  </a:cubicBezTo>
                  <a:lnTo>
                    <a:pt x="354" y="27"/>
                  </a:lnTo>
                  <a:cubicBezTo>
                    <a:pt x="518" y="3"/>
                    <a:pt x="688" y="0"/>
                    <a:pt x="846" y="47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77" name="Freeform 79">
              <a:extLst>
                <a:ext uri="{FF2B5EF4-FFF2-40B4-BE49-F238E27FC236}">
                  <a16:creationId xmlns:a16="http://schemas.microsoft.com/office/drawing/2014/main" id="{B143DFF1-A9CD-EF4C-9987-13D029EB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4455" y="6467255"/>
              <a:ext cx="333195" cy="18124"/>
            </a:xfrm>
            <a:custGeom>
              <a:avLst/>
              <a:gdLst>
                <a:gd name="T0" fmla="*/ 0 w 1054"/>
                <a:gd name="T1" fmla="*/ 46 h 58"/>
                <a:gd name="T2" fmla="*/ 0 w 1054"/>
                <a:gd name="T3" fmla="*/ 46 h 58"/>
                <a:gd name="T4" fmla="*/ 1053 w 1054"/>
                <a:gd name="T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4" h="58">
                  <a:moveTo>
                    <a:pt x="0" y="46"/>
                  </a:moveTo>
                  <a:lnTo>
                    <a:pt x="0" y="46"/>
                  </a:lnTo>
                  <a:cubicBezTo>
                    <a:pt x="366" y="0"/>
                    <a:pt x="608" y="27"/>
                    <a:pt x="1053" y="57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78" name="Freeform 80">
              <a:extLst>
                <a:ext uri="{FF2B5EF4-FFF2-40B4-BE49-F238E27FC236}">
                  <a16:creationId xmlns:a16="http://schemas.microsoft.com/office/drawing/2014/main" id="{425C7FA5-108C-B342-ACBA-DBA1DF8ED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4380" y="5423057"/>
              <a:ext cx="33459" cy="47400"/>
            </a:xfrm>
            <a:custGeom>
              <a:avLst/>
              <a:gdLst>
                <a:gd name="T0" fmla="*/ 0 w 108"/>
                <a:gd name="T1" fmla="*/ 18 h 148"/>
                <a:gd name="T2" fmla="*/ 0 w 108"/>
                <a:gd name="T3" fmla="*/ 18 h 148"/>
                <a:gd name="T4" fmla="*/ 96 w 108"/>
                <a:gd name="T5" fmla="*/ 61 h 148"/>
                <a:gd name="T6" fmla="*/ 96 w 108"/>
                <a:gd name="T7" fmla="*/ 61 h 148"/>
                <a:gd name="T8" fmla="*/ 36 w 10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48">
                  <a:moveTo>
                    <a:pt x="0" y="18"/>
                  </a:moveTo>
                  <a:lnTo>
                    <a:pt x="0" y="18"/>
                  </a:lnTo>
                  <a:cubicBezTo>
                    <a:pt x="37" y="0"/>
                    <a:pt x="86" y="22"/>
                    <a:pt x="96" y="61"/>
                  </a:cubicBezTo>
                  <a:lnTo>
                    <a:pt x="96" y="61"/>
                  </a:lnTo>
                  <a:cubicBezTo>
                    <a:pt x="107" y="100"/>
                    <a:pt x="76" y="144"/>
                    <a:pt x="36" y="147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79" name="Freeform 81">
              <a:extLst>
                <a:ext uri="{FF2B5EF4-FFF2-40B4-BE49-F238E27FC236}">
                  <a16:creationId xmlns:a16="http://schemas.microsoft.com/office/drawing/2014/main" id="{86A94BFE-DE17-C444-A304-AD8B33466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9935" y="6054594"/>
              <a:ext cx="8365" cy="93407"/>
            </a:xfrm>
            <a:custGeom>
              <a:avLst/>
              <a:gdLst>
                <a:gd name="T0" fmla="*/ 0 w 26"/>
                <a:gd name="T1" fmla="*/ 0 h 295"/>
                <a:gd name="T2" fmla="*/ 0 w 26"/>
                <a:gd name="T3" fmla="*/ 0 h 295"/>
                <a:gd name="T4" fmla="*/ 25 w 26"/>
                <a:gd name="T5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95">
                  <a:moveTo>
                    <a:pt x="0" y="0"/>
                  </a:moveTo>
                  <a:lnTo>
                    <a:pt x="0" y="0"/>
                  </a:lnTo>
                  <a:cubicBezTo>
                    <a:pt x="11" y="119"/>
                    <a:pt x="19" y="173"/>
                    <a:pt x="25" y="294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5" name="Freeform 87">
              <a:extLst>
                <a:ext uri="{FF2B5EF4-FFF2-40B4-BE49-F238E27FC236}">
                  <a16:creationId xmlns:a16="http://schemas.microsoft.com/office/drawing/2014/main" id="{E9714993-A66D-BF4D-881C-300350CE2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4003" y="5372868"/>
              <a:ext cx="44612" cy="19518"/>
            </a:xfrm>
            <a:custGeom>
              <a:avLst/>
              <a:gdLst>
                <a:gd name="T0" fmla="*/ 0 w 141"/>
                <a:gd name="T1" fmla="*/ 60 h 61"/>
                <a:gd name="T2" fmla="*/ 0 w 141"/>
                <a:gd name="T3" fmla="*/ 60 h 61"/>
                <a:gd name="T4" fmla="*/ 140 w 141"/>
                <a:gd name="T5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1">
                  <a:moveTo>
                    <a:pt x="0" y="60"/>
                  </a:moveTo>
                  <a:lnTo>
                    <a:pt x="0" y="60"/>
                  </a:lnTo>
                  <a:cubicBezTo>
                    <a:pt x="34" y="21"/>
                    <a:pt x="88" y="0"/>
                    <a:pt x="140" y="4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6" name="Freeform 88">
              <a:extLst>
                <a:ext uri="{FF2B5EF4-FFF2-40B4-BE49-F238E27FC236}">
                  <a16:creationId xmlns:a16="http://schemas.microsoft.com/office/drawing/2014/main" id="{5DE3078C-070E-EA44-822D-0FC23C2E7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1110" y="5361715"/>
              <a:ext cx="39035" cy="18123"/>
            </a:xfrm>
            <a:custGeom>
              <a:avLst/>
              <a:gdLst>
                <a:gd name="T0" fmla="*/ 0 w 123"/>
                <a:gd name="T1" fmla="*/ 23 h 59"/>
                <a:gd name="T2" fmla="*/ 0 w 123"/>
                <a:gd name="T3" fmla="*/ 23 h 59"/>
                <a:gd name="T4" fmla="*/ 122 w 123"/>
                <a:gd name="T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59">
                  <a:moveTo>
                    <a:pt x="0" y="23"/>
                  </a:moveTo>
                  <a:lnTo>
                    <a:pt x="0" y="23"/>
                  </a:lnTo>
                  <a:cubicBezTo>
                    <a:pt x="41" y="0"/>
                    <a:pt x="98" y="17"/>
                    <a:pt x="122" y="58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F86F6CF7-E0D5-8347-BFA5-A47D74F0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6069" y="5509492"/>
              <a:ext cx="71100" cy="34853"/>
            </a:xfrm>
            <a:custGeom>
              <a:avLst/>
              <a:gdLst>
                <a:gd name="T0" fmla="*/ 0 w 225"/>
                <a:gd name="T1" fmla="*/ 0 h 109"/>
                <a:gd name="T2" fmla="*/ 0 w 225"/>
                <a:gd name="T3" fmla="*/ 0 h 109"/>
                <a:gd name="T4" fmla="*/ 136 w 225"/>
                <a:gd name="T5" fmla="*/ 107 h 109"/>
                <a:gd name="T6" fmla="*/ 136 w 225"/>
                <a:gd name="T7" fmla="*/ 107 h 109"/>
                <a:gd name="T8" fmla="*/ 161 w 225"/>
                <a:gd name="T9" fmla="*/ 101 h 109"/>
                <a:gd name="T10" fmla="*/ 217 w 225"/>
                <a:gd name="T11" fmla="*/ 63 h 109"/>
                <a:gd name="T12" fmla="*/ 217 w 225"/>
                <a:gd name="T13" fmla="*/ 63 h 109"/>
                <a:gd name="T14" fmla="*/ 213 w 225"/>
                <a:gd name="T15" fmla="*/ 48 h 109"/>
                <a:gd name="T16" fmla="*/ 213 w 225"/>
                <a:gd name="T17" fmla="*/ 48 h 109"/>
                <a:gd name="T18" fmla="*/ 0 w 225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109">
                  <a:moveTo>
                    <a:pt x="0" y="0"/>
                  </a:moveTo>
                  <a:lnTo>
                    <a:pt x="0" y="0"/>
                  </a:lnTo>
                  <a:cubicBezTo>
                    <a:pt x="18" y="59"/>
                    <a:pt x="75" y="103"/>
                    <a:pt x="136" y="107"/>
                  </a:cubicBezTo>
                  <a:lnTo>
                    <a:pt x="136" y="107"/>
                  </a:lnTo>
                  <a:cubicBezTo>
                    <a:pt x="145" y="108"/>
                    <a:pt x="154" y="105"/>
                    <a:pt x="161" y="101"/>
                  </a:cubicBezTo>
                  <a:lnTo>
                    <a:pt x="217" y="63"/>
                  </a:lnTo>
                  <a:lnTo>
                    <a:pt x="217" y="63"/>
                  </a:lnTo>
                  <a:cubicBezTo>
                    <a:pt x="224" y="58"/>
                    <a:pt x="221" y="48"/>
                    <a:pt x="213" y="48"/>
                  </a:cubicBezTo>
                  <a:lnTo>
                    <a:pt x="213" y="48"/>
                  </a:lnTo>
                  <a:cubicBezTo>
                    <a:pt x="141" y="41"/>
                    <a:pt x="69" y="25"/>
                    <a:pt x="0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93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BE5D73F-230F-184F-A849-AA45ECA94E97}"/>
              </a:ext>
            </a:extLst>
          </p:cNvPr>
          <p:cNvSpPr/>
          <p:nvPr/>
        </p:nvSpPr>
        <p:spPr>
          <a:xfrm>
            <a:off x="10363066" y="7464516"/>
            <a:ext cx="11305572" cy="1911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D302B47-2258-8F41-B0F9-98B06E36C09E}"/>
              </a:ext>
            </a:extLst>
          </p:cNvPr>
          <p:cNvSpPr/>
          <p:nvPr/>
        </p:nvSpPr>
        <p:spPr>
          <a:xfrm>
            <a:off x="10363066" y="11022725"/>
            <a:ext cx="11305572" cy="1911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235EEB4-5947-BF4D-AC06-3E4625F3D2BC}"/>
              </a:ext>
            </a:extLst>
          </p:cNvPr>
          <p:cNvGrpSpPr/>
          <p:nvPr/>
        </p:nvGrpSpPr>
        <p:grpSpPr>
          <a:xfrm>
            <a:off x="11384779" y="5197948"/>
            <a:ext cx="9234623" cy="1849397"/>
            <a:chOff x="8171269" y="10491269"/>
            <a:chExt cx="13313346" cy="1849397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DF7AD56-C234-D749-BBA2-955AD892E57E}"/>
                </a:ext>
              </a:extLst>
            </p:cNvPr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66621AD-C5E3-FD4D-BBC4-F0EE438039F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Technology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52EE3DE-D4E1-0444-B261-EAA193E3DCC9}"/>
              </a:ext>
            </a:extLst>
          </p:cNvPr>
          <p:cNvGrpSpPr/>
          <p:nvPr/>
        </p:nvGrpSpPr>
        <p:grpSpPr>
          <a:xfrm>
            <a:off x="11384779" y="8577251"/>
            <a:ext cx="9234623" cy="1849397"/>
            <a:chOff x="8171269" y="10491269"/>
            <a:chExt cx="13313346" cy="1849397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D4B33AF-F70A-154F-81F2-CC2489F718C6}"/>
                </a:ext>
              </a:extLst>
            </p:cNvPr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B06ECC2-4FF9-774E-92DC-5AC9A2CB611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Instruction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48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F9F58-FF5D-9D40-B7EC-0DD21308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27270"/>
              </p:ext>
            </p:extLst>
          </p:nvPr>
        </p:nvGraphicFramePr>
        <p:xfrm>
          <a:off x="14034467" y="4267200"/>
          <a:ext cx="8396991" cy="780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302">
                  <a:extLst>
                    <a:ext uri="{9D8B030D-6E8A-4147-A177-3AD203B41FA5}">
                      <a16:colId xmlns:a16="http://schemas.microsoft.com/office/drawing/2014/main" val="2929617945"/>
                    </a:ext>
                  </a:extLst>
                </a:gridCol>
                <a:gridCol w="180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328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E-Learning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39743"/>
                  </a:ext>
                </a:extLst>
              </a:tr>
              <a:tr h="1043281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Country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2018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2019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76739"/>
                  </a:ext>
                </a:extLst>
              </a:tr>
              <a:tr h="142867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US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67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MX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67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AR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67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CA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8938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4F5541A-B252-C748-AB42-E22002073024}"/>
              </a:ext>
            </a:extLst>
          </p:cNvPr>
          <p:cNvGrpSpPr/>
          <p:nvPr/>
        </p:nvGrpSpPr>
        <p:grpSpPr>
          <a:xfrm>
            <a:off x="6170284" y="4267200"/>
            <a:ext cx="7014954" cy="8378388"/>
            <a:chOff x="3070403" y="2085909"/>
            <a:chExt cx="7991034" cy="9544182"/>
          </a:xfrm>
          <a:solidFill>
            <a:schemeClr val="bg1">
              <a:lumMod val="95000"/>
            </a:schemeClr>
          </a:solidFill>
        </p:grpSpPr>
        <p:sp>
          <p:nvSpPr>
            <p:cNvPr id="7" name="Freeform 776">
              <a:extLst>
                <a:ext uri="{FF2B5EF4-FFF2-40B4-BE49-F238E27FC236}">
                  <a16:creationId xmlns:a16="http://schemas.microsoft.com/office/drawing/2014/main" id="{60F96A8C-52D2-7743-AC49-E6B94719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389" y="2085909"/>
              <a:ext cx="3119048" cy="2459804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EFBDDA-7BD6-C747-BAC4-1938793A9B62}"/>
                </a:ext>
              </a:extLst>
            </p:cNvPr>
            <p:cNvGrpSpPr/>
            <p:nvPr/>
          </p:nvGrpSpPr>
          <p:grpSpPr>
            <a:xfrm>
              <a:off x="3070403" y="2130164"/>
              <a:ext cx="7907395" cy="9499927"/>
              <a:chOff x="3070403" y="2130164"/>
              <a:chExt cx="7907395" cy="9499927"/>
            </a:xfrm>
            <a:grpFill/>
          </p:grpSpPr>
          <p:sp>
            <p:nvSpPr>
              <p:cNvPr id="9" name="Freeform 781">
                <a:extLst>
                  <a:ext uri="{FF2B5EF4-FFF2-40B4-BE49-F238E27FC236}">
                    <a16:creationId xmlns:a16="http://schemas.microsoft.com/office/drawing/2014/main" id="{ADC6D9BF-9E0E-214B-B868-D56689684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" name="Freeform 405">
                <a:extLst>
                  <a:ext uri="{FF2B5EF4-FFF2-40B4-BE49-F238E27FC236}">
                    <a16:creationId xmlns:a16="http://schemas.microsoft.com/office/drawing/2014/main" id="{2955858A-86BA-5E4A-8180-79F6F57E0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" name="Freeform 512">
                <a:extLst>
                  <a:ext uri="{FF2B5EF4-FFF2-40B4-BE49-F238E27FC236}">
                    <a16:creationId xmlns:a16="http://schemas.microsoft.com/office/drawing/2014/main" id="{BAB9792F-AEA2-7644-8BE2-35B4FC089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" name="Freeform 513">
                <a:extLst>
                  <a:ext uri="{FF2B5EF4-FFF2-40B4-BE49-F238E27FC236}">
                    <a16:creationId xmlns:a16="http://schemas.microsoft.com/office/drawing/2014/main" id="{A458B353-1C76-3144-91A4-5F0FE26BA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" name="Freeform 514">
                <a:extLst>
                  <a:ext uri="{FF2B5EF4-FFF2-40B4-BE49-F238E27FC236}">
                    <a16:creationId xmlns:a16="http://schemas.microsoft.com/office/drawing/2014/main" id="{0A0B73E9-0CBA-F34B-A37F-B0AF23F33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" name="Freeform 515">
                <a:extLst>
                  <a:ext uri="{FF2B5EF4-FFF2-40B4-BE49-F238E27FC236}">
                    <a16:creationId xmlns:a16="http://schemas.microsoft.com/office/drawing/2014/main" id="{E8EDFA51-9A2F-E94D-9A68-21CFF6AF6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" name="Freeform 516">
                <a:extLst>
                  <a:ext uri="{FF2B5EF4-FFF2-40B4-BE49-F238E27FC236}">
                    <a16:creationId xmlns:a16="http://schemas.microsoft.com/office/drawing/2014/main" id="{AE4AF341-34D8-634E-9FE4-84ABD7B19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6" name="Freeform 517">
                <a:extLst>
                  <a:ext uri="{FF2B5EF4-FFF2-40B4-BE49-F238E27FC236}">
                    <a16:creationId xmlns:a16="http://schemas.microsoft.com/office/drawing/2014/main" id="{7FE2DF1F-39BE-734D-AFF0-6C66E4617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7" name="Freeform 518">
                <a:extLst>
                  <a:ext uri="{FF2B5EF4-FFF2-40B4-BE49-F238E27FC236}">
                    <a16:creationId xmlns:a16="http://schemas.microsoft.com/office/drawing/2014/main" id="{98116179-09BE-2C40-ACDC-AAC7B7550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8" name="Freeform 519">
                <a:extLst>
                  <a:ext uri="{FF2B5EF4-FFF2-40B4-BE49-F238E27FC236}">
                    <a16:creationId xmlns:a16="http://schemas.microsoft.com/office/drawing/2014/main" id="{3A5140BB-1D91-9D49-B959-D21B33ED3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9" name="Freeform 520">
                <a:extLst>
                  <a:ext uri="{FF2B5EF4-FFF2-40B4-BE49-F238E27FC236}">
                    <a16:creationId xmlns:a16="http://schemas.microsoft.com/office/drawing/2014/main" id="{B02144F9-C1D5-9F44-A30A-D5BE19CD7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0" name="Freeform 521">
                <a:extLst>
                  <a:ext uri="{FF2B5EF4-FFF2-40B4-BE49-F238E27FC236}">
                    <a16:creationId xmlns:a16="http://schemas.microsoft.com/office/drawing/2014/main" id="{BA8CC9BF-7CFF-A840-8BAB-AEE6962C6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1" name="Freeform 522">
                <a:extLst>
                  <a:ext uri="{FF2B5EF4-FFF2-40B4-BE49-F238E27FC236}">
                    <a16:creationId xmlns:a16="http://schemas.microsoft.com/office/drawing/2014/main" id="{81683146-F5B4-FF43-AF2E-CEEED0648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2" name="Freeform 523">
                <a:extLst>
                  <a:ext uri="{FF2B5EF4-FFF2-40B4-BE49-F238E27FC236}">
                    <a16:creationId xmlns:a16="http://schemas.microsoft.com/office/drawing/2014/main" id="{A69C22E0-F991-A24C-A03B-FB4703532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3" name="Freeform 524">
                <a:extLst>
                  <a:ext uri="{FF2B5EF4-FFF2-40B4-BE49-F238E27FC236}">
                    <a16:creationId xmlns:a16="http://schemas.microsoft.com/office/drawing/2014/main" id="{5DED4E47-9654-5D4B-87E7-6FE0B8456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4" name="Freeform 525">
                <a:extLst>
                  <a:ext uri="{FF2B5EF4-FFF2-40B4-BE49-F238E27FC236}">
                    <a16:creationId xmlns:a16="http://schemas.microsoft.com/office/drawing/2014/main" id="{B34A4EBC-1FB6-254B-BC98-43DA6A306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5" name="Freeform 526">
                <a:extLst>
                  <a:ext uri="{FF2B5EF4-FFF2-40B4-BE49-F238E27FC236}">
                    <a16:creationId xmlns:a16="http://schemas.microsoft.com/office/drawing/2014/main" id="{B5018FC5-FFAF-8E42-9013-DD8798F8F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" name="Freeform 527">
                <a:extLst>
                  <a:ext uri="{FF2B5EF4-FFF2-40B4-BE49-F238E27FC236}">
                    <a16:creationId xmlns:a16="http://schemas.microsoft.com/office/drawing/2014/main" id="{402FE567-C9A5-4847-B70E-B71037824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" name="Freeform 528">
                <a:extLst>
                  <a:ext uri="{FF2B5EF4-FFF2-40B4-BE49-F238E27FC236}">
                    <a16:creationId xmlns:a16="http://schemas.microsoft.com/office/drawing/2014/main" id="{2DEE0EA9-D0FE-AB41-88F0-FE9EB948D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" name="Freeform 529">
                <a:extLst>
                  <a:ext uri="{FF2B5EF4-FFF2-40B4-BE49-F238E27FC236}">
                    <a16:creationId xmlns:a16="http://schemas.microsoft.com/office/drawing/2014/main" id="{A8A9DCFD-FBEB-3B49-9855-0DC647A3D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" name="Freeform 530">
                <a:extLst>
                  <a:ext uri="{FF2B5EF4-FFF2-40B4-BE49-F238E27FC236}">
                    <a16:creationId xmlns:a16="http://schemas.microsoft.com/office/drawing/2014/main" id="{4411A61C-9E98-3940-BB36-84E46D2B4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" name="Freeform 531">
                <a:extLst>
                  <a:ext uri="{FF2B5EF4-FFF2-40B4-BE49-F238E27FC236}">
                    <a16:creationId xmlns:a16="http://schemas.microsoft.com/office/drawing/2014/main" id="{2C363944-B177-0D4D-96D5-F7ACF8425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" name="Freeform 532">
                <a:extLst>
                  <a:ext uri="{FF2B5EF4-FFF2-40B4-BE49-F238E27FC236}">
                    <a16:creationId xmlns:a16="http://schemas.microsoft.com/office/drawing/2014/main" id="{1C946F2A-BE04-A141-8F63-2C0964FB7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" name="Freeform 533">
                <a:extLst>
                  <a:ext uri="{FF2B5EF4-FFF2-40B4-BE49-F238E27FC236}">
                    <a16:creationId xmlns:a16="http://schemas.microsoft.com/office/drawing/2014/main" id="{450F7927-AA65-8741-8972-B111E1713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" name="Freeform 534">
                <a:extLst>
                  <a:ext uri="{FF2B5EF4-FFF2-40B4-BE49-F238E27FC236}">
                    <a16:creationId xmlns:a16="http://schemas.microsoft.com/office/drawing/2014/main" id="{DB4106F3-FD1B-FC4D-945A-B0B7FDD4D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" name="Freeform 535">
                <a:extLst>
                  <a:ext uri="{FF2B5EF4-FFF2-40B4-BE49-F238E27FC236}">
                    <a16:creationId xmlns:a16="http://schemas.microsoft.com/office/drawing/2014/main" id="{BD5B57D5-B982-9B48-B9E1-C2918AE1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" name="Freeform 536">
                <a:extLst>
                  <a:ext uri="{FF2B5EF4-FFF2-40B4-BE49-F238E27FC236}">
                    <a16:creationId xmlns:a16="http://schemas.microsoft.com/office/drawing/2014/main" id="{3DB8C383-7BBE-7348-A0B1-5D49AD9B7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" name="Freeform 537">
                <a:extLst>
                  <a:ext uri="{FF2B5EF4-FFF2-40B4-BE49-F238E27FC236}">
                    <a16:creationId xmlns:a16="http://schemas.microsoft.com/office/drawing/2014/main" id="{8386E441-E66F-4B48-BEF0-6A5A2A2EA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" name="Freeform 538">
                <a:extLst>
                  <a:ext uri="{FF2B5EF4-FFF2-40B4-BE49-F238E27FC236}">
                    <a16:creationId xmlns:a16="http://schemas.microsoft.com/office/drawing/2014/main" id="{62E2979A-81AF-054B-AA4E-F0D13D112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" name="Freeform 539">
                <a:extLst>
                  <a:ext uri="{FF2B5EF4-FFF2-40B4-BE49-F238E27FC236}">
                    <a16:creationId xmlns:a16="http://schemas.microsoft.com/office/drawing/2014/main" id="{5D4A7A6C-B4E4-A64F-BBFC-637475858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" name="Freeform 540">
                <a:extLst>
                  <a:ext uri="{FF2B5EF4-FFF2-40B4-BE49-F238E27FC236}">
                    <a16:creationId xmlns:a16="http://schemas.microsoft.com/office/drawing/2014/main" id="{4ACC5537-EA94-A844-B550-044788E93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" name="Freeform 541">
                <a:extLst>
                  <a:ext uri="{FF2B5EF4-FFF2-40B4-BE49-F238E27FC236}">
                    <a16:creationId xmlns:a16="http://schemas.microsoft.com/office/drawing/2014/main" id="{CA70778B-FA2B-1441-81C0-03EE28E88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" name="Freeform 542">
                <a:extLst>
                  <a:ext uri="{FF2B5EF4-FFF2-40B4-BE49-F238E27FC236}">
                    <a16:creationId xmlns:a16="http://schemas.microsoft.com/office/drawing/2014/main" id="{EBE10508-AB1B-174A-8141-98156C0BA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" name="Freeform 543">
                <a:extLst>
                  <a:ext uri="{FF2B5EF4-FFF2-40B4-BE49-F238E27FC236}">
                    <a16:creationId xmlns:a16="http://schemas.microsoft.com/office/drawing/2014/main" id="{5D926D1C-370C-3644-8B6B-3E312C5DC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" name="Freeform 544">
                <a:extLst>
                  <a:ext uri="{FF2B5EF4-FFF2-40B4-BE49-F238E27FC236}">
                    <a16:creationId xmlns:a16="http://schemas.microsoft.com/office/drawing/2014/main" id="{E4321088-2D1B-4E48-85E8-D4EA81412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" name="Freeform 545">
                <a:extLst>
                  <a:ext uri="{FF2B5EF4-FFF2-40B4-BE49-F238E27FC236}">
                    <a16:creationId xmlns:a16="http://schemas.microsoft.com/office/drawing/2014/main" id="{DDD5FAFB-0919-A04E-A6A9-030449457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6" name="Freeform 546">
                <a:extLst>
                  <a:ext uri="{FF2B5EF4-FFF2-40B4-BE49-F238E27FC236}">
                    <a16:creationId xmlns:a16="http://schemas.microsoft.com/office/drawing/2014/main" id="{1DCDE564-D9C8-EB4F-A82A-0AE9F708B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" name="Freeform 547">
                <a:extLst>
                  <a:ext uri="{FF2B5EF4-FFF2-40B4-BE49-F238E27FC236}">
                    <a16:creationId xmlns:a16="http://schemas.microsoft.com/office/drawing/2014/main" id="{6449D247-AB39-B84C-BFBB-71E32B45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" name="Freeform 548">
                <a:extLst>
                  <a:ext uri="{FF2B5EF4-FFF2-40B4-BE49-F238E27FC236}">
                    <a16:creationId xmlns:a16="http://schemas.microsoft.com/office/drawing/2014/main" id="{829AC6DD-7903-E44C-8513-3560B32B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" name="Freeform 549">
                <a:extLst>
                  <a:ext uri="{FF2B5EF4-FFF2-40B4-BE49-F238E27FC236}">
                    <a16:creationId xmlns:a16="http://schemas.microsoft.com/office/drawing/2014/main" id="{2BE26799-3753-DD47-9C3C-BAAE576A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" name="Freeform 550">
                <a:extLst>
                  <a:ext uri="{FF2B5EF4-FFF2-40B4-BE49-F238E27FC236}">
                    <a16:creationId xmlns:a16="http://schemas.microsoft.com/office/drawing/2014/main" id="{312A0CB7-5070-BA42-B5AB-A920E6E69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" name="Freeform 551">
                <a:extLst>
                  <a:ext uri="{FF2B5EF4-FFF2-40B4-BE49-F238E27FC236}">
                    <a16:creationId xmlns:a16="http://schemas.microsoft.com/office/drawing/2014/main" id="{E4BF60F3-5870-E144-8301-4093B2570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" name="Freeform 552">
                <a:extLst>
                  <a:ext uri="{FF2B5EF4-FFF2-40B4-BE49-F238E27FC236}">
                    <a16:creationId xmlns:a16="http://schemas.microsoft.com/office/drawing/2014/main" id="{66581539-5173-914F-91AF-3B0CF2BEE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" name="Freeform 553">
                <a:extLst>
                  <a:ext uri="{FF2B5EF4-FFF2-40B4-BE49-F238E27FC236}">
                    <a16:creationId xmlns:a16="http://schemas.microsoft.com/office/drawing/2014/main" id="{F8ACEB20-91C5-9B4D-AE73-3BD920ED0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" name="Freeform 554">
                <a:extLst>
                  <a:ext uri="{FF2B5EF4-FFF2-40B4-BE49-F238E27FC236}">
                    <a16:creationId xmlns:a16="http://schemas.microsoft.com/office/drawing/2014/main" id="{43E1D4C8-E935-DB40-90D8-0AE9489D6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" name="Freeform 555">
                <a:extLst>
                  <a:ext uri="{FF2B5EF4-FFF2-40B4-BE49-F238E27FC236}">
                    <a16:creationId xmlns:a16="http://schemas.microsoft.com/office/drawing/2014/main" id="{BFF924D7-9282-6F47-93D3-78E014615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" name="Freeform 556">
                <a:extLst>
                  <a:ext uri="{FF2B5EF4-FFF2-40B4-BE49-F238E27FC236}">
                    <a16:creationId xmlns:a16="http://schemas.microsoft.com/office/drawing/2014/main" id="{1D103795-B02C-4B44-B2EA-EA7E45E87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" name="Freeform 557">
                <a:extLst>
                  <a:ext uri="{FF2B5EF4-FFF2-40B4-BE49-F238E27FC236}">
                    <a16:creationId xmlns:a16="http://schemas.microsoft.com/office/drawing/2014/main" id="{7D231F9B-34BB-0749-81C1-81A56B25E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" name="Freeform 558">
                <a:extLst>
                  <a:ext uri="{FF2B5EF4-FFF2-40B4-BE49-F238E27FC236}">
                    <a16:creationId xmlns:a16="http://schemas.microsoft.com/office/drawing/2014/main" id="{0F8452AE-325D-0346-B50D-16966F8A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" name="Freeform 559">
                <a:extLst>
                  <a:ext uri="{FF2B5EF4-FFF2-40B4-BE49-F238E27FC236}">
                    <a16:creationId xmlns:a16="http://schemas.microsoft.com/office/drawing/2014/main" id="{3CA84EB1-7F34-6D4D-9732-CC5DDC33C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" name="Freeform 560">
                <a:extLst>
                  <a:ext uri="{FF2B5EF4-FFF2-40B4-BE49-F238E27FC236}">
                    <a16:creationId xmlns:a16="http://schemas.microsoft.com/office/drawing/2014/main" id="{02E51E6C-18DB-E14E-8698-1A89BFB4D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" name="Freeform 561">
                <a:extLst>
                  <a:ext uri="{FF2B5EF4-FFF2-40B4-BE49-F238E27FC236}">
                    <a16:creationId xmlns:a16="http://schemas.microsoft.com/office/drawing/2014/main" id="{3C403CB6-B3A7-9043-847A-4B9725131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" name="Freeform 562">
                <a:extLst>
                  <a:ext uri="{FF2B5EF4-FFF2-40B4-BE49-F238E27FC236}">
                    <a16:creationId xmlns:a16="http://schemas.microsoft.com/office/drawing/2014/main" id="{8928BA2E-641D-0B44-9A66-144E9819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" name="Freeform 563">
                <a:extLst>
                  <a:ext uri="{FF2B5EF4-FFF2-40B4-BE49-F238E27FC236}">
                    <a16:creationId xmlns:a16="http://schemas.microsoft.com/office/drawing/2014/main" id="{552FCA94-95A4-E548-8371-BE23BD8D6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" name="Freeform 564">
                <a:extLst>
                  <a:ext uri="{FF2B5EF4-FFF2-40B4-BE49-F238E27FC236}">
                    <a16:creationId xmlns:a16="http://schemas.microsoft.com/office/drawing/2014/main" id="{8DC94600-5AA8-5A45-985F-DE5F8EAEE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" name="Freeform 565">
                <a:extLst>
                  <a:ext uri="{FF2B5EF4-FFF2-40B4-BE49-F238E27FC236}">
                    <a16:creationId xmlns:a16="http://schemas.microsoft.com/office/drawing/2014/main" id="{AE8A496D-7BCB-3140-B082-2A0785B0B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8" name="Freeform 566">
                <a:extLst>
                  <a:ext uri="{FF2B5EF4-FFF2-40B4-BE49-F238E27FC236}">
                    <a16:creationId xmlns:a16="http://schemas.microsoft.com/office/drawing/2014/main" id="{4AD1E9DE-E1CF-8244-837D-B25805EC3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9" name="Freeform 567">
                <a:extLst>
                  <a:ext uri="{FF2B5EF4-FFF2-40B4-BE49-F238E27FC236}">
                    <a16:creationId xmlns:a16="http://schemas.microsoft.com/office/drawing/2014/main" id="{C9ED2EA5-D2AE-0248-9710-AD8D5F13F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0" name="Freeform 568">
                <a:extLst>
                  <a:ext uri="{FF2B5EF4-FFF2-40B4-BE49-F238E27FC236}">
                    <a16:creationId xmlns:a16="http://schemas.microsoft.com/office/drawing/2014/main" id="{3C0D125A-98AF-1E42-9D72-1B1036FDD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1" name="Freeform 569">
                <a:extLst>
                  <a:ext uri="{FF2B5EF4-FFF2-40B4-BE49-F238E27FC236}">
                    <a16:creationId xmlns:a16="http://schemas.microsoft.com/office/drawing/2014/main" id="{CE7A4FD8-DD44-9D4A-983E-77194BFF5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2" name="Freeform 570">
                <a:extLst>
                  <a:ext uri="{FF2B5EF4-FFF2-40B4-BE49-F238E27FC236}">
                    <a16:creationId xmlns:a16="http://schemas.microsoft.com/office/drawing/2014/main" id="{E878C9EA-7E27-A146-AD02-FE8D08906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3" name="Freeform 571">
                <a:extLst>
                  <a:ext uri="{FF2B5EF4-FFF2-40B4-BE49-F238E27FC236}">
                    <a16:creationId xmlns:a16="http://schemas.microsoft.com/office/drawing/2014/main" id="{D4BDDA9C-B2C8-CE42-9F0E-5C7D93763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4" name="Freeform 572">
                <a:extLst>
                  <a:ext uri="{FF2B5EF4-FFF2-40B4-BE49-F238E27FC236}">
                    <a16:creationId xmlns:a16="http://schemas.microsoft.com/office/drawing/2014/main" id="{96B6E767-5A78-4040-B381-EFC490988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5" name="Freeform 573">
                <a:extLst>
                  <a:ext uri="{FF2B5EF4-FFF2-40B4-BE49-F238E27FC236}">
                    <a16:creationId xmlns:a16="http://schemas.microsoft.com/office/drawing/2014/main" id="{4D12540C-D827-BB4E-B50F-C50E087D4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6" name="Freeform 574">
                <a:extLst>
                  <a:ext uri="{FF2B5EF4-FFF2-40B4-BE49-F238E27FC236}">
                    <a16:creationId xmlns:a16="http://schemas.microsoft.com/office/drawing/2014/main" id="{6082F6BA-FDEB-3244-9C90-622F1252D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7" name="Freeform 575">
                <a:extLst>
                  <a:ext uri="{FF2B5EF4-FFF2-40B4-BE49-F238E27FC236}">
                    <a16:creationId xmlns:a16="http://schemas.microsoft.com/office/drawing/2014/main" id="{48736146-BD7D-684F-827B-1747D7AD1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8" name="Freeform 576">
                <a:extLst>
                  <a:ext uri="{FF2B5EF4-FFF2-40B4-BE49-F238E27FC236}">
                    <a16:creationId xmlns:a16="http://schemas.microsoft.com/office/drawing/2014/main" id="{7D631D7C-0875-4147-901F-A0D82F8EF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79" name="Freeform 577">
                <a:extLst>
                  <a:ext uri="{FF2B5EF4-FFF2-40B4-BE49-F238E27FC236}">
                    <a16:creationId xmlns:a16="http://schemas.microsoft.com/office/drawing/2014/main" id="{FF1F144B-7F57-424A-B95E-F0D8E5E62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0" name="Freeform 578">
                <a:extLst>
                  <a:ext uri="{FF2B5EF4-FFF2-40B4-BE49-F238E27FC236}">
                    <a16:creationId xmlns:a16="http://schemas.microsoft.com/office/drawing/2014/main" id="{5B4E4017-3F0F-5D41-8804-302C35EDB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1" name="Freeform 579">
                <a:extLst>
                  <a:ext uri="{FF2B5EF4-FFF2-40B4-BE49-F238E27FC236}">
                    <a16:creationId xmlns:a16="http://schemas.microsoft.com/office/drawing/2014/main" id="{89E879F9-9264-794D-840C-05AF4CEEA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2" name="Freeform 580">
                <a:extLst>
                  <a:ext uri="{FF2B5EF4-FFF2-40B4-BE49-F238E27FC236}">
                    <a16:creationId xmlns:a16="http://schemas.microsoft.com/office/drawing/2014/main" id="{3BBEEA4E-11A4-3948-8318-2D5B4093D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3" name="Freeform 581">
                <a:extLst>
                  <a:ext uri="{FF2B5EF4-FFF2-40B4-BE49-F238E27FC236}">
                    <a16:creationId xmlns:a16="http://schemas.microsoft.com/office/drawing/2014/main" id="{D6691D0A-BE92-4244-8D88-723412B0B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4" name="Freeform 582">
                <a:extLst>
                  <a:ext uri="{FF2B5EF4-FFF2-40B4-BE49-F238E27FC236}">
                    <a16:creationId xmlns:a16="http://schemas.microsoft.com/office/drawing/2014/main" id="{7FC702A9-1DCE-014F-8604-09B49BA05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5" name="Freeform 583">
                <a:extLst>
                  <a:ext uri="{FF2B5EF4-FFF2-40B4-BE49-F238E27FC236}">
                    <a16:creationId xmlns:a16="http://schemas.microsoft.com/office/drawing/2014/main" id="{60051A60-6DFF-F042-A964-4199889F9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6" name="Freeform 584">
                <a:extLst>
                  <a:ext uri="{FF2B5EF4-FFF2-40B4-BE49-F238E27FC236}">
                    <a16:creationId xmlns:a16="http://schemas.microsoft.com/office/drawing/2014/main" id="{6C7019C4-4AED-214B-8A09-C48B82F5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7" name="Freeform 585">
                <a:extLst>
                  <a:ext uri="{FF2B5EF4-FFF2-40B4-BE49-F238E27FC236}">
                    <a16:creationId xmlns:a16="http://schemas.microsoft.com/office/drawing/2014/main" id="{9F46BBA8-3A03-1046-A714-C450BE3E2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8" name="Freeform 586">
                <a:extLst>
                  <a:ext uri="{FF2B5EF4-FFF2-40B4-BE49-F238E27FC236}">
                    <a16:creationId xmlns:a16="http://schemas.microsoft.com/office/drawing/2014/main" id="{7AB33E2D-B5FD-CE49-8969-5B7CB106C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89" name="Freeform 587">
                <a:extLst>
                  <a:ext uri="{FF2B5EF4-FFF2-40B4-BE49-F238E27FC236}">
                    <a16:creationId xmlns:a16="http://schemas.microsoft.com/office/drawing/2014/main" id="{CB7D1312-EAB0-E348-96B4-7386E610F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0" name="Freeform 588">
                <a:extLst>
                  <a:ext uri="{FF2B5EF4-FFF2-40B4-BE49-F238E27FC236}">
                    <a16:creationId xmlns:a16="http://schemas.microsoft.com/office/drawing/2014/main" id="{86CB6390-7F84-6A46-8D54-A57C2FD90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1" name="Freeform 589">
                <a:extLst>
                  <a:ext uri="{FF2B5EF4-FFF2-40B4-BE49-F238E27FC236}">
                    <a16:creationId xmlns:a16="http://schemas.microsoft.com/office/drawing/2014/main" id="{38B7AA73-27A1-5840-93A4-C41D170B2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2" name="Freeform 590">
                <a:extLst>
                  <a:ext uri="{FF2B5EF4-FFF2-40B4-BE49-F238E27FC236}">
                    <a16:creationId xmlns:a16="http://schemas.microsoft.com/office/drawing/2014/main" id="{E8191F9D-00A8-2449-A55F-591C42142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3" name="Freeform 591">
                <a:extLst>
                  <a:ext uri="{FF2B5EF4-FFF2-40B4-BE49-F238E27FC236}">
                    <a16:creationId xmlns:a16="http://schemas.microsoft.com/office/drawing/2014/main" id="{28D5CDEA-BE0D-F64A-8433-E990EBE4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4" name="Freeform 592">
                <a:extLst>
                  <a:ext uri="{FF2B5EF4-FFF2-40B4-BE49-F238E27FC236}">
                    <a16:creationId xmlns:a16="http://schemas.microsoft.com/office/drawing/2014/main" id="{DFB0DD9D-20D2-794F-B7A9-EB418E755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5" name="Freeform 593">
                <a:extLst>
                  <a:ext uri="{FF2B5EF4-FFF2-40B4-BE49-F238E27FC236}">
                    <a16:creationId xmlns:a16="http://schemas.microsoft.com/office/drawing/2014/main" id="{D1A85AE5-019F-5640-8FE4-3C5F6B461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6" name="Freeform 594">
                <a:extLst>
                  <a:ext uri="{FF2B5EF4-FFF2-40B4-BE49-F238E27FC236}">
                    <a16:creationId xmlns:a16="http://schemas.microsoft.com/office/drawing/2014/main" id="{56031F7E-98B4-8149-B61A-C96ADC852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7" name="Freeform 595">
                <a:extLst>
                  <a:ext uri="{FF2B5EF4-FFF2-40B4-BE49-F238E27FC236}">
                    <a16:creationId xmlns:a16="http://schemas.microsoft.com/office/drawing/2014/main" id="{2206389C-B8D3-DB4F-AAF6-8D2F66BA7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8" name="Freeform 596">
                <a:extLst>
                  <a:ext uri="{FF2B5EF4-FFF2-40B4-BE49-F238E27FC236}">
                    <a16:creationId xmlns:a16="http://schemas.microsoft.com/office/drawing/2014/main" id="{83EE3484-1CD9-1749-A83F-1D7D55FAC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99" name="Freeform 597">
                <a:extLst>
                  <a:ext uri="{FF2B5EF4-FFF2-40B4-BE49-F238E27FC236}">
                    <a16:creationId xmlns:a16="http://schemas.microsoft.com/office/drawing/2014/main" id="{FF6EE50B-905A-F440-8E19-BE97EF968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0" name="Freeform 598">
                <a:extLst>
                  <a:ext uri="{FF2B5EF4-FFF2-40B4-BE49-F238E27FC236}">
                    <a16:creationId xmlns:a16="http://schemas.microsoft.com/office/drawing/2014/main" id="{4FB34C63-71FC-F948-BB26-4B6CF3467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1" name="Freeform 599">
                <a:extLst>
                  <a:ext uri="{FF2B5EF4-FFF2-40B4-BE49-F238E27FC236}">
                    <a16:creationId xmlns:a16="http://schemas.microsoft.com/office/drawing/2014/main" id="{A5067689-0533-9641-984C-94581848C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2" name="Freeform 600">
                <a:extLst>
                  <a:ext uri="{FF2B5EF4-FFF2-40B4-BE49-F238E27FC236}">
                    <a16:creationId xmlns:a16="http://schemas.microsoft.com/office/drawing/2014/main" id="{692C6652-4B96-3346-9C3A-70C6BACE5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3" name="Freeform 601">
                <a:extLst>
                  <a:ext uri="{FF2B5EF4-FFF2-40B4-BE49-F238E27FC236}">
                    <a16:creationId xmlns:a16="http://schemas.microsoft.com/office/drawing/2014/main" id="{D2B31684-ABC5-084E-BDE5-B7233290D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4" name="Freeform 602">
                <a:extLst>
                  <a:ext uri="{FF2B5EF4-FFF2-40B4-BE49-F238E27FC236}">
                    <a16:creationId xmlns:a16="http://schemas.microsoft.com/office/drawing/2014/main" id="{06CE7A2B-E4B7-C041-B6DE-8AD4AC0C5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5" name="Freeform 604">
                <a:extLst>
                  <a:ext uri="{FF2B5EF4-FFF2-40B4-BE49-F238E27FC236}">
                    <a16:creationId xmlns:a16="http://schemas.microsoft.com/office/drawing/2014/main" id="{A194552F-0BFA-6E4A-AF5C-C4F6E2BC6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6" name="Freeform 605">
                <a:extLst>
                  <a:ext uri="{FF2B5EF4-FFF2-40B4-BE49-F238E27FC236}">
                    <a16:creationId xmlns:a16="http://schemas.microsoft.com/office/drawing/2014/main" id="{3E27782B-E7EE-DA42-AEFE-D8B71C5A4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7" name="Freeform 606">
                <a:extLst>
                  <a:ext uri="{FF2B5EF4-FFF2-40B4-BE49-F238E27FC236}">
                    <a16:creationId xmlns:a16="http://schemas.microsoft.com/office/drawing/2014/main" id="{3B1603F5-A307-FA48-AC06-B86FEA00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8" name="Freeform 607">
                <a:extLst>
                  <a:ext uri="{FF2B5EF4-FFF2-40B4-BE49-F238E27FC236}">
                    <a16:creationId xmlns:a16="http://schemas.microsoft.com/office/drawing/2014/main" id="{21F46BA0-B9E2-F14B-84A7-33F101A31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9" name="Freeform 608">
                <a:extLst>
                  <a:ext uri="{FF2B5EF4-FFF2-40B4-BE49-F238E27FC236}">
                    <a16:creationId xmlns:a16="http://schemas.microsoft.com/office/drawing/2014/main" id="{A69AF92A-75BE-EA44-8DD3-F980C47D8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0" name="Freeform 609">
                <a:extLst>
                  <a:ext uri="{FF2B5EF4-FFF2-40B4-BE49-F238E27FC236}">
                    <a16:creationId xmlns:a16="http://schemas.microsoft.com/office/drawing/2014/main" id="{C1B0B295-A60A-DE42-8F0F-451668625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1" name="Freeform 614">
                <a:extLst>
                  <a:ext uri="{FF2B5EF4-FFF2-40B4-BE49-F238E27FC236}">
                    <a16:creationId xmlns:a16="http://schemas.microsoft.com/office/drawing/2014/main" id="{C539DA54-4104-7244-BC61-70EB9B007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2" name="Freeform 615">
                <a:extLst>
                  <a:ext uri="{FF2B5EF4-FFF2-40B4-BE49-F238E27FC236}">
                    <a16:creationId xmlns:a16="http://schemas.microsoft.com/office/drawing/2014/main" id="{F4DC70DB-6C23-8B47-9E66-13BCAE645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3" name="Freeform 616">
                <a:extLst>
                  <a:ext uri="{FF2B5EF4-FFF2-40B4-BE49-F238E27FC236}">
                    <a16:creationId xmlns:a16="http://schemas.microsoft.com/office/drawing/2014/main" id="{7260B1CF-6775-BA42-AEE6-3316D88E5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4" name="Freeform 617">
                <a:extLst>
                  <a:ext uri="{FF2B5EF4-FFF2-40B4-BE49-F238E27FC236}">
                    <a16:creationId xmlns:a16="http://schemas.microsoft.com/office/drawing/2014/main" id="{50AF67A7-DB1E-6F4C-ABDB-FA542C1C5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5" name="Freeform 618">
                <a:extLst>
                  <a:ext uri="{FF2B5EF4-FFF2-40B4-BE49-F238E27FC236}">
                    <a16:creationId xmlns:a16="http://schemas.microsoft.com/office/drawing/2014/main" id="{5EF23716-E54D-1443-8F6B-148F3F113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6" name="Freeform 619">
                <a:extLst>
                  <a:ext uri="{FF2B5EF4-FFF2-40B4-BE49-F238E27FC236}">
                    <a16:creationId xmlns:a16="http://schemas.microsoft.com/office/drawing/2014/main" id="{20A828AC-4132-5A45-9E3D-B378B7FF3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7" name="Freeform 620">
                <a:extLst>
                  <a:ext uri="{FF2B5EF4-FFF2-40B4-BE49-F238E27FC236}">
                    <a16:creationId xmlns:a16="http://schemas.microsoft.com/office/drawing/2014/main" id="{5311531E-348C-7841-A45C-0CCB3CA04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8" name="Freeform 621">
                <a:extLst>
                  <a:ext uri="{FF2B5EF4-FFF2-40B4-BE49-F238E27FC236}">
                    <a16:creationId xmlns:a16="http://schemas.microsoft.com/office/drawing/2014/main" id="{093DAD10-9661-3444-A81A-9F6AF5A6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19" name="Freeform 622">
                <a:extLst>
                  <a:ext uri="{FF2B5EF4-FFF2-40B4-BE49-F238E27FC236}">
                    <a16:creationId xmlns:a16="http://schemas.microsoft.com/office/drawing/2014/main" id="{73D41568-E11D-F349-AA68-F5C76A2D3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0" name="Freeform 623">
                <a:extLst>
                  <a:ext uri="{FF2B5EF4-FFF2-40B4-BE49-F238E27FC236}">
                    <a16:creationId xmlns:a16="http://schemas.microsoft.com/office/drawing/2014/main" id="{D9ECA16C-78B1-C942-B9A4-1F8062F21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1" name="Freeform 624">
                <a:extLst>
                  <a:ext uri="{FF2B5EF4-FFF2-40B4-BE49-F238E27FC236}">
                    <a16:creationId xmlns:a16="http://schemas.microsoft.com/office/drawing/2014/main" id="{74505608-A181-954A-8F28-BC7ABA2E4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2" name="Freeform 625">
                <a:extLst>
                  <a:ext uri="{FF2B5EF4-FFF2-40B4-BE49-F238E27FC236}">
                    <a16:creationId xmlns:a16="http://schemas.microsoft.com/office/drawing/2014/main" id="{324BAF10-7BEC-FF42-A5CC-B60A53E90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3" name="Freeform 626">
                <a:extLst>
                  <a:ext uri="{FF2B5EF4-FFF2-40B4-BE49-F238E27FC236}">
                    <a16:creationId xmlns:a16="http://schemas.microsoft.com/office/drawing/2014/main" id="{9D168B74-E7D2-D341-AE33-21FC695FE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4" name="Freeform 627">
                <a:extLst>
                  <a:ext uri="{FF2B5EF4-FFF2-40B4-BE49-F238E27FC236}">
                    <a16:creationId xmlns:a16="http://schemas.microsoft.com/office/drawing/2014/main" id="{7B6C0119-6342-EF4C-94FB-F597CB85C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5" name="Freeform 628">
                <a:extLst>
                  <a:ext uri="{FF2B5EF4-FFF2-40B4-BE49-F238E27FC236}">
                    <a16:creationId xmlns:a16="http://schemas.microsoft.com/office/drawing/2014/main" id="{46541169-2D9D-4945-B1BF-ABDC2CE95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6" name="Freeform 629">
                <a:extLst>
                  <a:ext uri="{FF2B5EF4-FFF2-40B4-BE49-F238E27FC236}">
                    <a16:creationId xmlns:a16="http://schemas.microsoft.com/office/drawing/2014/main" id="{02201B1A-DEC4-C34D-9A69-82480AF4B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7" name="Freeform 630">
                <a:extLst>
                  <a:ext uri="{FF2B5EF4-FFF2-40B4-BE49-F238E27FC236}">
                    <a16:creationId xmlns:a16="http://schemas.microsoft.com/office/drawing/2014/main" id="{7D7F2F24-5F76-174C-A4E7-EF495A970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8" name="Freeform 631">
                <a:extLst>
                  <a:ext uri="{FF2B5EF4-FFF2-40B4-BE49-F238E27FC236}">
                    <a16:creationId xmlns:a16="http://schemas.microsoft.com/office/drawing/2014/main" id="{0836308F-6DFA-6441-ABDE-0F4CECFDA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29" name="Freeform 632">
                <a:extLst>
                  <a:ext uri="{FF2B5EF4-FFF2-40B4-BE49-F238E27FC236}">
                    <a16:creationId xmlns:a16="http://schemas.microsoft.com/office/drawing/2014/main" id="{F9A02467-3FA0-144C-B883-9A5B7C9E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0" name="Freeform 633">
                <a:extLst>
                  <a:ext uri="{FF2B5EF4-FFF2-40B4-BE49-F238E27FC236}">
                    <a16:creationId xmlns:a16="http://schemas.microsoft.com/office/drawing/2014/main" id="{4F0CCC25-9F10-C843-B8D9-7D0FDE490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1" name="Freeform 634">
                <a:extLst>
                  <a:ext uri="{FF2B5EF4-FFF2-40B4-BE49-F238E27FC236}">
                    <a16:creationId xmlns:a16="http://schemas.microsoft.com/office/drawing/2014/main" id="{DE278304-29C3-8149-9F89-0ED9D8B0A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2" name="Freeform 635">
                <a:extLst>
                  <a:ext uri="{FF2B5EF4-FFF2-40B4-BE49-F238E27FC236}">
                    <a16:creationId xmlns:a16="http://schemas.microsoft.com/office/drawing/2014/main" id="{FA21A4F1-5FF2-E14A-92CD-F328A6925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3" name="Freeform 636">
                <a:extLst>
                  <a:ext uri="{FF2B5EF4-FFF2-40B4-BE49-F238E27FC236}">
                    <a16:creationId xmlns:a16="http://schemas.microsoft.com/office/drawing/2014/main" id="{4AA082B2-9E4C-FC4F-8BC0-AD2E6B407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4" name="Freeform 637">
                <a:extLst>
                  <a:ext uri="{FF2B5EF4-FFF2-40B4-BE49-F238E27FC236}">
                    <a16:creationId xmlns:a16="http://schemas.microsoft.com/office/drawing/2014/main" id="{B5AD0B98-5FDF-294F-B1E4-80F868504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5" name="Freeform 638">
                <a:extLst>
                  <a:ext uri="{FF2B5EF4-FFF2-40B4-BE49-F238E27FC236}">
                    <a16:creationId xmlns:a16="http://schemas.microsoft.com/office/drawing/2014/main" id="{968B752D-68B6-8E46-BCE0-B728B5B2A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6" name="Freeform 639">
                <a:extLst>
                  <a:ext uri="{FF2B5EF4-FFF2-40B4-BE49-F238E27FC236}">
                    <a16:creationId xmlns:a16="http://schemas.microsoft.com/office/drawing/2014/main" id="{2C91A76E-134E-3549-B660-8E5B23589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7" name="Freeform 640">
                <a:extLst>
                  <a:ext uri="{FF2B5EF4-FFF2-40B4-BE49-F238E27FC236}">
                    <a16:creationId xmlns:a16="http://schemas.microsoft.com/office/drawing/2014/main" id="{6936BBDE-F1AF-6840-AEDD-F9898FC44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8" name="Freeform 641">
                <a:extLst>
                  <a:ext uri="{FF2B5EF4-FFF2-40B4-BE49-F238E27FC236}">
                    <a16:creationId xmlns:a16="http://schemas.microsoft.com/office/drawing/2014/main" id="{887AF31E-8CB1-AF4B-8896-B9ED1262A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39" name="Freeform 642">
                <a:extLst>
                  <a:ext uri="{FF2B5EF4-FFF2-40B4-BE49-F238E27FC236}">
                    <a16:creationId xmlns:a16="http://schemas.microsoft.com/office/drawing/2014/main" id="{02AD5801-B462-7646-9D61-FEEB0070DF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0" name="Freeform 777">
                <a:extLst>
                  <a:ext uri="{FF2B5EF4-FFF2-40B4-BE49-F238E27FC236}">
                    <a16:creationId xmlns:a16="http://schemas.microsoft.com/office/drawing/2014/main" id="{73854DEF-4368-9640-8E06-7BF50974C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1" name="Freeform 778">
                <a:extLst>
                  <a:ext uri="{FF2B5EF4-FFF2-40B4-BE49-F238E27FC236}">
                    <a16:creationId xmlns:a16="http://schemas.microsoft.com/office/drawing/2014/main" id="{41A00C3B-AF57-AB43-87D5-EC81122F2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2" name="Freeform 779">
                <a:extLst>
                  <a:ext uri="{FF2B5EF4-FFF2-40B4-BE49-F238E27FC236}">
                    <a16:creationId xmlns:a16="http://schemas.microsoft.com/office/drawing/2014/main" id="{2C4A4775-6811-C042-A88E-3DAF60B95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3" name="Freeform 780">
                <a:extLst>
                  <a:ext uri="{FF2B5EF4-FFF2-40B4-BE49-F238E27FC236}">
                    <a16:creationId xmlns:a16="http://schemas.microsoft.com/office/drawing/2014/main" id="{97DCE4DB-3B5D-7B4C-86BD-AF2E8120F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4" name="Freeform 782">
                <a:extLst>
                  <a:ext uri="{FF2B5EF4-FFF2-40B4-BE49-F238E27FC236}">
                    <a16:creationId xmlns:a16="http://schemas.microsoft.com/office/drawing/2014/main" id="{76D854A5-B173-9646-A364-1BF336445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5" name="Freeform 783">
                <a:extLst>
                  <a:ext uri="{FF2B5EF4-FFF2-40B4-BE49-F238E27FC236}">
                    <a16:creationId xmlns:a16="http://schemas.microsoft.com/office/drawing/2014/main" id="{E78736C6-1701-8647-ADBA-391951EA6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6" name="Freeform 784">
                <a:extLst>
                  <a:ext uri="{FF2B5EF4-FFF2-40B4-BE49-F238E27FC236}">
                    <a16:creationId xmlns:a16="http://schemas.microsoft.com/office/drawing/2014/main" id="{08A44366-2299-FB40-B9DE-3AB716F5B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7" name="Freeform 785">
                <a:extLst>
                  <a:ext uri="{FF2B5EF4-FFF2-40B4-BE49-F238E27FC236}">
                    <a16:creationId xmlns:a16="http://schemas.microsoft.com/office/drawing/2014/main" id="{976154B6-7062-874F-A521-612460F6C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8" name="Freeform 786">
                <a:extLst>
                  <a:ext uri="{FF2B5EF4-FFF2-40B4-BE49-F238E27FC236}">
                    <a16:creationId xmlns:a16="http://schemas.microsoft.com/office/drawing/2014/main" id="{8AFBC80E-3316-4643-B839-1AFDCFF3D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49" name="Freeform 787">
                <a:extLst>
                  <a:ext uri="{FF2B5EF4-FFF2-40B4-BE49-F238E27FC236}">
                    <a16:creationId xmlns:a16="http://schemas.microsoft.com/office/drawing/2014/main" id="{F5258B30-06FB-334C-8CD6-B58C0DB4C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0" name="Freeform 788">
                <a:extLst>
                  <a:ext uri="{FF2B5EF4-FFF2-40B4-BE49-F238E27FC236}">
                    <a16:creationId xmlns:a16="http://schemas.microsoft.com/office/drawing/2014/main" id="{E811AC21-3149-C840-9C37-552C0BA4B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1" name="Freeform 789">
                <a:extLst>
                  <a:ext uri="{FF2B5EF4-FFF2-40B4-BE49-F238E27FC236}">
                    <a16:creationId xmlns:a16="http://schemas.microsoft.com/office/drawing/2014/main" id="{5340FAA4-A85F-6A45-ADA4-D96ED8671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2" name="Freeform 790">
                <a:extLst>
                  <a:ext uri="{FF2B5EF4-FFF2-40B4-BE49-F238E27FC236}">
                    <a16:creationId xmlns:a16="http://schemas.microsoft.com/office/drawing/2014/main" id="{820FE507-9A21-244F-9882-11204568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3" name="Freeform 791">
                <a:extLst>
                  <a:ext uri="{FF2B5EF4-FFF2-40B4-BE49-F238E27FC236}">
                    <a16:creationId xmlns:a16="http://schemas.microsoft.com/office/drawing/2014/main" id="{FDBD087D-0661-C34E-B4D6-70D674421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4" name="Freeform 792">
                <a:extLst>
                  <a:ext uri="{FF2B5EF4-FFF2-40B4-BE49-F238E27FC236}">
                    <a16:creationId xmlns:a16="http://schemas.microsoft.com/office/drawing/2014/main" id="{C78763EF-CB18-8B48-BEC0-DCECE872E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5" name="Freeform 793">
                <a:extLst>
                  <a:ext uri="{FF2B5EF4-FFF2-40B4-BE49-F238E27FC236}">
                    <a16:creationId xmlns:a16="http://schemas.microsoft.com/office/drawing/2014/main" id="{6ADED770-203F-CD4F-B0CB-5FC1D65D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6" name="Freeform 794">
                <a:extLst>
                  <a:ext uri="{FF2B5EF4-FFF2-40B4-BE49-F238E27FC236}">
                    <a16:creationId xmlns:a16="http://schemas.microsoft.com/office/drawing/2014/main" id="{5A52630D-3C33-F84E-A66F-3585914FE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7" name="Freeform 795">
                <a:extLst>
                  <a:ext uri="{FF2B5EF4-FFF2-40B4-BE49-F238E27FC236}">
                    <a16:creationId xmlns:a16="http://schemas.microsoft.com/office/drawing/2014/main" id="{4E58A7FD-BCB0-164A-B6DE-36A1A784A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8" name="Freeform 796">
                <a:extLst>
                  <a:ext uri="{FF2B5EF4-FFF2-40B4-BE49-F238E27FC236}">
                    <a16:creationId xmlns:a16="http://schemas.microsoft.com/office/drawing/2014/main" id="{9903DC10-3E2A-9249-B5BB-1C8F9D70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59" name="Freeform 797">
                <a:extLst>
                  <a:ext uri="{FF2B5EF4-FFF2-40B4-BE49-F238E27FC236}">
                    <a16:creationId xmlns:a16="http://schemas.microsoft.com/office/drawing/2014/main" id="{CFBAA06A-B174-A54C-9784-4927B8B64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7F2EFF2-5F0E-E448-9316-1F063674F287}"/>
              </a:ext>
            </a:extLst>
          </p:cNvPr>
          <p:cNvGrpSpPr/>
          <p:nvPr/>
        </p:nvGrpSpPr>
        <p:grpSpPr>
          <a:xfrm flipH="1">
            <a:off x="2311528" y="8975287"/>
            <a:ext cx="5625420" cy="2857679"/>
            <a:chOff x="1635125" y="4906963"/>
            <a:chExt cx="1128712" cy="506412"/>
          </a:xfrm>
        </p:grpSpPr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314911D-CE4A-214F-BC82-26A3A3AD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5067300"/>
              <a:ext cx="58737" cy="58738"/>
            </a:xfrm>
            <a:custGeom>
              <a:avLst/>
              <a:gdLst>
                <a:gd name="T0" fmla="*/ 82 w 165"/>
                <a:gd name="T1" fmla="*/ 0 h 165"/>
                <a:gd name="T2" fmla="*/ 82 w 165"/>
                <a:gd name="T3" fmla="*/ 0 h 165"/>
                <a:gd name="T4" fmla="*/ 164 w 165"/>
                <a:gd name="T5" fmla="*/ 82 h 165"/>
                <a:gd name="T6" fmla="*/ 164 w 165"/>
                <a:gd name="T7" fmla="*/ 82 h 165"/>
                <a:gd name="T8" fmla="*/ 82 w 165"/>
                <a:gd name="T9" fmla="*/ 164 h 165"/>
                <a:gd name="T10" fmla="*/ 82 w 165"/>
                <a:gd name="T11" fmla="*/ 164 h 165"/>
                <a:gd name="T12" fmla="*/ 0 w 165"/>
                <a:gd name="T13" fmla="*/ 82 h 165"/>
                <a:gd name="T14" fmla="*/ 0 w 165"/>
                <a:gd name="T15" fmla="*/ 82 h 165"/>
                <a:gd name="T16" fmla="*/ 82 w 165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65">
                  <a:moveTo>
                    <a:pt x="82" y="0"/>
                  </a:moveTo>
                  <a:lnTo>
                    <a:pt x="82" y="0"/>
                  </a:lnTo>
                  <a:cubicBezTo>
                    <a:pt x="127" y="0"/>
                    <a:pt x="164" y="37"/>
                    <a:pt x="164" y="82"/>
                  </a:cubicBezTo>
                  <a:lnTo>
                    <a:pt x="164" y="82"/>
                  </a:lnTo>
                  <a:cubicBezTo>
                    <a:pt x="164" y="128"/>
                    <a:pt x="127" y="164"/>
                    <a:pt x="82" y="164"/>
                  </a:cubicBezTo>
                  <a:lnTo>
                    <a:pt x="82" y="164"/>
                  </a:lnTo>
                  <a:cubicBezTo>
                    <a:pt x="36" y="164"/>
                    <a:pt x="0" y="128"/>
                    <a:pt x="0" y="82"/>
                  </a:cubicBezTo>
                  <a:lnTo>
                    <a:pt x="0" y="82"/>
                  </a:lnTo>
                  <a:cubicBezTo>
                    <a:pt x="0" y="37"/>
                    <a:pt x="36" y="0"/>
                    <a:pt x="8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9BAE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7C6FF4C4-4830-254D-9F34-50A1F031B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906963"/>
              <a:ext cx="1128712" cy="506412"/>
            </a:xfrm>
            <a:custGeom>
              <a:avLst/>
              <a:gdLst>
                <a:gd name="T0" fmla="*/ 1254 w 3137"/>
                <a:gd name="T1" fmla="*/ 526 h 1407"/>
                <a:gd name="T2" fmla="*/ 1254 w 3137"/>
                <a:gd name="T3" fmla="*/ 526 h 1407"/>
                <a:gd name="T4" fmla="*/ 1172 w 3137"/>
                <a:gd name="T5" fmla="*/ 444 h 1407"/>
                <a:gd name="T6" fmla="*/ 1172 w 3137"/>
                <a:gd name="T7" fmla="*/ 444 h 1407"/>
                <a:gd name="T8" fmla="*/ 1090 w 3137"/>
                <a:gd name="T9" fmla="*/ 526 h 1407"/>
                <a:gd name="T10" fmla="*/ 1090 w 3137"/>
                <a:gd name="T11" fmla="*/ 526 h 1407"/>
                <a:gd name="T12" fmla="*/ 1172 w 3137"/>
                <a:gd name="T13" fmla="*/ 608 h 1407"/>
                <a:gd name="T14" fmla="*/ 1172 w 3137"/>
                <a:gd name="T15" fmla="*/ 608 h 1407"/>
                <a:gd name="T16" fmla="*/ 1254 w 3137"/>
                <a:gd name="T17" fmla="*/ 526 h 1407"/>
                <a:gd name="T18" fmla="*/ 3136 w 3137"/>
                <a:gd name="T19" fmla="*/ 1334 h 1407"/>
                <a:gd name="T20" fmla="*/ 3136 w 3137"/>
                <a:gd name="T21" fmla="*/ 1395 h 1407"/>
                <a:gd name="T22" fmla="*/ 455 w 3137"/>
                <a:gd name="T23" fmla="*/ 1406 h 1407"/>
                <a:gd name="T24" fmla="*/ 455 w 3137"/>
                <a:gd name="T25" fmla="*/ 1406 h 1407"/>
                <a:gd name="T26" fmla="*/ 393 w 3137"/>
                <a:gd name="T27" fmla="*/ 1361 h 1407"/>
                <a:gd name="T28" fmla="*/ 10 w 3137"/>
                <a:gd name="T29" fmla="*/ 81 h 1407"/>
                <a:gd name="T30" fmla="*/ 10 w 3137"/>
                <a:gd name="T31" fmla="*/ 81 h 1407"/>
                <a:gd name="T32" fmla="*/ 60 w 3137"/>
                <a:gd name="T33" fmla="*/ 13 h 1407"/>
                <a:gd name="T34" fmla="*/ 2199 w 3137"/>
                <a:gd name="T35" fmla="*/ 0 h 1407"/>
                <a:gd name="T36" fmla="*/ 2199 w 3137"/>
                <a:gd name="T37" fmla="*/ 0 h 1407"/>
                <a:gd name="T38" fmla="*/ 2249 w 3137"/>
                <a:gd name="T39" fmla="*/ 38 h 1407"/>
                <a:gd name="T40" fmla="*/ 2596 w 3137"/>
                <a:gd name="T41" fmla="*/ 1293 h 1407"/>
                <a:gd name="T42" fmla="*/ 3110 w 3137"/>
                <a:gd name="T43" fmla="*/ 1307 h 1407"/>
                <a:gd name="T44" fmla="*/ 3110 w 3137"/>
                <a:gd name="T45" fmla="*/ 1307 h 1407"/>
                <a:gd name="T46" fmla="*/ 3136 w 3137"/>
                <a:gd name="T47" fmla="*/ 1334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37" h="1407">
                  <a:moveTo>
                    <a:pt x="1254" y="526"/>
                  </a:moveTo>
                  <a:lnTo>
                    <a:pt x="1254" y="526"/>
                  </a:lnTo>
                  <a:cubicBezTo>
                    <a:pt x="1254" y="481"/>
                    <a:pt x="1217" y="444"/>
                    <a:pt x="1172" y="444"/>
                  </a:cubicBezTo>
                  <a:lnTo>
                    <a:pt x="1172" y="444"/>
                  </a:lnTo>
                  <a:cubicBezTo>
                    <a:pt x="1126" y="444"/>
                    <a:pt x="1090" y="481"/>
                    <a:pt x="1090" y="526"/>
                  </a:cubicBezTo>
                  <a:lnTo>
                    <a:pt x="1090" y="526"/>
                  </a:lnTo>
                  <a:cubicBezTo>
                    <a:pt x="1090" y="572"/>
                    <a:pt x="1126" y="608"/>
                    <a:pt x="1172" y="608"/>
                  </a:cubicBezTo>
                  <a:lnTo>
                    <a:pt x="1172" y="608"/>
                  </a:lnTo>
                  <a:cubicBezTo>
                    <a:pt x="1217" y="608"/>
                    <a:pt x="1254" y="572"/>
                    <a:pt x="1254" y="526"/>
                  </a:cubicBezTo>
                  <a:close/>
                  <a:moveTo>
                    <a:pt x="3136" y="1334"/>
                  </a:moveTo>
                  <a:lnTo>
                    <a:pt x="3136" y="1395"/>
                  </a:lnTo>
                  <a:lnTo>
                    <a:pt x="455" y="1406"/>
                  </a:lnTo>
                  <a:lnTo>
                    <a:pt x="455" y="1406"/>
                  </a:lnTo>
                  <a:cubicBezTo>
                    <a:pt x="427" y="1406"/>
                    <a:pt x="401" y="1388"/>
                    <a:pt x="393" y="1361"/>
                  </a:cubicBezTo>
                  <a:lnTo>
                    <a:pt x="10" y="81"/>
                  </a:lnTo>
                  <a:lnTo>
                    <a:pt x="10" y="81"/>
                  </a:lnTo>
                  <a:cubicBezTo>
                    <a:pt x="0" y="47"/>
                    <a:pt x="25" y="13"/>
                    <a:pt x="60" y="13"/>
                  </a:cubicBezTo>
                  <a:lnTo>
                    <a:pt x="2199" y="0"/>
                  </a:lnTo>
                  <a:lnTo>
                    <a:pt x="2199" y="0"/>
                  </a:lnTo>
                  <a:cubicBezTo>
                    <a:pt x="2223" y="0"/>
                    <a:pt x="2243" y="16"/>
                    <a:pt x="2249" y="38"/>
                  </a:cubicBezTo>
                  <a:lnTo>
                    <a:pt x="2596" y="1293"/>
                  </a:lnTo>
                  <a:lnTo>
                    <a:pt x="3110" y="1307"/>
                  </a:lnTo>
                  <a:lnTo>
                    <a:pt x="3110" y="1307"/>
                  </a:lnTo>
                  <a:cubicBezTo>
                    <a:pt x="3125" y="1307"/>
                    <a:pt x="3136" y="1319"/>
                    <a:pt x="3136" y="1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F5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199A2C1-2BE6-8F45-938C-83589B266F53}"/>
              </a:ext>
            </a:extLst>
          </p:cNvPr>
          <p:cNvGrpSpPr/>
          <p:nvPr/>
        </p:nvGrpSpPr>
        <p:grpSpPr>
          <a:xfrm>
            <a:off x="2365714" y="7019986"/>
            <a:ext cx="3686722" cy="2295697"/>
            <a:chOff x="7199276" y="4565755"/>
            <a:chExt cx="3686722" cy="2295697"/>
          </a:xfrm>
        </p:grpSpPr>
        <p:sp>
          <p:nvSpPr>
            <p:cNvPr id="172" name="Freeform 3">
              <a:extLst>
                <a:ext uri="{FF2B5EF4-FFF2-40B4-BE49-F238E27FC236}">
                  <a16:creationId xmlns:a16="http://schemas.microsoft.com/office/drawing/2014/main" id="{66E8FF1B-BB31-0842-9991-10E29E29F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276" y="4565755"/>
              <a:ext cx="3686722" cy="2295697"/>
            </a:xfrm>
            <a:custGeom>
              <a:avLst/>
              <a:gdLst>
                <a:gd name="T0" fmla="*/ 6310 w 6450"/>
                <a:gd name="T1" fmla="*/ 4017 h 4018"/>
                <a:gd name="T2" fmla="*/ 6310 w 6450"/>
                <a:gd name="T3" fmla="*/ 4017 h 4018"/>
                <a:gd name="T4" fmla="*/ 139 w 6450"/>
                <a:gd name="T5" fmla="*/ 4017 h 4018"/>
                <a:gd name="T6" fmla="*/ 0 w 6450"/>
                <a:gd name="T7" fmla="*/ 3878 h 4018"/>
                <a:gd name="T8" fmla="*/ 0 w 6450"/>
                <a:gd name="T9" fmla="*/ 139 h 4018"/>
                <a:gd name="T10" fmla="*/ 139 w 6450"/>
                <a:gd name="T11" fmla="*/ 0 h 4018"/>
                <a:gd name="T12" fmla="*/ 6310 w 6450"/>
                <a:gd name="T13" fmla="*/ 0 h 4018"/>
                <a:gd name="T14" fmla="*/ 6449 w 6450"/>
                <a:gd name="T15" fmla="*/ 139 h 4018"/>
                <a:gd name="T16" fmla="*/ 6449 w 6450"/>
                <a:gd name="T17" fmla="*/ 3878 h 4018"/>
                <a:gd name="T18" fmla="*/ 6310 w 6450"/>
                <a:gd name="T19" fmla="*/ 4017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50" h="4018">
                  <a:moveTo>
                    <a:pt x="6310" y="4017"/>
                  </a:moveTo>
                  <a:lnTo>
                    <a:pt x="6310" y="4017"/>
                  </a:lnTo>
                  <a:cubicBezTo>
                    <a:pt x="139" y="4017"/>
                    <a:pt x="139" y="4017"/>
                    <a:pt x="139" y="4017"/>
                  </a:cubicBezTo>
                  <a:cubicBezTo>
                    <a:pt x="58" y="4017"/>
                    <a:pt x="0" y="3948"/>
                    <a:pt x="0" y="387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9"/>
                    <a:pt x="58" y="0"/>
                    <a:pt x="139" y="0"/>
                  </a:cubicBezTo>
                  <a:cubicBezTo>
                    <a:pt x="6310" y="0"/>
                    <a:pt x="6310" y="0"/>
                    <a:pt x="6310" y="0"/>
                  </a:cubicBezTo>
                  <a:cubicBezTo>
                    <a:pt x="6391" y="0"/>
                    <a:pt x="6449" y="69"/>
                    <a:pt x="6449" y="139"/>
                  </a:cubicBezTo>
                  <a:cubicBezTo>
                    <a:pt x="6449" y="3878"/>
                    <a:pt x="6449" y="3878"/>
                    <a:pt x="6449" y="3878"/>
                  </a:cubicBezTo>
                  <a:cubicBezTo>
                    <a:pt x="6449" y="3948"/>
                    <a:pt x="6391" y="4017"/>
                    <a:pt x="6310" y="4017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chemeClr val="accent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3A68E211-4B51-D044-ABED-EF90D3630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9220" y="5379708"/>
              <a:ext cx="695513" cy="667792"/>
            </a:xfrm>
            <a:custGeom>
              <a:avLst/>
              <a:gdLst>
                <a:gd name="T0" fmla="*/ 1204 w 1217"/>
                <a:gd name="T1" fmla="*/ 567 h 1170"/>
                <a:gd name="T2" fmla="*/ 1204 w 1217"/>
                <a:gd name="T3" fmla="*/ 567 h 1170"/>
                <a:gd name="T4" fmla="*/ 23 w 1217"/>
                <a:gd name="T5" fmla="*/ 0 h 1170"/>
                <a:gd name="T6" fmla="*/ 0 w 1217"/>
                <a:gd name="T7" fmla="*/ 23 h 1170"/>
                <a:gd name="T8" fmla="*/ 0 w 1217"/>
                <a:gd name="T9" fmla="*/ 1146 h 1170"/>
                <a:gd name="T10" fmla="*/ 23 w 1217"/>
                <a:gd name="T11" fmla="*/ 1169 h 1170"/>
                <a:gd name="T12" fmla="*/ 1204 w 1217"/>
                <a:gd name="T13" fmla="*/ 602 h 1170"/>
                <a:gd name="T14" fmla="*/ 1204 w 1217"/>
                <a:gd name="T15" fmla="*/ 567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170">
                  <a:moveTo>
                    <a:pt x="1204" y="567"/>
                  </a:moveTo>
                  <a:lnTo>
                    <a:pt x="1204" y="567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0" y="11"/>
                    <a:pt x="0" y="23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1157"/>
                    <a:pt x="12" y="1169"/>
                    <a:pt x="23" y="1169"/>
                  </a:cubicBezTo>
                  <a:cubicBezTo>
                    <a:pt x="1204" y="602"/>
                    <a:pt x="1204" y="602"/>
                    <a:pt x="1204" y="602"/>
                  </a:cubicBezTo>
                  <a:cubicBezTo>
                    <a:pt x="1216" y="590"/>
                    <a:pt x="1216" y="579"/>
                    <a:pt x="1204" y="5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22DF3440-7DE0-5647-84EB-18987875F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9866" y="4903432"/>
              <a:ext cx="1574983" cy="1574984"/>
            </a:xfrm>
            <a:custGeom>
              <a:avLst/>
              <a:gdLst>
                <a:gd name="T0" fmla="*/ 2756 w 2757"/>
                <a:gd name="T1" fmla="*/ 1378 h 2757"/>
                <a:gd name="T2" fmla="*/ 2756 w 2757"/>
                <a:gd name="T3" fmla="*/ 1378 h 2757"/>
                <a:gd name="T4" fmla="*/ 1378 w 2757"/>
                <a:gd name="T5" fmla="*/ 2756 h 2757"/>
                <a:gd name="T6" fmla="*/ 0 w 2757"/>
                <a:gd name="T7" fmla="*/ 1378 h 2757"/>
                <a:gd name="T8" fmla="*/ 1378 w 2757"/>
                <a:gd name="T9" fmla="*/ 0 h 2757"/>
                <a:gd name="T10" fmla="*/ 2756 w 2757"/>
                <a:gd name="T11" fmla="*/ 1378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7" h="2757">
                  <a:moveTo>
                    <a:pt x="2756" y="1378"/>
                  </a:moveTo>
                  <a:lnTo>
                    <a:pt x="2756" y="1378"/>
                  </a:lnTo>
                  <a:cubicBezTo>
                    <a:pt x="2756" y="2142"/>
                    <a:pt x="2142" y="2756"/>
                    <a:pt x="1378" y="2756"/>
                  </a:cubicBezTo>
                  <a:cubicBezTo>
                    <a:pt x="614" y="2756"/>
                    <a:pt x="0" y="2142"/>
                    <a:pt x="0" y="1378"/>
                  </a:cubicBezTo>
                  <a:cubicBezTo>
                    <a:pt x="0" y="625"/>
                    <a:pt x="614" y="0"/>
                    <a:pt x="1378" y="0"/>
                  </a:cubicBezTo>
                  <a:cubicBezTo>
                    <a:pt x="2142" y="0"/>
                    <a:pt x="2756" y="625"/>
                    <a:pt x="2756" y="1378"/>
                  </a:cubicBezTo>
                </a:path>
              </a:pathLst>
            </a:custGeom>
            <a:noFill/>
            <a:ln w="3744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215150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6">
            <a:extLst>
              <a:ext uri="{FF2B5EF4-FFF2-40B4-BE49-F238E27FC236}">
                <a16:creationId xmlns:a16="http://schemas.microsoft.com/office/drawing/2014/main" id="{33E36365-7934-1F47-94AF-A781B95D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224" y="9607922"/>
            <a:ext cx="6331209" cy="1427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48497" tIns="0" rIns="548497" bIns="0" numCol="1" anchor="ctr" anchorCtr="0" compatLnSpc="1">
            <a:prstTxWarp prst="textNoShape">
              <a:avLst/>
            </a:prstTxWarp>
          </a:bodyPr>
          <a:lstStyle/>
          <a:p>
            <a:pPr lvl="0" algn="r"/>
            <a:endParaRPr lang="en-US" sz="3199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Freeform 28">
            <a:extLst>
              <a:ext uri="{FF2B5EF4-FFF2-40B4-BE49-F238E27FC236}">
                <a16:creationId xmlns:a16="http://schemas.microsoft.com/office/drawing/2014/main" id="{6CBDEDDD-ABEB-EC49-A9EB-6A691759D605}"/>
              </a:ext>
            </a:extLst>
          </p:cNvPr>
          <p:cNvSpPr>
            <a:spLocks/>
          </p:cNvSpPr>
          <p:nvPr/>
        </p:nvSpPr>
        <p:spPr bwMode="auto">
          <a:xfrm>
            <a:off x="15588345" y="9607922"/>
            <a:ext cx="6331209" cy="1427330"/>
          </a:xfrm>
          <a:custGeom>
            <a:avLst/>
            <a:gdLst>
              <a:gd name="T0" fmla="*/ 0 w 1577"/>
              <a:gd name="T1" fmla="*/ 0 h 329"/>
              <a:gd name="T2" fmla="*/ 1577 w 1577"/>
              <a:gd name="T3" fmla="*/ 0 h 329"/>
              <a:gd name="T4" fmla="*/ 1577 w 1577"/>
              <a:gd name="T5" fmla="*/ 329 h 329"/>
              <a:gd name="T6" fmla="*/ 0 w 1577"/>
              <a:gd name="T7" fmla="*/ 329 h 329"/>
              <a:gd name="T8" fmla="*/ 0 w 1577"/>
              <a:gd name="T9" fmla="*/ 0 h 329"/>
              <a:gd name="T10" fmla="*/ 0 w 1577"/>
              <a:gd name="T11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7" h="329">
                <a:moveTo>
                  <a:pt x="0" y="0"/>
                </a:moveTo>
                <a:lnTo>
                  <a:pt x="1577" y="0"/>
                </a:lnTo>
                <a:lnTo>
                  <a:pt x="1577" y="329"/>
                </a:lnTo>
                <a:lnTo>
                  <a:pt x="0" y="32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548497" tIns="0" rIns="548497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z="3199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Freeform 30">
            <a:extLst>
              <a:ext uri="{FF2B5EF4-FFF2-40B4-BE49-F238E27FC236}">
                <a16:creationId xmlns:a16="http://schemas.microsoft.com/office/drawing/2014/main" id="{DD3EE052-E861-7649-A3A0-24BE26084BBF}"/>
              </a:ext>
            </a:extLst>
          </p:cNvPr>
          <p:cNvSpPr>
            <a:spLocks/>
          </p:cNvSpPr>
          <p:nvPr/>
        </p:nvSpPr>
        <p:spPr bwMode="auto">
          <a:xfrm>
            <a:off x="13099219" y="5443830"/>
            <a:ext cx="2489126" cy="3835875"/>
          </a:xfrm>
          <a:custGeom>
            <a:avLst/>
            <a:gdLst>
              <a:gd name="T0" fmla="*/ 620 w 620"/>
              <a:gd name="T1" fmla="*/ 0 h 882"/>
              <a:gd name="T2" fmla="*/ 620 w 620"/>
              <a:gd name="T3" fmla="*/ 333 h 882"/>
              <a:gd name="T4" fmla="*/ 0 w 620"/>
              <a:gd name="T5" fmla="*/ 882 h 882"/>
              <a:gd name="T6" fmla="*/ 620 w 620"/>
              <a:gd name="T7" fmla="*/ 0 h 882"/>
              <a:gd name="T8" fmla="*/ 620 w 620"/>
              <a:gd name="T9" fmla="*/ 0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0" h="882">
                <a:moveTo>
                  <a:pt x="620" y="0"/>
                </a:moveTo>
                <a:lnTo>
                  <a:pt x="620" y="333"/>
                </a:lnTo>
                <a:lnTo>
                  <a:pt x="0" y="882"/>
                </a:lnTo>
                <a:lnTo>
                  <a:pt x="620" y="0"/>
                </a:lnTo>
                <a:lnTo>
                  <a:pt x="62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741E9683-E9B8-1548-BEFB-AAA974EE95B3}"/>
              </a:ext>
            </a:extLst>
          </p:cNvPr>
          <p:cNvSpPr>
            <a:spLocks/>
          </p:cNvSpPr>
          <p:nvPr/>
        </p:nvSpPr>
        <p:spPr bwMode="auto">
          <a:xfrm>
            <a:off x="8728432" y="5443830"/>
            <a:ext cx="2481096" cy="3835875"/>
          </a:xfrm>
          <a:custGeom>
            <a:avLst/>
            <a:gdLst>
              <a:gd name="T0" fmla="*/ 0 w 618"/>
              <a:gd name="T1" fmla="*/ 333 h 882"/>
              <a:gd name="T2" fmla="*/ 618 w 618"/>
              <a:gd name="T3" fmla="*/ 882 h 882"/>
              <a:gd name="T4" fmla="*/ 0 w 618"/>
              <a:gd name="T5" fmla="*/ 0 h 882"/>
              <a:gd name="T6" fmla="*/ 0 w 618"/>
              <a:gd name="T7" fmla="*/ 333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8" h="882">
                <a:moveTo>
                  <a:pt x="0" y="333"/>
                </a:moveTo>
                <a:lnTo>
                  <a:pt x="618" y="882"/>
                </a:lnTo>
                <a:lnTo>
                  <a:pt x="0" y="0"/>
                </a:lnTo>
                <a:lnTo>
                  <a:pt x="0" y="33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Freeform 32">
            <a:extLst>
              <a:ext uri="{FF2B5EF4-FFF2-40B4-BE49-F238E27FC236}">
                <a16:creationId xmlns:a16="http://schemas.microsoft.com/office/drawing/2014/main" id="{430BC95C-4A46-5C41-B9ED-351A4A3A680A}"/>
              </a:ext>
            </a:extLst>
          </p:cNvPr>
          <p:cNvSpPr>
            <a:spLocks/>
          </p:cNvSpPr>
          <p:nvPr/>
        </p:nvSpPr>
        <p:spPr bwMode="auto">
          <a:xfrm>
            <a:off x="9762335" y="7232410"/>
            <a:ext cx="2481096" cy="3801082"/>
          </a:xfrm>
          <a:custGeom>
            <a:avLst/>
            <a:gdLst>
              <a:gd name="T0" fmla="*/ 0 w 618"/>
              <a:gd name="T1" fmla="*/ 874 h 874"/>
              <a:gd name="T2" fmla="*/ 618 w 618"/>
              <a:gd name="T3" fmla="*/ 0 h 874"/>
              <a:gd name="T4" fmla="*/ 618 w 618"/>
              <a:gd name="T5" fmla="*/ 0 h 874"/>
              <a:gd name="T6" fmla="*/ 0 w 618"/>
              <a:gd name="T7" fmla="*/ 545 h 874"/>
              <a:gd name="T8" fmla="*/ 0 w 618"/>
              <a:gd name="T9" fmla="*/ 545 h 874"/>
              <a:gd name="T10" fmla="*/ 0 w 618"/>
              <a:gd name="T11" fmla="*/ 874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" h="874">
                <a:moveTo>
                  <a:pt x="0" y="874"/>
                </a:moveTo>
                <a:lnTo>
                  <a:pt x="618" y="0"/>
                </a:lnTo>
                <a:lnTo>
                  <a:pt x="618" y="0"/>
                </a:lnTo>
                <a:lnTo>
                  <a:pt x="0" y="545"/>
                </a:lnTo>
                <a:lnTo>
                  <a:pt x="0" y="545"/>
                </a:lnTo>
                <a:lnTo>
                  <a:pt x="0" y="87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Freeform 34">
            <a:extLst>
              <a:ext uri="{FF2B5EF4-FFF2-40B4-BE49-F238E27FC236}">
                <a16:creationId xmlns:a16="http://schemas.microsoft.com/office/drawing/2014/main" id="{01D45AE7-F498-A64C-BDFA-F9BFB5A4DC0E}"/>
              </a:ext>
            </a:extLst>
          </p:cNvPr>
          <p:cNvSpPr>
            <a:spLocks/>
          </p:cNvSpPr>
          <p:nvPr/>
        </p:nvSpPr>
        <p:spPr bwMode="auto">
          <a:xfrm>
            <a:off x="13099218" y="7232410"/>
            <a:ext cx="2489126" cy="3801082"/>
          </a:xfrm>
          <a:custGeom>
            <a:avLst/>
            <a:gdLst>
              <a:gd name="T0" fmla="*/ 0 w 620"/>
              <a:gd name="T1" fmla="*/ 0 h 874"/>
              <a:gd name="T2" fmla="*/ 620 w 620"/>
              <a:gd name="T3" fmla="*/ 545 h 874"/>
              <a:gd name="T4" fmla="*/ 620 w 620"/>
              <a:gd name="T5" fmla="*/ 874 h 874"/>
              <a:gd name="T6" fmla="*/ 0 w 620"/>
              <a:gd name="T7" fmla="*/ 0 h 874"/>
              <a:gd name="T8" fmla="*/ 0 w 620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0" h="874">
                <a:moveTo>
                  <a:pt x="0" y="0"/>
                </a:moveTo>
                <a:lnTo>
                  <a:pt x="620" y="545"/>
                </a:lnTo>
                <a:lnTo>
                  <a:pt x="620" y="8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Oval 20">
            <a:extLst>
              <a:ext uri="{FF2B5EF4-FFF2-40B4-BE49-F238E27FC236}">
                <a16:creationId xmlns:a16="http://schemas.microsoft.com/office/drawing/2014/main" id="{A5F9C939-DE36-EE4A-A1E1-2C0FB4F5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032" y="9224678"/>
            <a:ext cx="2190727" cy="21938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665" tIns="182832" rIns="0" bIns="0" rtlCol="0" anchor="ctr"/>
          <a:lstStyle/>
          <a:p>
            <a:pPr algn="ctr"/>
            <a:endParaRPr lang="en-US" sz="55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104" name="Freeform 24">
            <a:extLst>
              <a:ext uri="{FF2B5EF4-FFF2-40B4-BE49-F238E27FC236}">
                <a16:creationId xmlns:a16="http://schemas.microsoft.com/office/drawing/2014/main" id="{14228B25-710C-014A-89CF-A69B5F7FC2DB}"/>
              </a:ext>
            </a:extLst>
          </p:cNvPr>
          <p:cNvSpPr>
            <a:spLocks/>
          </p:cNvSpPr>
          <p:nvPr/>
        </p:nvSpPr>
        <p:spPr bwMode="auto">
          <a:xfrm>
            <a:off x="15588345" y="5445603"/>
            <a:ext cx="6331209" cy="1444686"/>
          </a:xfrm>
          <a:custGeom>
            <a:avLst/>
            <a:gdLst>
              <a:gd name="T0" fmla="*/ 0 w 1577"/>
              <a:gd name="T1" fmla="*/ 0 h 333"/>
              <a:gd name="T2" fmla="*/ 1577 w 1577"/>
              <a:gd name="T3" fmla="*/ 0 h 333"/>
              <a:gd name="T4" fmla="*/ 1577 w 1577"/>
              <a:gd name="T5" fmla="*/ 333 h 333"/>
              <a:gd name="T6" fmla="*/ 0 w 1577"/>
              <a:gd name="T7" fmla="*/ 333 h 333"/>
              <a:gd name="T8" fmla="*/ 0 w 1577"/>
              <a:gd name="T9" fmla="*/ 0 h 333"/>
              <a:gd name="T10" fmla="*/ 0 w 1577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7" h="333">
                <a:moveTo>
                  <a:pt x="0" y="0"/>
                </a:moveTo>
                <a:lnTo>
                  <a:pt x="1577" y="0"/>
                </a:lnTo>
                <a:lnTo>
                  <a:pt x="1577" y="333"/>
                </a:lnTo>
                <a:lnTo>
                  <a:pt x="0" y="33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48497" tIns="0" rIns="548497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z="3199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Freeform 25">
            <a:extLst>
              <a:ext uri="{FF2B5EF4-FFF2-40B4-BE49-F238E27FC236}">
                <a16:creationId xmlns:a16="http://schemas.microsoft.com/office/drawing/2014/main" id="{FCDB6F8C-F841-A142-B6F3-2BD0B5B0EAB9}"/>
              </a:ext>
            </a:extLst>
          </p:cNvPr>
          <p:cNvSpPr>
            <a:spLocks/>
          </p:cNvSpPr>
          <p:nvPr/>
        </p:nvSpPr>
        <p:spPr bwMode="auto">
          <a:xfrm>
            <a:off x="2397224" y="5445603"/>
            <a:ext cx="6331209" cy="1444686"/>
          </a:xfrm>
          <a:custGeom>
            <a:avLst/>
            <a:gdLst>
              <a:gd name="T0" fmla="*/ 1577 w 1577"/>
              <a:gd name="T1" fmla="*/ 333 h 333"/>
              <a:gd name="T2" fmla="*/ 0 w 1577"/>
              <a:gd name="T3" fmla="*/ 333 h 333"/>
              <a:gd name="T4" fmla="*/ 0 w 1577"/>
              <a:gd name="T5" fmla="*/ 0 h 333"/>
              <a:gd name="T6" fmla="*/ 0 w 1577"/>
              <a:gd name="T7" fmla="*/ 0 h 333"/>
              <a:gd name="T8" fmla="*/ 1577 w 1577"/>
              <a:gd name="T9" fmla="*/ 0 h 333"/>
              <a:gd name="T10" fmla="*/ 1577 w 1577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7" h="333">
                <a:moveTo>
                  <a:pt x="1577" y="333"/>
                </a:moveTo>
                <a:lnTo>
                  <a:pt x="0" y="333"/>
                </a:lnTo>
                <a:lnTo>
                  <a:pt x="0" y="0"/>
                </a:lnTo>
                <a:lnTo>
                  <a:pt x="0" y="0"/>
                </a:lnTo>
                <a:lnTo>
                  <a:pt x="1577" y="0"/>
                </a:lnTo>
                <a:lnTo>
                  <a:pt x="1577" y="3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48497" tIns="0" rIns="548497" bIns="0" numCol="1" anchor="ctr" anchorCtr="0" compatLnSpc="1">
            <a:prstTxWarp prst="textNoShape">
              <a:avLst/>
            </a:prstTxWarp>
          </a:bodyPr>
          <a:lstStyle/>
          <a:p>
            <a:pPr lvl="0" algn="r"/>
            <a:endParaRPr lang="en-US" sz="3199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Oval 18">
            <a:extLst>
              <a:ext uri="{FF2B5EF4-FFF2-40B4-BE49-F238E27FC236}">
                <a16:creationId xmlns:a16="http://schemas.microsoft.com/office/drawing/2014/main" id="{D55A4900-0997-8947-BA04-8473DC26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032" y="5071039"/>
            <a:ext cx="2190727" cy="2193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665" tIns="182832" rIns="0" bIns="0" rtlCol="0" anchor="ctr"/>
          <a:lstStyle/>
          <a:p>
            <a:pPr algn="ctr"/>
            <a:endParaRPr lang="en-US" sz="55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4C98879F-416D-1E42-9835-E4AAF3C7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498" y="5066407"/>
            <a:ext cx="2199997" cy="22030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665" tIns="182832" rIns="0" bIns="0" rtlCol="0" anchor="ctr"/>
          <a:lstStyle/>
          <a:p>
            <a:pPr algn="ctr"/>
            <a:endParaRPr lang="en-US" sz="5599" b="1" dirty="0">
              <a:solidFill>
                <a:schemeClr val="accent1"/>
              </a:solidFill>
              <a:latin typeface="Roboto Bold" charset="0"/>
            </a:endParaRPr>
          </a:p>
        </p:txBody>
      </p:sp>
      <p:sp>
        <p:nvSpPr>
          <p:cNvPr id="108" name="Oval 23">
            <a:extLst>
              <a:ext uri="{FF2B5EF4-FFF2-40B4-BE49-F238E27FC236}">
                <a16:creationId xmlns:a16="http://schemas.microsoft.com/office/drawing/2014/main" id="{30A5C63B-699E-AF4F-9696-9E827BA5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135" y="9224678"/>
            <a:ext cx="2190727" cy="219381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665" tIns="182832" rIns="0" bIns="0" rtlCol="0" anchor="ctr"/>
          <a:lstStyle/>
          <a:p>
            <a:pPr algn="ctr"/>
            <a:endParaRPr lang="en-US" sz="5599" b="1" dirty="0">
              <a:solidFill>
                <a:schemeClr val="accent1"/>
              </a:solidFill>
              <a:latin typeface="Roboto Bold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3DA3C4-B788-684E-BDB9-1741F02A3CC4}"/>
              </a:ext>
            </a:extLst>
          </p:cNvPr>
          <p:cNvGrpSpPr/>
          <p:nvPr/>
        </p:nvGrpSpPr>
        <p:grpSpPr>
          <a:xfrm>
            <a:off x="5948095" y="4492635"/>
            <a:ext cx="11580807" cy="6541737"/>
            <a:chOff x="5726184" y="4320538"/>
            <a:chExt cx="12883515" cy="7277607"/>
          </a:xfrm>
        </p:grpSpPr>
        <p:sp>
          <p:nvSpPr>
            <p:cNvPr id="5" name="Freeform 118">
              <a:extLst>
                <a:ext uri="{FF2B5EF4-FFF2-40B4-BE49-F238E27FC236}">
                  <a16:creationId xmlns:a16="http://schemas.microsoft.com/office/drawing/2014/main" id="{A32B0FB0-D77C-5F40-B648-F75F888C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84" y="4320538"/>
              <a:ext cx="12883515" cy="7176904"/>
            </a:xfrm>
            <a:custGeom>
              <a:avLst/>
              <a:gdLst>
                <a:gd name="T0" fmla="*/ 1762 w 8464"/>
                <a:gd name="T1" fmla="*/ 4696 h 4715"/>
                <a:gd name="T2" fmla="*/ 1762 w 8464"/>
                <a:gd name="T3" fmla="*/ 4696 h 4715"/>
                <a:gd name="T4" fmla="*/ 1204 w 8464"/>
                <a:gd name="T5" fmla="*/ 2401 h 4715"/>
                <a:gd name="T6" fmla="*/ 1204 w 8464"/>
                <a:gd name="T7" fmla="*/ 2401 h 4715"/>
                <a:gd name="T8" fmla="*/ 5104 w 8464"/>
                <a:gd name="T9" fmla="*/ 469 h 4715"/>
                <a:gd name="T10" fmla="*/ 5104 w 8464"/>
                <a:gd name="T11" fmla="*/ 469 h 4715"/>
                <a:gd name="T12" fmla="*/ 7275 w 8464"/>
                <a:gd name="T13" fmla="*/ 2393 h 4715"/>
                <a:gd name="T14" fmla="*/ 7275 w 8464"/>
                <a:gd name="T15" fmla="*/ 2393 h 4715"/>
                <a:gd name="T16" fmla="*/ 7975 w 8464"/>
                <a:gd name="T17" fmla="*/ 4280 h 4715"/>
                <a:gd name="T18" fmla="*/ 7975 w 8464"/>
                <a:gd name="T19" fmla="*/ 4280 h 4715"/>
                <a:gd name="T20" fmla="*/ 7727 w 8464"/>
                <a:gd name="T21" fmla="*/ 4714 h 4715"/>
                <a:gd name="T22" fmla="*/ 1762 w 8464"/>
                <a:gd name="T23" fmla="*/ 4696 h 4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64" h="4715">
                  <a:moveTo>
                    <a:pt x="1762" y="4696"/>
                  </a:moveTo>
                  <a:lnTo>
                    <a:pt x="1762" y="4696"/>
                  </a:lnTo>
                  <a:cubicBezTo>
                    <a:pt x="1762" y="4696"/>
                    <a:pt x="0" y="3589"/>
                    <a:pt x="1204" y="2401"/>
                  </a:cubicBezTo>
                  <a:lnTo>
                    <a:pt x="1204" y="2401"/>
                  </a:lnTo>
                  <a:cubicBezTo>
                    <a:pt x="2410" y="1214"/>
                    <a:pt x="4023" y="0"/>
                    <a:pt x="5104" y="469"/>
                  </a:cubicBezTo>
                  <a:lnTo>
                    <a:pt x="5104" y="469"/>
                  </a:lnTo>
                  <a:cubicBezTo>
                    <a:pt x="6184" y="939"/>
                    <a:pt x="6088" y="1533"/>
                    <a:pt x="7275" y="2393"/>
                  </a:cubicBezTo>
                  <a:lnTo>
                    <a:pt x="7275" y="2393"/>
                  </a:lnTo>
                  <a:cubicBezTo>
                    <a:pt x="8463" y="3252"/>
                    <a:pt x="8188" y="3934"/>
                    <a:pt x="7975" y="4280"/>
                  </a:cubicBezTo>
                  <a:lnTo>
                    <a:pt x="7975" y="4280"/>
                  </a:lnTo>
                  <a:cubicBezTo>
                    <a:pt x="7763" y="4625"/>
                    <a:pt x="7727" y="4714"/>
                    <a:pt x="7727" y="4714"/>
                  </a:cubicBezTo>
                  <a:lnTo>
                    <a:pt x="1762" y="469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6" name="Freeform 119">
              <a:extLst>
                <a:ext uri="{FF2B5EF4-FFF2-40B4-BE49-F238E27FC236}">
                  <a16:creationId xmlns:a16="http://schemas.microsoft.com/office/drawing/2014/main" id="{025517FC-5858-7C48-9A04-7640AC49A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4944" y="6327924"/>
              <a:ext cx="2034241" cy="2947294"/>
            </a:xfrm>
            <a:custGeom>
              <a:avLst/>
              <a:gdLst>
                <a:gd name="T0" fmla="*/ 413 w 1334"/>
                <a:gd name="T1" fmla="*/ 233 h 1936"/>
                <a:gd name="T2" fmla="*/ 413 w 1334"/>
                <a:gd name="T3" fmla="*/ 233 h 1936"/>
                <a:gd name="T4" fmla="*/ 1008 w 1334"/>
                <a:gd name="T5" fmla="*/ 294 h 1936"/>
                <a:gd name="T6" fmla="*/ 1008 w 1334"/>
                <a:gd name="T7" fmla="*/ 294 h 1936"/>
                <a:gd name="T8" fmla="*/ 1232 w 1334"/>
                <a:gd name="T9" fmla="*/ 573 h 1936"/>
                <a:gd name="T10" fmla="*/ 1232 w 1334"/>
                <a:gd name="T11" fmla="*/ 573 h 1936"/>
                <a:gd name="T12" fmla="*/ 1257 w 1334"/>
                <a:gd name="T13" fmla="*/ 637 h 1936"/>
                <a:gd name="T14" fmla="*/ 1257 w 1334"/>
                <a:gd name="T15" fmla="*/ 637 h 1936"/>
                <a:gd name="T16" fmla="*/ 1252 w 1334"/>
                <a:gd name="T17" fmla="*/ 1583 h 1936"/>
                <a:gd name="T18" fmla="*/ 1252 w 1334"/>
                <a:gd name="T19" fmla="*/ 1583 h 1936"/>
                <a:gd name="T20" fmla="*/ 0 w 1334"/>
                <a:gd name="T21" fmla="*/ 1935 h 1936"/>
                <a:gd name="T22" fmla="*/ 413 w 1334"/>
                <a:gd name="T23" fmla="*/ 233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4" h="1936">
                  <a:moveTo>
                    <a:pt x="413" y="233"/>
                  </a:moveTo>
                  <a:lnTo>
                    <a:pt x="413" y="233"/>
                  </a:lnTo>
                  <a:cubicBezTo>
                    <a:pt x="674" y="0"/>
                    <a:pt x="865" y="139"/>
                    <a:pt x="1008" y="294"/>
                  </a:cubicBezTo>
                  <a:lnTo>
                    <a:pt x="1008" y="294"/>
                  </a:lnTo>
                  <a:cubicBezTo>
                    <a:pt x="1122" y="418"/>
                    <a:pt x="1138" y="445"/>
                    <a:pt x="1232" y="573"/>
                  </a:cubicBezTo>
                  <a:lnTo>
                    <a:pt x="1232" y="573"/>
                  </a:lnTo>
                  <a:cubicBezTo>
                    <a:pt x="1246" y="592"/>
                    <a:pt x="1257" y="613"/>
                    <a:pt x="1257" y="637"/>
                  </a:cubicBezTo>
                  <a:lnTo>
                    <a:pt x="1257" y="637"/>
                  </a:lnTo>
                  <a:cubicBezTo>
                    <a:pt x="1260" y="779"/>
                    <a:pt x="1333" y="1377"/>
                    <a:pt x="1252" y="1583"/>
                  </a:cubicBezTo>
                  <a:lnTo>
                    <a:pt x="1252" y="1583"/>
                  </a:lnTo>
                  <a:cubicBezTo>
                    <a:pt x="1158" y="1824"/>
                    <a:pt x="0" y="1935"/>
                    <a:pt x="0" y="1935"/>
                  </a:cubicBezTo>
                  <a:lnTo>
                    <a:pt x="413" y="233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120">
              <a:extLst>
                <a:ext uri="{FF2B5EF4-FFF2-40B4-BE49-F238E27FC236}">
                  <a16:creationId xmlns:a16="http://schemas.microsoft.com/office/drawing/2014/main" id="{728FFA96-D2D5-7341-B9A9-87B79EBC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7068" y="7234266"/>
              <a:ext cx="349110" cy="1718697"/>
            </a:xfrm>
            <a:custGeom>
              <a:avLst/>
              <a:gdLst>
                <a:gd name="T0" fmla="*/ 13 w 229"/>
                <a:gd name="T1" fmla="*/ 1128 h 1129"/>
                <a:gd name="T2" fmla="*/ 13 w 229"/>
                <a:gd name="T3" fmla="*/ 1128 h 1129"/>
                <a:gd name="T4" fmla="*/ 12 w 229"/>
                <a:gd name="T5" fmla="*/ 1104 h 1129"/>
                <a:gd name="T6" fmla="*/ 12 w 229"/>
                <a:gd name="T7" fmla="*/ 1104 h 1129"/>
                <a:gd name="T8" fmla="*/ 98 w 229"/>
                <a:gd name="T9" fmla="*/ 1057 h 1129"/>
                <a:gd name="T10" fmla="*/ 98 w 229"/>
                <a:gd name="T11" fmla="*/ 1057 h 1129"/>
                <a:gd name="T12" fmla="*/ 91 w 229"/>
                <a:gd name="T13" fmla="*/ 22 h 1129"/>
                <a:gd name="T14" fmla="*/ 91 w 229"/>
                <a:gd name="T15" fmla="*/ 22 h 1129"/>
                <a:gd name="T16" fmla="*/ 115 w 229"/>
                <a:gd name="T17" fmla="*/ 17 h 1129"/>
                <a:gd name="T18" fmla="*/ 115 w 229"/>
                <a:gd name="T19" fmla="*/ 17 h 1129"/>
                <a:gd name="T20" fmla="*/ 189 w 229"/>
                <a:gd name="T21" fmla="*/ 567 h 1129"/>
                <a:gd name="T22" fmla="*/ 189 w 229"/>
                <a:gd name="T23" fmla="*/ 567 h 1129"/>
                <a:gd name="T24" fmla="*/ 117 w 229"/>
                <a:gd name="T25" fmla="*/ 1071 h 1129"/>
                <a:gd name="T26" fmla="*/ 117 w 229"/>
                <a:gd name="T27" fmla="*/ 1071 h 1129"/>
                <a:gd name="T28" fmla="*/ 14 w 229"/>
                <a:gd name="T29" fmla="*/ 1128 h 1129"/>
                <a:gd name="T30" fmla="*/ 13 w 229"/>
                <a:gd name="T3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" h="1129">
                  <a:moveTo>
                    <a:pt x="13" y="1128"/>
                  </a:moveTo>
                  <a:lnTo>
                    <a:pt x="13" y="1128"/>
                  </a:lnTo>
                  <a:cubicBezTo>
                    <a:pt x="0" y="1125"/>
                    <a:pt x="0" y="1107"/>
                    <a:pt x="12" y="1104"/>
                  </a:cubicBezTo>
                  <a:lnTo>
                    <a:pt x="12" y="1104"/>
                  </a:lnTo>
                  <a:cubicBezTo>
                    <a:pt x="47" y="1102"/>
                    <a:pt x="74" y="1087"/>
                    <a:pt x="98" y="1057"/>
                  </a:cubicBezTo>
                  <a:lnTo>
                    <a:pt x="98" y="1057"/>
                  </a:lnTo>
                  <a:cubicBezTo>
                    <a:pt x="228" y="889"/>
                    <a:pt x="155" y="327"/>
                    <a:pt x="91" y="22"/>
                  </a:cubicBezTo>
                  <a:lnTo>
                    <a:pt x="91" y="22"/>
                  </a:lnTo>
                  <a:cubicBezTo>
                    <a:pt x="87" y="6"/>
                    <a:pt x="112" y="0"/>
                    <a:pt x="115" y="17"/>
                  </a:cubicBezTo>
                  <a:lnTo>
                    <a:pt x="115" y="17"/>
                  </a:lnTo>
                  <a:cubicBezTo>
                    <a:pt x="128" y="84"/>
                    <a:pt x="175" y="320"/>
                    <a:pt x="189" y="567"/>
                  </a:cubicBezTo>
                  <a:lnTo>
                    <a:pt x="189" y="567"/>
                  </a:lnTo>
                  <a:cubicBezTo>
                    <a:pt x="204" y="820"/>
                    <a:pt x="180" y="990"/>
                    <a:pt x="117" y="1071"/>
                  </a:cubicBezTo>
                  <a:lnTo>
                    <a:pt x="117" y="1071"/>
                  </a:lnTo>
                  <a:cubicBezTo>
                    <a:pt x="90" y="1107"/>
                    <a:pt x="55" y="1126"/>
                    <a:pt x="14" y="1128"/>
                  </a:cubicBezTo>
                  <a:lnTo>
                    <a:pt x="13" y="1128"/>
                  </a:lnTo>
                </a:path>
              </a:pathLst>
            </a:custGeom>
            <a:solidFill>
              <a:srgbClr val="303C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121">
              <a:extLst>
                <a:ext uri="{FF2B5EF4-FFF2-40B4-BE49-F238E27FC236}">
                  <a16:creationId xmlns:a16="http://schemas.microsoft.com/office/drawing/2014/main" id="{D947391A-B859-094B-B211-CADA1D035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520" y="6583043"/>
              <a:ext cx="2651898" cy="4780126"/>
            </a:xfrm>
            <a:custGeom>
              <a:avLst/>
              <a:gdLst>
                <a:gd name="T0" fmla="*/ 1551 w 1740"/>
                <a:gd name="T1" fmla="*/ 0 h 3140"/>
                <a:gd name="T2" fmla="*/ 1551 w 1740"/>
                <a:gd name="T3" fmla="*/ 0 h 3140"/>
                <a:gd name="T4" fmla="*/ 718 w 1740"/>
                <a:gd name="T5" fmla="*/ 1550 h 3140"/>
                <a:gd name="T6" fmla="*/ 718 w 1740"/>
                <a:gd name="T7" fmla="*/ 1550 h 3140"/>
                <a:gd name="T8" fmla="*/ 355 w 1740"/>
                <a:gd name="T9" fmla="*/ 2734 h 3140"/>
                <a:gd name="T10" fmla="*/ 355 w 1740"/>
                <a:gd name="T11" fmla="*/ 2734 h 3140"/>
                <a:gd name="T12" fmla="*/ 1510 w 1740"/>
                <a:gd name="T13" fmla="*/ 2693 h 3140"/>
                <a:gd name="T14" fmla="*/ 1510 w 1740"/>
                <a:gd name="T15" fmla="*/ 2693 h 3140"/>
                <a:gd name="T16" fmla="*/ 1551 w 1740"/>
                <a:gd name="T17" fmla="*/ 0 h 3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0" h="3140">
                  <a:moveTo>
                    <a:pt x="1551" y="0"/>
                  </a:moveTo>
                  <a:lnTo>
                    <a:pt x="1551" y="0"/>
                  </a:lnTo>
                  <a:cubicBezTo>
                    <a:pt x="1049" y="277"/>
                    <a:pt x="1355" y="1216"/>
                    <a:pt x="718" y="1550"/>
                  </a:cubicBezTo>
                  <a:lnTo>
                    <a:pt x="718" y="1550"/>
                  </a:lnTo>
                  <a:cubicBezTo>
                    <a:pt x="542" y="1643"/>
                    <a:pt x="0" y="2113"/>
                    <a:pt x="355" y="2734"/>
                  </a:cubicBezTo>
                  <a:lnTo>
                    <a:pt x="355" y="2734"/>
                  </a:lnTo>
                  <a:cubicBezTo>
                    <a:pt x="588" y="3139"/>
                    <a:pt x="1281" y="3052"/>
                    <a:pt x="1510" y="2693"/>
                  </a:cubicBezTo>
                  <a:lnTo>
                    <a:pt x="1510" y="2693"/>
                  </a:lnTo>
                  <a:cubicBezTo>
                    <a:pt x="1739" y="2334"/>
                    <a:pt x="1551" y="0"/>
                    <a:pt x="1551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5002FB00-0ADE-474F-8574-066DD9113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348" y="7106709"/>
              <a:ext cx="1691842" cy="2725746"/>
            </a:xfrm>
            <a:custGeom>
              <a:avLst/>
              <a:gdLst>
                <a:gd name="T0" fmla="*/ 13 w 1113"/>
                <a:gd name="T1" fmla="*/ 1790 h 1791"/>
                <a:gd name="T2" fmla="*/ 11 w 1113"/>
                <a:gd name="T3" fmla="*/ 1790 h 1791"/>
                <a:gd name="T4" fmla="*/ 11 w 1113"/>
                <a:gd name="T5" fmla="*/ 1790 h 1791"/>
                <a:gd name="T6" fmla="*/ 1 w 1113"/>
                <a:gd name="T7" fmla="*/ 1776 h 1791"/>
                <a:gd name="T8" fmla="*/ 1 w 1113"/>
                <a:gd name="T9" fmla="*/ 1776 h 1791"/>
                <a:gd name="T10" fmla="*/ 62 w 1113"/>
                <a:gd name="T11" fmla="*/ 1589 h 1791"/>
                <a:gd name="T12" fmla="*/ 62 w 1113"/>
                <a:gd name="T13" fmla="*/ 1589 h 1791"/>
                <a:gd name="T14" fmla="*/ 363 w 1113"/>
                <a:gd name="T15" fmla="*/ 1251 h 1791"/>
                <a:gd name="T16" fmla="*/ 363 w 1113"/>
                <a:gd name="T17" fmla="*/ 1251 h 1791"/>
                <a:gd name="T18" fmla="*/ 1084 w 1113"/>
                <a:gd name="T19" fmla="*/ 16 h 1791"/>
                <a:gd name="T20" fmla="*/ 1084 w 1113"/>
                <a:gd name="T21" fmla="*/ 16 h 1791"/>
                <a:gd name="T22" fmla="*/ 1107 w 1113"/>
                <a:gd name="T23" fmla="*/ 22 h 1791"/>
                <a:gd name="T24" fmla="*/ 1107 w 1113"/>
                <a:gd name="T25" fmla="*/ 22 h 1791"/>
                <a:gd name="T26" fmla="*/ 758 w 1113"/>
                <a:gd name="T27" fmla="*/ 918 h 1791"/>
                <a:gd name="T28" fmla="*/ 758 w 1113"/>
                <a:gd name="T29" fmla="*/ 918 h 1791"/>
                <a:gd name="T30" fmla="*/ 375 w 1113"/>
                <a:gd name="T31" fmla="*/ 1271 h 1791"/>
                <a:gd name="T32" fmla="*/ 375 w 1113"/>
                <a:gd name="T33" fmla="*/ 1271 h 1791"/>
                <a:gd name="T34" fmla="*/ 24 w 1113"/>
                <a:gd name="T35" fmla="*/ 1780 h 1791"/>
                <a:gd name="T36" fmla="*/ 24 w 1113"/>
                <a:gd name="T37" fmla="*/ 1780 h 1791"/>
                <a:gd name="T38" fmla="*/ 13 w 1113"/>
                <a:gd name="T39" fmla="*/ 179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3" h="1791">
                  <a:moveTo>
                    <a:pt x="13" y="1790"/>
                  </a:moveTo>
                  <a:lnTo>
                    <a:pt x="11" y="1790"/>
                  </a:lnTo>
                  <a:lnTo>
                    <a:pt x="11" y="1790"/>
                  </a:lnTo>
                  <a:cubicBezTo>
                    <a:pt x="5" y="1788"/>
                    <a:pt x="0" y="1783"/>
                    <a:pt x="1" y="1776"/>
                  </a:cubicBezTo>
                  <a:lnTo>
                    <a:pt x="1" y="1776"/>
                  </a:lnTo>
                  <a:cubicBezTo>
                    <a:pt x="1" y="1773"/>
                    <a:pt x="12" y="1694"/>
                    <a:pt x="62" y="1589"/>
                  </a:cubicBezTo>
                  <a:lnTo>
                    <a:pt x="62" y="1589"/>
                  </a:lnTo>
                  <a:cubicBezTo>
                    <a:pt x="128" y="1451"/>
                    <a:pt x="233" y="1333"/>
                    <a:pt x="363" y="1251"/>
                  </a:cubicBezTo>
                  <a:lnTo>
                    <a:pt x="363" y="1251"/>
                  </a:lnTo>
                  <a:cubicBezTo>
                    <a:pt x="657" y="1063"/>
                    <a:pt x="853" y="887"/>
                    <a:pt x="1084" y="16"/>
                  </a:cubicBezTo>
                  <a:lnTo>
                    <a:pt x="1084" y="16"/>
                  </a:lnTo>
                  <a:cubicBezTo>
                    <a:pt x="1087" y="0"/>
                    <a:pt x="1112" y="6"/>
                    <a:pt x="1107" y="22"/>
                  </a:cubicBezTo>
                  <a:lnTo>
                    <a:pt x="1107" y="22"/>
                  </a:lnTo>
                  <a:cubicBezTo>
                    <a:pt x="995" y="443"/>
                    <a:pt x="884" y="727"/>
                    <a:pt x="758" y="918"/>
                  </a:cubicBezTo>
                  <a:lnTo>
                    <a:pt x="758" y="918"/>
                  </a:lnTo>
                  <a:cubicBezTo>
                    <a:pt x="641" y="1094"/>
                    <a:pt x="520" y="1178"/>
                    <a:pt x="375" y="1271"/>
                  </a:cubicBezTo>
                  <a:lnTo>
                    <a:pt x="375" y="1271"/>
                  </a:lnTo>
                  <a:cubicBezTo>
                    <a:pt x="69" y="1466"/>
                    <a:pt x="24" y="1776"/>
                    <a:pt x="24" y="1780"/>
                  </a:cubicBezTo>
                  <a:lnTo>
                    <a:pt x="24" y="1780"/>
                  </a:lnTo>
                  <a:cubicBezTo>
                    <a:pt x="23" y="1785"/>
                    <a:pt x="18" y="1789"/>
                    <a:pt x="13" y="179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E4AF8E4-4E88-9247-BCD0-78F9EF9A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776" y="7006002"/>
              <a:ext cx="1718697" cy="2457199"/>
            </a:xfrm>
            <a:custGeom>
              <a:avLst/>
              <a:gdLst>
                <a:gd name="T0" fmla="*/ 13 w 1127"/>
                <a:gd name="T1" fmla="*/ 1613 h 1614"/>
                <a:gd name="T2" fmla="*/ 13 w 1127"/>
                <a:gd name="T3" fmla="*/ 1613 h 1614"/>
                <a:gd name="T4" fmla="*/ 7 w 1127"/>
                <a:gd name="T5" fmla="*/ 1611 h 1614"/>
                <a:gd name="T6" fmla="*/ 7 w 1127"/>
                <a:gd name="T7" fmla="*/ 1611 h 1614"/>
                <a:gd name="T8" fmla="*/ 3 w 1127"/>
                <a:gd name="T9" fmla="*/ 1594 h 1614"/>
                <a:gd name="T10" fmla="*/ 3 w 1127"/>
                <a:gd name="T11" fmla="*/ 1594 h 1614"/>
                <a:gd name="T12" fmla="*/ 279 w 1127"/>
                <a:gd name="T13" fmla="*/ 1313 h 1614"/>
                <a:gd name="T14" fmla="*/ 279 w 1127"/>
                <a:gd name="T15" fmla="*/ 1313 h 1614"/>
                <a:gd name="T16" fmla="*/ 1102 w 1127"/>
                <a:gd name="T17" fmla="*/ 11 h 1614"/>
                <a:gd name="T18" fmla="*/ 1102 w 1127"/>
                <a:gd name="T19" fmla="*/ 11 h 1614"/>
                <a:gd name="T20" fmla="*/ 1125 w 1127"/>
                <a:gd name="T21" fmla="*/ 20 h 1614"/>
                <a:gd name="T22" fmla="*/ 1125 w 1127"/>
                <a:gd name="T23" fmla="*/ 20 h 1614"/>
                <a:gd name="T24" fmla="*/ 740 w 1127"/>
                <a:gd name="T25" fmla="*/ 901 h 1614"/>
                <a:gd name="T26" fmla="*/ 740 w 1127"/>
                <a:gd name="T27" fmla="*/ 901 h 1614"/>
                <a:gd name="T28" fmla="*/ 291 w 1127"/>
                <a:gd name="T29" fmla="*/ 1333 h 1614"/>
                <a:gd name="T30" fmla="*/ 291 w 1127"/>
                <a:gd name="T31" fmla="*/ 1333 h 1614"/>
                <a:gd name="T32" fmla="*/ 23 w 1127"/>
                <a:gd name="T33" fmla="*/ 1607 h 1614"/>
                <a:gd name="T34" fmla="*/ 23 w 1127"/>
                <a:gd name="T35" fmla="*/ 1607 h 1614"/>
                <a:gd name="T36" fmla="*/ 13 w 1127"/>
                <a:gd name="T37" fmla="*/ 1613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7" h="1614">
                  <a:moveTo>
                    <a:pt x="13" y="1613"/>
                  </a:moveTo>
                  <a:lnTo>
                    <a:pt x="13" y="1613"/>
                  </a:lnTo>
                  <a:cubicBezTo>
                    <a:pt x="11" y="1613"/>
                    <a:pt x="8" y="1611"/>
                    <a:pt x="7" y="1611"/>
                  </a:cubicBezTo>
                  <a:lnTo>
                    <a:pt x="7" y="1611"/>
                  </a:lnTo>
                  <a:cubicBezTo>
                    <a:pt x="1" y="1607"/>
                    <a:pt x="0" y="1600"/>
                    <a:pt x="3" y="1594"/>
                  </a:cubicBezTo>
                  <a:lnTo>
                    <a:pt x="3" y="1594"/>
                  </a:lnTo>
                  <a:cubicBezTo>
                    <a:pt x="73" y="1481"/>
                    <a:pt x="167" y="1386"/>
                    <a:pt x="279" y="1313"/>
                  </a:cubicBezTo>
                  <a:lnTo>
                    <a:pt x="279" y="1313"/>
                  </a:lnTo>
                  <a:cubicBezTo>
                    <a:pt x="692" y="1046"/>
                    <a:pt x="760" y="892"/>
                    <a:pt x="1102" y="11"/>
                  </a:cubicBezTo>
                  <a:lnTo>
                    <a:pt x="1102" y="11"/>
                  </a:lnTo>
                  <a:cubicBezTo>
                    <a:pt x="1109" y="0"/>
                    <a:pt x="1126" y="7"/>
                    <a:pt x="1125" y="20"/>
                  </a:cubicBezTo>
                  <a:lnTo>
                    <a:pt x="1125" y="20"/>
                  </a:lnTo>
                  <a:cubicBezTo>
                    <a:pt x="954" y="461"/>
                    <a:pt x="851" y="718"/>
                    <a:pt x="740" y="901"/>
                  </a:cubicBezTo>
                  <a:lnTo>
                    <a:pt x="740" y="901"/>
                  </a:lnTo>
                  <a:cubicBezTo>
                    <a:pt x="620" y="1098"/>
                    <a:pt x="485" y="1208"/>
                    <a:pt x="291" y="1333"/>
                  </a:cubicBezTo>
                  <a:lnTo>
                    <a:pt x="291" y="1333"/>
                  </a:lnTo>
                  <a:cubicBezTo>
                    <a:pt x="183" y="1404"/>
                    <a:pt x="92" y="1497"/>
                    <a:pt x="23" y="1607"/>
                  </a:cubicBezTo>
                  <a:lnTo>
                    <a:pt x="23" y="1607"/>
                  </a:lnTo>
                  <a:cubicBezTo>
                    <a:pt x="21" y="1610"/>
                    <a:pt x="17" y="1613"/>
                    <a:pt x="13" y="161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124">
              <a:extLst>
                <a:ext uri="{FF2B5EF4-FFF2-40B4-BE49-F238E27FC236}">
                  <a16:creationId xmlns:a16="http://schemas.microsoft.com/office/drawing/2014/main" id="{AAC3F146-EF4D-4C4C-BDED-82D8404E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327" y="7469246"/>
              <a:ext cx="637800" cy="1315877"/>
            </a:xfrm>
            <a:custGeom>
              <a:avLst/>
              <a:gdLst>
                <a:gd name="T0" fmla="*/ 172 w 419"/>
                <a:gd name="T1" fmla="*/ 0 h 866"/>
                <a:gd name="T2" fmla="*/ 172 w 419"/>
                <a:gd name="T3" fmla="*/ 0 h 866"/>
                <a:gd name="T4" fmla="*/ 26 w 419"/>
                <a:gd name="T5" fmla="*/ 685 h 866"/>
                <a:gd name="T6" fmla="*/ 26 w 419"/>
                <a:gd name="T7" fmla="*/ 685 h 866"/>
                <a:gd name="T8" fmla="*/ 126 w 419"/>
                <a:gd name="T9" fmla="*/ 838 h 866"/>
                <a:gd name="T10" fmla="*/ 126 w 419"/>
                <a:gd name="T11" fmla="*/ 838 h 866"/>
                <a:gd name="T12" fmla="*/ 312 w 419"/>
                <a:gd name="T13" fmla="*/ 678 h 866"/>
                <a:gd name="T14" fmla="*/ 312 w 419"/>
                <a:gd name="T15" fmla="*/ 678 h 866"/>
                <a:gd name="T16" fmla="*/ 378 w 419"/>
                <a:gd name="T17" fmla="*/ 220 h 866"/>
                <a:gd name="T18" fmla="*/ 378 w 419"/>
                <a:gd name="T19" fmla="*/ 220 h 866"/>
                <a:gd name="T20" fmla="*/ 172 w 419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9" h="866">
                  <a:moveTo>
                    <a:pt x="172" y="0"/>
                  </a:moveTo>
                  <a:lnTo>
                    <a:pt x="172" y="0"/>
                  </a:lnTo>
                  <a:cubicBezTo>
                    <a:pt x="0" y="359"/>
                    <a:pt x="26" y="685"/>
                    <a:pt x="26" y="685"/>
                  </a:cubicBezTo>
                  <a:lnTo>
                    <a:pt x="26" y="685"/>
                  </a:lnTo>
                  <a:cubicBezTo>
                    <a:pt x="26" y="685"/>
                    <a:pt x="46" y="811"/>
                    <a:pt x="126" y="838"/>
                  </a:cubicBezTo>
                  <a:lnTo>
                    <a:pt x="126" y="838"/>
                  </a:lnTo>
                  <a:cubicBezTo>
                    <a:pt x="206" y="865"/>
                    <a:pt x="318" y="785"/>
                    <a:pt x="312" y="678"/>
                  </a:cubicBezTo>
                  <a:lnTo>
                    <a:pt x="312" y="678"/>
                  </a:lnTo>
                  <a:cubicBezTo>
                    <a:pt x="305" y="572"/>
                    <a:pt x="338" y="313"/>
                    <a:pt x="378" y="220"/>
                  </a:cubicBezTo>
                  <a:lnTo>
                    <a:pt x="378" y="220"/>
                  </a:lnTo>
                  <a:cubicBezTo>
                    <a:pt x="418" y="127"/>
                    <a:pt x="172" y="0"/>
                    <a:pt x="172" y="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125">
              <a:extLst>
                <a:ext uri="{FF2B5EF4-FFF2-40B4-BE49-F238E27FC236}">
                  <a16:creationId xmlns:a16="http://schemas.microsoft.com/office/drawing/2014/main" id="{B24CEAE2-89E4-B24D-AAEE-11150AB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294" y="10873070"/>
              <a:ext cx="503522" cy="584090"/>
            </a:xfrm>
            <a:custGeom>
              <a:avLst/>
              <a:gdLst>
                <a:gd name="T0" fmla="*/ 13 w 330"/>
                <a:gd name="T1" fmla="*/ 261 h 385"/>
                <a:gd name="T2" fmla="*/ 13 w 330"/>
                <a:gd name="T3" fmla="*/ 261 h 385"/>
                <a:gd name="T4" fmla="*/ 87 w 330"/>
                <a:gd name="T5" fmla="*/ 367 h 385"/>
                <a:gd name="T6" fmla="*/ 87 w 330"/>
                <a:gd name="T7" fmla="*/ 367 h 385"/>
                <a:gd name="T8" fmla="*/ 329 w 330"/>
                <a:gd name="T9" fmla="*/ 324 h 385"/>
                <a:gd name="T10" fmla="*/ 155 w 330"/>
                <a:gd name="T11" fmla="*/ 0 h 385"/>
                <a:gd name="T12" fmla="*/ 13 w 330"/>
                <a:gd name="T13" fmla="*/ 26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385">
                  <a:moveTo>
                    <a:pt x="13" y="261"/>
                  </a:moveTo>
                  <a:lnTo>
                    <a:pt x="13" y="261"/>
                  </a:lnTo>
                  <a:cubicBezTo>
                    <a:pt x="24" y="359"/>
                    <a:pt x="0" y="351"/>
                    <a:pt x="87" y="367"/>
                  </a:cubicBezTo>
                  <a:lnTo>
                    <a:pt x="87" y="367"/>
                  </a:lnTo>
                  <a:cubicBezTo>
                    <a:pt x="173" y="384"/>
                    <a:pt x="329" y="324"/>
                    <a:pt x="329" y="324"/>
                  </a:cubicBezTo>
                  <a:lnTo>
                    <a:pt x="155" y="0"/>
                  </a:lnTo>
                  <a:lnTo>
                    <a:pt x="13" y="261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126">
              <a:extLst>
                <a:ext uri="{FF2B5EF4-FFF2-40B4-BE49-F238E27FC236}">
                  <a16:creationId xmlns:a16="http://schemas.microsoft.com/office/drawing/2014/main" id="{C4269B75-661F-EB40-BB99-053B4ADA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3439" y="8221176"/>
              <a:ext cx="1638133" cy="3269550"/>
            </a:xfrm>
            <a:custGeom>
              <a:avLst/>
              <a:gdLst>
                <a:gd name="T0" fmla="*/ 820 w 1078"/>
                <a:gd name="T1" fmla="*/ 0 h 2149"/>
                <a:gd name="T2" fmla="*/ 820 w 1078"/>
                <a:gd name="T3" fmla="*/ 0 h 2149"/>
                <a:gd name="T4" fmla="*/ 276 w 1078"/>
                <a:gd name="T5" fmla="*/ 74 h 2149"/>
                <a:gd name="T6" fmla="*/ 276 w 1078"/>
                <a:gd name="T7" fmla="*/ 74 h 2149"/>
                <a:gd name="T8" fmla="*/ 19 w 1078"/>
                <a:gd name="T9" fmla="*/ 1132 h 2149"/>
                <a:gd name="T10" fmla="*/ 19 w 1078"/>
                <a:gd name="T11" fmla="*/ 1132 h 2149"/>
                <a:gd name="T12" fmla="*/ 73 w 1078"/>
                <a:gd name="T13" fmla="*/ 2062 h 2149"/>
                <a:gd name="T14" fmla="*/ 73 w 1078"/>
                <a:gd name="T15" fmla="*/ 2062 h 2149"/>
                <a:gd name="T16" fmla="*/ 1004 w 1078"/>
                <a:gd name="T17" fmla="*/ 2124 h 2149"/>
                <a:gd name="T18" fmla="*/ 1004 w 1078"/>
                <a:gd name="T19" fmla="*/ 2124 h 2149"/>
                <a:gd name="T20" fmla="*/ 392 w 1078"/>
                <a:gd name="T21" fmla="*/ 1793 h 2149"/>
                <a:gd name="T22" fmla="*/ 392 w 1078"/>
                <a:gd name="T23" fmla="*/ 1793 h 2149"/>
                <a:gd name="T24" fmla="*/ 404 w 1078"/>
                <a:gd name="T25" fmla="*/ 943 h 2149"/>
                <a:gd name="T26" fmla="*/ 404 w 1078"/>
                <a:gd name="T27" fmla="*/ 943 h 2149"/>
                <a:gd name="T28" fmla="*/ 955 w 1078"/>
                <a:gd name="T29" fmla="*/ 275 h 2149"/>
                <a:gd name="T30" fmla="*/ 820 w 1078"/>
                <a:gd name="T31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8" h="2149">
                  <a:moveTo>
                    <a:pt x="820" y="0"/>
                  </a:moveTo>
                  <a:lnTo>
                    <a:pt x="820" y="0"/>
                  </a:lnTo>
                  <a:cubicBezTo>
                    <a:pt x="771" y="160"/>
                    <a:pt x="404" y="37"/>
                    <a:pt x="276" y="74"/>
                  </a:cubicBezTo>
                  <a:lnTo>
                    <a:pt x="276" y="74"/>
                  </a:lnTo>
                  <a:cubicBezTo>
                    <a:pt x="147" y="111"/>
                    <a:pt x="37" y="649"/>
                    <a:pt x="19" y="1132"/>
                  </a:cubicBezTo>
                  <a:lnTo>
                    <a:pt x="19" y="1132"/>
                  </a:lnTo>
                  <a:cubicBezTo>
                    <a:pt x="0" y="1616"/>
                    <a:pt x="24" y="2001"/>
                    <a:pt x="73" y="2062"/>
                  </a:cubicBezTo>
                  <a:lnTo>
                    <a:pt x="73" y="2062"/>
                  </a:lnTo>
                  <a:cubicBezTo>
                    <a:pt x="122" y="2124"/>
                    <a:pt x="930" y="2148"/>
                    <a:pt x="1004" y="2124"/>
                  </a:cubicBezTo>
                  <a:lnTo>
                    <a:pt x="1004" y="2124"/>
                  </a:lnTo>
                  <a:cubicBezTo>
                    <a:pt x="1077" y="2099"/>
                    <a:pt x="392" y="1793"/>
                    <a:pt x="392" y="1793"/>
                  </a:cubicBezTo>
                  <a:lnTo>
                    <a:pt x="392" y="1793"/>
                  </a:lnTo>
                  <a:cubicBezTo>
                    <a:pt x="392" y="1793"/>
                    <a:pt x="349" y="1230"/>
                    <a:pt x="404" y="943"/>
                  </a:cubicBezTo>
                  <a:lnTo>
                    <a:pt x="404" y="943"/>
                  </a:lnTo>
                  <a:cubicBezTo>
                    <a:pt x="459" y="655"/>
                    <a:pt x="955" y="275"/>
                    <a:pt x="955" y="275"/>
                  </a:cubicBezTo>
                  <a:lnTo>
                    <a:pt x="82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27">
              <a:extLst>
                <a:ext uri="{FF2B5EF4-FFF2-40B4-BE49-F238E27FC236}">
                  <a16:creationId xmlns:a16="http://schemas.microsoft.com/office/drawing/2014/main" id="{CC04329E-2215-4842-8830-CDED5A80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0301" y="8295024"/>
              <a:ext cx="2202080" cy="2940583"/>
            </a:xfrm>
            <a:custGeom>
              <a:avLst/>
              <a:gdLst>
                <a:gd name="T0" fmla="*/ 36 w 1445"/>
                <a:gd name="T1" fmla="*/ 0 h 1930"/>
                <a:gd name="T2" fmla="*/ 36 w 1445"/>
                <a:gd name="T3" fmla="*/ 0 h 1930"/>
                <a:gd name="T4" fmla="*/ 618 w 1445"/>
                <a:gd name="T5" fmla="*/ 331 h 1930"/>
                <a:gd name="T6" fmla="*/ 618 w 1445"/>
                <a:gd name="T7" fmla="*/ 331 h 1930"/>
                <a:gd name="T8" fmla="*/ 979 w 1445"/>
                <a:gd name="T9" fmla="*/ 1365 h 1930"/>
                <a:gd name="T10" fmla="*/ 1236 w 1445"/>
                <a:gd name="T11" fmla="*/ 478 h 1930"/>
                <a:gd name="T12" fmla="*/ 1236 w 1445"/>
                <a:gd name="T13" fmla="*/ 478 h 1930"/>
                <a:gd name="T14" fmla="*/ 1377 w 1445"/>
                <a:gd name="T15" fmla="*/ 588 h 1930"/>
                <a:gd name="T16" fmla="*/ 1377 w 1445"/>
                <a:gd name="T17" fmla="*/ 588 h 1930"/>
                <a:gd name="T18" fmla="*/ 1080 w 1445"/>
                <a:gd name="T19" fmla="*/ 1798 h 1930"/>
                <a:gd name="T20" fmla="*/ 1080 w 1445"/>
                <a:gd name="T21" fmla="*/ 1798 h 1930"/>
                <a:gd name="T22" fmla="*/ 709 w 1445"/>
                <a:gd name="T23" fmla="*/ 1591 h 1930"/>
                <a:gd name="T24" fmla="*/ 709 w 1445"/>
                <a:gd name="T25" fmla="*/ 1591 h 1930"/>
                <a:gd name="T26" fmla="*/ 293 w 1445"/>
                <a:gd name="T27" fmla="*/ 704 h 1930"/>
                <a:gd name="T28" fmla="*/ 293 w 1445"/>
                <a:gd name="T29" fmla="*/ 704 h 1930"/>
                <a:gd name="T30" fmla="*/ 0 w 1445"/>
                <a:gd name="T31" fmla="*/ 226 h 1930"/>
                <a:gd name="T32" fmla="*/ 36 w 1445"/>
                <a:gd name="T33" fmla="*/ 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5" h="1930">
                  <a:moveTo>
                    <a:pt x="36" y="0"/>
                  </a:moveTo>
                  <a:lnTo>
                    <a:pt x="36" y="0"/>
                  </a:lnTo>
                  <a:cubicBezTo>
                    <a:pt x="165" y="196"/>
                    <a:pt x="502" y="172"/>
                    <a:pt x="618" y="331"/>
                  </a:cubicBezTo>
                  <a:lnTo>
                    <a:pt x="618" y="331"/>
                  </a:lnTo>
                  <a:cubicBezTo>
                    <a:pt x="734" y="490"/>
                    <a:pt x="979" y="1365"/>
                    <a:pt x="979" y="1365"/>
                  </a:cubicBezTo>
                  <a:lnTo>
                    <a:pt x="1236" y="478"/>
                  </a:lnTo>
                  <a:lnTo>
                    <a:pt x="1236" y="478"/>
                  </a:lnTo>
                  <a:cubicBezTo>
                    <a:pt x="1236" y="478"/>
                    <a:pt x="1444" y="442"/>
                    <a:pt x="1377" y="588"/>
                  </a:cubicBezTo>
                  <a:lnTo>
                    <a:pt x="1377" y="588"/>
                  </a:lnTo>
                  <a:cubicBezTo>
                    <a:pt x="1256" y="846"/>
                    <a:pt x="1211" y="1679"/>
                    <a:pt x="1080" y="1798"/>
                  </a:cubicBezTo>
                  <a:lnTo>
                    <a:pt x="1080" y="1798"/>
                  </a:lnTo>
                  <a:cubicBezTo>
                    <a:pt x="936" y="1929"/>
                    <a:pt x="791" y="1822"/>
                    <a:pt x="709" y="1591"/>
                  </a:cubicBezTo>
                  <a:lnTo>
                    <a:pt x="709" y="1591"/>
                  </a:lnTo>
                  <a:cubicBezTo>
                    <a:pt x="631" y="1369"/>
                    <a:pt x="434" y="887"/>
                    <a:pt x="293" y="704"/>
                  </a:cubicBezTo>
                  <a:lnTo>
                    <a:pt x="293" y="704"/>
                  </a:lnTo>
                  <a:cubicBezTo>
                    <a:pt x="152" y="520"/>
                    <a:pt x="0" y="226"/>
                    <a:pt x="0" y="226"/>
                  </a:cubicBezTo>
                  <a:lnTo>
                    <a:pt x="36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28">
              <a:extLst>
                <a:ext uri="{FF2B5EF4-FFF2-40B4-BE49-F238E27FC236}">
                  <a16:creationId xmlns:a16="http://schemas.microsoft.com/office/drawing/2014/main" id="{6575960C-0602-2944-8086-09606D4F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2732" y="8288313"/>
              <a:ext cx="3048001" cy="3108422"/>
            </a:xfrm>
            <a:custGeom>
              <a:avLst/>
              <a:gdLst>
                <a:gd name="T0" fmla="*/ 501 w 2001"/>
                <a:gd name="T1" fmla="*/ 29 h 2043"/>
                <a:gd name="T2" fmla="*/ 501 w 2001"/>
                <a:gd name="T3" fmla="*/ 29 h 2043"/>
                <a:gd name="T4" fmla="*/ 1370 w 2001"/>
                <a:gd name="T5" fmla="*/ 279 h 2043"/>
                <a:gd name="T6" fmla="*/ 1480 w 2001"/>
                <a:gd name="T7" fmla="*/ 243 h 2043"/>
                <a:gd name="T8" fmla="*/ 1480 w 2001"/>
                <a:gd name="T9" fmla="*/ 243 h 2043"/>
                <a:gd name="T10" fmla="*/ 1639 w 2001"/>
                <a:gd name="T11" fmla="*/ 298 h 2043"/>
                <a:gd name="T12" fmla="*/ 1639 w 2001"/>
                <a:gd name="T13" fmla="*/ 298 h 2043"/>
                <a:gd name="T14" fmla="*/ 1921 w 2001"/>
                <a:gd name="T15" fmla="*/ 1045 h 2043"/>
                <a:gd name="T16" fmla="*/ 1921 w 2001"/>
                <a:gd name="T17" fmla="*/ 1045 h 2043"/>
                <a:gd name="T18" fmla="*/ 2000 w 2001"/>
                <a:gd name="T19" fmla="*/ 1369 h 2043"/>
                <a:gd name="T20" fmla="*/ 2000 w 2001"/>
                <a:gd name="T21" fmla="*/ 1369 h 2043"/>
                <a:gd name="T22" fmla="*/ 1869 w 2001"/>
                <a:gd name="T23" fmla="*/ 1685 h 2043"/>
                <a:gd name="T24" fmla="*/ 1869 w 2001"/>
                <a:gd name="T25" fmla="*/ 1685 h 2043"/>
                <a:gd name="T26" fmla="*/ 1925 w 2001"/>
                <a:gd name="T27" fmla="*/ 1846 h 2043"/>
                <a:gd name="T28" fmla="*/ 1925 w 2001"/>
                <a:gd name="T29" fmla="*/ 1846 h 2043"/>
                <a:gd name="T30" fmla="*/ 1725 w 2001"/>
                <a:gd name="T31" fmla="*/ 1711 h 2043"/>
                <a:gd name="T32" fmla="*/ 1725 w 2001"/>
                <a:gd name="T33" fmla="*/ 1711 h 2043"/>
                <a:gd name="T34" fmla="*/ 1358 w 2001"/>
                <a:gd name="T35" fmla="*/ 726 h 2043"/>
                <a:gd name="T36" fmla="*/ 446 w 2001"/>
                <a:gd name="T37" fmla="*/ 745 h 2043"/>
                <a:gd name="T38" fmla="*/ 458 w 2001"/>
                <a:gd name="T39" fmla="*/ 1748 h 2043"/>
                <a:gd name="T40" fmla="*/ 458 w 2001"/>
                <a:gd name="T41" fmla="*/ 1748 h 2043"/>
                <a:gd name="T42" fmla="*/ 269 w 2001"/>
                <a:gd name="T43" fmla="*/ 1748 h 2043"/>
                <a:gd name="T44" fmla="*/ 269 w 2001"/>
                <a:gd name="T45" fmla="*/ 1748 h 2043"/>
                <a:gd name="T46" fmla="*/ 140 w 2001"/>
                <a:gd name="T47" fmla="*/ 2017 h 2043"/>
                <a:gd name="T48" fmla="*/ 140 w 2001"/>
                <a:gd name="T49" fmla="*/ 2017 h 2043"/>
                <a:gd name="T50" fmla="*/ 103 w 2001"/>
                <a:gd name="T51" fmla="*/ 2023 h 2043"/>
                <a:gd name="T52" fmla="*/ 103 w 2001"/>
                <a:gd name="T53" fmla="*/ 2023 h 2043"/>
                <a:gd name="T54" fmla="*/ 73 w 2001"/>
                <a:gd name="T55" fmla="*/ 824 h 2043"/>
                <a:gd name="T56" fmla="*/ 73 w 2001"/>
                <a:gd name="T57" fmla="*/ 824 h 2043"/>
                <a:gd name="T58" fmla="*/ 367 w 2001"/>
                <a:gd name="T59" fmla="*/ 4 h 2043"/>
                <a:gd name="T60" fmla="*/ 367 w 2001"/>
                <a:gd name="T61" fmla="*/ 4 h 2043"/>
                <a:gd name="T62" fmla="*/ 501 w 2001"/>
                <a:gd name="T63" fmla="*/ 29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01" h="2043">
                  <a:moveTo>
                    <a:pt x="501" y="29"/>
                  </a:moveTo>
                  <a:lnTo>
                    <a:pt x="501" y="29"/>
                  </a:lnTo>
                  <a:cubicBezTo>
                    <a:pt x="758" y="328"/>
                    <a:pt x="1260" y="316"/>
                    <a:pt x="1370" y="279"/>
                  </a:cubicBezTo>
                  <a:lnTo>
                    <a:pt x="1480" y="243"/>
                  </a:lnTo>
                  <a:lnTo>
                    <a:pt x="1480" y="243"/>
                  </a:lnTo>
                  <a:cubicBezTo>
                    <a:pt x="1480" y="243"/>
                    <a:pt x="1566" y="212"/>
                    <a:pt x="1639" y="298"/>
                  </a:cubicBezTo>
                  <a:lnTo>
                    <a:pt x="1639" y="298"/>
                  </a:lnTo>
                  <a:cubicBezTo>
                    <a:pt x="1713" y="384"/>
                    <a:pt x="1890" y="922"/>
                    <a:pt x="1921" y="1045"/>
                  </a:cubicBezTo>
                  <a:lnTo>
                    <a:pt x="1921" y="1045"/>
                  </a:lnTo>
                  <a:cubicBezTo>
                    <a:pt x="1951" y="1167"/>
                    <a:pt x="2000" y="1369"/>
                    <a:pt x="2000" y="1369"/>
                  </a:cubicBezTo>
                  <a:lnTo>
                    <a:pt x="2000" y="1369"/>
                  </a:lnTo>
                  <a:cubicBezTo>
                    <a:pt x="2000" y="1369"/>
                    <a:pt x="1869" y="1526"/>
                    <a:pt x="1869" y="1685"/>
                  </a:cubicBezTo>
                  <a:lnTo>
                    <a:pt x="1869" y="1685"/>
                  </a:lnTo>
                  <a:cubicBezTo>
                    <a:pt x="1869" y="1845"/>
                    <a:pt x="1925" y="1846"/>
                    <a:pt x="1925" y="1846"/>
                  </a:cubicBezTo>
                  <a:lnTo>
                    <a:pt x="1925" y="1846"/>
                  </a:lnTo>
                  <a:cubicBezTo>
                    <a:pt x="1925" y="1846"/>
                    <a:pt x="1762" y="1809"/>
                    <a:pt x="1725" y="1711"/>
                  </a:cubicBezTo>
                  <a:lnTo>
                    <a:pt x="1725" y="1711"/>
                  </a:lnTo>
                  <a:cubicBezTo>
                    <a:pt x="1688" y="1613"/>
                    <a:pt x="1358" y="726"/>
                    <a:pt x="1358" y="726"/>
                  </a:cubicBezTo>
                  <a:lnTo>
                    <a:pt x="446" y="745"/>
                  </a:lnTo>
                  <a:lnTo>
                    <a:pt x="458" y="1748"/>
                  </a:lnTo>
                  <a:lnTo>
                    <a:pt x="458" y="1748"/>
                  </a:lnTo>
                  <a:cubicBezTo>
                    <a:pt x="458" y="1748"/>
                    <a:pt x="379" y="1675"/>
                    <a:pt x="269" y="1748"/>
                  </a:cubicBezTo>
                  <a:lnTo>
                    <a:pt x="269" y="1748"/>
                  </a:lnTo>
                  <a:cubicBezTo>
                    <a:pt x="159" y="1822"/>
                    <a:pt x="122" y="1993"/>
                    <a:pt x="140" y="2017"/>
                  </a:cubicBezTo>
                  <a:lnTo>
                    <a:pt x="140" y="2017"/>
                  </a:lnTo>
                  <a:cubicBezTo>
                    <a:pt x="159" y="2042"/>
                    <a:pt x="103" y="2042"/>
                    <a:pt x="103" y="2023"/>
                  </a:cubicBezTo>
                  <a:lnTo>
                    <a:pt x="103" y="2023"/>
                  </a:lnTo>
                  <a:cubicBezTo>
                    <a:pt x="103" y="2005"/>
                    <a:pt x="0" y="1558"/>
                    <a:pt x="73" y="824"/>
                  </a:cubicBezTo>
                  <a:lnTo>
                    <a:pt x="73" y="824"/>
                  </a:lnTo>
                  <a:cubicBezTo>
                    <a:pt x="146" y="90"/>
                    <a:pt x="287" y="10"/>
                    <a:pt x="367" y="4"/>
                  </a:cubicBezTo>
                  <a:lnTo>
                    <a:pt x="367" y="4"/>
                  </a:lnTo>
                  <a:cubicBezTo>
                    <a:pt x="413" y="0"/>
                    <a:pt x="459" y="8"/>
                    <a:pt x="501" y="2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5BB6D5D6-D267-B74D-9398-85C3ACD3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6178" y="11081195"/>
              <a:ext cx="6716" cy="6712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</a:path>
              </a:pathLst>
            </a:custGeom>
            <a:solidFill>
              <a:srgbClr val="6791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2F0CA2F5-73B0-FE48-B8F1-AE24FB1B8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8101" y="9100664"/>
              <a:ext cx="812351" cy="1993959"/>
            </a:xfrm>
            <a:custGeom>
              <a:avLst/>
              <a:gdLst>
                <a:gd name="T0" fmla="*/ 481 w 535"/>
                <a:gd name="T1" fmla="*/ 857 h 1310"/>
                <a:gd name="T2" fmla="*/ 481 w 535"/>
                <a:gd name="T3" fmla="*/ 857 h 1310"/>
                <a:gd name="T4" fmla="*/ 339 w 535"/>
                <a:gd name="T5" fmla="*/ 1061 h 1310"/>
                <a:gd name="T6" fmla="*/ 339 w 535"/>
                <a:gd name="T7" fmla="*/ 1061 h 1310"/>
                <a:gd name="T8" fmla="*/ 73 w 535"/>
                <a:gd name="T9" fmla="*/ 0 h 1310"/>
                <a:gd name="T10" fmla="*/ 0 w 535"/>
                <a:gd name="T11" fmla="*/ 418 h 1310"/>
                <a:gd name="T12" fmla="*/ 0 w 535"/>
                <a:gd name="T13" fmla="*/ 418 h 1310"/>
                <a:gd name="T14" fmla="*/ 283 w 535"/>
                <a:gd name="T15" fmla="*/ 1177 h 1310"/>
                <a:gd name="T16" fmla="*/ 283 w 535"/>
                <a:gd name="T17" fmla="*/ 1177 h 1310"/>
                <a:gd name="T18" fmla="*/ 471 w 535"/>
                <a:gd name="T19" fmla="*/ 1309 h 1310"/>
                <a:gd name="T20" fmla="*/ 471 w 535"/>
                <a:gd name="T21" fmla="*/ 1309 h 1310"/>
                <a:gd name="T22" fmla="*/ 445 w 535"/>
                <a:gd name="T23" fmla="*/ 1273 h 1310"/>
                <a:gd name="T24" fmla="*/ 445 w 535"/>
                <a:gd name="T25" fmla="*/ 1273 h 1310"/>
                <a:gd name="T26" fmla="*/ 404 w 535"/>
                <a:gd name="T27" fmla="*/ 1249 h 1310"/>
                <a:gd name="T28" fmla="*/ 404 w 535"/>
                <a:gd name="T29" fmla="*/ 1249 h 1310"/>
                <a:gd name="T30" fmla="*/ 407 w 535"/>
                <a:gd name="T31" fmla="*/ 980 h 1310"/>
                <a:gd name="T32" fmla="*/ 407 w 535"/>
                <a:gd name="T33" fmla="*/ 980 h 1310"/>
                <a:gd name="T34" fmla="*/ 481 w 535"/>
                <a:gd name="T35" fmla="*/ 857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5" h="1310">
                  <a:moveTo>
                    <a:pt x="481" y="857"/>
                  </a:moveTo>
                  <a:lnTo>
                    <a:pt x="481" y="857"/>
                  </a:lnTo>
                  <a:cubicBezTo>
                    <a:pt x="428" y="873"/>
                    <a:pt x="339" y="1061"/>
                    <a:pt x="339" y="1061"/>
                  </a:cubicBezTo>
                  <a:lnTo>
                    <a:pt x="339" y="1061"/>
                  </a:lnTo>
                  <a:cubicBezTo>
                    <a:pt x="339" y="1061"/>
                    <a:pt x="134" y="616"/>
                    <a:pt x="73" y="0"/>
                  </a:cubicBezTo>
                  <a:lnTo>
                    <a:pt x="0" y="418"/>
                  </a:lnTo>
                  <a:lnTo>
                    <a:pt x="0" y="418"/>
                  </a:lnTo>
                  <a:cubicBezTo>
                    <a:pt x="101" y="688"/>
                    <a:pt x="259" y="1112"/>
                    <a:pt x="283" y="1177"/>
                  </a:cubicBezTo>
                  <a:lnTo>
                    <a:pt x="283" y="1177"/>
                  </a:lnTo>
                  <a:cubicBezTo>
                    <a:pt x="317" y="1267"/>
                    <a:pt x="453" y="1305"/>
                    <a:pt x="471" y="1309"/>
                  </a:cubicBezTo>
                  <a:lnTo>
                    <a:pt x="471" y="1309"/>
                  </a:lnTo>
                  <a:cubicBezTo>
                    <a:pt x="466" y="1307"/>
                    <a:pt x="454" y="1300"/>
                    <a:pt x="445" y="1273"/>
                  </a:cubicBezTo>
                  <a:lnTo>
                    <a:pt x="445" y="1273"/>
                  </a:lnTo>
                  <a:cubicBezTo>
                    <a:pt x="440" y="1268"/>
                    <a:pt x="410" y="1254"/>
                    <a:pt x="404" y="1249"/>
                  </a:cubicBezTo>
                  <a:lnTo>
                    <a:pt x="404" y="1249"/>
                  </a:lnTo>
                  <a:cubicBezTo>
                    <a:pt x="355" y="1204"/>
                    <a:pt x="375" y="1098"/>
                    <a:pt x="407" y="980"/>
                  </a:cubicBezTo>
                  <a:lnTo>
                    <a:pt x="407" y="980"/>
                  </a:lnTo>
                  <a:cubicBezTo>
                    <a:pt x="440" y="861"/>
                    <a:pt x="534" y="841"/>
                    <a:pt x="481" y="85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C7AE015C-AFA2-C140-B4E0-E3A79ED5E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551" y="8717987"/>
              <a:ext cx="342399" cy="2235647"/>
            </a:xfrm>
            <a:custGeom>
              <a:avLst/>
              <a:gdLst>
                <a:gd name="T0" fmla="*/ 224 w 225"/>
                <a:gd name="T1" fmla="*/ 462 h 1468"/>
                <a:gd name="T2" fmla="*/ 123 w 225"/>
                <a:gd name="T3" fmla="*/ 0 h 1468"/>
                <a:gd name="T4" fmla="*/ 123 w 225"/>
                <a:gd name="T5" fmla="*/ 0 h 1468"/>
                <a:gd name="T6" fmla="*/ 45 w 225"/>
                <a:gd name="T7" fmla="*/ 1048 h 1468"/>
                <a:gd name="T8" fmla="*/ 45 w 225"/>
                <a:gd name="T9" fmla="*/ 1048 h 1468"/>
                <a:gd name="T10" fmla="*/ 175 w 225"/>
                <a:gd name="T11" fmla="*/ 1454 h 1468"/>
                <a:gd name="T12" fmla="*/ 175 w 225"/>
                <a:gd name="T13" fmla="*/ 1454 h 1468"/>
                <a:gd name="T14" fmla="*/ 192 w 225"/>
                <a:gd name="T15" fmla="*/ 1467 h 1468"/>
                <a:gd name="T16" fmla="*/ 180 w 225"/>
                <a:gd name="T17" fmla="*/ 463 h 1468"/>
                <a:gd name="T18" fmla="*/ 224 w 225"/>
                <a:gd name="T19" fmla="*/ 462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1468">
                  <a:moveTo>
                    <a:pt x="224" y="462"/>
                  </a:moveTo>
                  <a:lnTo>
                    <a:pt x="123" y="0"/>
                  </a:lnTo>
                  <a:lnTo>
                    <a:pt x="123" y="0"/>
                  </a:lnTo>
                  <a:cubicBezTo>
                    <a:pt x="13" y="155"/>
                    <a:pt x="0" y="685"/>
                    <a:pt x="45" y="1048"/>
                  </a:cubicBezTo>
                  <a:lnTo>
                    <a:pt x="45" y="1048"/>
                  </a:lnTo>
                  <a:cubicBezTo>
                    <a:pt x="82" y="1346"/>
                    <a:pt x="137" y="1423"/>
                    <a:pt x="175" y="1454"/>
                  </a:cubicBezTo>
                  <a:lnTo>
                    <a:pt x="175" y="1454"/>
                  </a:lnTo>
                  <a:cubicBezTo>
                    <a:pt x="181" y="1458"/>
                    <a:pt x="187" y="1462"/>
                    <a:pt x="192" y="1467"/>
                  </a:cubicBezTo>
                  <a:lnTo>
                    <a:pt x="180" y="463"/>
                  </a:lnTo>
                  <a:lnTo>
                    <a:pt x="224" y="462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8E44EE94-A703-EE45-A4D0-4CEF2C8CA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849" y="8711271"/>
              <a:ext cx="2584757" cy="2799598"/>
            </a:xfrm>
            <a:custGeom>
              <a:avLst/>
              <a:gdLst>
                <a:gd name="T0" fmla="*/ 0 w 1696"/>
                <a:gd name="T1" fmla="*/ 0 h 1839"/>
                <a:gd name="T2" fmla="*/ 0 w 1696"/>
                <a:gd name="T3" fmla="*/ 0 h 1839"/>
                <a:gd name="T4" fmla="*/ 341 w 1696"/>
                <a:gd name="T5" fmla="*/ 1201 h 1839"/>
                <a:gd name="T6" fmla="*/ 341 w 1696"/>
                <a:gd name="T7" fmla="*/ 1201 h 1839"/>
                <a:gd name="T8" fmla="*/ 745 w 1696"/>
                <a:gd name="T9" fmla="*/ 1783 h 1839"/>
                <a:gd name="T10" fmla="*/ 745 w 1696"/>
                <a:gd name="T11" fmla="*/ 1783 h 1839"/>
                <a:gd name="T12" fmla="*/ 1228 w 1696"/>
                <a:gd name="T13" fmla="*/ 1819 h 1839"/>
                <a:gd name="T14" fmla="*/ 1228 w 1696"/>
                <a:gd name="T15" fmla="*/ 1819 h 1839"/>
                <a:gd name="T16" fmla="*/ 1695 w 1696"/>
                <a:gd name="T17" fmla="*/ 1783 h 1839"/>
                <a:gd name="T18" fmla="*/ 1695 w 1696"/>
                <a:gd name="T19" fmla="*/ 1783 h 1839"/>
                <a:gd name="T20" fmla="*/ 1399 w 1696"/>
                <a:gd name="T21" fmla="*/ 1495 h 1839"/>
                <a:gd name="T22" fmla="*/ 1399 w 1696"/>
                <a:gd name="T23" fmla="*/ 1495 h 1839"/>
                <a:gd name="T24" fmla="*/ 1404 w 1696"/>
                <a:gd name="T25" fmla="*/ 591 h 1839"/>
                <a:gd name="T26" fmla="*/ 1404 w 1696"/>
                <a:gd name="T27" fmla="*/ 591 h 1839"/>
                <a:gd name="T28" fmla="*/ 1235 w 1696"/>
                <a:gd name="T29" fmla="*/ 81 h 1839"/>
                <a:gd name="T30" fmla="*/ 861 w 1696"/>
                <a:gd name="T31" fmla="*/ 63 h 1839"/>
                <a:gd name="T32" fmla="*/ 0 w 1696"/>
                <a:gd name="T33" fmla="*/ 0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6" h="1839">
                  <a:moveTo>
                    <a:pt x="0" y="0"/>
                  </a:moveTo>
                  <a:lnTo>
                    <a:pt x="0" y="0"/>
                  </a:lnTo>
                  <a:cubicBezTo>
                    <a:pt x="188" y="505"/>
                    <a:pt x="94" y="607"/>
                    <a:pt x="341" y="1201"/>
                  </a:cubicBezTo>
                  <a:lnTo>
                    <a:pt x="341" y="1201"/>
                  </a:lnTo>
                  <a:cubicBezTo>
                    <a:pt x="479" y="1533"/>
                    <a:pt x="745" y="1783"/>
                    <a:pt x="745" y="1783"/>
                  </a:cubicBezTo>
                  <a:lnTo>
                    <a:pt x="745" y="1783"/>
                  </a:lnTo>
                  <a:cubicBezTo>
                    <a:pt x="745" y="1783"/>
                    <a:pt x="959" y="1838"/>
                    <a:pt x="1228" y="1819"/>
                  </a:cubicBezTo>
                  <a:lnTo>
                    <a:pt x="1228" y="1819"/>
                  </a:lnTo>
                  <a:cubicBezTo>
                    <a:pt x="1497" y="1801"/>
                    <a:pt x="1695" y="1783"/>
                    <a:pt x="1695" y="1783"/>
                  </a:cubicBezTo>
                  <a:lnTo>
                    <a:pt x="1695" y="1783"/>
                  </a:lnTo>
                  <a:cubicBezTo>
                    <a:pt x="1695" y="1783"/>
                    <a:pt x="1412" y="1611"/>
                    <a:pt x="1399" y="1495"/>
                  </a:cubicBezTo>
                  <a:lnTo>
                    <a:pt x="1399" y="1495"/>
                  </a:lnTo>
                  <a:cubicBezTo>
                    <a:pt x="1387" y="1379"/>
                    <a:pt x="1334" y="917"/>
                    <a:pt x="1404" y="591"/>
                  </a:cubicBezTo>
                  <a:lnTo>
                    <a:pt x="1404" y="591"/>
                  </a:lnTo>
                  <a:cubicBezTo>
                    <a:pt x="1458" y="336"/>
                    <a:pt x="1235" y="81"/>
                    <a:pt x="1235" y="81"/>
                  </a:cubicBezTo>
                  <a:lnTo>
                    <a:pt x="861" y="63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3F58F868-D62F-A847-AFC7-8306413EE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662" y="9711609"/>
              <a:ext cx="1664988" cy="1443435"/>
            </a:xfrm>
            <a:custGeom>
              <a:avLst/>
              <a:gdLst>
                <a:gd name="T0" fmla="*/ 33 w 1095"/>
                <a:gd name="T1" fmla="*/ 118 h 948"/>
                <a:gd name="T2" fmla="*/ 33 w 1095"/>
                <a:gd name="T3" fmla="*/ 118 h 948"/>
                <a:gd name="T4" fmla="*/ 453 w 1095"/>
                <a:gd name="T5" fmla="*/ 184 h 948"/>
                <a:gd name="T6" fmla="*/ 453 w 1095"/>
                <a:gd name="T7" fmla="*/ 184 h 948"/>
                <a:gd name="T8" fmla="*/ 893 w 1095"/>
                <a:gd name="T9" fmla="*/ 216 h 948"/>
                <a:gd name="T10" fmla="*/ 893 w 1095"/>
                <a:gd name="T11" fmla="*/ 216 h 948"/>
                <a:gd name="T12" fmla="*/ 392 w 1095"/>
                <a:gd name="T13" fmla="*/ 347 h 948"/>
                <a:gd name="T14" fmla="*/ 392 w 1095"/>
                <a:gd name="T15" fmla="*/ 347 h 948"/>
                <a:gd name="T16" fmla="*/ 746 w 1095"/>
                <a:gd name="T17" fmla="*/ 812 h 948"/>
                <a:gd name="T18" fmla="*/ 746 w 1095"/>
                <a:gd name="T19" fmla="*/ 812 h 948"/>
                <a:gd name="T20" fmla="*/ 857 w 1095"/>
                <a:gd name="T21" fmla="*/ 910 h 948"/>
                <a:gd name="T22" fmla="*/ 857 w 1095"/>
                <a:gd name="T23" fmla="*/ 910 h 948"/>
                <a:gd name="T24" fmla="*/ 257 w 1095"/>
                <a:gd name="T25" fmla="*/ 417 h 948"/>
                <a:gd name="T26" fmla="*/ 257 w 1095"/>
                <a:gd name="T27" fmla="*/ 417 h 948"/>
                <a:gd name="T28" fmla="*/ 33 w 1095"/>
                <a:gd name="T29" fmla="*/ 11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5" h="948">
                  <a:moveTo>
                    <a:pt x="33" y="118"/>
                  </a:moveTo>
                  <a:lnTo>
                    <a:pt x="33" y="118"/>
                  </a:lnTo>
                  <a:cubicBezTo>
                    <a:pt x="0" y="0"/>
                    <a:pt x="171" y="155"/>
                    <a:pt x="453" y="184"/>
                  </a:cubicBezTo>
                  <a:lnTo>
                    <a:pt x="453" y="184"/>
                  </a:lnTo>
                  <a:cubicBezTo>
                    <a:pt x="734" y="213"/>
                    <a:pt x="1048" y="167"/>
                    <a:pt x="893" y="216"/>
                  </a:cubicBezTo>
                  <a:lnTo>
                    <a:pt x="893" y="216"/>
                  </a:lnTo>
                  <a:cubicBezTo>
                    <a:pt x="738" y="265"/>
                    <a:pt x="314" y="192"/>
                    <a:pt x="392" y="347"/>
                  </a:cubicBezTo>
                  <a:lnTo>
                    <a:pt x="392" y="347"/>
                  </a:lnTo>
                  <a:cubicBezTo>
                    <a:pt x="483" y="530"/>
                    <a:pt x="591" y="707"/>
                    <a:pt x="746" y="812"/>
                  </a:cubicBezTo>
                  <a:lnTo>
                    <a:pt x="746" y="812"/>
                  </a:lnTo>
                  <a:cubicBezTo>
                    <a:pt x="849" y="882"/>
                    <a:pt x="1094" y="947"/>
                    <a:pt x="857" y="910"/>
                  </a:cubicBezTo>
                  <a:lnTo>
                    <a:pt x="857" y="910"/>
                  </a:lnTo>
                  <a:cubicBezTo>
                    <a:pt x="620" y="873"/>
                    <a:pt x="367" y="596"/>
                    <a:pt x="257" y="417"/>
                  </a:cubicBezTo>
                  <a:lnTo>
                    <a:pt x="257" y="417"/>
                  </a:lnTo>
                  <a:cubicBezTo>
                    <a:pt x="147" y="237"/>
                    <a:pt x="40" y="145"/>
                    <a:pt x="33" y="11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39BA4824-0086-DF49-920E-4E71CEDD6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462" y="7509528"/>
              <a:ext cx="597514" cy="1040615"/>
            </a:xfrm>
            <a:custGeom>
              <a:avLst/>
              <a:gdLst>
                <a:gd name="T0" fmla="*/ 238 w 393"/>
                <a:gd name="T1" fmla="*/ 607 h 683"/>
                <a:gd name="T2" fmla="*/ 238 w 393"/>
                <a:gd name="T3" fmla="*/ 607 h 683"/>
                <a:gd name="T4" fmla="*/ 305 w 393"/>
                <a:gd name="T5" fmla="*/ 195 h 683"/>
                <a:gd name="T6" fmla="*/ 305 w 393"/>
                <a:gd name="T7" fmla="*/ 195 h 683"/>
                <a:gd name="T8" fmla="*/ 146 w 393"/>
                <a:gd name="T9" fmla="*/ 2 h 683"/>
                <a:gd name="T10" fmla="*/ 88 w 393"/>
                <a:gd name="T11" fmla="*/ 0 h 683"/>
                <a:gd name="T12" fmla="*/ 88 w 393"/>
                <a:gd name="T13" fmla="*/ 0 h 683"/>
                <a:gd name="T14" fmla="*/ 63 w 393"/>
                <a:gd name="T15" fmla="*/ 58 h 683"/>
                <a:gd name="T16" fmla="*/ 63 w 393"/>
                <a:gd name="T17" fmla="*/ 58 h 683"/>
                <a:gd name="T18" fmla="*/ 274 w 393"/>
                <a:gd name="T19" fmla="*/ 666 h 683"/>
                <a:gd name="T20" fmla="*/ 274 w 393"/>
                <a:gd name="T21" fmla="*/ 666 h 683"/>
                <a:gd name="T22" fmla="*/ 392 w 393"/>
                <a:gd name="T23" fmla="*/ 678 h 683"/>
                <a:gd name="T24" fmla="*/ 392 w 393"/>
                <a:gd name="T25" fmla="*/ 678 h 683"/>
                <a:gd name="T26" fmla="*/ 238 w 393"/>
                <a:gd name="T27" fmla="*/ 607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683">
                  <a:moveTo>
                    <a:pt x="238" y="607"/>
                  </a:moveTo>
                  <a:lnTo>
                    <a:pt x="238" y="607"/>
                  </a:lnTo>
                  <a:cubicBezTo>
                    <a:pt x="240" y="485"/>
                    <a:pt x="270" y="276"/>
                    <a:pt x="305" y="195"/>
                  </a:cubicBezTo>
                  <a:lnTo>
                    <a:pt x="305" y="195"/>
                  </a:lnTo>
                  <a:cubicBezTo>
                    <a:pt x="334" y="128"/>
                    <a:pt x="216" y="44"/>
                    <a:pt x="146" y="2"/>
                  </a:cubicBezTo>
                  <a:lnTo>
                    <a:pt x="88" y="0"/>
                  </a:lnTo>
                  <a:lnTo>
                    <a:pt x="88" y="0"/>
                  </a:lnTo>
                  <a:cubicBezTo>
                    <a:pt x="79" y="19"/>
                    <a:pt x="71" y="39"/>
                    <a:pt x="63" y="58"/>
                  </a:cubicBezTo>
                  <a:lnTo>
                    <a:pt x="63" y="58"/>
                  </a:lnTo>
                  <a:cubicBezTo>
                    <a:pt x="0" y="464"/>
                    <a:pt x="186" y="632"/>
                    <a:pt x="274" y="666"/>
                  </a:cubicBezTo>
                  <a:lnTo>
                    <a:pt x="274" y="666"/>
                  </a:lnTo>
                  <a:cubicBezTo>
                    <a:pt x="312" y="680"/>
                    <a:pt x="355" y="682"/>
                    <a:pt x="392" y="678"/>
                  </a:cubicBezTo>
                  <a:lnTo>
                    <a:pt x="392" y="678"/>
                  </a:lnTo>
                  <a:cubicBezTo>
                    <a:pt x="337" y="659"/>
                    <a:pt x="284" y="637"/>
                    <a:pt x="238" y="607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FDDE4A4D-C5A7-7040-85C5-BB00BD12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624" y="8328595"/>
              <a:ext cx="657939" cy="382676"/>
            </a:xfrm>
            <a:custGeom>
              <a:avLst/>
              <a:gdLst>
                <a:gd name="T0" fmla="*/ 268 w 432"/>
                <a:gd name="T1" fmla="*/ 250 h 251"/>
                <a:gd name="T2" fmla="*/ 268 w 432"/>
                <a:gd name="T3" fmla="*/ 250 h 251"/>
                <a:gd name="T4" fmla="*/ 203 w 432"/>
                <a:gd name="T5" fmla="*/ 241 h 251"/>
                <a:gd name="T6" fmla="*/ 203 w 432"/>
                <a:gd name="T7" fmla="*/ 241 h 251"/>
                <a:gd name="T8" fmla="*/ 2 w 432"/>
                <a:gd name="T9" fmla="*/ 12 h 251"/>
                <a:gd name="T10" fmla="*/ 2 w 432"/>
                <a:gd name="T11" fmla="*/ 12 h 251"/>
                <a:gd name="T12" fmla="*/ 15 w 432"/>
                <a:gd name="T13" fmla="*/ 10 h 251"/>
                <a:gd name="T14" fmla="*/ 15 w 432"/>
                <a:gd name="T15" fmla="*/ 10 h 251"/>
                <a:gd name="T16" fmla="*/ 206 w 432"/>
                <a:gd name="T17" fmla="*/ 228 h 251"/>
                <a:gd name="T18" fmla="*/ 206 w 432"/>
                <a:gd name="T19" fmla="*/ 228 h 251"/>
                <a:gd name="T20" fmla="*/ 392 w 432"/>
                <a:gd name="T21" fmla="*/ 189 h 251"/>
                <a:gd name="T22" fmla="*/ 392 w 432"/>
                <a:gd name="T23" fmla="*/ 189 h 251"/>
                <a:gd name="T24" fmla="*/ 401 w 432"/>
                <a:gd name="T25" fmla="*/ 86 h 251"/>
                <a:gd name="T26" fmla="*/ 401 w 432"/>
                <a:gd name="T27" fmla="*/ 86 h 251"/>
                <a:gd name="T28" fmla="*/ 415 w 432"/>
                <a:gd name="T29" fmla="*/ 83 h 251"/>
                <a:gd name="T30" fmla="*/ 415 w 432"/>
                <a:gd name="T31" fmla="*/ 83 h 251"/>
                <a:gd name="T32" fmla="*/ 402 w 432"/>
                <a:gd name="T33" fmla="*/ 197 h 251"/>
                <a:gd name="T34" fmla="*/ 402 w 432"/>
                <a:gd name="T35" fmla="*/ 197 h 251"/>
                <a:gd name="T36" fmla="*/ 268 w 432"/>
                <a:gd name="T37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2" h="251">
                  <a:moveTo>
                    <a:pt x="268" y="250"/>
                  </a:moveTo>
                  <a:lnTo>
                    <a:pt x="268" y="250"/>
                  </a:lnTo>
                  <a:cubicBezTo>
                    <a:pt x="246" y="249"/>
                    <a:pt x="224" y="247"/>
                    <a:pt x="203" y="241"/>
                  </a:cubicBezTo>
                  <a:lnTo>
                    <a:pt x="203" y="241"/>
                  </a:lnTo>
                  <a:cubicBezTo>
                    <a:pt x="152" y="229"/>
                    <a:pt x="30" y="182"/>
                    <a:pt x="2" y="12"/>
                  </a:cubicBezTo>
                  <a:lnTo>
                    <a:pt x="2" y="12"/>
                  </a:lnTo>
                  <a:cubicBezTo>
                    <a:pt x="0" y="3"/>
                    <a:pt x="13" y="0"/>
                    <a:pt x="15" y="10"/>
                  </a:cubicBezTo>
                  <a:lnTo>
                    <a:pt x="15" y="10"/>
                  </a:lnTo>
                  <a:cubicBezTo>
                    <a:pt x="42" y="172"/>
                    <a:pt x="158" y="216"/>
                    <a:pt x="206" y="228"/>
                  </a:cubicBezTo>
                  <a:lnTo>
                    <a:pt x="206" y="228"/>
                  </a:lnTo>
                  <a:cubicBezTo>
                    <a:pt x="281" y="247"/>
                    <a:pt x="361" y="229"/>
                    <a:pt x="392" y="189"/>
                  </a:cubicBezTo>
                  <a:lnTo>
                    <a:pt x="392" y="189"/>
                  </a:lnTo>
                  <a:cubicBezTo>
                    <a:pt x="416" y="156"/>
                    <a:pt x="401" y="86"/>
                    <a:pt x="401" y="86"/>
                  </a:cubicBezTo>
                  <a:lnTo>
                    <a:pt x="401" y="86"/>
                  </a:lnTo>
                  <a:cubicBezTo>
                    <a:pt x="401" y="77"/>
                    <a:pt x="412" y="75"/>
                    <a:pt x="415" y="83"/>
                  </a:cubicBezTo>
                  <a:lnTo>
                    <a:pt x="415" y="83"/>
                  </a:lnTo>
                  <a:cubicBezTo>
                    <a:pt x="415" y="86"/>
                    <a:pt x="431" y="159"/>
                    <a:pt x="402" y="197"/>
                  </a:cubicBezTo>
                  <a:lnTo>
                    <a:pt x="402" y="197"/>
                  </a:lnTo>
                  <a:cubicBezTo>
                    <a:pt x="377" y="231"/>
                    <a:pt x="326" y="250"/>
                    <a:pt x="268" y="2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34DC8FF0-91CA-BE45-864F-490F83148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9880" y="6965720"/>
              <a:ext cx="1047331" cy="1349448"/>
            </a:xfrm>
            <a:custGeom>
              <a:avLst/>
              <a:gdLst>
                <a:gd name="T0" fmla="*/ 633 w 689"/>
                <a:gd name="T1" fmla="*/ 490 h 887"/>
                <a:gd name="T2" fmla="*/ 633 w 689"/>
                <a:gd name="T3" fmla="*/ 490 h 887"/>
                <a:gd name="T4" fmla="*/ 333 w 689"/>
                <a:gd name="T5" fmla="*/ 853 h 887"/>
                <a:gd name="T6" fmla="*/ 333 w 689"/>
                <a:gd name="T7" fmla="*/ 853 h 887"/>
                <a:gd name="T8" fmla="*/ 45 w 689"/>
                <a:gd name="T9" fmla="*/ 370 h 887"/>
                <a:gd name="T10" fmla="*/ 45 w 689"/>
                <a:gd name="T11" fmla="*/ 370 h 887"/>
                <a:gd name="T12" fmla="*/ 420 w 689"/>
                <a:gd name="T13" fmla="*/ 34 h 887"/>
                <a:gd name="T14" fmla="*/ 420 w 689"/>
                <a:gd name="T15" fmla="*/ 34 h 887"/>
                <a:gd name="T16" fmla="*/ 633 w 689"/>
                <a:gd name="T17" fmla="*/ 49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887">
                  <a:moveTo>
                    <a:pt x="633" y="490"/>
                  </a:moveTo>
                  <a:lnTo>
                    <a:pt x="633" y="490"/>
                  </a:lnTo>
                  <a:cubicBezTo>
                    <a:pt x="591" y="709"/>
                    <a:pt x="496" y="886"/>
                    <a:pt x="333" y="853"/>
                  </a:cubicBezTo>
                  <a:lnTo>
                    <a:pt x="333" y="853"/>
                  </a:lnTo>
                  <a:cubicBezTo>
                    <a:pt x="170" y="819"/>
                    <a:pt x="0" y="588"/>
                    <a:pt x="45" y="370"/>
                  </a:cubicBezTo>
                  <a:lnTo>
                    <a:pt x="45" y="370"/>
                  </a:lnTo>
                  <a:cubicBezTo>
                    <a:pt x="90" y="151"/>
                    <a:pt x="258" y="0"/>
                    <a:pt x="420" y="34"/>
                  </a:cubicBezTo>
                  <a:lnTo>
                    <a:pt x="420" y="34"/>
                  </a:lnTo>
                  <a:cubicBezTo>
                    <a:pt x="582" y="68"/>
                    <a:pt x="688" y="198"/>
                    <a:pt x="633" y="490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C7BADCEC-BD6E-DB4D-9B99-0A079C78A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2612" y="9362498"/>
              <a:ext cx="503522" cy="1564281"/>
            </a:xfrm>
            <a:custGeom>
              <a:avLst/>
              <a:gdLst>
                <a:gd name="T0" fmla="*/ 328 w 329"/>
                <a:gd name="T1" fmla="*/ 0 h 1027"/>
                <a:gd name="T2" fmla="*/ 328 w 329"/>
                <a:gd name="T3" fmla="*/ 0 h 1027"/>
                <a:gd name="T4" fmla="*/ 14 w 329"/>
                <a:gd name="T5" fmla="*/ 889 h 1027"/>
                <a:gd name="T6" fmla="*/ 14 w 329"/>
                <a:gd name="T7" fmla="*/ 889 h 1027"/>
                <a:gd name="T8" fmla="*/ 36 w 329"/>
                <a:gd name="T9" fmla="*/ 1026 h 1027"/>
                <a:gd name="T10" fmla="*/ 36 w 329"/>
                <a:gd name="T11" fmla="*/ 1026 h 1027"/>
                <a:gd name="T12" fmla="*/ 300 w 329"/>
                <a:gd name="T13" fmla="*/ 589 h 1027"/>
                <a:gd name="T14" fmla="*/ 328 w 329"/>
                <a:gd name="T15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9" h="1027">
                  <a:moveTo>
                    <a:pt x="328" y="0"/>
                  </a:moveTo>
                  <a:lnTo>
                    <a:pt x="328" y="0"/>
                  </a:lnTo>
                  <a:cubicBezTo>
                    <a:pt x="328" y="0"/>
                    <a:pt x="28" y="806"/>
                    <a:pt x="14" y="889"/>
                  </a:cubicBezTo>
                  <a:lnTo>
                    <a:pt x="14" y="889"/>
                  </a:lnTo>
                  <a:cubicBezTo>
                    <a:pt x="0" y="973"/>
                    <a:pt x="28" y="1026"/>
                    <a:pt x="36" y="1026"/>
                  </a:cubicBezTo>
                  <a:lnTo>
                    <a:pt x="36" y="1026"/>
                  </a:lnTo>
                  <a:cubicBezTo>
                    <a:pt x="45" y="1026"/>
                    <a:pt x="300" y="589"/>
                    <a:pt x="300" y="589"/>
                  </a:cubicBezTo>
                  <a:lnTo>
                    <a:pt x="328" y="0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138">
              <a:extLst>
                <a:ext uri="{FF2B5EF4-FFF2-40B4-BE49-F238E27FC236}">
                  <a16:creationId xmlns:a16="http://schemas.microsoft.com/office/drawing/2014/main" id="{9BABDD18-6163-3F45-89F0-609B11C0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9423" y="9026815"/>
              <a:ext cx="167839" cy="281974"/>
            </a:xfrm>
            <a:custGeom>
              <a:avLst/>
              <a:gdLst>
                <a:gd name="T0" fmla="*/ 13 w 110"/>
                <a:gd name="T1" fmla="*/ 185 h 186"/>
                <a:gd name="T2" fmla="*/ 13 w 110"/>
                <a:gd name="T3" fmla="*/ 185 h 186"/>
                <a:gd name="T4" fmla="*/ 0 w 110"/>
                <a:gd name="T5" fmla="*/ 0 h 186"/>
                <a:gd name="T6" fmla="*/ 109 w 110"/>
                <a:gd name="T7" fmla="*/ 13 h 186"/>
                <a:gd name="T8" fmla="*/ 13 w 110"/>
                <a:gd name="T9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6">
                  <a:moveTo>
                    <a:pt x="13" y="185"/>
                  </a:moveTo>
                  <a:lnTo>
                    <a:pt x="13" y="185"/>
                  </a:lnTo>
                  <a:cubicBezTo>
                    <a:pt x="38" y="103"/>
                    <a:pt x="0" y="0"/>
                    <a:pt x="0" y="0"/>
                  </a:cubicBezTo>
                  <a:lnTo>
                    <a:pt x="109" y="13"/>
                  </a:lnTo>
                  <a:lnTo>
                    <a:pt x="13" y="185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139">
              <a:extLst>
                <a:ext uri="{FF2B5EF4-FFF2-40B4-BE49-F238E27FC236}">
                  <a16:creationId xmlns:a16="http://schemas.microsoft.com/office/drawing/2014/main" id="{1CC6B2AA-9B17-444C-A17E-5DB56B56F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0594" y="8033194"/>
              <a:ext cx="852633" cy="1060758"/>
            </a:xfrm>
            <a:custGeom>
              <a:avLst/>
              <a:gdLst>
                <a:gd name="T0" fmla="*/ 335 w 559"/>
                <a:gd name="T1" fmla="*/ 697 h 698"/>
                <a:gd name="T2" fmla="*/ 31 w 559"/>
                <a:gd name="T3" fmla="*/ 697 h 698"/>
                <a:gd name="T4" fmla="*/ 31 w 559"/>
                <a:gd name="T5" fmla="*/ 697 h 698"/>
                <a:gd name="T6" fmla="*/ 5 w 559"/>
                <a:gd name="T7" fmla="*/ 662 h 698"/>
                <a:gd name="T8" fmla="*/ 197 w 559"/>
                <a:gd name="T9" fmla="*/ 19 h 698"/>
                <a:gd name="T10" fmla="*/ 197 w 559"/>
                <a:gd name="T11" fmla="*/ 19 h 698"/>
                <a:gd name="T12" fmla="*/ 223 w 559"/>
                <a:gd name="T13" fmla="*/ 0 h 698"/>
                <a:gd name="T14" fmla="*/ 527 w 559"/>
                <a:gd name="T15" fmla="*/ 0 h 698"/>
                <a:gd name="T16" fmla="*/ 527 w 559"/>
                <a:gd name="T17" fmla="*/ 0 h 698"/>
                <a:gd name="T18" fmla="*/ 553 w 559"/>
                <a:gd name="T19" fmla="*/ 35 h 698"/>
                <a:gd name="T20" fmla="*/ 362 w 559"/>
                <a:gd name="T21" fmla="*/ 677 h 698"/>
                <a:gd name="T22" fmla="*/ 362 w 559"/>
                <a:gd name="T23" fmla="*/ 677 h 698"/>
                <a:gd name="T24" fmla="*/ 335 w 559"/>
                <a:gd name="T25" fmla="*/ 69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9" h="698">
                  <a:moveTo>
                    <a:pt x="335" y="697"/>
                  </a:moveTo>
                  <a:lnTo>
                    <a:pt x="31" y="697"/>
                  </a:lnTo>
                  <a:lnTo>
                    <a:pt x="31" y="697"/>
                  </a:lnTo>
                  <a:cubicBezTo>
                    <a:pt x="13" y="697"/>
                    <a:pt x="0" y="680"/>
                    <a:pt x="5" y="662"/>
                  </a:cubicBezTo>
                  <a:lnTo>
                    <a:pt x="197" y="19"/>
                  </a:lnTo>
                  <a:lnTo>
                    <a:pt x="197" y="19"/>
                  </a:lnTo>
                  <a:cubicBezTo>
                    <a:pt x="200" y="8"/>
                    <a:pt x="211" y="0"/>
                    <a:pt x="223" y="0"/>
                  </a:cubicBezTo>
                  <a:lnTo>
                    <a:pt x="527" y="0"/>
                  </a:lnTo>
                  <a:lnTo>
                    <a:pt x="527" y="0"/>
                  </a:lnTo>
                  <a:cubicBezTo>
                    <a:pt x="545" y="0"/>
                    <a:pt x="558" y="18"/>
                    <a:pt x="553" y="35"/>
                  </a:cubicBezTo>
                  <a:lnTo>
                    <a:pt x="362" y="677"/>
                  </a:lnTo>
                  <a:lnTo>
                    <a:pt x="362" y="677"/>
                  </a:lnTo>
                  <a:cubicBezTo>
                    <a:pt x="358" y="689"/>
                    <a:pt x="347" y="697"/>
                    <a:pt x="335" y="697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140">
              <a:extLst>
                <a:ext uri="{FF2B5EF4-FFF2-40B4-BE49-F238E27FC236}">
                  <a16:creationId xmlns:a16="http://schemas.microsoft.com/office/drawing/2014/main" id="{595701CE-A2C8-DF42-B355-3B3B3E51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015" y="8033194"/>
              <a:ext cx="852637" cy="1060758"/>
            </a:xfrm>
            <a:custGeom>
              <a:avLst/>
              <a:gdLst>
                <a:gd name="T0" fmla="*/ 335 w 560"/>
                <a:gd name="T1" fmla="*/ 697 h 698"/>
                <a:gd name="T2" fmla="*/ 32 w 560"/>
                <a:gd name="T3" fmla="*/ 697 h 698"/>
                <a:gd name="T4" fmla="*/ 32 w 560"/>
                <a:gd name="T5" fmla="*/ 697 h 698"/>
                <a:gd name="T6" fmla="*/ 5 w 560"/>
                <a:gd name="T7" fmla="*/ 662 h 698"/>
                <a:gd name="T8" fmla="*/ 197 w 560"/>
                <a:gd name="T9" fmla="*/ 19 h 698"/>
                <a:gd name="T10" fmla="*/ 197 w 560"/>
                <a:gd name="T11" fmla="*/ 19 h 698"/>
                <a:gd name="T12" fmla="*/ 223 w 560"/>
                <a:gd name="T13" fmla="*/ 0 h 698"/>
                <a:gd name="T14" fmla="*/ 527 w 560"/>
                <a:gd name="T15" fmla="*/ 0 h 698"/>
                <a:gd name="T16" fmla="*/ 527 w 560"/>
                <a:gd name="T17" fmla="*/ 0 h 698"/>
                <a:gd name="T18" fmla="*/ 553 w 560"/>
                <a:gd name="T19" fmla="*/ 35 h 698"/>
                <a:gd name="T20" fmla="*/ 362 w 560"/>
                <a:gd name="T21" fmla="*/ 677 h 698"/>
                <a:gd name="T22" fmla="*/ 362 w 560"/>
                <a:gd name="T23" fmla="*/ 677 h 698"/>
                <a:gd name="T24" fmla="*/ 335 w 560"/>
                <a:gd name="T25" fmla="*/ 69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0" h="698">
                  <a:moveTo>
                    <a:pt x="335" y="697"/>
                  </a:moveTo>
                  <a:lnTo>
                    <a:pt x="32" y="697"/>
                  </a:lnTo>
                  <a:lnTo>
                    <a:pt x="32" y="697"/>
                  </a:lnTo>
                  <a:cubicBezTo>
                    <a:pt x="13" y="697"/>
                    <a:pt x="0" y="680"/>
                    <a:pt x="5" y="662"/>
                  </a:cubicBezTo>
                  <a:lnTo>
                    <a:pt x="197" y="19"/>
                  </a:lnTo>
                  <a:lnTo>
                    <a:pt x="197" y="19"/>
                  </a:lnTo>
                  <a:cubicBezTo>
                    <a:pt x="200" y="8"/>
                    <a:pt x="211" y="0"/>
                    <a:pt x="223" y="0"/>
                  </a:cubicBezTo>
                  <a:lnTo>
                    <a:pt x="527" y="0"/>
                  </a:lnTo>
                  <a:lnTo>
                    <a:pt x="527" y="0"/>
                  </a:lnTo>
                  <a:cubicBezTo>
                    <a:pt x="545" y="0"/>
                    <a:pt x="559" y="18"/>
                    <a:pt x="553" y="35"/>
                  </a:cubicBezTo>
                  <a:lnTo>
                    <a:pt x="362" y="677"/>
                  </a:lnTo>
                  <a:lnTo>
                    <a:pt x="362" y="677"/>
                  </a:lnTo>
                  <a:cubicBezTo>
                    <a:pt x="358" y="689"/>
                    <a:pt x="347" y="697"/>
                    <a:pt x="335" y="6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5E1A9CAA-A271-5943-A292-E810C1AF3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8295" y="8066760"/>
              <a:ext cx="194694" cy="651227"/>
            </a:xfrm>
            <a:custGeom>
              <a:avLst/>
              <a:gdLst>
                <a:gd name="T0" fmla="*/ 54 w 129"/>
                <a:gd name="T1" fmla="*/ 211 h 428"/>
                <a:gd name="T2" fmla="*/ 54 w 129"/>
                <a:gd name="T3" fmla="*/ 211 h 428"/>
                <a:gd name="T4" fmla="*/ 5 w 129"/>
                <a:gd name="T5" fmla="*/ 424 h 428"/>
                <a:gd name="T6" fmla="*/ 5 w 129"/>
                <a:gd name="T7" fmla="*/ 424 h 428"/>
                <a:gd name="T8" fmla="*/ 74 w 129"/>
                <a:gd name="T9" fmla="*/ 217 h 428"/>
                <a:gd name="T10" fmla="*/ 74 w 129"/>
                <a:gd name="T11" fmla="*/ 217 h 428"/>
                <a:gd name="T12" fmla="*/ 123 w 129"/>
                <a:gd name="T13" fmla="*/ 2 h 428"/>
                <a:gd name="T14" fmla="*/ 123 w 129"/>
                <a:gd name="T15" fmla="*/ 2 h 428"/>
                <a:gd name="T16" fmla="*/ 54 w 129"/>
                <a:gd name="T17" fmla="*/ 21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28">
                  <a:moveTo>
                    <a:pt x="54" y="211"/>
                  </a:moveTo>
                  <a:lnTo>
                    <a:pt x="54" y="211"/>
                  </a:lnTo>
                  <a:cubicBezTo>
                    <a:pt x="22" y="327"/>
                    <a:pt x="0" y="423"/>
                    <a:pt x="5" y="424"/>
                  </a:cubicBezTo>
                  <a:lnTo>
                    <a:pt x="5" y="424"/>
                  </a:lnTo>
                  <a:cubicBezTo>
                    <a:pt x="11" y="427"/>
                    <a:pt x="42" y="333"/>
                    <a:pt x="74" y="217"/>
                  </a:cubicBezTo>
                  <a:lnTo>
                    <a:pt x="74" y="217"/>
                  </a:lnTo>
                  <a:cubicBezTo>
                    <a:pt x="107" y="100"/>
                    <a:pt x="128" y="4"/>
                    <a:pt x="123" y="2"/>
                  </a:cubicBezTo>
                  <a:lnTo>
                    <a:pt x="123" y="2"/>
                  </a:lnTo>
                  <a:cubicBezTo>
                    <a:pt x="117" y="0"/>
                    <a:pt x="87" y="94"/>
                    <a:pt x="54" y="2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142">
              <a:extLst>
                <a:ext uri="{FF2B5EF4-FFF2-40B4-BE49-F238E27FC236}">
                  <a16:creationId xmlns:a16="http://schemas.microsoft.com/office/drawing/2014/main" id="{503A5168-9DC3-6B44-8928-BFF808B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9562" y="8288313"/>
              <a:ext cx="456529" cy="1101040"/>
            </a:xfrm>
            <a:custGeom>
              <a:avLst/>
              <a:gdLst>
                <a:gd name="T0" fmla="*/ 145 w 298"/>
                <a:gd name="T1" fmla="*/ 724 h 725"/>
                <a:gd name="T2" fmla="*/ 145 w 298"/>
                <a:gd name="T3" fmla="*/ 724 h 725"/>
                <a:gd name="T4" fmla="*/ 280 w 298"/>
                <a:gd name="T5" fmla="*/ 487 h 725"/>
                <a:gd name="T6" fmla="*/ 280 w 298"/>
                <a:gd name="T7" fmla="*/ 487 h 725"/>
                <a:gd name="T8" fmla="*/ 297 w 298"/>
                <a:gd name="T9" fmla="*/ 449 h 725"/>
                <a:gd name="T10" fmla="*/ 297 w 298"/>
                <a:gd name="T11" fmla="*/ 449 h 725"/>
                <a:gd name="T12" fmla="*/ 283 w 298"/>
                <a:gd name="T13" fmla="*/ 257 h 725"/>
                <a:gd name="T14" fmla="*/ 283 w 298"/>
                <a:gd name="T15" fmla="*/ 257 h 725"/>
                <a:gd name="T16" fmla="*/ 218 w 298"/>
                <a:gd name="T17" fmla="*/ 9 h 725"/>
                <a:gd name="T18" fmla="*/ 218 w 298"/>
                <a:gd name="T19" fmla="*/ 9 h 725"/>
                <a:gd name="T20" fmla="*/ 223 w 298"/>
                <a:gd name="T21" fmla="*/ 227 h 725"/>
                <a:gd name="T22" fmla="*/ 223 w 298"/>
                <a:gd name="T23" fmla="*/ 227 h 725"/>
                <a:gd name="T24" fmla="*/ 162 w 298"/>
                <a:gd name="T25" fmla="*/ 199 h 725"/>
                <a:gd name="T26" fmla="*/ 162 w 298"/>
                <a:gd name="T27" fmla="*/ 199 h 725"/>
                <a:gd name="T28" fmla="*/ 56 w 298"/>
                <a:gd name="T29" fmla="*/ 285 h 725"/>
                <a:gd name="T30" fmla="*/ 56 w 298"/>
                <a:gd name="T31" fmla="*/ 285 h 725"/>
                <a:gd name="T32" fmla="*/ 126 w 298"/>
                <a:gd name="T33" fmla="*/ 343 h 725"/>
                <a:gd name="T34" fmla="*/ 126 w 298"/>
                <a:gd name="T35" fmla="*/ 343 h 725"/>
                <a:gd name="T36" fmla="*/ 71 w 298"/>
                <a:gd name="T37" fmla="*/ 528 h 725"/>
                <a:gd name="T38" fmla="*/ 71 w 298"/>
                <a:gd name="T39" fmla="*/ 528 h 725"/>
                <a:gd name="T40" fmla="*/ 61 w 298"/>
                <a:gd name="T41" fmla="*/ 621 h 725"/>
                <a:gd name="T42" fmla="*/ 118 w 298"/>
                <a:gd name="T43" fmla="*/ 619 h 725"/>
                <a:gd name="T44" fmla="*/ 145 w 298"/>
                <a:gd name="T45" fmla="*/ 72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725">
                  <a:moveTo>
                    <a:pt x="145" y="724"/>
                  </a:moveTo>
                  <a:lnTo>
                    <a:pt x="145" y="724"/>
                  </a:lnTo>
                  <a:cubicBezTo>
                    <a:pt x="154" y="618"/>
                    <a:pt x="246" y="519"/>
                    <a:pt x="280" y="487"/>
                  </a:cubicBezTo>
                  <a:lnTo>
                    <a:pt x="280" y="487"/>
                  </a:lnTo>
                  <a:cubicBezTo>
                    <a:pt x="291" y="477"/>
                    <a:pt x="297" y="464"/>
                    <a:pt x="297" y="449"/>
                  </a:cubicBezTo>
                  <a:lnTo>
                    <a:pt x="297" y="449"/>
                  </a:lnTo>
                  <a:cubicBezTo>
                    <a:pt x="297" y="397"/>
                    <a:pt x="294" y="272"/>
                    <a:pt x="283" y="257"/>
                  </a:cubicBezTo>
                  <a:lnTo>
                    <a:pt x="283" y="257"/>
                  </a:lnTo>
                  <a:cubicBezTo>
                    <a:pt x="269" y="239"/>
                    <a:pt x="234" y="0"/>
                    <a:pt x="218" y="9"/>
                  </a:cubicBezTo>
                  <a:lnTo>
                    <a:pt x="218" y="9"/>
                  </a:lnTo>
                  <a:cubicBezTo>
                    <a:pt x="202" y="18"/>
                    <a:pt x="223" y="227"/>
                    <a:pt x="223" y="227"/>
                  </a:cubicBezTo>
                  <a:lnTo>
                    <a:pt x="223" y="227"/>
                  </a:lnTo>
                  <a:cubicBezTo>
                    <a:pt x="223" y="227"/>
                    <a:pt x="183" y="209"/>
                    <a:pt x="162" y="199"/>
                  </a:cubicBezTo>
                  <a:lnTo>
                    <a:pt x="162" y="199"/>
                  </a:lnTo>
                  <a:cubicBezTo>
                    <a:pt x="142" y="190"/>
                    <a:pt x="56" y="285"/>
                    <a:pt x="56" y="285"/>
                  </a:cubicBezTo>
                  <a:lnTo>
                    <a:pt x="56" y="285"/>
                  </a:lnTo>
                  <a:cubicBezTo>
                    <a:pt x="56" y="285"/>
                    <a:pt x="15" y="387"/>
                    <a:pt x="126" y="343"/>
                  </a:cubicBezTo>
                  <a:lnTo>
                    <a:pt x="126" y="343"/>
                  </a:lnTo>
                  <a:cubicBezTo>
                    <a:pt x="256" y="291"/>
                    <a:pt x="158" y="436"/>
                    <a:pt x="71" y="528"/>
                  </a:cubicBezTo>
                  <a:lnTo>
                    <a:pt x="71" y="528"/>
                  </a:lnTo>
                  <a:cubicBezTo>
                    <a:pt x="0" y="605"/>
                    <a:pt x="61" y="621"/>
                    <a:pt x="61" y="621"/>
                  </a:cubicBezTo>
                  <a:lnTo>
                    <a:pt x="118" y="619"/>
                  </a:lnTo>
                  <a:lnTo>
                    <a:pt x="145" y="72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143">
              <a:extLst>
                <a:ext uri="{FF2B5EF4-FFF2-40B4-BE49-F238E27FC236}">
                  <a16:creationId xmlns:a16="http://schemas.microsoft.com/office/drawing/2014/main" id="{C16DC62B-EB2E-7E4D-8742-2039E77F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9423" y="9295362"/>
              <a:ext cx="241692" cy="221549"/>
            </a:xfrm>
            <a:custGeom>
              <a:avLst/>
              <a:gdLst>
                <a:gd name="T0" fmla="*/ 124 w 159"/>
                <a:gd name="T1" fmla="*/ 145 h 146"/>
                <a:gd name="T2" fmla="*/ 124 w 159"/>
                <a:gd name="T3" fmla="*/ 145 h 146"/>
                <a:gd name="T4" fmla="*/ 92 w 159"/>
                <a:gd name="T5" fmla="*/ 140 h 146"/>
                <a:gd name="T6" fmla="*/ 92 w 159"/>
                <a:gd name="T7" fmla="*/ 140 h 146"/>
                <a:gd name="T8" fmla="*/ 2 w 159"/>
                <a:gd name="T9" fmla="*/ 12 h 146"/>
                <a:gd name="T10" fmla="*/ 2 w 159"/>
                <a:gd name="T11" fmla="*/ 12 h 146"/>
                <a:gd name="T12" fmla="*/ 15 w 159"/>
                <a:gd name="T13" fmla="*/ 10 h 146"/>
                <a:gd name="T14" fmla="*/ 15 w 159"/>
                <a:gd name="T15" fmla="*/ 10 h 146"/>
                <a:gd name="T16" fmla="*/ 94 w 159"/>
                <a:gd name="T17" fmla="*/ 127 h 146"/>
                <a:gd name="T18" fmla="*/ 94 w 159"/>
                <a:gd name="T19" fmla="*/ 127 h 146"/>
                <a:gd name="T20" fmla="*/ 144 w 159"/>
                <a:gd name="T21" fmla="*/ 129 h 146"/>
                <a:gd name="T22" fmla="*/ 144 w 159"/>
                <a:gd name="T23" fmla="*/ 129 h 146"/>
                <a:gd name="T24" fmla="*/ 156 w 159"/>
                <a:gd name="T25" fmla="*/ 127 h 146"/>
                <a:gd name="T26" fmla="*/ 156 w 159"/>
                <a:gd name="T27" fmla="*/ 127 h 146"/>
                <a:gd name="T28" fmla="*/ 154 w 159"/>
                <a:gd name="T29" fmla="*/ 137 h 146"/>
                <a:gd name="T30" fmla="*/ 154 w 159"/>
                <a:gd name="T31" fmla="*/ 137 h 146"/>
                <a:gd name="T32" fmla="*/ 124 w 159"/>
                <a:gd name="T33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146">
                  <a:moveTo>
                    <a:pt x="124" y="145"/>
                  </a:moveTo>
                  <a:lnTo>
                    <a:pt x="124" y="145"/>
                  </a:lnTo>
                  <a:cubicBezTo>
                    <a:pt x="113" y="145"/>
                    <a:pt x="102" y="144"/>
                    <a:pt x="92" y="140"/>
                  </a:cubicBezTo>
                  <a:lnTo>
                    <a:pt x="92" y="140"/>
                  </a:lnTo>
                  <a:cubicBezTo>
                    <a:pt x="64" y="132"/>
                    <a:pt x="15" y="103"/>
                    <a:pt x="2" y="12"/>
                  </a:cubicBezTo>
                  <a:lnTo>
                    <a:pt x="2" y="12"/>
                  </a:lnTo>
                  <a:cubicBezTo>
                    <a:pt x="0" y="2"/>
                    <a:pt x="15" y="0"/>
                    <a:pt x="15" y="10"/>
                  </a:cubicBezTo>
                  <a:lnTo>
                    <a:pt x="15" y="10"/>
                  </a:lnTo>
                  <a:cubicBezTo>
                    <a:pt x="27" y="88"/>
                    <a:pt x="64" y="117"/>
                    <a:pt x="94" y="127"/>
                  </a:cubicBezTo>
                  <a:lnTo>
                    <a:pt x="94" y="127"/>
                  </a:lnTo>
                  <a:cubicBezTo>
                    <a:pt x="119" y="135"/>
                    <a:pt x="139" y="132"/>
                    <a:pt x="144" y="129"/>
                  </a:cubicBezTo>
                  <a:lnTo>
                    <a:pt x="144" y="129"/>
                  </a:lnTo>
                  <a:cubicBezTo>
                    <a:pt x="145" y="122"/>
                    <a:pt x="154" y="121"/>
                    <a:pt x="156" y="127"/>
                  </a:cubicBezTo>
                  <a:lnTo>
                    <a:pt x="156" y="127"/>
                  </a:lnTo>
                  <a:cubicBezTo>
                    <a:pt x="158" y="131"/>
                    <a:pt x="157" y="135"/>
                    <a:pt x="154" y="137"/>
                  </a:cubicBezTo>
                  <a:lnTo>
                    <a:pt x="154" y="137"/>
                  </a:lnTo>
                  <a:cubicBezTo>
                    <a:pt x="149" y="142"/>
                    <a:pt x="138" y="145"/>
                    <a:pt x="124" y="145"/>
                  </a:cubicBezTo>
                </a:path>
              </a:pathLst>
            </a:custGeom>
            <a:solidFill>
              <a:srgbClr val="F5CE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144">
              <a:extLst>
                <a:ext uri="{FF2B5EF4-FFF2-40B4-BE49-F238E27FC236}">
                  <a16:creationId xmlns:a16="http://schemas.microsoft.com/office/drawing/2014/main" id="{BA77A397-F8A1-B045-8242-5B013B93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9280" y="9342355"/>
              <a:ext cx="268546" cy="134273"/>
            </a:xfrm>
            <a:custGeom>
              <a:avLst/>
              <a:gdLst>
                <a:gd name="T0" fmla="*/ 126 w 175"/>
                <a:gd name="T1" fmla="*/ 87 h 88"/>
                <a:gd name="T2" fmla="*/ 126 w 175"/>
                <a:gd name="T3" fmla="*/ 87 h 88"/>
                <a:gd name="T4" fmla="*/ 98 w 175"/>
                <a:gd name="T5" fmla="*/ 85 h 88"/>
                <a:gd name="T6" fmla="*/ 98 w 175"/>
                <a:gd name="T7" fmla="*/ 85 h 88"/>
                <a:gd name="T8" fmla="*/ 1 w 175"/>
                <a:gd name="T9" fmla="*/ 12 h 88"/>
                <a:gd name="T10" fmla="*/ 1 w 175"/>
                <a:gd name="T11" fmla="*/ 12 h 88"/>
                <a:gd name="T12" fmla="*/ 15 w 175"/>
                <a:gd name="T13" fmla="*/ 9 h 88"/>
                <a:gd name="T14" fmla="*/ 15 w 175"/>
                <a:gd name="T15" fmla="*/ 9 h 88"/>
                <a:gd name="T16" fmla="*/ 84 w 175"/>
                <a:gd name="T17" fmla="*/ 69 h 88"/>
                <a:gd name="T18" fmla="*/ 84 w 175"/>
                <a:gd name="T19" fmla="*/ 69 h 88"/>
                <a:gd name="T20" fmla="*/ 161 w 175"/>
                <a:gd name="T21" fmla="*/ 67 h 88"/>
                <a:gd name="T22" fmla="*/ 161 w 175"/>
                <a:gd name="T23" fmla="*/ 67 h 88"/>
                <a:gd name="T24" fmla="*/ 170 w 175"/>
                <a:gd name="T25" fmla="*/ 65 h 88"/>
                <a:gd name="T26" fmla="*/ 170 w 175"/>
                <a:gd name="T27" fmla="*/ 65 h 88"/>
                <a:gd name="T28" fmla="*/ 172 w 175"/>
                <a:gd name="T29" fmla="*/ 74 h 88"/>
                <a:gd name="T30" fmla="*/ 172 w 175"/>
                <a:gd name="T31" fmla="*/ 74 h 88"/>
                <a:gd name="T32" fmla="*/ 126 w 175"/>
                <a:gd name="T33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88">
                  <a:moveTo>
                    <a:pt x="126" y="87"/>
                  </a:moveTo>
                  <a:lnTo>
                    <a:pt x="126" y="87"/>
                  </a:lnTo>
                  <a:cubicBezTo>
                    <a:pt x="116" y="87"/>
                    <a:pt x="107" y="86"/>
                    <a:pt x="98" y="85"/>
                  </a:cubicBezTo>
                  <a:lnTo>
                    <a:pt x="98" y="85"/>
                  </a:lnTo>
                  <a:cubicBezTo>
                    <a:pt x="46" y="78"/>
                    <a:pt x="10" y="51"/>
                    <a:pt x="1" y="12"/>
                  </a:cubicBezTo>
                  <a:lnTo>
                    <a:pt x="1" y="12"/>
                  </a:lnTo>
                  <a:cubicBezTo>
                    <a:pt x="0" y="3"/>
                    <a:pt x="13" y="0"/>
                    <a:pt x="15" y="9"/>
                  </a:cubicBezTo>
                  <a:lnTo>
                    <a:pt x="15" y="9"/>
                  </a:lnTo>
                  <a:cubicBezTo>
                    <a:pt x="23" y="46"/>
                    <a:pt x="57" y="62"/>
                    <a:pt x="84" y="69"/>
                  </a:cubicBezTo>
                  <a:lnTo>
                    <a:pt x="84" y="69"/>
                  </a:lnTo>
                  <a:cubicBezTo>
                    <a:pt x="121" y="78"/>
                    <a:pt x="157" y="72"/>
                    <a:pt x="161" y="67"/>
                  </a:cubicBezTo>
                  <a:lnTo>
                    <a:pt x="161" y="67"/>
                  </a:lnTo>
                  <a:cubicBezTo>
                    <a:pt x="162" y="64"/>
                    <a:pt x="166" y="63"/>
                    <a:pt x="170" y="65"/>
                  </a:cubicBezTo>
                  <a:lnTo>
                    <a:pt x="170" y="65"/>
                  </a:lnTo>
                  <a:cubicBezTo>
                    <a:pt x="173" y="67"/>
                    <a:pt x="174" y="71"/>
                    <a:pt x="172" y="74"/>
                  </a:cubicBezTo>
                  <a:lnTo>
                    <a:pt x="172" y="74"/>
                  </a:lnTo>
                  <a:cubicBezTo>
                    <a:pt x="167" y="83"/>
                    <a:pt x="147" y="87"/>
                    <a:pt x="126" y="87"/>
                  </a:cubicBezTo>
                </a:path>
              </a:pathLst>
            </a:custGeom>
            <a:solidFill>
              <a:srgbClr val="F5CE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145">
              <a:extLst>
                <a:ext uri="{FF2B5EF4-FFF2-40B4-BE49-F238E27FC236}">
                  <a16:creationId xmlns:a16="http://schemas.microsoft.com/office/drawing/2014/main" id="{BF9FDD08-91DE-3E4F-B737-F5AA7DD0B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6973" y="7462531"/>
              <a:ext cx="315540" cy="422963"/>
            </a:xfrm>
            <a:custGeom>
              <a:avLst/>
              <a:gdLst>
                <a:gd name="T0" fmla="*/ 92 w 208"/>
                <a:gd name="T1" fmla="*/ 279 h 280"/>
                <a:gd name="T2" fmla="*/ 92 w 208"/>
                <a:gd name="T3" fmla="*/ 279 h 280"/>
                <a:gd name="T4" fmla="*/ 83 w 208"/>
                <a:gd name="T5" fmla="*/ 279 h 280"/>
                <a:gd name="T6" fmla="*/ 83 w 208"/>
                <a:gd name="T7" fmla="*/ 279 h 280"/>
                <a:gd name="T8" fmla="*/ 12 w 208"/>
                <a:gd name="T9" fmla="*/ 127 h 280"/>
                <a:gd name="T10" fmla="*/ 12 w 208"/>
                <a:gd name="T11" fmla="*/ 127 h 280"/>
                <a:gd name="T12" fmla="*/ 52 w 208"/>
                <a:gd name="T13" fmla="*/ 36 h 280"/>
                <a:gd name="T14" fmla="*/ 52 w 208"/>
                <a:gd name="T15" fmla="*/ 36 h 280"/>
                <a:gd name="T16" fmla="*/ 125 w 208"/>
                <a:gd name="T17" fmla="*/ 4 h 280"/>
                <a:gd name="T18" fmla="*/ 125 w 208"/>
                <a:gd name="T19" fmla="*/ 4 h 280"/>
                <a:gd name="T20" fmla="*/ 195 w 208"/>
                <a:gd name="T21" fmla="*/ 155 h 280"/>
                <a:gd name="T22" fmla="*/ 195 w 208"/>
                <a:gd name="T23" fmla="*/ 155 h 280"/>
                <a:gd name="T24" fmla="*/ 92 w 208"/>
                <a:gd name="T25" fmla="*/ 279 h 280"/>
                <a:gd name="T26" fmla="*/ 115 w 208"/>
                <a:gd name="T27" fmla="*/ 27 h 280"/>
                <a:gd name="T28" fmla="*/ 115 w 208"/>
                <a:gd name="T29" fmla="*/ 27 h 280"/>
                <a:gd name="T30" fmla="*/ 69 w 208"/>
                <a:gd name="T31" fmla="*/ 52 h 280"/>
                <a:gd name="T32" fmla="*/ 69 w 208"/>
                <a:gd name="T33" fmla="*/ 52 h 280"/>
                <a:gd name="T34" fmla="*/ 35 w 208"/>
                <a:gd name="T35" fmla="*/ 131 h 280"/>
                <a:gd name="T36" fmla="*/ 35 w 208"/>
                <a:gd name="T37" fmla="*/ 131 h 280"/>
                <a:gd name="T38" fmla="*/ 86 w 208"/>
                <a:gd name="T39" fmla="*/ 255 h 280"/>
                <a:gd name="T40" fmla="*/ 86 w 208"/>
                <a:gd name="T41" fmla="*/ 255 h 280"/>
                <a:gd name="T42" fmla="*/ 172 w 208"/>
                <a:gd name="T43" fmla="*/ 152 h 280"/>
                <a:gd name="T44" fmla="*/ 172 w 208"/>
                <a:gd name="T45" fmla="*/ 152 h 280"/>
                <a:gd name="T46" fmla="*/ 121 w 208"/>
                <a:gd name="T47" fmla="*/ 27 h 280"/>
                <a:gd name="T48" fmla="*/ 121 w 208"/>
                <a:gd name="T49" fmla="*/ 27 h 280"/>
                <a:gd name="T50" fmla="*/ 115 w 208"/>
                <a:gd name="T51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280">
                  <a:moveTo>
                    <a:pt x="92" y="279"/>
                  </a:moveTo>
                  <a:lnTo>
                    <a:pt x="92" y="279"/>
                  </a:lnTo>
                  <a:cubicBezTo>
                    <a:pt x="89" y="279"/>
                    <a:pt x="86" y="279"/>
                    <a:pt x="83" y="279"/>
                  </a:cubicBezTo>
                  <a:lnTo>
                    <a:pt x="83" y="279"/>
                  </a:lnTo>
                  <a:cubicBezTo>
                    <a:pt x="31" y="271"/>
                    <a:pt x="0" y="204"/>
                    <a:pt x="12" y="127"/>
                  </a:cubicBezTo>
                  <a:lnTo>
                    <a:pt x="12" y="127"/>
                  </a:lnTo>
                  <a:cubicBezTo>
                    <a:pt x="16" y="94"/>
                    <a:pt x="30" y="62"/>
                    <a:pt x="52" y="36"/>
                  </a:cubicBezTo>
                  <a:lnTo>
                    <a:pt x="52" y="36"/>
                  </a:lnTo>
                  <a:cubicBezTo>
                    <a:pt x="73" y="12"/>
                    <a:pt x="99" y="0"/>
                    <a:pt x="125" y="4"/>
                  </a:cubicBezTo>
                  <a:lnTo>
                    <a:pt x="125" y="4"/>
                  </a:lnTo>
                  <a:cubicBezTo>
                    <a:pt x="176" y="12"/>
                    <a:pt x="207" y="78"/>
                    <a:pt x="195" y="155"/>
                  </a:cubicBezTo>
                  <a:lnTo>
                    <a:pt x="195" y="155"/>
                  </a:lnTo>
                  <a:cubicBezTo>
                    <a:pt x="185" y="227"/>
                    <a:pt x="140" y="279"/>
                    <a:pt x="92" y="279"/>
                  </a:cubicBezTo>
                  <a:close/>
                  <a:moveTo>
                    <a:pt x="115" y="27"/>
                  </a:moveTo>
                  <a:lnTo>
                    <a:pt x="115" y="27"/>
                  </a:lnTo>
                  <a:cubicBezTo>
                    <a:pt x="99" y="27"/>
                    <a:pt x="84" y="36"/>
                    <a:pt x="69" y="52"/>
                  </a:cubicBezTo>
                  <a:lnTo>
                    <a:pt x="69" y="52"/>
                  </a:lnTo>
                  <a:cubicBezTo>
                    <a:pt x="51" y="74"/>
                    <a:pt x="39" y="102"/>
                    <a:pt x="35" y="131"/>
                  </a:cubicBezTo>
                  <a:lnTo>
                    <a:pt x="35" y="131"/>
                  </a:lnTo>
                  <a:cubicBezTo>
                    <a:pt x="26" y="192"/>
                    <a:pt x="49" y="249"/>
                    <a:pt x="86" y="255"/>
                  </a:cubicBezTo>
                  <a:lnTo>
                    <a:pt x="86" y="255"/>
                  </a:lnTo>
                  <a:cubicBezTo>
                    <a:pt x="123" y="260"/>
                    <a:pt x="163" y="213"/>
                    <a:pt x="172" y="152"/>
                  </a:cubicBezTo>
                  <a:lnTo>
                    <a:pt x="172" y="152"/>
                  </a:lnTo>
                  <a:cubicBezTo>
                    <a:pt x="182" y="90"/>
                    <a:pt x="158" y="33"/>
                    <a:pt x="121" y="27"/>
                  </a:cubicBezTo>
                  <a:lnTo>
                    <a:pt x="121" y="27"/>
                  </a:lnTo>
                  <a:cubicBezTo>
                    <a:pt x="119" y="27"/>
                    <a:pt x="117" y="27"/>
                    <a:pt x="115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146">
              <a:extLst>
                <a:ext uri="{FF2B5EF4-FFF2-40B4-BE49-F238E27FC236}">
                  <a16:creationId xmlns:a16="http://schemas.microsoft.com/office/drawing/2014/main" id="{9800AB07-5761-BD44-B7BB-30E5D1BA1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2513" y="7509528"/>
              <a:ext cx="208126" cy="375965"/>
            </a:xfrm>
            <a:custGeom>
              <a:avLst/>
              <a:gdLst>
                <a:gd name="T0" fmla="*/ 56 w 136"/>
                <a:gd name="T1" fmla="*/ 248 h 249"/>
                <a:gd name="T2" fmla="*/ 56 w 136"/>
                <a:gd name="T3" fmla="*/ 248 h 249"/>
                <a:gd name="T4" fmla="*/ 51 w 136"/>
                <a:gd name="T5" fmla="*/ 247 h 249"/>
                <a:gd name="T6" fmla="*/ 51 w 136"/>
                <a:gd name="T7" fmla="*/ 247 h 249"/>
                <a:gd name="T8" fmla="*/ 10 w 136"/>
                <a:gd name="T9" fmla="*/ 117 h 249"/>
                <a:gd name="T10" fmla="*/ 10 w 136"/>
                <a:gd name="T11" fmla="*/ 117 h 249"/>
                <a:gd name="T12" fmla="*/ 88 w 136"/>
                <a:gd name="T13" fmla="*/ 6 h 249"/>
                <a:gd name="T14" fmla="*/ 88 w 136"/>
                <a:gd name="T15" fmla="*/ 6 h 249"/>
                <a:gd name="T16" fmla="*/ 127 w 136"/>
                <a:gd name="T17" fmla="*/ 50 h 249"/>
                <a:gd name="T18" fmla="*/ 127 w 136"/>
                <a:gd name="T19" fmla="*/ 50 h 249"/>
                <a:gd name="T20" fmla="*/ 130 w 136"/>
                <a:gd name="T21" fmla="*/ 135 h 249"/>
                <a:gd name="T22" fmla="*/ 130 w 136"/>
                <a:gd name="T23" fmla="*/ 135 h 249"/>
                <a:gd name="T24" fmla="*/ 56 w 136"/>
                <a:gd name="T25" fmla="*/ 248 h 249"/>
                <a:gd name="T26" fmla="*/ 83 w 136"/>
                <a:gd name="T27" fmla="*/ 23 h 249"/>
                <a:gd name="T28" fmla="*/ 83 w 136"/>
                <a:gd name="T29" fmla="*/ 23 h 249"/>
                <a:gd name="T30" fmla="*/ 28 w 136"/>
                <a:gd name="T31" fmla="*/ 120 h 249"/>
                <a:gd name="T32" fmla="*/ 28 w 136"/>
                <a:gd name="T33" fmla="*/ 120 h 249"/>
                <a:gd name="T34" fmla="*/ 54 w 136"/>
                <a:gd name="T35" fmla="*/ 230 h 249"/>
                <a:gd name="T36" fmla="*/ 54 w 136"/>
                <a:gd name="T37" fmla="*/ 230 h 249"/>
                <a:gd name="T38" fmla="*/ 112 w 136"/>
                <a:gd name="T39" fmla="*/ 133 h 249"/>
                <a:gd name="T40" fmla="*/ 112 w 136"/>
                <a:gd name="T41" fmla="*/ 133 h 249"/>
                <a:gd name="T42" fmla="*/ 110 w 136"/>
                <a:gd name="T43" fmla="*/ 55 h 249"/>
                <a:gd name="T44" fmla="*/ 110 w 136"/>
                <a:gd name="T45" fmla="*/ 55 h 249"/>
                <a:gd name="T46" fmla="*/ 86 w 136"/>
                <a:gd name="T47" fmla="*/ 23 h 249"/>
                <a:gd name="T48" fmla="*/ 86 w 136"/>
                <a:gd name="T49" fmla="*/ 23 h 249"/>
                <a:gd name="T50" fmla="*/ 83 w 136"/>
                <a:gd name="T51" fmla="*/ 2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249">
                  <a:moveTo>
                    <a:pt x="56" y="248"/>
                  </a:moveTo>
                  <a:lnTo>
                    <a:pt x="56" y="248"/>
                  </a:lnTo>
                  <a:cubicBezTo>
                    <a:pt x="55" y="248"/>
                    <a:pt x="53" y="248"/>
                    <a:pt x="51" y="247"/>
                  </a:cubicBezTo>
                  <a:lnTo>
                    <a:pt x="51" y="247"/>
                  </a:lnTo>
                  <a:cubicBezTo>
                    <a:pt x="18" y="242"/>
                    <a:pt x="0" y="185"/>
                    <a:pt x="10" y="117"/>
                  </a:cubicBezTo>
                  <a:lnTo>
                    <a:pt x="10" y="117"/>
                  </a:lnTo>
                  <a:cubicBezTo>
                    <a:pt x="20" y="49"/>
                    <a:pt x="55" y="0"/>
                    <a:pt x="88" y="6"/>
                  </a:cubicBezTo>
                  <a:lnTo>
                    <a:pt x="88" y="6"/>
                  </a:lnTo>
                  <a:cubicBezTo>
                    <a:pt x="106" y="8"/>
                    <a:pt x="119" y="24"/>
                    <a:pt x="127" y="50"/>
                  </a:cubicBezTo>
                  <a:lnTo>
                    <a:pt x="127" y="50"/>
                  </a:lnTo>
                  <a:cubicBezTo>
                    <a:pt x="134" y="78"/>
                    <a:pt x="135" y="107"/>
                    <a:pt x="130" y="135"/>
                  </a:cubicBezTo>
                  <a:lnTo>
                    <a:pt x="130" y="135"/>
                  </a:lnTo>
                  <a:cubicBezTo>
                    <a:pt x="120" y="200"/>
                    <a:pt x="89" y="248"/>
                    <a:pt x="56" y="248"/>
                  </a:cubicBezTo>
                  <a:close/>
                  <a:moveTo>
                    <a:pt x="83" y="23"/>
                  </a:moveTo>
                  <a:lnTo>
                    <a:pt x="83" y="23"/>
                  </a:lnTo>
                  <a:cubicBezTo>
                    <a:pt x="64" y="23"/>
                    <a:pt x="37" y="62"/>
                    <a:pt x="28" y="120"/>
                  </a:cubicBezTo>
                  <a:lnTo>
                    <a:pt x="28" y="120"/>
                  </a:lnTo>
                  <a:cubicBezTo>
                    <a:pt x="18" y="180"/>
                    <a:pt x="34" y="226"/>
                    <a:pt x="54" y="230"/>
                  </a:cubicBezTo>
                  <a:lnTo>
                    <a:pt x="54" y="230"/>
                  </a:lnTo>
                  <a:cubicBezTo>
                    <a:pt x="74" y="232"/>
                    <a:pt x="103" y="194"/>
                    <a:pt x="112" y="133"/>
                  </a:cubicBezTo>
                  <a:lnTo>
                    <a:pt x="112" y="133"/>
                  </a:lnTo>
                  <a:cubicBezTo>
                    <a:pt x="117" y="107"/>
                    <a:pt x="115" y="81"/>
                    <a:pt x="110" y="55"/>
                  </a:cubicBezTo>
                  <a:lnTo>
                    <a:pt x="110" y="55"/>
                  </a:lnTo>
                  <a:cubicBezTo>
                    <a:pt x="104" y="37"/>
                    <a:pt x="96" y="25"/>
                    <a:pt x="86" y="23"/>
                  </a:cubicBezTo>
                  <a:lnTo>
                    <a:pt x="86" y="23"/>
                  </a:lnTo>
                  <a:cubicBezTo>
                    <a:pt x="85" y="23"/>
                    <a:pt x="84" y="23"/>
                    <a:pt x="8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147">
              <a:extLst>
                <a:ext uri="{FF2B5EF4-FFF2-40B4-BE49-F238E27FC236}">
                  <a16:creationId xmlns:a16="http://schemas.microsoft.com/office/drawing/2014/main" id="{E7C944C4-B3B9-1040-8FE0-2134FBCA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882" y="7361828"/>
              <a:ext cx="664654" cy="214837"/>
            </a:xfrm>
            <a:custGeom>
              <a:avLst/>
              <a:gdLst>
                <a:gd name="T0" fmla="*/ 418 w 436"/>
                <a:gd name="T1" fmla="*/ 142 h 143"/>
                <a:gd name="T2" fmla="*/ 418 w 436"/>
                <a:gd name="T3" fmla="*/ 142 h 143"/>
                <a:gd name="T4" fmla="*/ 415 w 436"/>
                <a:gd name="T5" fmla="*/ 142 h 143"/>
                <a:gd name="T6" fmla="*/ 15 w 436"/>
                <a:gd name="T7" fmla="*/ 28 h 143"/>
                <a:gd name="T8" fmla="*/ 15 w 436"/>
                <a:gd name="T9" fmla="*/ 28 h 143"/>
                <a:gd name="T10" fmla="*/ 22 w 436"/>
                <a:gd name="T11" fmla="*/ 5 h 143"/>
                <a:gd name="T12" fmla="*/ 422 w 436"/>
                <a:gd name="T13" fmla="*/ 119 h 143"/>
                <a:gd name="T14" fmla="*/ 422 w 436"/>
                <a:gd name="T15" fmla="*/ 119 h 143"/>
                <a:gd name="T16" fmla="*/ 418 w 436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143">
                  <a:moveTo>
                    <a:pt x="418" y="142"/>
                  </a:moveTo>
                  <a:lnTo>
                    <a:pt x="418" y="142"/>
                  </a:lnTo>
                  <a:cubicBezTo>
                    <a:pt x="417" y="142"/>
                    <a:pt x="416" y="142"/>
                    <a:pt x="415" y="142"/>
                  </a:cubicBezTo>
                  <a:lnTo>
                    <a:pt x="15" y="28"/>
                  </a:lnTo>
                  <a:lnTo>
                    <a:pt x="15" y="28"/>
                  </a:lnTo>
                  <a:cubicBezTo>
                    <a:pt x="0" y="23"/>
                    <a:pt x="6" y="0"/>
                    <a:pt x="22" y="5"/>
                  </a:cubicBezTo>
                  <a:lnTo>
                    <a:pt x="422" y="119"/>
                  </a:lnTo>
                  <a:lnTo>
                    <a:pt x="422" y="119"/>
                  </a:lnTo>
                  <a:cubicBezTo>
                    <a:pt x="435" y="123"/>
                    <a:pt x="432" y="142"/>
                    <a:pt x="418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148">
              <a:extLst>
                <a:ext uri="{FF2B5EF4-FFF2-40B4-BE49-F238E27FC236}">
                  <a16:creationId xmlns:a16="http://schemas.microsoft.com/office/drawing/2014/main" id="{53DDC583-C861-C840-A145-873AB977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3446" y="6851590"/>
              <a:ext cx="993622" cy="899630"/>
            </a:xfrm>
            <a:custGeom>
              <a:avLst/>
              <a:gdLst>
                <a:gd name="T0" fmla="*/ 653 w 654"/>
                <a:gd name="T1" fmla="*/ 228 h 593"/>
                <a:gd name="T2" fmla="*/ 653 w 654"/>
                <a:gd name="T3" fmla="*/ 228 h 593"/>
                <a:gd name="T4" fmla="*/ 0 w 654"/>
                <a:gd name="T5" fmla="*/ 348 h 593"/>
                <a:gd name="T6" fmla="*/ 37 w 654"/>
                <a:gd name="T7" fmla="*/ 0 h 593"/>
                <a:gd name="T8" fmla="*/ 404 w 654"/>
                <a:gd name="T9" fmla="*/ 20 h 593"/>
                <a:gd name="T10" fmla="*/ 653 w 654"/>
                <a:gd name="T11" fmla="*/ 22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593">
                  <a:moveTo>
                    <a:pt x="653" y="228"/>
                  </a:moveTo>
                  <a:lnTo>
                    <a:pt x="653" y="228"/>
                  </a:lnTo>
                  <a:cubicBezTo>
                    <a:pt x="34" y="592"/>
                    <a:pt x="0" y="348"/>
                    <a:pt x="0" y="348"/>
                  </a:cubicBezTo>
                  <a:lnTo>
                    <a:pt x="37" y="0"/>
                  </a:lnTo>
                  <a:lnTo>
                    <a:pt x="404" y="20"/>
                  </a:lnTo>
                  <a:lnTo>
                    <a:pt x="653" y="228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:a16="http://schemas.microsoft.com/office/drawing/2014/main" id="{E24D4777-E563-2A45-BEEC-917C0A123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2318" y="7348401"/>
              <a:ext cx="261835" cy="369249"/>
            </a:xfrm>
            <a:custGeom>
              <a:avLst/>
              <a:gdLst>
                <a:gd name="T0" fmla="*/ 155 w 170"/>
                <a:gd name="T1" fmla="*/ 104 h 243"/>
                <a:gd name="T2" fmla="*/ 155 w 170"/>
                <a:gd name="T3" fmla="*/ 104 h 243"/>
                <a:gd name="T4" fmla="*/ 111 w 170"/>
                <a:gd name="T5" fmla="*/ 232 h 243"/>
                <a:gd name="T6" fmla="*/ 111 w 170"/>
                <a:gd name="T7" fmla="*/ 232 h 243"/>
                <a:gd name="T8" fmla="*/ 15 w 170"/>
                <a:gd name="T9" fmla="*/ 137 h 243"/>
                <a:gd name="T10" fmla="*/ 15 w 170"/>
                <a:gd name="T11" fmla="*/ 137 h 243"/>
                <a:gd name="T12" fmla="*/ 59 w 170"/>
                <a:gd name="T13" fmla="*/ 9 h 243"/>
                <a:gd name="T14" fmla="*/ 59 w 170"/>
                <a:gd name="T15" fmla="*/ 9 h 243"/>
                <a:gd name="T16" fmla="*/ 155 w 170"/>
                <a:gd name="T17" fmla="*/ 10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43">
                  <a:moveTo>
                    <a:pt x="155" y="104"/>
                  </a:moveTo>
                  <a:lnTo>
                    <a:pt x="155" y="104"/>
                  </a:lnTo>
                  <a:cubicBezTo>
                    <a:pt x="169" y="166"/>
                    <a:pt x="150" y="223"/>
                    <a:pt x="111" y="232"/>
                  </a:cubicBezTo>
                  <a:lnTo>
                    <a:pt x="111" y="232"/>
                  </a:lnTo>
                  <a:cubicBezTo>
                    <a:pt x="72" y="242"/>
                    <a:pt x="29" y="199"/>
                    <a:pt x="15" y="137"/>
                  </a:cubicBezTo>
                  <a:lnTo>
                    <a:pt x="15" y="137"/>
                  </a:lnTo>
                  <a:cubicBezTo>
                    <a:pt x="0" y="75"/>
                    <a:pt x="20" y="18"/>
                    <a:pt x="59" y="9"/>
                  </a:cubicBezTo>
                  <a:lnTo>
                    <a:pt x="59" y="9"/>
                  </a:lnTo>
                  <a:cubicBezTo>
                    <a:pt x="97" y="0"/>
                    <a:pt x="140" y="43"/>
                    <a:pt x="155" y="104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:a16="http://schemas.microsoft.com/office/drawing/2014/main" id="{8C5F0ED2-4BFF-DA40-858C-0EF83E86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882" y="7590092"/>
              <a:ext cx="87280" cy="87275"/>
            </a:xfrm>
            <a:custGeom>
              <a:avLst/>
              <a:gdLst>
                <a:gd name="T0" fmla="*/ 57 w 58"/>
                <a:gd name="T1" fmla="*/ 25 h 58"/>
                <a:gd name="T2" fmla="*/ 57 w 58"/>
                <a:gd name="T3" fmla="*/ 25 h 58"/>
                <a:gd name="T4" fmla="*/ 16 w 58"/>
                <a:gd name="T5" fmla="*/ 42 h 58"/>
                <a:gd name="T6" fmla="*/ 16 w 58"/>
                <a:gd name="T7" fmla="*/ 42 h 58"/>
                <a:gd name="T8" fmla="*/ 33 w 58"/>
                <a:gd name="T9" fmla="*/ 0 h 58"/>
                <a:gd name="T10" fmla="*/ 33 w 58"/>
                <a:gd name="T11" fmla="*/ 0 h 58"/>
                <a:gd name="T12" fmla="*/ 57 w 58"/>
                <a:gd name="T1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8">
                  <a:moveTo>
                    <a:pt x="57" y="25"/>
                  </a:moveTo>
                  <a:lnTo>
                    <a:pt x="57" y="25"/>
                  </a:lnTo>
                  <a:cubicBezTo>
                    <a:pt x="57" y="46"/>
                    <a:pt x="31" y="57"/>
                    <a:pt x="16" y="42"/>
                  </a:cubicBezTo>
                  <a:lnTo>
                    <a:pt x="16" y="42"/>
                  </a:lnTo>
                  <a:cubicBezTo>
                    <a:pt x="0" y="26"/>
                    <a:pt x="11" y="0"/>
                    <a:pt x="33" y="0"/>
                  </a:cubicBezTo>
                  <a:lnTo>
                    <a:pt x="33" y="0"/>
                  </a:lnTo>
                  <a:cubicBezTo>
                    <a:pt x="47" y="0"/>
                    <a:pt x="57" y="11"/>
                    <a:pt x="57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151">
              <a:extLst>
                <a:ext uri="{FF2B5EF4-FFF2-40B4-BE49-F238E27FC236}">
                  <a16:creationId xmlns:a16="http://schemas.microsoft.com/office/drawing/2014/main" id="{13B3091D-9915-2143-AB91-A32F93B9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800" y="11423590"/>
              <a:ext cx="9600533" cy="174555"/>
            </a:xfrm>
            <a:custGeom>
              <a:avLst/>
              <a:gdLst>
                <a:gd name="T0" fmla="*/ 6248 w 6305"/>
                <a:gd name="T1" fmla="*/ 114 h 115"/>
                <a:gd name="T2" fmla="*/ 57 w 6305"/>
                <a:gd name="T3" fmla="*/ 114 h 115"/>
                <a:gd name="T4" fmla="*/ 57 w 6305"/>
                <a:gd name="T5" fmla="*/ 114 h 115"/>
                <a:gd name="T6" fmla="*/ 0 w 6305"/>
                <a:gd name="T7" fmla="*/ 57 h 115"/>
                <a:gd name="T8" fmla="*/ 0 w 6305"/>
                <a:gd name="T9" fmla="*/ 57 h 115"/>
                <a:gd name="T10" fmla="*/ 57 w 6305"/>
                <a:gd name="T11" fmla="*/ 0 h 115"/>
                <a:gd name="T12" fmla="*/ 6248 w 6305"/>
                <a:gd name="T13" fmla="*/ 0 h 115"/>
                <a:gd name="T14" fmla="*/ 6248 w 6305"/>
                <a:gd name="T15" fmla="*/ 0 h 115"/>
                <a:gd name="T16" fmla="*/ 6304 w 6305"/>
                <a:gd name="T17" fmla="*/ 57 h 115"/>
                <a:gd name="T18" fmla="*/ 6304 w 6305"/>
                <a:gd name="T19" fmla="*/ 57 h 115"/>
                <a:gd name="T20" fmla="*/ 6248 w 6305"/>
                <a:gd name="T2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5" h="115">
                  <a:moveTo>
                    <a:pt x="6248" y="114"/>
                  </a:moveTo>
                  <a:lnTo>
                    <a:pt x="57" y="114"/>
                  </a:lnTo>
                  <a:lnTo>
                    <a:pt x="57" y="114"/>
                  </a:lnTo>
                  <a:cubicBezTo>
                    <a:pt x="26" y="114"/>
                    <a:pt x="0" y="88"/>
                    <a:pt x="0" y="57"/>
                  </a:cubicBezTo>
                  <a:lnTo>
                    <a:pt x="0" y="57"/>
                  </a:lnTo>
                  <a:cubicBezTo>
                    <a:pt x="0" y="25"/>
                    <a:pt x="26" y="0"/>
                    <a:pt x="57" y="0"/>
                  </a:cubicBezTo>
                  <a:lnTo>
                    <a:pt x="6248" y="0"/>
                  </a:lnTo>
                  <a:lnTo>
                    <a:pt x="6248" y="0"/>
                  </a:lnTo>
                  <a:cubicBezTo>
                    <a:pt x="6279" y="0"/>
                    <a:pt x="6304" y="25"/>
                    <a:pt x="6304" y="57"/>
                  </a:cubicBezTo>
                  <a:lnTo>
                    <a:pt x="6304" y="57"/>
                  </a:lnTo>
                  <a:cubicBezTo>
                    <a:pt x="6304" y="88"/>
                    <a:pt x="6279" y="114"/>
                    <a:pt x="6248" y="114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152">
              <a:extLst>
                <a:ext uri="{FF2B5EF4-FFF2-40B4-BE49-F238E27FC236}">
                  <a16:creationId xmlns:a16="http://schemas.microsoft.com/office/drawing/2014/main" id="{D1D21117-F88C-114E-A5D1-29253C3B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88" y="11403451"/>
              <a:ext cx="2128228" cy="134273"/>
            </a:xfrm>
            <a:custGeom>
              <a:avLst/>
              <a:gdLst>
                <a:gd name="T0" fmla="*/ 238 w 1397"/>
                <a:gd name="T1" fmla="*/ 0 h 90"/>
                <a:gd name="T2" fmla="*/ 238 w 1397"/>
                <a:gd name="T3" fmla="*/ 0 h 90"/>
                <a:gd name="T4" fmla="*/ 2 w 1397"/>
                <a:gd name="T5" fmla="*/ 24 h 90"/>
                <a:gd name="T6" fmla="*/ 2 w 1397"/>
                <a:gd name="T7" fmla="*/ 24 h 90"/>
                <a:gd name="T8" fmla="*/ 94 w 1397"/>
                <a:gd name="T9" fmla="*/ 68 h 90"/>
                <a:gd name="T10" fmla="*/ 94 w 1397"/>
                <a:gd name="T11" fmla="*/ 68 h 90"/>
                <a:gd name="T12" fmla="*/ 1116 w 1397"/>
                <a:gd name="T13" fmla="*/ 83 h 90"/>
                <a:gd name="T14" fmla="*/ 1116 w 1397"/>
                <a:gd name="T15" fmla="*/ 83 h 90"/>
                <a:gd name="T16" fmla="*/ 1396 w 1397"/>
                <a:gd name="T17" fmla="*/ 12 h 90"/>
                <a:gd name="T18" fmla="*/ 744 w 1397"/>
                <a:gd name="T19" fmla="*/ 0 h 90"/>
                <a:gd name="T20" fmla="*/ 238 w 1397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7" h="90">
                  <a:moveTo>
                    <a:pt x="238" y="0"/>
                  </a:moveTo>
                  <a:lnTo>
                    <a:pt x="238" y="0"/>
                  </a:lnTo>
                  <a:cubicBezTo>
                    <a:pt x="238" y="0"/>
                    <a:pt x="5" y="3"/>
                    <a:pt x="2" y="24"/>
                  </a:cubicBezTo>
                  <a:lnTo>
                    <a:pt x="2" y="24"/>
                  </a:lnTo>
                  <a:cubicBezTo>
                    <a:pt x="0" y="44"/>
                    <a:pt x="11" y="53"/>
                    <a:pt x="94" y="68"/>
                  </a:cubicBezTo>
                  <a:lnTo>
                    <a:pt x="94" y="68"/>
                  </a:lnTo>
                  <a:cubicBezTo>
                    <a:pt x="177" y="83"/>
                    <a:pt x="1107" y="89"/>
                    <a:pt x="1116" y="83"/>
                  </a:cubicBezTo>
                  <a:lnTo>
                    <a:pt x="1116" y="83"/>
                  </a:lnTo>
                  <a:cubicBezTo>
                    <a:pt x="1125" y="77"/>
                    <a:pt x="1396" y="12"/>
                    <a:pt x="1396" y="12"/>
                  </a:cubicBezTo>
                  <a:lnTo>
                    <a:pt x="744" y="0"/>
                  </a:lnTo>
                  <a:lnTo>
                    <a:pt x="238" y="0"/>
                  </a:lnTo>
                </a:path>
              </a:pathLst>
            </a:custGeom>
            <a:solidFill>
              <a:srgbClr val="DBE5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153">
              <a:extLst>
                <a:ext uri="{FF2B5EF4-FFF2-40B4-BE49-F238E27FC236}">
                  <a16:creationId xmlns:a16="http://schemas.microsoft.com/office/drawing/2014/main" id="{B69547D6-68B7-8148-B67F-9D0F78C90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5420" y="11061052"/>
              <a:ext cx="617657" cy="328971"/>
            </a:xfrm>
            <a:custGeom>
              <a:avLst/>
              <a:gdLst>
                <a:gd name="T0" fmla="*/ 0 w 407"/>
                <a:gd name="T1" fmla="*/ 73 h 215"/>
                <a:gd name="T2" fmla="*/ 0 w 407"/>
                <a:gd name="T3" fmla="*/ 73 h 215"/>
                <a:gd name="T4" fmla="*/ 216 w 407"/>
                <a:gd name="T5" fmla="*/ 32 h 215"/>
                <a:gd name="T6" fmla="*/ 216 w 407"/>
                <a:gd name="T7" fmla="*/ 32 h 215"/>
                <a:gd name="T8" fmla="*/ 406 w 407"/>
                <a:gd name="T9" fmla="*/ 214 h 215"/>
                <a:gd name="T10" fmla="*/ 0 w 407"/>
                <a:gd name="T11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15">
                  <a:moveTo>
                    <a:pt x="0" y="73"/>
                  </a:moveTo>
                  <a:lnTo>
                    <a:pt x="0" y="73"/>
                  </a:lnTo>
                  <a:cubicBezTo>
                    <a:pt x="0" y="73"/>
                    <a:pt x="167" y="0"/>
                    <a:pt x="216" y="32"/>
                  </a:cubicBezTo>
                  <a:lnTo>
                    <a:pt x="216" y="32"/>
                  </a:lnTo>
                  <a:cubicBezTo>
                    <a:pt x="265" y="65"/>
                    <a:pt x="406" y="214"/>
                    <a:pt x="406" y="214"/>
                  </a:cubicBezTo>
                  <a:lnTo>
                    <a:pt x="0" y="73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154">
              <a:extLst>
                <a:ext uri="{FF2B5EF4-FFF2-40B4-BE49-F238E27FC236}">
                  <a16:creationId xmlns:a16="http://schemas.microsoft.com/office/drawing/2014/main" id="{DCB067EB-0734-A744-BEA3-B9D7C60E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5563" y="10933495"/>
              <a:ext cx="590802" cy="483383"/>
            </a:xfrm>
            <a:custGeom>
              <a:avLst/>
              <a:gdLst>
                <a:gd name="T0" fmla="*/ 382 w 387"/>
                <a:gd name="T1" fmla="*/ 310 h 316"/>
                <a:gd name="T2" fmla="*/ 382 w 387"/>
                <a:gd name="T3" fmla="*/ 310 h 316"/>
                <a:gd name="T4" fmla="*/ 371 w 387"/>
                <a:gd name="T5" fmla="*/ 313 h 316"/>
                <a:gd name="T6" fmla="*/ 27 w 387"/>
                <a:gd name="T7" fmla="*/ 57 h 316"/>
                <a:gd name="T8" fmla="*/ 27 w 387"/>
                <a:gd name="T9" fmla="*/ 57 h 316"/>
                <a:gd name="T10" fmla="*/ 8 w 387"/>
                <a:gd name="T11" fmla="*/ 11 h 316"/>
                <a:gd name="T12" fmla="*/ 8 w 387"/>
                <a:gd name="T13" fmla="*/ 11 h 316"/>
                <a:gd name="T14" fmla="*/ 58 w 387"/>
                <a:gd name="T15" fmla="*/ 19 h 316"/>
                <a:gd name="T16" fmla="*/ 383 w 387"/>
                <a:gd name="T17" fmla="*/ 299 h 316"/>
                <a:gd name="T18" fmla="*/ 383 w 387"/>
                <a:gd name="T19" fmla="*/ 299 h 316"/>
                <a:gd name="T20" fmla="*/ 382 w 387"/>
                <a:gd name="T21" fmla="*/ 31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316">
                  <a:moveTo>
                    <a:pt x="382" y="310"/>
                  </a:moveTo>
                  <a:lnTo>
                    <a:pt x="382" y="310"/>
                  </a:lnTo>
                  <a:cubicBezTo>
                    <a:pt x="379" y="314"/>
                    <a:pt x="374" y="315"/>
                    <a:pt x="371" y="313"/>
                  </a:cubicBezTo>
                  <a:lnTo>
                    <a:pt x="27" y="57"/>
                  </a:lnTo>
                  <a:lnTo>
                    <a:pt x="27" y="57"/>
                  </a:lnTo>
                  <a:cubicBezTo>
                    <a:pt x="8" y="43"/>
                    <a:pt x="0" y="22"/>
                    <a:pt x="8" y="11"/>
                  </a:cubicBezTo>
                  <a:lnTo>
                    <a:pt x="8" y="11"/>
                  </a:lnTo>
                  <a:cubicBezTo>
                    <a:pt x="18" y="0"/>
                    <a:pt x="40" y="4"/>
                    <a:pt x="58" y="19"/>
                  </a:cubicBezTo>
                  <a:lnTo>
                    <a:pt x="383" y="299"/>
                  </a:lnTo>
                  <a:lnTo>
                    <a:pt x="383" y="299"/>
                  </a:lnTo>
                  <a:cubicBezTo>
                    <a:pt x="386" y="300"/>
                    <a:pt x="385" y="306"/>
                    <a:pt x="382" y="3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155">
              <a:extLst>
                <a:ext uri="{FF2B5EF4-FFF2-40B4-BE49-F238E27FC236}">
                  <a16:creationId xmlns:a16="http://schemas.microsoft.com/office/drawing/2014/main" id="{BCE0EA18-E800-8141-82C3-4249C06D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217" y="11101334"/>
              <a:ext cx="1557569" cy="362538"/>
            </a:xfrm>
            <a:custGeom>
              <a:avLst/>
              <a:gdLst>
                <a:gd name="T0" fmla="*/ 73 w 1021"/>
                <a:gd name="T1" fmla="*/ 13 h 238"/>
                <a:gd name="T2" fmla="*/ 73 w 1021"/>
                <a:gd name="T3" fmla="*/ 13 h 238"/>
                <a:gd name="T4" fmla="*/ 384 w 1021"/>
                <a:gd name="T5" fmla="*/ 123 h 238"/>
                <a:gd name="T6" fmla="*/ 384 w 1021"/>
                <a:gd name="T7" fmla="*/ 123 h 238"/>
                <a:gd name="T8" fmla="*/ 660 w 1021"/>
                <a:gd name="T9" fmla="*/ 17 h 238"/>
                <a:gd name="T10" fmla="*/ 660 w 1021"/>
                <a:gd name="T11" fmla="*/ 17 h 238"/>
                <a:gd name="T12" fmla="*/ 1012 w 1021"/>
                <a:gd name="T13" fmla="*/ 196 h 238"/>
                <a:gd name="T14" fmla="*/ 1012 w 1021"/>
                <a:gd name="T15" fmla="*/ 196 h 238"/>
                <a:gd name="T16" fmla="*/ 665 w 1021"/>
                <a:gd name="T17" fmla="*/ 229 h 238"/>
                <a:gd name="T18" fmla="*/ 665 w 1021"/>
                <a:gd name="T19" fmla="*/ 229 h 238"/>
                <a:gd name="T20" fmla="*/ 0 w 1021"/>
                <a:gd name="T21" fmla="*/ 184 h 238"/>
                <a:gd name="T22" fmla="*/ 73 w 1021"/>
                <a:gd name="T23" fmla="*/ 1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1" h="238">
                  <a:moveTo>
                    <a:pt x="73" y="13"/>
                  </a:moveTo>
                  <a:lnTo>
                    <a:pt x="73" y="13"/>
                  </a:lnTo>
                  <a:cubicBezTo>
                    <a:pt x="73" y="13"/>
                    <a:pt x="351" y="123"/>
                    <a:pt x="384" y="123"/>
                  </a:cubicBezTo>
                  <a:lnTo>
                    <a:pt x="384" y="123"/>
                  </a:lnTo>
                  <a:cubicBezTo>
                    <a:pt x="417" y="123"/>
                    <a:pt x="599" y="0"/>
                    <a:pt x="660" y="17"/>
                  </a:cubicBezTo>
                  <a:lnTo>
                    <a:pt x="660" y="17"/>
                  </a:lnTo>
                  <a:cubicBezTo>
                    <a:pt x="721" y="33"/>
                    <a:pt x="1020" y="184"/>
                    <a:pt x="1012" y="196"/>
                  </a:cubicBezTo>
                  <a:lnTo>
                    <a:pt x="1012" y="196"/>
                  </a:lnTo>
                  <a:cubicBezTo>
                    <a:pt x="1004" y="209"/>
                    <a:pt x="918" y="237"/>
                    <a:pt x="665" y="229"/>
                  </a:cubicBezTo>
                  <a:lnTo>
                    <a:pt x="665" y="229"/>
                  </a:lnTo>
                  <a:cubicBezTo>
                    <a:pt x="412" y="221"/>
                    <a:pt x="0" y="184"/>
                    <a:pt x="0" y="184"/>
                  </a:cubicBezTo>
                  <a:lnTo>
                    <a:pt x="73" y="13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156">
              <a:extLst>
                <a:ext uri="{FF2B5EF4-FFF2-40B4-BE49-F238E27FC236}">
                  <a16:creationId xmlns:a16="http://schemas.microsoft.com/office/drawing/2014/main" id="{037BCE34-7B97-BF45-AC6F-537163473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1309" y="11067768"/>
              <a:ext cx="1886536" cy="362538"/>
            </a:xfrm>
            <a:custGeom>
              <a:avLst/>
              <a:gdLst>
                <a:gd name="T0" fmla="*/ 31 w 1239"/>
                <a:gd name="T1" fmla="*/ 0 h 240"/>
                <a:gd name="T2" fmla="*/ 1162 w 1239"/>
                <a:gd name="T3" fmla="*/ 0 h 240"/>
                <a:gd name="T4" fmla="*/ 1162 w 1239"/>
                <a:gd name="T5" fmla="*/ 0 h 240"/>
                <a:gd name="T6" fmla="*/ 1238 w 1239"/>
                <a:gd name="T7" fmla="*/ 76 h 240"/>
                <a:gd name="T8" fmla="*/ 1238 w 1239"/>
                <a:gd name="T9" fmla="*/ 163 h 240"/>
                <a:gd name="T10" fmla="*/ 1238 w 1239"/>
                <a:gd name="T11" fmla="*/ 163 h 240"/>
                <a:gd name="T12" fmla="*/ 1162 w 1239"/>
                <a:gd name="T13" fmla="*/ 239 h 240"/>
                <a:gd name="T14" fmla="*/ 31 w 1239"/>
                <a:gd name="T15" fmla="*/ 239 h 240"/>
                <a:gd name="T16" fmla="*/ 31 w 1239"/>
                <a:gd name="T17" fmla="*/ 239 h 240"/>
                <a:gd name="T18" fmla="*/ 0 w 1239"/>
                <a:gd name="T19" fmla="*/ 208 h 240"/>
                <a:gd name="T20" fmla="*/ 0 w 1239"/>
                <a:gd name="T21" fmla="*/ 30 h 240"/>
                <a:gd name="T22" fmla="*/ 0 w 1239"/>
                <a:gd name="T23" fmla="*/ 30 h 240"/>
                <a:gd name="T24" fmla="*/ 31 w 123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9" h="240">
                  <a:moveTo>
                    <a:pt x="31" y="0"/>
                  </a:moveTo>
                  <a:lnTo>
                    <a:pt x="1162" y="0"/>
                  </a:lnTo>
                  <a:lnTo>
                    <a:pt x="1162" y="0"/>
                  </a:lnTo>
                  <a:cubicBezTo>
                    <a:pt x="1204" y="0"/>
                    <a:pt x="1238" y="34"/>
                    <a:pt x="1238" y="76"/>
                  </a:cubicBezTo>
                  <a:lnTo>
                    <a:pt x="1238" y="163"/>
                  </a:lnTo>
                  <a:lnTo>
                    <a:pt x="1238" y="163"/>
                  </a:lnTo>
                  <a:cubicBezTo>
                    <a:pt x="1238" y="205"/>
                    <a:pt x="1204" y="239"/>
                    <a:pt x="1162" y="239"/>
                  </a:cubicBezTo>
                  <a:lnTo>
                    <a:pt x="31" y="239"/>
                  </a:lnTo>
                  <a:lnTo>
                    <a:pt x="31" y="239"/>
                  </a:lnTo>
                  <a:cubicBezTo>
                    <a:pt x="14" y="239"/>
                    <a:pt x="0" y="225"/>
                    <a:pt x="0" y="208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1" y="13"/>
                    <a:pt x="14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5" name="Freeform 157">
              <a:extLst>
                <a:ext uri="{FF2B5EF4-FFF2-40B4-BE49-F238E27FC236}">
                  <a16:creationId xmlns:a16="http://schemas.microsoft.com/office/drawing/2014/main" id="{A201F586-EC86-CE48-A339-E51D42A9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1166" y="11128189"/>
              <a:ext cx="1758979" cy="241692"/>
            </a:xfrm>
            <a:custGeom>
              <a:avLst/>
              <a:gdLst>
                <a:gd name="T0" fmla="*/ 1085 w 1156"/>
                <a:gd name="T1" fmla="*/ 0 h 160"/>
                <a:gd name="T2" fmla="*/ 12 w 1156"/>
                <a:gd name="T3" fmla="*/ 0 h 160"/>
                <a:gd name="T4" fmla="*/ 12 w 1156"/>
                <a:gd name="T5" fmla="*/ 0 h 160"/>
                <a:gd name="T6" fmla="*/ 0 w 1156"/>
                <a:gd name="T7" fmla="*/ 43 h 160"/>
                <a:gd name="T8" fmla="*/ 0 w 1156"/>
                <a:gd name="T9" fmla="*/ 116 h 160"/>
                <a:gd name="T10" fmla="*/ 0 w 1156"/>
                <a:gd name="T11" fmla="*/ 116 h 160"/>
                <a:gd name="T12" fmla="*/ 12 w 1156"/>
                <a:gd name="T13" fmla="*/ 159 h 160"/>
                <a:gd name="T14" fmla="*/ 1085 w 1156"/>
                <a:gd name="T15" fmla="*/ 159 h 160"/>
                <a:gd name="T16" fmla="*/ 1085 w 1156"/>
                <a:gd name="T17" fmla="*/ 159 h 160"/>
                <a:gd name="T18" fmla="*/ 1155 w 1156"/>
                <a:gd name="T19" fmla="*/ 90 h 160"/>
                <a:gd name="T20" fmla="*/ 1155 w 1156"/>
                <a:gd name="T21" fmla="*/ 70 h 160"/>
                <a:gd name="T22" fmla="*/ 1155 w 1156"/>
                <a:gd name="T23" fmla="*/ 70 h 160"/>
                <a:gd name="T24" fmla="*/ 1085 w 1156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6" h="160">
                  <a:moveTo>
                    <a:pt x="1085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4" y="13"/>
                    <a:pt x="0" y="27"/>
                    <a:pt x="0" y="43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131"/>
                    <a:pt x="4" y="146"/>
                    <a:pt x="12" y="159"/>
                  </a:cubicBezTo>
                  <a:lnTo>
                    <a:pt x="1085" y="159"/>
                  </a:lnTo>
                  <a:lnTo>
                    <a:pt x="1085" y="159"/>
                  </a:lnTo>
                  <a:cubicBezTo>
                    <a:pt x="1123" y="159"/>
                    <a:pt x="1155" y="128"/>
                    <a:pt x="1155" y="90"/>
                  </a:cubicBezTo>
                  <a:lnTo>
                    <a:pt x="1155" y="70"/>
                  </a:lnTo>
                  <a:lnTo>
                    <a:pt x="1155" y="70"/>
                  </a:lnTo>
                  <a:cubicBezTo>
                    <a:pt x="1155" y="31"/>
                    <a:pt x="1124" y="0"/>
                    <a:pt x="108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158">
              <a:extLst>
                <a:ext uri="{FF2B5EF4-FFF2-40B4-BE49-F238E27FC236}">
                  <a16:creationId xmlns:a16="http://schemas.microsoft.com/office/drawing/2014/main" id="{4021B16E-43EB-1542-A25D-16A8CAD80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558" y="10846215"/>
              <a:ext cx="1423296" cy="221553"/>
            </a:xfrm>
            <a:custGeom>
              <a:avLst/>
              <a:gdLst>
                <a:gd name="T0" fmla="*/ 21 w 934"/>
                <a:gd name="T1" fmla="*/ 0 h 146"/>
                <a:gd name="T2" fmla="*/ 881 w 934"/>
                <a:gd name="T3" fmla="*/ 0 h 146"/>
                <a:gd name="T4" fmla="*/ 881 w 934"/>
                <a:gd name="T5" fmla="*/ 0 h 146"/>
                <a:gd name="T6" fmla="*/ 933 w 934"/>
                <a:gd name="T7" fmla="*/ 51 h 146"/>
                <a:gd name="T8" fmla="*/ 933 w 934"/>
                <a:gd name="T9" fmla="*/ 93 h 146"/>
                <a:gd name="T10" fmla="*/ 933 w 934"/>
                <a:gd name="T11" fmla="*/ 93 h 146"/>
                <a:gd name="T12" fmla="*/ 881 w 934"/>
                <a:gd name="T13" fmla="*/ 145 h 146"/>
                <a:gd name="T14" fmla="*/ 21 w 934"/>
                <a:gd name="T15" fmla="*/ 145 h 146"/>
                <a:gd name="T16" fmla="*/ 21 w 934"/>
                <a:gd name="T17" fmla="*/ 145 h 146"/>
                <a:gd name="T18" fmla="*/ 0 w 934"/>
                <a:gd name="T19" fmla="*/ 124 h 146"/>
                <a:gd name="T20" fmla="*/ 0 w 934"/>
                <a:gd name="T21" fmla="*/ 20 h 146"/>
                <a:gd name="T22" fmla="*/ 0 w 934"/>
                <a:gd name="T23" fmla="*/ 20 h 146"/>
                <a:gd name="T24" fmla="*/ 21 w 934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4" h="146">
                  <a:moveTo>
                    <a:pt x="21" y="0"/>
                  </a:moveTo>
                  <a:lnTo>
                    <a:pt x="881" y="0"/>
                  </a:lnTo>
                  <a:lnTo>
                    <a:pt x="881" y="0"/>
                  </a:lnTo>
                  <a:cubicBezTo>
                    <a:pt x="909" y="0"/>
                    <a:pt x="933" y="23"/>
                    <a:pt x="933" y="51"/>
                  </a:cubicBezTo>
                  <a:lnTo>
                    <a:pt x="933" y="93"/>
                  </a:lnTo>
                  <a:lnTo>
                    <a:pt x="933" y="93"/>
                  </a:lnTo>
                  <a:cubicBezTo>
                    <a:pt x="933" y="122"/>
                    <a:pt x="909" y="145"/>
                    <a:pt x="881" y="145"/>
                  </a:cubicBezTo>
                  <a:lnTo>
                    <a:pt x="21" y="145"/>
                  </a:lnTo>
                  <a:lnTo>
                    <a:pt x="21" y="145"/>
                  </a:lnTo>
                  <a:cubicBezTo>
                    <a:pt x="10" y="145"/>
                    <a:pt x="0" y="135"/>
                    <a:pt x="0" y="124"/>
                  </a:cubicBezTo>
                  <a:lnTo>
                    <a:pt x="0" y="20"/>
                  </a:lnTo>
                  <a:lnTo>
                    <a:pt x="0" y="20"/>
                  </a:lnTo>
                  <a:cubicBezTo>
                    <a:pt x="0" y="9"/>
                    <a:pt x="10" y="0"/>
                    <a:pt x="2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59">
              <a:extLst>
                <a:ext uri="{FF2B5EF4-FFF2-40B4-BE49-F238E27FC236}">
                  <a16:creationId xmlns:a16="http://schemas.microsoft.com/office/drawing/2014/main" id="{401D3C93-0D7E-B34F-81CC-BE8C2556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7131" y="10879786"/>
              <a:ext cx="1329305" cy="147701"/>
            </a:xfrm>
            <a:custGeom>
              <a:avLst/>
              <a:gdLst>
                <a:gd name="T0" fmla="*/ 818 w 872"/>
                <a:gd name="T1" fmla="*/ 0 h 97"/>
                <a:gd name="T2" fmla="*/ 9 w 872"/>
                <a:gd name="T3" fmla="*/ 0 h 97"/>
                <a:gd name="T4" fmla="*/ 9 w 872"/>
                <a:gd name="T5" fmla="*/ 0 h 97"/>
                <a:gd name="T6" fmla="*/ 0 w 872"/>
                <a:gd name="T7" fmla="*/ 26 h 97"/>
                <a:gd name="T8" fmla="*/ 0 w 872"/>
                <a:gd name="T9" fmla="*/ 70 h 97"/>
                <a:gd name="T10" fmla="*/ 0 w 872"/>
                <a:gd name="T11" fmla="*/ 70 h 97"/>
                <a:gd name="T12" fmla="*/ 9 w 872"/>
                <a:gd name="T13" fmla="*/ 96 h 97"/>
                <a:gd name="T14" fmla="*/ 818 w 872"/>
                <a:gd name="T15" fmla="*/ 96 h 97"/>
                <a:gd name="T16" fmla="*/ 818 w 872"/>
                <a:gd name="T17" fmla="*/ 96 h 97"/>
                <a:gd name="T18" fmla="*/ 871 w 872"/>
                <a:gd name="T19" fmla="*/ 54 h 97"/>
                <a:gd name="T20" fmla="*/ 871 w 872"/>
                <a:gd name="T21" fmla="*/ 42 h 97"/>
                <a:gd name="T22" fmla="*/ 871 w 872"/>
                <a:gd name="T23" fmla="*/ 42 h 97"/>
                <a:gd name="T24" fmla="*/ 818 w 872"/>
                <a:gd name="T2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2" h="97">
                  <a:moveTo>
                    <a:pt x="818" y="0"/>
                  </a:moveTo>
                  <a:lnTo>
                    <a:pt x="9" y="0"/>
                  </a:lnTo>
                  <a:lnTo>
                    <a:pt x="9" y="0"/>
                  </a:lnTo>
                  <a:cubicBezTo>
                    <a:pt x="4" y="7"/>
                    <a:pt x="0" y="17"/>
                    <a:pt x="0" y="26"/>
                  </a:cubicBezTo>
                  <a:lnTo>
                    <a:pt x="0" y="70"/>
                  </a:lnTo>
                  <a:lnTo>
                    <a:pt x="0" y="70"/>
                  </a:lnTo>
                  <a:cubicBezTo>
                    <a:pt x="0" y="79"/>
                    <a:pt x="4" y="88"/>
                    <a:pt x="9" y="96"/>
                  </a:cubicBezTo>
                  <a:lnTo>
                    <a:pt x="818" y="96"/>
                  </a:lnTo>
                  <a:lnTo>
                    <a:pt x="818" y="96"/>
                  </a:lnTo>
                  <a:cubicBezTo>
                    <a:pt x="847" y="96"/>
                    <a:pt x="871" y="77"/>
                    <a:pt x="871" y="54"/>
                  </a:cubicBezTo>
                  <a:lnTo>
                    <a:pt x="871" y="42"/>
                  </a:lnTo>
                  <a:lnTo>
                    <a:pt x="871" y="42"/>
                  </a:lnTo>
                  <a:cubicBezTo>
                    <a:pt x="871" y="19"/>
                    <a:pt x="847" y="0"/>
                    <a:pt x="81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60">
              <a:extLst>
                <a:ext uri="{FF2B5EF4-FFF2-40B4-BE49-F238E27FC236}">
                  <a16:creationId xmlns:a16="http://schemas.microsoft.com/office/drawing/2014/main" id="{B593D8EB-A121-B741-A06B-F0172496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1265" y="5649843"/>
              <a:ext cx="1805972" cy="745218"/>
            </a:xfrm>
            <a:custGeom>
              <a:avLst/>
              <a:gdLst>
                <a:gd name="T0" fmla="*/ 962 w 1185"/>
                <a:gd name="T1" fmla="*/ 487 h 488"/>
                <a:gd name="T2" fmla="*/ 45 w 1185"/>
                <a:gd name="T3" fmla="*/ 487 h 488"/>
                <a:gd name="T4" fmla="*/ 45 w 1185"/>
                <a:gd name="T5" fmla="*/ 487 h 488"/>
                <a:gd name="T6" fmla="*/ 11 w 1185"/>
                <a:gd name="T7" fmla="*/ 434 h 488"/>
                <a:gd name="T8" fmla="*/ 150 w 1185"/>
                <a:gd name="T9" fmla="*/ 53 h 488"/>
                <a:gd name="T10" fmla="*/ 150 w 1185"/>
                <a:gd name="T11" fmla="*/ 53 h 488"/>
                <a:gd name="T12" fmla="*/ 222 w 1185"/>
                <a:gd name="T13" fmla="*/ 0 h 488"/>
                <a:gd name="T14" fmla="*/ 1140 w 1185"/>
                <a:gd name="T15" fmla="*/ 0 h 488"/>
                <a:gd name="T16" fmla="*/ 1140 w 1185"/>
                <a:gd name="T17" fmla="*/ 0 h 488"/>
                <a:gd name="T18" fmla="*/ 1173 w 1185"/>
                <a:gd name="T19" fmla="*/ 53 h 488"/>
                <a:gd name="T20" fmla="*/ 1035 w 1185"/>
                <a:gd name="T21" fmla="*/ 434 h 488"/>
                <a:gd name="T22" fmla="*/ 1035 w 1185"/>
                <a:gd name="T23" fmla="*/ 434 h 488"/>
                <a:gd name="T24" fmla="*/ 962 w 1185"/>
                <a:gd name="T25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5" h="488">
                  <a:moveTo>
                    <a:pt x="962" y="487"/>
                  </a:moveTo>
                  <a:lnTo>
                    <a:pt x="45" y="487"/>
                  </a:lnTo>
                  <a:lnTo>
                    <a:pt x="45" y="487"/>
                  </a:lnTo>
                  <a:cubicBezTo>
                    <a:pt x="16" y="487"/>
                    <a:pt x="0" y="463"/>
                    <a:pt x="11" y="434"/>
                  </a:cubicBezTo>
                  <a:lnTo>
                    <a:pt x="150" y="53"/>
                  </a:lnTo>
                  <a:lnTo>
                    <a:pt x="150" y="53"/>
                  </a:lnTo>
                  <a:cubicBezTo>
                    <a:pt x="160" y="24"/>
                    <a:pt x="193" y="0"/>
                    <a:pt x="222" y="0"/>
                  </a:cubicBezTo>
                  <a:lnTo>
                    <a:pt x="1140" y="0"/>
                  </a:lnTo>
                  <a:lnTo>
                    <a:pt x="1140" y="0"/>
                  </a:lnTo>
                  <a:cubicBezTo>
                    <a:pt x="1169" y="0"/>
                    <a:pt x="1184" y="24"/>
                    <a:pt x="1173" y="53"/>
                  </a:cubicBezTo>
                  <a:lnTo>
                    <a:pt x="1035" y="434"/>
                  </a:lnTo>
                  <a:lnTo>
                    <a:pt x="1035" y="434"/>
                  </a:lnTo>
                  <a:cubicBezTo>
                    <a:pt x="1024" y="463"/>
                    <a:pt x="991" y="487"/>
                    <a:pt x="962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61">
              <a:extLst>
                <a:ext uri="{FF2B5EF4-FFF2-40B4-BE49-F238E27FC236}">
                  <a16:creationId xmlns:a16="http://schemas.microsoft.com/office/drawing/2014/main" id="{B77D4331-9587-C145-AE3F-0796939A6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1968" y="5710268"/>
              <a:ext cx="1604567" cy="624368"/>
            </a:xfrm>
            <a:custGeom>
              <a:avLst/>
              <a:gdLst>
                <a:gd name="T0" fmla="*/ 865 w 1052"/>
                <a:gd name="T1" fmla="*/ 407 h 408"/>
                <a:gd name="T2" fmla="*/ 39 w 1052"/>
                <a:gd name="T3" fmla="*/ 407 h 408"/>
                <a:gd name="T4" fmla="*/ 39 w 1052"/>
                <a:gd name="T5" fmla="*/ 407 h 408"/>
                <a:gd name="T6" fmla="*/ 9 w 1052"/>
                <a:gd name="T7" fmla="*/ 361 h 408"/>
                <a:gd name="T8" fmla="*/ 125 w 1052"/>
                <a:gd name="T9" fmla="*/ 46 h 408"/>
                <a:gd name="T10" fmla="*/ 125 w 1052"/>
                <a:gd name="T11" fmla="*/ 46 h 408"/>
                <a:gd name="T12" fmla="*/ 187 w 1052"/>
                <a:gd name="T13" fmla="*/ 0 h 408"/>
                <a:gd name="T14" fmla="*/ 1013 w 1052"/>
                <a:gd name="T15" fmla="*/ 0 h 408"/>
                <a:gd name="T16" fmla="*/ 1013 w 1052"/>
                <a:gd name="T17" fmla="*/ 0 h 408"/>
                <a:gd name="T18" fmla="*/ 1043 w 1052"/>
                <a:gd name="T19" fmla="*/ 46 h 408"/>
                <a:gd name="T20" fmla="*/ 928 w 1052"/>
                <a:gd name="T21" fmla="*/ 361 h 408"/>
                <a:gd name="T22" fmla="*/ 928 w 1052"/>
                <a:gd name="T23" fmla="*/ 361 h 408"/>
                <a:gd name="T24" fmla="*/ 865 w 1052"/>
                <a:gd name="T25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2" h="408">
                  <a:moveTo>
                    <a:pt x="865" y="407"/>
                  </a:moveTo>
                  <a:lnTo>
                    <a:pt x="39" y="407"/>
                  </a:lnTo>
                  <a:lnTo>
                    <a:pt x="39" y="407"/>
                  </a:lnTo>
                  <a:cubicBezTo>
                    <a:pt x="13" y="407"/>
                    <a:pt x="0" y="386"/>
                    <a:pt x="9" y="361"/>
                  </a:cubicBezTo>
                  <a:lnTo>
                    <a:pt x="125" y="46"/>
                  </a:lnTo>
                  <a:lnTo>
                    <a:pt x="125" y="46"/>
                  </a:lnTo>
                  <a:cubicBezTo>
                    <a:pt x="134" y="20"/>
                    <a:pt x="162" y="0"/>
                    <a:pt x="187" y="0"/>
                  </a:cubicBezTo>
                  <a:lnTo>
                    <a:pt x="1013" y="0"/>
                  </a:lnTo>
                  <a:lnTo>
                    <a:pt x="1013" y="0"/>
                  </a:lnTo>
                  <a:cubicBezTo>
                    <a:pt x="1038" y="0"/>
                    <a:pt x="1051" y="20"/>
                    <a:pt x="1043" y="46"/>
                  </a:cubicBezTo>
                  <a:lnTo>
                    <a:pt x="928" y="361"/>
                  </a:lnTo>
                  <a:lnTo>
                    <a:pt x="928" y="361"/>
                  </a:lnTo>
                  <a:cubicBezTo>
                    <a:pt x="919" y="386"/>
                    <a:pt x="890" y="407"/>
                    <a:pt x="865" y="4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162">
              <a:extLst>
                <a:ext uri="{FF2B5EF4-FFF2-40B4-BE49-F238E27FC236}">
                  <a16:creationId xmlns:a16="http://schemas.microsoft.com/office/drawing/2014/main" id="{5EA16B0F-3DEB-8841-B5B5-F74F9DFD5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3521" y="6354779"/>
              <a:ext cx="295401" cy="402820"/>
            </a:xfrm>
            <a:custGeom>
              <a:avLst/>
              <a:gdLst>
                <a:gd name="T0" fmla="*/ 194 w 195"/>
                <a:gd name="T1" fmla="*/ 0 h 264"/>
                <a:gd name="T2" fmla="*/ 194 w 195"/>
                <a:gd name="T3" fmla="*/ 0 h 264"/>
                <a:gd name="T4" fmla="*/ 0 w 195"/>
                <a:gd name="T5" fmla="*/ 263 h 264"/>
                <a:gd name="T6" fmla="*/ 0 w 195"/>
                <a:gd name="T7" fmla="*/ 263 h 264"/>
                <a:gd name="T8" fmla="*/ 72 w 195"/>
                <a:gd name="T9" fmla="*/ 92 h 264"/>
                <a:gd name="T10" fmla="*/ 72 w 195"/>
                <a:gd name="T11" fmla="*/ 92 h 264"/>
                <a:gd name="T12" fmla="*/ 15 w 195"/>
                <a:gd name="T13" fmla="*/ 12 h 264"/>
                <a:gd name="T14" fmla="*/ 194 w 195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264">
                  <a:moveTo>
                    <a:pt x="194" y="0"/>
                  </a:moveTo>
                  <a:lnTo>
                    <a:pt x="194" y="0"/>
                  </a:lnTo>
                  <a:cubicBezTo>
                    <a:pt x="118" y="201"/>
                    <a:pt x="0" y="263"/>
                    <a:pt x="0" y="263"/>
                  </a:cubicBezTo>
                  <a:lnTo>
                    <a:pt x="0" y="263"/>
                  </a:lnTo>
                  <a:cubicBezTo>
                    <a:pt x="0" y="263"/>
                    <a:pt x="84" y="148"/>
                    <a:pt x="72" y="92"/>
                  </a:cubicBezTo>
                  <a:lnTo>
                    <a:pt x="72" y="92"/>
                  </a:lnTo>
                  <a:cubicBezTo>
                    <a:pt x="65" y="58"/>
                    <a:pt x="44" y="30"/>
                    <a:pt x="15" y="12"/>
                  </a:cubicBezTo>
                  <a:lnTo>
                    <a:pt x="19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163">
              <a:extLst>
                <a:ext uri="{FF2B5EF4-FFF2-40B4-BE49-F238E27FC236}">
                  <a16:creationId xmlns:a16="http://schemas.microsoft.com/office/drawing/2014/main" id="{B1EBB2C5-2644-144D-91D9-A21865082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058" y="5831114"/>
              <a:ext cx="872776" cy="53709"/>
            </a:xfrm>
            <a:custGeom>
              <a:avLst/>
              <a:gdLst>
                <a:gd name="T0" fmla="*/ 546 w 573"/>
                <a:gd name="T1" fmla="*/ 33 h 35"/>
                <a:gd name="T2" fmla="*/ 14 w 573"/>
                <a:gd name="T3" fmla="*/ 33 h 35"/>
                <a:gd name="T4" fmla="*/ 14 w 573"/>
                <a:gd name="T5" fmla="*/ 33 h 35"/>
                <a:gd name="T6" fmla="*/ 4 w 573"/>
                <a:gd name="T7" fmla="*/ 17 h 35"/>
                <a:gd name="T8" fmla="*/ 4 w 573"/>
                <a:gd name="T9" fmla="*/ 17 h 35"/>
                <a:gd name="T10" fmla="*/ 4 w 573"/>
                <a:gd name="T11" fmla="*/ 17 h 35"/>
                <a:gd name="T12" fmla="*/ 25 w 573"/>
                <a:gd name="T13" fmla="*/ 0 h 35"/>
                <a:gd name="T14" fmla="*/ 558 w 573"/>
                <a:gd name="T15" fmla="*/ 0 h 35"/>
                <a:gd name="T16" fmla="*/ 558 w 573"/>
                <a:gd name="T17" fmla="*/ 0 h 35"/>
                <a:gd name="T18" fmla="*/ 568 w 573"/>
                <a:gd name="T19" fmla="*/ 17 h 35"/>
                <a:gd name="T20" fmla="*/ 568 w 573"/>
                <a:gd name="T21" fmla="*/ 17 h 35"/>
                <a:gd name="T22" fmla="*/ 568 w 573"/>
                <a:gd name="T23" fmla="*/ 17 h 35"/>
                <a:gd name="T24" fmla="*/ 546 w 573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3" h="35">
                  <a:moveTo>
                    <a:pt x="546" y="33"/>
                  </a:moveTo>
                  <a:lnTo>
                    <a:pt x="14" y="33"/>
                  </a:lnTo>
                  <a:lnTo>
                    <a:pt x="14" y="33"/>
                  </a:lnTo>
                  <a:cubicBezTo>
                    <a:pt x="5" y="34"/>
                    <a:pt x="0" y="24"/>
                    <a:pt x="4" y="17"/>
                  </a:cubicBezTo>
                  <a:lnTo>
                    <a:pt x="4" y="17"/>
                  </a:lnTo>
                  <a:lnTo>
                    <a:pt x="4" y="17"/>
                  </a:lnTo>
                  <a:cubicBezTo>
                    <a:pt x="7" y="7"/>
                    <a:pt x="15" y="1"/>
                    <a:pt x="25" y="0"/>
                  </a:cubicBezTo>
                  <a:lnTo>
                    <a:pt x="558" y="0"/>
                  </a:lnTo>
                  <a:lnTo>
                    <a:pt x="558" y="0"/>
                  </a:lnTo>
                  <a:cubicBezTo>
                    <a:pt x="566" y="0"/>
                    <a:pt x="572" y="9"/>
                    <a:pt x="568" y="17"/>
                  </a:cubicBezTo>
                  <a:lnTo>
                    <a:pt x="568" y="17"/>
                  </a:lnTo>
                  <a:lnTo>
                    <a:pt x="568" y="17"/>
                  </a:lnTo>
                  <a:cubicBezTo>
                    <a:pt x="564" y="26"/>
                    <a:pt x="556" y="32"/>
                    <a:pt x="546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164">
              <a:extLst>
                <a:ext uri="{FF2B5EF4-FFF2-40B4-BE49-F238E27FC236}">
                  <a16:creationId xmlns:a16="http://schemas.microsoft.com/office/drawing/2014/main" id="{492A3F4B-26CA-B941-9096-DFB1E15F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5776" y="5931816"/>
              <a:ext cx="872776" cy="53709"/>
            </a:xfrm>
            <a:custGeom>
              <a:avLst/>
              <a:gdLst>
                <a:gd name="T0" fmla="*/ 547 w 573"/>
                <a:gd name="T1" fmla="*/ 34 h 35"/>
                <a:gd name="T2" fmla="*/ 14 w 573"/>
                <a:gd name="T3" fmla="*/ 34 h 35"/>
                <a:gd name="T4" fmla="*/ 14 w 573"/>
                <a:gd name="T5" fmla="*/ 34 h 35"/>
                <a:gd name="T6" fmla="*/ 4 w 573"/>
                <a:gd name="T7" fmla="*/ 18 h 35"/>
                <a:gd name="T8" fmla="*/ 4 w 573"/>
                <a:gd name="T9" fmla="*/ 17 h 35"/>
                <a:gd name="T10" fmla="*/ 4 w 573"/>
                <a:gd name="T11" fmla="*/ 17 h 35"/>
                <a:gd name="T12" fmla="*/ 26 w 573"/>
                <a:gd name="T13" fmla="*/ 1 h 35"/>
                <a:gd name="T14" fmla="*/ 558 w 573"/>
                <a:gd name="T15" fmla="*/ 1 h 35"/>
                <a:gd name="T16" fmla="*/ 558 w 573"/>
                <a:gd name="T17" fmla="*/ 1 h 35"/>
                <a:gd name="T18" fmla="*/ 568 w 573"/>
                <a:gd name="T19" fmla="*/ 17 h 35"/>
                <a:gd name="T20" fmla="*/ 568 w 573"/>
                <a:gd name="T21" fmla="*/ 18 h 35"/>
                <a:gd name="T22" fmla="*/ 568 w 573"/>
                <a:gd name="T23" fmla="*/ 18 h 35"/>
                <a:gd name="T24" fmla="*/ 547 w 573"/>
                <a:gd name="T2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3" h="35">
                  <a:moveTo>
                    <a:pt x="547" y="34"/>
                  </a:moveTo>
                  <a:lnTo>
                    <a:pt x="14" y="34"/>
                  </a:lnTo>
                  <a:lnTo>
                    <a:pt x="14" y="34"/>
                  </a:lnTo>
                  <a:cubicBezTo>
                    <a:pt x="6" y="34"/>
                    <a:pt x="0" y="25"/>
                    <a:pt x="4" y="18"/>
                  </a:cubicBezTo>
                  <a:lnTo>
                    <a:pt x="4" y="17"/>
                  </a:lnTo>
                  <a:lnTo>
                    <a:pt x="4" y="17"/>
                  </a:lnTo>
                  <a:cubicBezTo>
                    <a:pt x="8" y="8"/>
                    <a:pt x="16" y="2"/>
                    <a:pt x="26" y="1"/>
                  </a:cubicBezTo>
                  <a:lnTo>
                    <a:pt x="558" y="1"/>
                  </a:lnTo>
                  <a:lnTo>
                    <a:pt x="558" y="1"/>
                  </a:lnTo>
                  <a:cubicBezTo>
                    <a:pt x="566" y="0"/>
                    <a:pt x="572" y="9"/>
                    <a:pt x="568" y="17"/>
                  </a:cubicBezTo>
                  <a:lnTo>
                    <a:pt x="568" y="18"/>
                  </a:lnTo>
                  <a:lnTo>
                    <a:pt x="568" y="18"/>
                  </a:lnTo>
                  <a:cubicBezTo>
                    <a:pt x="565" y="27"/>
                    <a:pt x="556" y="33"/>
                    <a:pt x="547" y="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165">
              <a:extLst>
                <a:ext uri="{FF2B5EF4-FFF2-40B4-BE49-F238E27FC236}">
                  <a16:creationId xmlns:a16="http://schemas.microsoft.com/office/drawing/2014/main" id="{73B4B5AE-47C8-4F4E-A2A8-F8CCEB97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5494" y="6045951"/>
              <a:ext cx="872776" cy="53709"/>
            </a:xfrm>
            <a:custGeom>
              <a:avLst/>
              <a:gdLst>
                <a:gd name="T0" fmla="*/ 547 w 573"/>
                <a:gd name="T1" fmla="*/ 33 h 35"/>
                <a:gd name="T2" fmla="*/ 14 w 573"/>
                <a:gd name="T3" fmla="*/ 33 h 35"/>
                <a:gd name="T4" fmla="*/ 14 w 573"/>
                <a:gd name="T5" fmla="*/ 33 h 35"/>
                <a:gd name="T6" fmla="*/ 4 w 573"/>
                <a:gd name="T7" fmla="*/ 18 h 35"/>
                <a:gd name="T8" fmla="*/ 4 w 573"/>
                <a:gd name="T9" fmla="*/ 17 h 35"/>
                <a:gd name="T10" fmla="*/ 4 w 573"/>
                <a:gd name="T11" fmla="*/ 17 h 35"/>
                <a:gd name="T12" fmla="*/ 26 w 573"/>
                <a:gd name="T13" fmla="*/ 1 h 35"/>
                <a:gd name="T14" fmla="*/ 558 w 573"/>
                <a:gd name="T15" fmla="*/ 1 h 35"/>
                <a:gd name="T16" fmla="*/ 558 w 573"/>
                <a:gd name="T17" fmla="*/ 1 h 35"/>
                <a:gd name="T18" fmla="*/ 568 w 573"/>
                <a:gd name="T19" fmla="*/ 17 h 35"/>
                <a:gd name="T20" fmla="*/ 568 w 573"/>
                <a:gd name="T21" fmla="*/ 18 h 35"/>
                <a:gd name="T22" fmla="*/ 568 w 573"/>
                <a:gd name="T23" fmla="*/ 18 h 35"/>
                <a:gd name="T24" fmla="*/ 547 w 573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3" h="35">
                  <a:moveTo>
                    <a:pt x="547" y="33"/>
                  </a:moveTo>
                  <a:lnTo>
                    <a:pt x="14" y="33"/>
                  </a:lnTo>
                  <a:lnTo>
                    <a:pt x="14" y="33"/>
                  </a:lnTo>
                  <a:cubicBezTo>
                    <a:pt x="6" y="34"/>
                    <a:pt x="0" y="25"/>
                    <a:pt x="4" y="18"/>
                  </a:cubicBezTo>
                  <a:lnTo>
                    <a:pt x="4" y="17"/>
                  </a:lnTo>
                  <a:lnTo>
                    <a:pt x="4" y="17"/>
                  </a:lnTo>
                  <a:cubicBezTo>
                    <a:pt x="8" y="8"/>
                    <a:pt x="16" y="2"/>
                    <a:pt x="26" y="1"/>
                  </a:cubicBezTo>
                  <a:lnTo>
                    <a:pt x="558" y="1"/>
                  </a:lnTo>
                  <a:lnTo>
                    <a:pt x="558" y="1"/>
                  </a:lnTo>
                  <a:cubicBezTo>
                    <a:pt x="566" y="0"/>
                    <a:pt x="572" y="9"/>
                    <a:pt x="568" y="17"/>
                  </a:cubicBezTo>
                  <a:lnTo>
                    <a:pt x="568" y="18"/>
                  </a:lnTo>
                  <a:lnTo>
                    <a:pt x="568" y="18"/>
                  </a:lnTo>
                  <a:cubicBezTo>
                    <a:pt x="564" y="26"/>
                    <a:pt x="556" y="33"/>
                    <a:pt x="547" y="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166">
              <a:extLst>
                <a:ext uri="{FF2B5EF4-FFF2-40B4-BE49-F238E27FC236}">
                  <a16:creationId xmlns:a16="http://schemas.microsoft.com/office/drawing/2014/main" id="{2DB28B1A-E170-6747-89D4-5FB7293C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9950" y="5804259"/>
              <a:ext cx="328971" cy="322256"/>
            </a:xfrm>
            <a:custGeom>
              <a:avLst/>
              <a:gdLst>
                <a:gd name="T0" fmla="*/ 193 w 215"/>
                <a:gd name="T1" fmla="*/ 106 h 211"/>
                <a:gd name="T2" fmla="*/ 193 w 215"/>
                <a:gd name="T3" fmla="*/ 106 h 211"/>
                <a:gd name="T4" fmla="*/ 69 w 215"/>
                <a:gd name="T5" fmla="*/ 210 h 211"/>
                <a:gd name="T6" fmla="*/ 69 w 215"/>
                <a:gd name="T7" fmla="*/ 210 h 211"/>
                <a:gd name="T8" fmla="*/ 21 w 215"/>
                <a:gd name="T9" fmla="*/ 106 h 211"/>
                <a:gd name="T10" fmla="*/ 21 w 215"/>
                <a:gd name="T11" fmla="*/ 106 h 211"/>
                <a:gd name="T12" fmla="*/ 145 w 215"/>
                <a:gd name="T13" fmla="*/ 0 h 211"/>
                <a:gd name="T14" fmla="*/ 145 w 215"/>
                <a:gd name="T15" fmla="*/ 0 h 211"/>
                <a:gd name="T16" fmla="*/ 193 w 215"/>
                <a:gd name="T17" fmla="*/ 1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11">
                  <a:moveTo>
                    <a:pt x="193" y="106"/>
                  </a:moveTo>
                  <a:lnTo>
                    <a:pt x="193" y="106"/>
                  </a:lnTo>
                  <a:cubicBezTo>
                    <a:pt x="171" y="163"/>
                    <a:pt x="116" y="210"/>
                    <a:pt x="69" y="210"/>
                  </a:cubicBezTo>
                  <a:lnTo>
                    <a:pt x="69" y="210"/>
                  </a:lnTo>
                  <a:cubicBezTo>
                    <a:pt x="21" y="210"/>
                    <a:pt x="0" y="163"/>
                    <a:pt x="21" y="106"/>
                  </a:cubicBezTo>
                  <a:lnTo>
                    <a:pt x="21" y="106"/>
                  </a:lnTo>
                  <a:cubicBezTo>
                    <a:pt x="42" y="47"/>
                    <a:pt x="98" y="0"/>
                    <a:pt x="145" y="0"/>
                  </a:cubicBezTo>
                  <a:lnTo>
                    <a:pt x="145" y="0"/>
                  </a:lnTo>
                  <a:cubicBezTo>
                    <a:pt x="192" y="0"/>
                    <a:pt x="214" y="47"/>
                    <a:pt x="193" y="1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167">
              <a:extLst>
                <a:ext uri="{FF2B5EF4-FFF2-40B4-BE49-F238E27FC236}">
                  <a16:creationId xmlns:a16="http://schemas.microsoft.com/office/drawing/2014/main" id="{62F0D3DA-1AB6-3849-B83E-51A981DE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8640" y="7784786"/>
              <a:ext cx="154412" cy="114134"/>
            </a:xfrm>
            <a:custGeom>
              <a:avLst/>
              <a:gdLst>
                <a:gd name="T0" fmla="*/ 60 w 102"/>
                <a:gd name="T1" fmla="*/ 72 h 73"/>
                <a:gd name="T2" fmla="*/ 14 w 102"/>
                <a:gd name="T3" fmla="*/ 72 h 73"/>
                <a:gd name="T4" fmla="*/ 14 w 102"/>
                <a:gd name="T5" fmla="*/ 72 h 73"/>
                <a:gd name="T6" fmla="*/ 3 w 102"/>
                <a:gd name="T7" fmla="*/ 55 h 73"/>
                <a:gd name="T8" fmla="*/ 17 w 102"/>
                <a:gd name="T9" fmla="*/ 17 h 73"/>
                <a:gd name="T10" fmla="*/ 17 w 102"/>
                <a:gd name="T11" fmla="*/ 17 h 73"/>
                <a:gd name="T12" fmla="*/ 41 w 102"/>
                <a:gd name="T13" fmla="*/ 0 h 73"/>
                <a:gd name="T14" fmla="*/ 87 w 102"/>
                <a:gd name="T15" fmla="*/ 0 h 73"/>
                <a:gd name="T16" fmla="*/ 87 w 102"/>
                <a:gd name="T17" fmla="*/ 0 h 73"/>
                <a:gd name="T18" fmla="*/ 97 w 102"/>
                <a:gd name="T19" fmla="*/ 17 h 73"/>
                <a:gd name="T20" fmla="*/ 84 w 102"/>
                <a:gd name="T21" fmla="*/ 55 h 73"/>
                <a:gd name="T22" fmla="*/ 84 w 102"/>
                <a:gd name="T23" fmla="*/ 55 h 73"/>
                <a:gd name="T24" fmla="*/ 60 w 102"/>
                <a:gd name="T2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73">
                  <a:moveTo>
                    <a:pt x="60" y="72"/>
                  </a:moveTo>
                  <a:lnTo>
                    <a:pt x="14" y="72"/>
                  </a:lnTo>
                  <a:lnTo>
                    <a:pt x="14" y="72"/>
                  </a:lnTo>
                  <a:cubicBezTo>
                    <a:pt x="5" y="72"/>
                    <a:pt x="0" y="64"/>
                    <a:pt x="3" y="55"/>
                  </a:cubicBezTo>
                  <a:lnTo>
                    <a:pt x="17" y="17"/>
                  </a:lnTo>
                  <a:lnTo>
                    <a:pt x="17" y="17"/>
                  </a:lnTo>
                  <a:cubicBezTo>
                    <a:pt x="21" y="7"/>
                    <a:pt x="30" y="0"/>
                    <a:pt x="41" y="0"/>
                  </a:cubicBezTo>
                  <a:lnTo>
                    <a:pt x="87" y="0"/>
                  </a:lnTo>
                  <a:lnTo>
                    <a:pt x="87" y="0"/>
                  </a:lnTo>
                  <a:cubicBezTo>
                    <a:pt x="96" y="0"/>
                    <a:pt x="101" y="8"/>
                    <a:pt x="97" y="17"/>
                  </a:cubicBezTo>
                  <a:lnTo>
                    <a:pt x="84" y="55"/>
                  </a:lnTo>
                  <a:lnTo>
                    <a:pt x="84" y="55"/>
                  </a:lnTo>
                  <a:cubicBezTo>
                    <a:pt x="80" y="64"/>
                    <a:pt x="70" y="71"/>
                    <a:pt x="60" y="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168">
              <a:extLst>
                <a:ext uri="{FF2B5EF4-FFF2-40B4-BE49-F238E27FC236}">
                  <a16:creationId xmlns:a16="http://schemas.microsoft.com/office/drawing/2014/main" id="{219A7693-8B8C-0540-B3F8-B702F6DA6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188" y="7784786"/>
              <a:ext cx="154416" cy="114134"/>
            </a:xfrm>
            <a:custGeom>
              <a:avLst/>
              <a:gdLst>
                <a:gd name="T0" fmla="*/ 60 w 103"/>
                <a:gd name="T1" fmla="*/ 72 h 73"/>
                <a:gd name="T2" fmla="*/ 15 w 103"/>
                <a:gd name="T3" fmla="*/ 72 h 73"/>
                <a:gd name="T4" fmla="*/ 15 w 103"/>
                <a:gd name="T5" fmla="*/ 72 h 73"/>
                <a:gd name="T6" fmla="*/ 4 w 103"/>
                <a:gd name="T7" fmla="*/ 55 h 73"/>
                <a:gd name="T8" fmla="*/ 18 w 103"/>
                <a:gd name="T9" fmla="*/ 17 h 73"/>
                <a:gd name="T10" fmla="*/ 18 w 103"/>
                <a:gd name="T11" fmla="*/ 17 h 73"/>
                <a:gd name="T12" fmla="*/ 41 w 103"/>
                <a:gd name="T13" fmla="*/ 0 h 73"/>
                <a:gd name="T14" fmla="*/ 87 w 103"/>
                <a:gd name="T15" fmla="*/ 0 h 73"/>
                <a:gd name="T16" fmla="*/ 87 w 103"/>
                <a:gd name="T17" fmla="*/ 0 h 73"/>
                <a:gd name="T18" fmla="*/ 98 w 103"/>
                <a:gd name="T19" fmla="*/ 17 h 73"/>
                <a:gd name="T20" fmla="*/ 84 w 103"/>
                <a:gd name="T21" fmla="*/ 55 h 73"/>
                <a:gd name="T22" fmla="*/ 84 w 103"/>
                <a:gd name="T23" fmla="*/ 55 h 73"/>
                <a:gd name="T24" fmla="*/ 60 w 103"/>
                <a:gd name="T2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3">
                  <a:moveTo>
                    <a:pt x="60" y="72"/>
                  </a:moveTo>
                  <a:lnTo>
                    <a:pt x="15" y="72"/>
                  </a:lnTo>
                  <a:lnTo>
                    <a:pt x="15" y="72"/>
                  </a:lnTo>
                  <a:cubicBezTo>
                    <a:pt x="6" y="72"/>
                    <a:pt x="0" y="64"/>
                    <a:pt x="4" y="55"/>
                  </a:cubicBezTo>
                  <a:lnTo>
                    <a:pt x="18" y="17"/>
                  </a:lnTo>
                  <a:lnTo>
                    <a:pt x="18" y="17"/>
                  </a:lnTo>
                  <a:cubicBezTo>
                    <a:pt x="21" y="7"/>
                    <a:pt x="31" y="0"/>
                    <a:pt x="41" y="0"/>
                  </a:cubicBezTo>
                  <a:lnTo>
                    <a:pt x="87" y="0"/>
                  </a:lnTo>
                  <a:lnTo>
                    <a:pt x="87" y="0"/>
                  </a:lnTo>
                  <a:cubicBezTo>
                    <a:pt x="96" y="0"/>
                    <a:pt x="102" y="8"/>
                    <a:pt x="98" y="17"/>
                  </a:cubicBezTo>
                  <a:lnTo>
                    <a:pt x="84" y="55"/>
                  </a:lnTo>
                  <a:lnTo>
                    <a:pt x="84" y="55"/>
                  </a:lnTo>
                  <a:cubicBezTo>
                    <a:pt x="81" y="64"/>
                    <a:pt x="71" y="71"/>
                    <a:pt x="60" y="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169">
              <a:extLst>
                <a:ext uri="{FF2B5EF4-FFF2-40B4-BE49-F238E27FC236}">
                  <a16:creationId xmlns:a16="http://schemas.microsoft.com/office/drawing/2014/main" id="{28C619D2-4643-054E-BADD-CBB74347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1741" y="7784786"/>
              <a:ext cx="154412" cy="114134"/>
            </a:xfrm>
            <a:custGeom>
              <a:avLst/>
              <a:gdLst>
                <a:gd name="T0" fmla="*/ 59 w 101"/>
                <a:gd name="T1" fmla="*/ 72 h 73"/>
                <a:gd name="T2" fmla="*/ 14 w 101"/>
                <a:gd name="T3" fmla="*/ 72 h 73"/>
                <a:gd name="T4" fmla="*/ 14 w 101"/>
                <a:gd name="T5" fmla="*/ 72 h 73"/>
                <a:gd name="T6" fmla="*/ 3 w 101"/>
                <a:gd name="T7" fmla="*/ 55 h 73"/>
                <a:gd name="T8" fmla="*/ 17 w 101"/>
                <a:gd name="T9" fmla="*/ 17 h 73"/>
                <a:gd name="T10" fmla="*/ 17 w 101"/>
                <a:gd name="T11" fmla="*/ 17 h 73"/>
                <a:gd name="T12" fmla="*/ 40 w 101"/>
                <a:gd name="T13" fmla="*/ 0 h 73"/>
                <a:gd name="T14" fmla="*/ 86 w 101"/>
                <a:gd name="T15" fmla="*/ 0 h 73"/>
                <a:gd name="T16" fmla="*/ 86 w 101"/>
                <a:gd name="T17" fmla="*/ 0 h 73"/>
                <a:gd name="T18" fmla="*/ 96 w 101"/>
                <a:gd name="T19" fmla="*/ 17 h 73"/>
                <a:gd name="T20" fmla="*/ 83 w 101"/>
                <a:gd name="T21" fmla="*/ 55 h 73"/>
                <a:gd name="T22" fmla="*/ 83 w 101"/>
                <a:gd name="T23" fmla="*/ 55 h 73"/>
                <a:gd name="T24" fmla="*/ 59 w 101"/>
                <a:gd name="T2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3">
                  <a:moveTo>
                    <a:pt x="59" y="72"/>
                  </a:moveTo>
                  <a:lnTo>
                    <a:pt x="14" y="72"/>
                  </a:lnTo>
                  <a:lnTo>
                    <a:pt x="14" y="72"/>
                  </a:lnTo>
                  <a:cubicBezTo>
                    <a:pt x="5" y="72"/>
                    <a:pt x="0" y="64"/>
                    <a:pt x="3" y="55"/>
                  </a:cubicBezTo>
                  <a:lnTo>
                    <a:pt x="17" y="17"/>
                  </a:lnTo>
                  <a:lnTo>
                    <a:pt x="17" y="17"/>
                  </a:lnTo>
                  <a:cubicBezTo>
                    <a:pt x="20" y="7"/>
                    <a:pt x="30" y="0"/>
                    <a:pt x="40" y="0"/>
                  </a:cubicBezTo>
                  <a:lnTo>
                    <a:pt x="86" y="0"/>
                  </a:lnTo>
                  <a:lnTo>
                    <a:pt x="86" y="0"/>
                  </a:lnTo>
                  <a:cubicBezTo>
                    <a:pt x="95" y="0"/>
                    <a:pt x="100" y="8"/>
                    <a:pt x="96" y="17"/>
                  </a:cubicBezTo>
                  <a:lnTo>
                    <a:pt x="83" y="55"/>
                  </a:lnTo>
                  <a:lnTo>
                    <a:pt x="83" y="55"/>
                  </a:lnTo>
                  <a:cubicBezTo>
                    <a:pt x="79" y="64"/>
                    <a:pt x="70" y="71"/>
                    <a:pt x="59" y="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170">
              <a:extLst>
                <a:ext uri="{FF2B5EF4-FFF2-40B4-BE49-F238E27FC236}">
                  <a16:creationId xmlns:a16="http://schemas.microsoft.com/office/drawing/2014/main" id="{4224C04D-59F5-1C4F-8A26-5460DDB0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850" y="6717317"/>
              <a:ext cx="1805972" cy="745214"/>
            </a:xfrm>
            <a:custGeom>
              <a:avLst/>
              <a:gdLst>
                <a:gd name="T0" fmla="*/ 962 w 1185"/>
                <a:gd name="T1" fmla="*/ 488 h 489"/>
                <a:gd name="T2" fmla="*/ 44 w 1185"/>
                <a:gd name="T3" fmla="*/ 488 h 489"/>
                <a:gd name="T4" fmla="*/ 44 w 1185"/>
                <a:gd name="T5" fmla="*/ 488 h 489"/>
                <a:gd name="T6" fmla="*/ 11 w 1185"/>
                <a:gd name="T7" fmla="*/ 435 h 489"/>
                <a:gd name="T8" fmla="*/ 149 w 1185"/>
                <a:gd name="T9" fmla="*/ 54 h 489"/>
                <a:gd name="T10" fmla="*/ 149 w 1185"/>
                <a:gd name="T11" fmla="*/ 54 h 489"/>
                <a:gd name="T12" fmla="*/ 222 w 1185"/>
                <a:gd name="T13" fmla="*/ 0 h 489"/>
                <a:gd name="T14" fmla="*/ 1139 w 1185"/>
                <a:gd name="T15" fmla="*/ 0 h 489"/>
                <a:gd name="T16" fmla="*/ 1139 w 1185"/>
                <a:gd name="T17" fmla="*/ 0 h 489"/>
                <a:gd name="T18" fmla="*/ 1173 w 1185"/>
                <a:gd name="T19" fmla="*/ 54 h 489"/>
                <a:gd name="T20" fmla="*/ 1034 w 1185"/>
                <a:gd name="T21" fmla="*/ 435 h 489"/>
                <a:gd name="T22" fmla="*/ 1034 w 1185"/>
                <a:gd name="T23" fmla="*/ 435 h 489"/>
                <a:gd name="T24" fmla="*/ 962 w 1185"/>
                <a:gd name="T2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5" h="489">
                  <a:moveTo>
                    <a:pt x="962" y="488"/>
                  </a:moveTo>
                  <a:lnTo>
                    <a:pt x="44" y="488"/>
                  </a:lnTo>
                  <a:lnTo>
                    <a:pt x="44" y="488"/>
                  </a:lnTo>
                  <a:cubicBezTo>
                    <a:pt x="15" y="488"/>
                    <a:pt x="0" y="464"/>
                    <a:pt x="11" y="435"/>
                  </a:cubicBezTo>
                  <a:lnTo>
                    <a:pt x="149" y="54"/>
                  </a:lnTo>
                  <a:lnTo>
                    <a:pt x="149" y="54"/>
                  </a:lnTo>
                  <a:cubicBezTo>
                    <a:pt x="160" y="24"/>
                    <a:pt x="193" y="0"/>
                    <a:pt x="222" y="0"/>
                  </a:cubicBezTo>
                  <a:lnTo>
                    <a:pt x="1139" y="0"/>
                  </a:lnTo>
                  <a:lnTo>
                    <a:pt x="1139" y="0"/>
                  </a:lnTo>
                  <a:cubicBezTo>
                    <a:pt x="1169" y="0"/>
                    <a:pt x="1184" y="24"/>
                    <a:pt x="1173" y="54"/>
                  </a:cubicBezTo>
                  <a:lnTo>
                    <a:pt x="1034" y="435"/>
                  </a:lnTo>
                  <a:lnTo>
                    <a:pt x="1034" y="435"/>
                  </a:lnTo>
                  <a:cubicBezTo>
                    <a:pt x="1024" y="464"/>
                    <a:pt x="991" y="488"/>
                    <a:pt x="962" y="4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171">
              <a:extLst>
                <a:ext uri="{FF2B5EF4-FFF2-40B4-BE49-F238E27FC236}">
                  <a16:creationId xmlns:a16="http://schemas.microsoft.com/office/drawing/2014/main" id="{50D41CD5-0329-3142-A584-6967E8C09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553" y="6777737"/>
              <a:ext cx="1604567" cy="624372"/>
            </a:xfrm>
            <a:custGeom>
              <a:avLst/>
              <a:gdLst>
                <a:gd name="T0" fmla="*/ 865 w 1053"/>
                <a:gd name="T1" fmla="*/ 407 h 408"/>
                <a:gd name="T2" fmla="*/ 39 w 1053"/>
                <a:gd name="T3" fmla="*/ 407 h 408"/>
                <a:gd name="T4" fmla="*/ 39 w 1053"/>
                <a:gd name="T5" fmla="*/ 407 h 408"/>
                <a:gd name="T6" fmla="*/ 9 w 1053"/>
                <a:gd name="T7" fmla="*/ 361 h 408"/>
                <a:gd name="T8" fmla="*/ 124 w 1053"/>
                <a:gd name="T9" fmla="*/ 46 h 408"/>
                <a:gd name="T10" fmla="*/ 124 w 1053"/>
                <a:gd name="T11" fmla="*/ 46 h 408"/>
                <a:gd name="T12" fmla="*/ 187 w 1053"/>
                <a:gd name="T13" fmla="*/ 0 h 408"/>
                <a:gd name="T14" fmla="*/ 1013 w 1053"/>
                <a:gd name="T15" fmla="*/ 0 h 408"/>
                <a:gd name="T16" fmla="*/ 1013 w 1053"/>
                <a:gd name="T17" fmla="*/ 0 h 408"/>
                <a:gd name="T18" fmla="*/ 1042 w 1053"/>
                <a:gd name="T19" fmla="*/ 46 h 408"/>
                <a:gd name="T20" fmla="*/ 928 w 1053"/>
                <a:gd name="T21" fmla="*/ 361 h 408"/>
                <a:gd name="T22" fmla="*/ 928 w 1053"/>
                <a:gd name="T23" fmla="*/ 361 h 408"/>
                <a:gd name="T24" fmla="*/ 865 w 1053"/>
                <a:gd name="T25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3" h="408">
                  <a:moveTo>
                    <a:pt x="865" y="407"/>
                  </a:moveTo>
                  <a:lnTo>
                    <a:pt x="39" y="407"/>
                  </a:lnTo>
                  <a:lnTo>
                    <a:pt x="39" y="407"/>
                  </a:lnTo>
                  <a:cubicBezTo>
                    <a:pt x="13" y="407"/>
                    <a:pt x="0" y="386"/>
                    <a:pt x="9" y="361"/>
                  </a:cubicBezTo>
                  <a:lnTo>
                    <a:pt x="124" y="46"/>
                  </a:lnTo>
                  <a:lnTo>
                    <a:pt x="124" y="46"/>
                  </a:lnTo>
                  <a:cubicBezTo>
                    <a:pt x="133" y="20"/>
                    <a:pt x="162" y="0"/>
                    <a:pt x="187" y="0"/>
                  </a:cubicBezTo>
                  <a:lnTo>
                    <a:pt x="1013" y="0"/>
                  </a:lnTo>
                  <a:lnTo>
                    <a:pt x="1013" y="0"/>
                  </a:lnTo>
                  <a:cubicBezTo>
                    <a:pt x="1038" y="0"/>
                    <a:pt x="1052" y="20"/>
                    <a:pt x="1042" y="46"/>
                  </a:cubicBezTo>
                  <a:lnTo>
                    <a:pt x="928" y="361"/>
                  </a:lnTo>
                  <a:lnTo>
                    <a:pt x="928" y="361"/>
                  </a:lnTo>
                  <a:cubicBezTo>
                    <a:pt x="918" y="386"/>
                    <a:pt x="890" y="407"/>
                    <a:pt x="865" y="4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172">
              <a:extLst>
                <a:ext uri="{FF2B5EF4-FFF2-40B4-BE49-F238E27FC236}">
                  <a16:creationId xmlns:a16="http://schemas.microsoft.com/office/drawing/2014/main" id="{38AFB145-9AA8-0A41-BD2B-4DC20E96F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6416" y="7428965"/>
              <a:ext cx="369253" cy="402820"/>
            </a:xfrm>
            <a:custGeom>
              <a:avLst/>
              <a:gdLst>
                <a:gd name="T0" fmla="*/ 70 w 241"/>
                <a:gd name="T1" fmla="*/ 0 h 264"/>
                <a:gd name="T2" fmla="*/ 70 w 241"/>
                <a:gd name="T3" fmla="*/ 0 h 264"/>
                <a:gd name="T4" fmla="*/ 72 w 241"/>
                <a:gd name="T5" fmla="*/ 263 h 264"/>
                <a:gd name="T6" fmla="*/ 72 w 241"/>
                <a:gd name="T7" fmla="*/ 263 h 264"/>
                <a:gd name="T8" fmla="*/ 125 w 241"/>
                <a:gd name="T9" fmla="*/ 92 h 264"/>
                <a:gd name="T10" fmla="*/ 125 w 241"/>
                <a:gd name="T11" fmla="*/ 92 h 264"/>
                <a:gd name="T12" fmla="*/ 240 w 241"/>
                <a:gd name="T13" fmla="*/ 12 h 264"/>
                <a:gd name="T14" fmla="*/ 70 w 241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264">
                  <a:moveTo>
                    <a:pt x="70" y="0"/>
                  </a:moveTo>
                  <a:lnTo>
                    <a:pt x="70" y="0"/>
                  </a:lnTo>
                  <a:cubicBezTo>
                    <a:pt x="0" y="201"/>
                    <a:pt x="72" y="263"/>
                    <a:pt x="72" y="263"/>
                  </a:cubicBezTo>
                  <a:lnTo>
                    <a:pt x="72" y="263"/>
                  </a:lnTo>
                  <a:cubicBezTo>
                    <a:pt x="72" y="263"/>
                    <a:pt x="73" y="148"/>
                    <a:pt x="125" y="92"/>
                  </a:cubicBezTo>
                  <a:lnTo>
                    <a:pt x="125" y="92"/>
                  </a:lnTo>
                  <a:cubicBezTo>
                    <a:pt x="158" y="58"/>
                    <a:pt x="197" y="30"/>
                    <a:pt x="240" y="12"/>
                  </a:cubicBezTo>
                  <a:lnTo>
                    <a:pt x="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173">
              <a:extLst>
                <a:ext uri="{FF2B5EF4-FFF2-40B4-BE49-F238E27FC236}">
                  <a16:creationId xmlns:a16="http://schemas.microsoft.com/office/drawing/2014/main" id="{85BCDC88-6A4C-C840-8058-DE2077DFA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8815" y="6938865"/>
              <a:ext cx="745214" cy="53709"/>
            </a:xfrm>
            <a:custGeom>
              <a:avLst/>
              <a:gdLst>
                <a:gd name="T0" fmla="*/ 462 w 488"/>
                <a:gd name="T1" fmla="*/ 33 h 35"/>
                <a:gd name="T2" fmla="*/ 13 w 488"/>
                <a:gd name="T3" fmla="*/ 33 h 35"/>
                <a:gd name="T4" fmla="*/ 13 w 488"/>
                <a:gd name="T5" fmla="*/ 33 h 35"/>
                <a:gd name="T6" fmla="*/ 4 w 488"/>
                <a:gd name="T7" fmla="*/ 19 h 35"/>
                <a:gd name="T8" fmla="*/ 5 w 488"/>
                <a:gd name="T9" fmla="*/ 16 h 35"/>
                <a:gd name="T10" fmla="*/ 5 w 488"/>
                <a:gd name="T11" fmla="*/ 16 h 35"/>
                <a:gd name="T12" fmla="*/ 25 w 488"/>
                <a:gd name="T13" fmla="*/ 1 h 35"/>
                <a:gd name="T14" fmla="*/ 474 w 488"/>
                <a:gd name="T15" fmla="*/ 1 h 35"/>
                <a:gd name="T16" fmla="*/ 474 w 488"/>
                <a:gd name="T17" fmla="*/ 1 h 35"/>
                <a:gd name="T18" fmla="*/ 483 w 488"/>
                <a:gd name="T19" fmla="*/ 16 h 35"/>
                <a:gd name="T20" fmla="*/ 482 w 488"/>
                <a:gd name="T21" fmla="*/ 19 h 35"/>
                <a:gd name="T22" fmla="*/ 482 w 488"/>
                <a:gd name="T23" fmla="*/ 19 h 35"/>
                <a:gd name="T24" fmla="*/ 462 w 488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8" h="35">
                  <a:moveTo>
                    <a:pt x="462" y="33"/>
                  </a:moveTo>
                  <a:lnTo>
                    <a:pt x="13" y="33"/>
                  </a:lnTo>
                  <a:lnTo>
                    <a:pt x="13" y="33"/>
                  </a:lnTo>
                  <a:cubicBezTo>
                    <a:pt x="6" y="34"/>
                    <a:pt x="0" y="25"/>
                    <a:pt x="4" y="19"/>
                  </a:cubicBezTo>
                  <a:lnTo>
                    <a:pt x="5" y="16"/>
                  </a:lnTo>
                  <a:lnTo>
                    <a:pt x="5" y="16"/>
                  </a:lnTo>
                  <a:cubicBezTo>
                    <a:pt x="9" y="7"/>
                    <a:pt x="16" y="1"/>
                    <a:pt x="25" y="1"/>
                  </a:cubicBezTo>
                  <a:lnTo>
                    <a:pt x="474" y="1"/>
                  </a:lnTo>
                  <a:lnTo>
                    <a:pt x="474" y="1"/>
                  </a:lnTo>
                  <a:cubicBezTo>
                    <a:pt x="482" y="0"/>
                    <a:pt x="487" y="9"/>
                    <a:pt x="483" y="16"/>
                  </a:cubicBezTo>
                  <a:lnTo>
                    <a:pt x="482" y="19"/>
                  </a:lnTo>
                  <a:lnTo>
                    <a:pt x="482" y="19"/>
                  </a:lnTo>
                  <a:cubicBezTo>
                    <a:pt x="479" y="27"/>
                    <a:pt x="471" y="33"/>
                    <a:pt x="462" y="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174">
              <a:extLst>
                <a:ext uri="{FF2B5EF4-FFF2-40B4-BE49-F238E27FC236}">
                  <a16:creationId xmlns:a16="http://schemas.microsoft.com/office/drawing/2014/main" id="{50227BE8-D987-5541-A35C-690D7270A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8533" y="7039572"/>
              <a:ext cx="745214" cy="53709"/>
            </a:xfrm>
            <a:custGeom>
              <a:avLst/>
              <a:gdLst>
                <a:gd name="T0" fmla="*/ 463 w 489"/>
                <a:gd name="T1" fmla="*/ 33 h 35"/>
                <a:gd name="T2" fmla="*/ 14 w 489"/>
                <a:gd name="T3" fmla="*/ 33 h 35"/>
                <a:gd name="T4" fmla="*/ 14 w 489"/>
                <a:gd name="T5" fmla="*/ 33 h 35"/>
                <a:gd name="T6" fmla="*/ 4 w 489"/>
                <a:gd name="T7" fmla="*/ 19 h 35"/>
                <a:gd name="T8" fmla="*/ 5 w 489"/>
                <a:gd name="T9" fmla="*/ 16 h 35"/>
                <a:gd name="T10" fmla="*/ 5 w 489"/>
                <a:gd name="T11" fmla="*/ 16 h 35"/>
                <a:gd name="T12" fmla="*/ 26 w 489"/>
                <a:gd name="T13" fmla="*/ 1 h 35"/>
                <a:gd name="T14" fmla="*/ 475 w 489"/>
                <a:gd name="T15" fmla="*/ 1 h 35"/>
                <a:gd name="T16" fmla="*/ 475 w 489"/>
                <a:gd name="T17" fmla="*/ 1 h 35"/>
                <a:gd name="T18" fmla="*/ 484 w 489"/>
                <a:gd name="T19" fmla="*/ 16 h 35"/>
                <a:gd name="T20" fmla="*/ 483 w 489"/>
                <a:gd name="T21" fmla="*/ 19 h 35"/>
                <a:gd name="T22" fmla="*/ 483 w 489"/>
                <a:gd name="T23" fmla="*/ 19 h 35"/>
                <a:gd name="T24" fmla="*/ 463 w 489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9" h="35">
                  <a:moveTo>
                    <a:pt x="463" y="33"/>
                  </a:moveTo>
                  <a:lnTo>
                    <a:pt x="14" y="33"/>
                  </a:lnTo>
                  <a:lnTo>
                    <a:pt x="14" y="33"/>
                  </a:lnTo>
                  <a:cubicBezTo>
                    <a:pt x="6" y="34"/>
                    <a:pt x="0" y="25"/>
                    <a:pt x="4" y="19"/>
                  </a:cubicBezTo>
                  <a:lnTo>
                    <a:pt x="5" y="16"/>
                  </a:lnTo>
                  <a:lnTo>
                    <a:pt x="5" y="16"/>
                  </a:lnTo>
                  <a:cubicBezTo>
                    <a:pt x="9" y="7"/>
                    <a:pt x="16" y="1"/>
                    <a:pt x="26" y="1"/>
                  </a:cubicBezTo>
                  <a:lnTo>
                    <a:pt x="475" y="1"/>
                  </a:lnTo>
                  <a:lnTo>
                    <a:pt x="475" y="1"/>
                  </a:lnTo>
                  <a:cubicBezTo>
                    <a:pt x="482" y="0"/>
                    <a:pt x="488" y="9"/>
                    <a:pt x="484" y="16"/>
                  </a:cubicBezTo>
                  <a:lnTo>
                    <a:pt x="483" y="19"/>
                  </a:lnTo>
                  <a:lnTo>
                    <a:pt x="483" y="19"/>
                  </a:lnTo>
                  <a:cubicBezTo>
                    <a:pt x="480" y="27"/>
                    <a:pt x="472" y="33"/>
                    <a:pt x="463" y="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75">
              <a:extLst>
                <a:ext uri="{FF2B5EF4-FFF2-40B4-BE49-F238E27FC236}">
                  <a16:creationId xmlns:a16="http://schemas.microsoft.com/office/drawing/2014/main" id="{D224A537-36B5-0A41-B441-35B0CE036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8251" y="7160418"/>
              <a:ext cx="745214" cy="53709"/>
            </a:xfrm>
            <a:custGeom>
              <a:avLst/>
              <a:gdLst>
                <a:gd name="T0" fmla="*/ 463 w 488"/>
                <a:gd name="T1" fmla="*/ 33 h 35"/>
                <a:gd name="T2" fmla="*/ 14 w 488"/>
                <a:gd name="T3" fmla="*/ 33 h 35"/>
                <a:gd name="T4" fmla="*/ 14 w 488"/>
                <a:gd name="T5" fmla="*/ 33 h 35"/>
                <a:gd name="T6" fmla="*/ 4 w 488"/>
                <a:gd name="T7" fmla="*/ 18 h 35"/>
                <a:gd name="T8" fmla="*/ 5 w 488"/>
                <a:gd name="T9" fmla="*/ 15 h 35"/>
                <a:gd name="T10" fmla="*/ 5 w 488"/>
                <a:gd name="T11" fmla="*/ 15 h 35"/>
                <a:gd name="T12" fmla="*/ 25 w 488"/>
                <a:gd name="T13" fmla="*/ 0 h 35"/>
                <a:gd name="T14" fmla="*/ 475 w 488"/>
                <a:gd name="T15" fmla="*/ 0 h 35"/>
                <a:gd name="T16" fmla="*/ 475 w 488"/>
                <a:gd name="T17" fmla="*/ 0 h 35"/>
                <a:gd name="T18" fmla="*/ 484 w 488"/>
                <a:gd name="T19" fmla="*/ 15 h 35"/>
                <a:gd name="T20" fmla="*/ 483 w 488"/>
                <a:gd name="T21" fmla="*/ 18 h 35"/>
                <a:gd name="T22" fmla="*/ 483 w 488"/>
                <a:gd name="T23" fmla="*/ 18 h 35"/>
                <a:gd name="T24" fmla="*/ 463 w 488"/>
                <a:gd name="T2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8" h="35">
                  <a:moveTo>
                    <a:pt x="463" y="33"/>
                  </a:moveTo>
                  <a:lnTo>
                    <a:pt x="14" y="33"/>
                  </a:lnTo>
                  <a:lnTo>
                    <a:pt x="14" y="33"/>
                  </a:lnTo>
                  <a:cubicBezTo>
                    <a:pt x="6" y="34"/>
                    <a:pt x="0" y="25"/>
                    <a:pt x="4" y="18"/>
                  </a:cubicBezTo>
                  <a:lnTo>
                    <a:pt x="5" y="15"/>
                  </a:lnTo>
                  <a:lnTo>
                    <a:pt x="5" y="15"/>
                  </a:lnTo>
                  <a:cubicBezTo>
                    <a:pt x="9" y="7"/>
                    <a:pt x="17" y="1"/>
                    <a:pt x="25" y="0"/>
                  </a:cubicBezTo>
                  <a:lnTo>
                    <a:pt x="475" y="0"/>
                  </a:lnTo>
                  <a:lnTo>
                    <a:pt x="475" y="0"/>
                  </a:lnTo>
                  <a:cubicBezTo>
                    <a:pt x="483" y="0"/>
                    <a:pt x="487" y="8"/>
                    <a:pt x="484" y="15"/>
                  </a:cubicBezTo>
                  <a:lnTo>
                    <a:pt x="483" y="18"/>
                  </a:lnTo>
                  <a:lnTo>
                    <a:pt x="483" y="18"/>
                  </a:lnTo>
                  <a:cubicBezTo>
                    <a:pt x="480" y="27"/>
                    <a:pt x="472" y="32"/>
                    <a:pt x="463" y="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176">
              <a:extLst>
                <a:ext uri="{FF2B5EF4-FFF2-40B4-BE49-F238E27FC236}">
                  <a16:creationId xmlns:a16="http://schemas.microsoft.com/office/drawing/2014/main" id="{A7A4C45C-B871-6340-997B-570E011B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9009" y="8066760"/>
              <a:ext cx="1456862" cy="46998"/>
            </a:xfrm>
            <a:custGeom>
              <a:avLst/>
              <a:gdLst>
                <a:gd name="T0" fmla="*/ 909 w 958"/>
                <a:gd name="T1" fmla="*/ 32 h 33"/>
                <a:gd name="T2" fmla="*/ 24 w 958"/>
                <a:gd name="T3" fmla="*/ 32 h 33"/>
                <a:gd name="T4" fmla="*/ 24 w 958"/>
                <a:gd name="T5" fmla="*/ 32 h 33"/>
                <a:gd name="T6" fmla="*/ 6 w 958"/>
                <a:gd name="T7" fmla="*/ 18 h 33"/>
                <a:gd name="T8" fmla="*/ 8 w 958"/>
                <a:gd name="T9" fmla="*/ 14 h 33"/>
                <a:gd name="T10" fmla="*/ 8 w 958"/>
                <a:gd name="T11" fmla="*/ 14 h 33"/>
                <a:gd name="T12" fmla="*/ 47 w 958"/>
                <a:gd name="T13" fmla="*/ 0 h 33"/>
                <a:gd name="T14" fmla="*/ 933 w 958"/>
                <a:gd name="T15" fmla="*/ 0 h 33"/>
                <a:gd name="T16" fmla="*/ 933 w 958"/>
                <a:gd name="T17" fmla="*/ 0 h 33"/>
                <a:gd name="T18" fmla="*/ 951 w 958"/>
                <a:gd name="T19" fmla="*/ 14 h 33"/>
                <a:gd name="T20" fmla="*/ 949 w 958"/>
                <a:gd name="T21" fmla="*/ 18 h 33"/>
                <a:gd name="T22" fmla="*/ 949 w 958"/>
                <a:gd name="T23" fmla="*/ 18 h 33"/>
                <a:gd name="T24" fmla="*/ 909 w 958"/>
                <a:gd name="T2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8" h="33">
                  <a:moveTo>
                    <a:pt x="909" y="32"/>
                  </a:moveTo>
                  <a:lnTo>
                    <a:pt x="24" y="32"/>
                  </a:lnTo>
                  <a:lnTo>
                    <a:pt x="24" y="32"/>
                  </a:lnTo>
                  <a:cubicBezTo>
                    <a:pt x="8" y="32"/>
                    <a:pt x="0" y="26"/>
                    <a:pt x="6" y="18"/>
                  </a:cubicBezTo>
                  <a:lnTo>
                    <a:pt x="8" y="14"/>
                  </a:lnTo>
                  <a:lnTo>
                    <a:pt x="8" y="14"/>
                  </a:lnTo>
                  <a:cubicBezTo>
                    <a:pt x="14" y="6"/>
                    <a:pt x="31" y="0"/>
                    <a:pt x="47" y="0"/>
                  </a:cubicBezTo>
                  <a:lnTo>
                    <a:pt x="933" y="0"/>
                  </a:lnTo>
                  <a:lnTo>
                    <a:pt x="933" y="0"/>
                  </a:lnTo>
                  <a:cubicBezTo>
                    <a:pt x="948" y="0"/>
                    <a:pt x="957" y="6"/>
                    <a:pt x="951" y="14"/>
                  </a:cubicBezTo>
                  <a:lnTo>
                    <a:pt x="949" y="18"/>
                  </a:lnTo>
                  <a:lnTo>
                    <a:pt x="949" y="18"/>
                  </a:lnTo>
                  <a:cubicBezTo>
                    <a:pt x="943" y="26"/>
                    <a:pt x="925" y="32"/>
                    <a:pt x="909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77">
              <a:extLst>
                <a:ext uri="{FF2B5EF4-FFF2-40B4-BE49-F238E27FC236}">
                  <a16:creationId xmlns:a16="http://schemas.microsoft.com/office/drawing/2014/main" id="{B693B2D3-58BA-BB44-A9A7-5B5951DA4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5157" y="8234604"/>
              <a:ext cx="1456866" cy="46994"/>
            </a:xfrm>
            <a:custGeom>
              <a:avLst/>
              <a:gdLst>
                <a:gd name="T0" fmla="*/ 910 w 958"/>
                <a:gd name="T1" fmla="*/ 32 h 33"/>
                <a:gd name="T2" fmla="*/ 24 w 958"/>
                <a:gd name="T3" fmla="*/ 32 h 33"/>
                <a:gd name="T4" fmla="*/ 24 w 958"/>
                <a:gd name="T5" fmla="*/ 32 h 33"/>
                <a:gd name="T6" fmla="*/ 6 w 958"/>
                <a:gd name="T7" fmla="*/ 18 h 33"/>
                <a:gd name="T8" fmla="*/ 8 w 958"/>
                <a:gd name="T9" fmla="*/ 15 h 33"/>
                <a:gd name="T10" fmla="*/ 8 w 958"/>
                <a:gd name="T11" fmla="*/ 15 h 33"/>
                <a:gd name="T12" fmla="*/ 48 w 958"/>
                <a:gd name="T13" fmla="*/ 0 h 33"/>
                <a:gd name="T14" fmla="*/ 933 w 958"/>
                <a:gd name="T15" fmla="*/ 0 h 33"/>
                <a:gd name="T16" fmla="*/ 933 w 958"/>
                <a:gd name="T17" fmla="*/ 0 h 33"/>
                <a:gd name="T18" fmla="*/ 951 w 958"/>
                <a:gd name="T19" fmla="*/ 15 h 33"/>
                <a:gd name="T20" fmla="*/ 949 w 958"/>
                <a:gd name="T21" fmla="*/ 18 h 33"/>
                <a:gd name="T22" fmla="*/ 949 w 958"/>
                <a:gd name="T23" fmla="*/ 18 h 33"/>
                <a:gd name="T24" fmla="*/ 910 w 958"/>
                <a:gd name="T2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8" h="33">
                  <a:moveTo>
                    <a:pt x="910" y="32"/>
                  </a:moveTo>
                  <a:lnTo>
                    <a:pt x="24" y="32"/>
                  </a:lnTo>
                  <a:lnTo>
                    <a:pt x="24" y="32"/>
                  </a:lnTo>
                  <a:cubicBezTo>
                    <a:pt x="8" y="32"/>
                    <a:pt x="0" y="26"/>
                    <a:pt x="6" y="18"/>
                  </a:cubicBezTo>
                  <a:lnTo>
                    <a:pt x="8" y="15"/>
                  </a:lnTo>
                  <a:lnTo>
                    <a:pt x="8" y="15"/>
                  </a:lnTo>
                  <a:cubicBezTo>
                    <a:pt x="14" y="7"/>
                    <a:pt x="32" y="0"/>
                    <a:pt x="48" y="0"/>
                  </a:cubicBezTo>
                  <a:lnTo>
                    <a:pt x="933" y="0"/>
                  </a:lnTo>
                  <a:lnTo>
                    <a:pt x="933" y="0"/>
                  </a:lnTo>
                  <a:cubicBezTo>
                    <a:pt x="949" y="0"/>
                    <a:pt x="957" y="7"/>
                    <a:pt x="951" y="15"/>
                  </a:cubicBezTo>
                  <a:lnTo>
                    <a:pt x="949" y="18"/>
                  </a:lnTo>
                  <a:lnTo>
                    <a:pt x="949" y="18"/>
                  </a:lnTo>
                  <a:cubicBezTo>
                    <a:pt x="943" y="26"/>
                    <a:pt x="925" y="32"/>
                    <a:pt x="910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78">
              <a:extLst>
                <a:ext uri="{FF2B5EF4-FFF2-40B4-BE49-F238E27FC236}">
                  <a16:creationId xmlns:a16="http://schemas.microsoft.com/office/drawing/2014/main" id="{5AD6F3A9-B5B0-CB4B-A887-9CE8D110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0884" y="6885156"/>
              <a:ext cx="369253" cy="362538"/>
            </a:xfrm>
            <a:custGeom>
              <a:avLst/>
              <a:gdLst>
                <a:gd name="T0" fmla="*/ 110 w 242"/>
                <a:gd name="T1" fmla="*/ 239 h 240"/>
                <a:gd name="T2" fmla="*/ 44 w 242"/>
                <a:gd name="T3" fmla="*/ 239 h 240"/>
                <a:gd name="T4" fmla="*/ 44 w 242"/>
                <a:gd name="T5" fmla="*/ 239 h 240"/>
                <a:gd name="T6" fmla="*/ 11 w 242"/>
                <a:gd name="T7" fmla="*/ 186 h 240"/>
                <a:gd name="T8" fmla="*/ 59 w 242"/>
                <a:gd name="T9" fmla="*/ 53 h 240"/>
                <a:gd name="T10" fmla="*/ 59 w 242"/>
                <a:gd name="T11" fmla="*/ 53 h 240"/>
                <a:gd name="T12" fmla="*/ 132 w 242"/>
                <a:gd name="T13" fmla="*/ 0 h 240"/>
                <a:gd name="T14" fmla="*/ 197 w 242"/>
                <a:gd name="T15" fmla="*/ 0 h 240"/>
                <a:gd name="T16" fmla="*/ 197 w 242"/>
                <a:gd name="T17" fmla="*/ 0 h 240"/>
                <a:gd name="T18" fmla="*/ 231 w 242"/>
                <a:gd name="T19" fmla="*/ 53 h 240"/>
                <a:gd name="T20" fmla="*/ 182 w 242"/>
                <a:gd name="T21" fmla="*/ 186 h 240"/>
                <a:gd name="T22" fmla="*/ 182 w 242"/>
                <a:gd name="T23" fmla="*/ 186 h 240"/>
                <a:gd name="T24" fmla="*/ 110 w 242"/>
                <a:gd name="T25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40">
                  <a:moveTo>
                    <a:pt x="110" y="239"/>
                  </a:moveTo>
                  <a:lnTo>
                    <a:pt x="44" y="239"/>
                  </a:lnTo>
                  <a:lnTo>
                    <a:pt x="44" y="239"/>
                  </a:lnTo>
                  <a:cubicBezTo>
                    <a:pt x="15" y="239"/>
                    <a:pt x="0" y="214"/>
                    <a:pt x="11" y="186"/>
                  </a:cubicBezTo>
                  <a:lnTo>
                    <a:pt x="59" y="53"/>
                  </a:lnTo>
                  <a:lnTo>
                    <a:pt x="59" y="53"/>
                  </a:lnTo>
                  <a:cubicBezTo>
                    <a:pt x="70" y="23"/>
                    <a:pt x="103" y="0"/>
                    <a:pt x="132" y="0"/>
                  </a:cubicBezTo>
                  <a:lnTo>
                    <a:pt x="197" y="0"/>
                  </a:lnTo>
                  <a:lnTo>
                    <a:pt x="197" y="0"/>
                  </a:lnTo>
                  <a:cubicBezTo>
                    <a:pt x="226" y="0"/>
                    <a:pt x="241" y="23"/>
                    <a:pt x="231" y="53"/>
                  </a:cubicBezTo>
                  <a:lnTo>
                    <a:pt x="182" y="186"/>
                  </a:lnTo>
                  <a:lnTo>
                    <a:pt x="182" y="186"/>
                  </a:lnTo>
                  <a:cubicBezTo>
                    <a:pt x="172" y="214"/>
                    <a:pt x="139" y="239"/>
                    <a:pt x="110" y="2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650DAB-8E1C-5A44-AB45-73BB89313A6F}"/>
              </a:ext>
            </a:extLst>
          </p:cNvPr>
          <p:cNvSpPr/>
          <p:nvPr/>
        </p:nvSpPr>
        <p:spPr>
          <a:xfrm>
            <a:off x="3867725" y="584301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501FD0-0646-A04D-9877-7C1B71568EA5}"/>
              </a:ext>
            </a:extLst>
          </p:cNvPr>
          <p:cNvSpPr txBox="1"/>
          <p:nvPr/>
        </p:nvSpPr>
        <p:spPr>
          <a:xfrm>
            <a:off x="3860162" y="7149749"/>
            <a:ext cx="308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680F95-E406-5C4F-900D-CE72ACAC4FB2}"/>
              </a:ext>
            </a:extLst>
          </p:cNvPr>
          <p:cNvSpPr/>
          <p:nvPr/>
        </p:nvSpPr>
        <p:spPr>
          <a:xfrm>
            <a:off x="3867725" y="1003155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Instruction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F3D175-0D01-DF4E-A0AA-C4A1D09EC84E}"/>
              </a:ext>
            </a:extLst>
          </p:cNvPr>
          <p:cNvSpPr txBox="1"/>
          <p:nvPr/>
        </p:nvSpPr>
        <p:spPr>
          <a:xfrm>
            <a:off x="3860162" y="11338291"/>
            <a:ext cx="308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43E1AC-8257-4B42-B91C-F54CE6743432}"/>
              </a:ext>
            </a:extLst>
          </p:cNvPr>
          <p:cNvSpPr/>
          <p:nvPr/>
        </p:nvSpPr>
        <p:spPr>
          <a:xfrm>
            <a:off x="17377249" y="584301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Teachers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ED1BF1-BE4A-4947-88C2-6BBA4BD0B5A0}"/>
              </a:ext>
            </a:extLst>
          </p:cNvPr>
          <p:cNvSpPr txBox="1"/>
          <p:nvPr/>
        </p:nvSpPr>
        <p:spPr>
          <a:xfrm>
            <a:off x="17369686" y="7149749"/>
            <a:ext cx="308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0A6C24-1370-C245-AEE9-CCE8E0C9767C}"/>
              </a:ext>
            </a:extLst>
          </p:cNvPr>
          <p:cNvSpPr/>
          <p:nvPr/>
        </p:nvSpPr>
        <p:spPr>
          <a:xfrm>
            <a:off x="17377249" y="1003155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Students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CFEA1B-E0C1-8D4A-A974-9BCCF60CB486}"/>
              </a:ext>
            </a:extLst>
          </p:cNvPr>
          <p:cNvSpPr txBox="1"/>
          <p:nvPr/>
        </p:nvSpPr>
        <p:spPr>
          <a:xfrm>
            <a:off x="17369686" y="11338291"/>
            <a:ext cx="3086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B241C8-A396-AF47-959C-92B302371894}"/>
              </a:ext>
            </a:extLst>
          </p:cNvPr>
          <p:cNvSpPr/>
          <p:nvPr/>
        </p:nvSpPr>
        <p:spPr>
          <a:xfrm>
            <a:off x="1926017" y="5850470"/>
            <a:ext cx="996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C7415D-15B7-B541-89E8-D55BBCAA546F}"/>
              </a:ext>
            </a:extLst>
          </p:cNvPr>
          <p:cNvSpPr/>
          <p:nvPr/>
        </p:nvSpPr>
        <p:spPr>
          <a:xfrm>
            <a:off x="1926017" y="9950521"/>
            <a:ext cx="996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544555-6C6D-DC40-A02C-7EFA631D5FF2}"/>
              </a:ext>
            </a:extLst>
          </p:cNvPr>
          <p:cNvSpPr/>
          <p:nvPr/>
        </p:nvSpPr>
        <p:spPr>
          <a:xfrm>
            <a:off x="21452881" y="5850470"/>
            <a:ext cx="996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30DDF9-B7F6-7840-8600-AC651357CEC8}"/>
              </a:ext>
            </a:extLst>
          </p:cNvPr>
          <p:cNvSpPr/>
          <p:nvPr/>
        </p:nvSpPr>
        <p:spPr>
          <a:xfrm>
            <a:off x="21452881" y="9950521"/>
            <a:ext cx="996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537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4C317-4B39-4349-97E1-87CE21B0E4B5}"/>
              </a:ext>
            </a:extLst>
          </p:cNvPr>
          <p:cNvGrpSpPr/>
          <p:nvPr/>
        </p:nvGrpSpPr>
        <p:grpSpPr>
          <a:xfrm>
            <a:off x="8042191" y="3982806"/>
            <a:ext cx="8293267" cy="8242653"/>
            <a:chOff x="7385883" y="4027411"/>
            <a:chExt cx="8293267" cy="824265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EBD0D0-15D4-0346-A1C5-D90585A7C0CD}"/>
                </a:ext>
              </a:extLst>
            </p:cNvPr>
            <p:cNvSpPr/>
            <p:nvPr/>
          </p:nvSpPr>
          <p:spPr>
            <a:xfrm>
              <a:off x="10309654" y="9849876"/>
              <a:ext cx="2420188" cy="2420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78FCF45-7C07-004C-B153-C25ABD117CBA}"/>
                </a:ext>
              </a:extLst>
            </p:cNvPr>
            <p:cNvSpPr/>
            <p:nvPr/>
          </p:nvSpPr>
          <p:spPr>
            <a:xfrm>
              <a:off x="7385883" y="6954378"/>
              <a:ext cx="2420188" cy="24201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C942709-E339-3B45-872E-ADA3A5868F10}"/>
                </a:ext>
              </a:extLst>
            </p:cNvPr>
            <p:cNvSpPr/>
            <p:nvPr/>
          </p:nvSpPr>
          <p:spPr>
            <a:xfrm>
              <a:off x="13258962" y="6954378"/>
              <a:ext cx="2420188" cy="2420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5B5877-B640-E54B-9B80-052CE1E42368}"/>
                </a:ext>
              </a:extLst>
            </p:cNvPr>
            <p:cNvSpPr/>
            <p:nvPr/>
          </p:nvSpPr>
          <p:spPr>
            <a:xfrm>
              <a:off x="10309654" y="4027411"/>
              <a:ext cx="2420188" cy="24201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584D8E-89C2-9B45-A190-C6BBC7C1E5AD}"/>
                </a:ext>
              </a:extLst>
            </p:cNvPr>
            <p:cNvSpPr/>
            <p:nvPr/>
          </p:nvSpPr>
          <p:spPr>
            <a:xfrm>
              <a:off x="10144768" y="6775613"/>
              <a:ext cx="2749963" cy="27499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Up Arrow 58">
              <a:extLst>
                <a:ext uri="{FF2B5EF4-FFF2-40B4-BE49-F238E27FC236}">
                  <a16:creationId xmlns:a16="http://schemas.microsoft.com/office/drawing/2014/main" id="{63C4E637-618E-8942-B16D-8437E076B6B6}"/>
                </a:ext>
              </a:extLst>
            </p:cNvPr>
            <p:cNvSpPr/>
            <p:nvPr/>
          </p:nvSpPr>
          <p:spPr>
            <a:xfrm rot="10800000">
              <a:off x="11193246" y="6293558"/>
              <a:ext cx="680854" cy="664380"/>
            </a:xfrm>
            <a:prstGeom prst="up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Up Arrow 59">
              <a:extLst>
                <a:ext uri="{FF2B5EF4-FFF2-40B4-BE49-F238E27FC236}">
                  <a16:creationId xmlns:a16="http://schemas.microsoft.com/office/drawing/2014/main" id="{7CDC1D19-4DB2-8A4F-AD28-A022DA539F8A}"/>
                </a:ext>
              </a:extLst>
            </p:cNvPr>
            <p:cNvSpPr/>
            <p:nvPr/>
          </p:nvSpPr>
          <p:spPr>
            <a:xfrm>
              <a:off x="11193246" y="9347308"/>
              <a:ext cx="680854" cy="664380"/>
            </a:xfrm>
            <a:prstGeom prst="up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F6AFA852-79B0-2646-937E-C14F5B6001DC}"/>
                </a:ext>
              </a:extLst>
            </p:cNvPr>
            <p:cNvSpPr/>
            <p:nvPr/>
          </p:nvSpPr>
          <p:spPr>
            <a:xfrm rot="16200000">
              <a:off x="12721605" y="7835585"/>
              <a:ext cx="680854" cy="664380"/>
            </a:xfrm>
            <a:prstGeom prst="up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5460F718-8163-0242-ADCB-2D6967A7D562}"/>
                </a:ext>
              </a:extLst>
            </p:cNvPr>
            <p:cNvSpPr/>
            <p:nvPr/>
          </p:nvSpPr>
          <p:spPr>
            <a:xfrm rot="5400000">
              <a:off x="9687068" y="7835585"/>
              <a:ext cx="680854" cy="664380"/>
            </a:xfrm>
            <a:prstGeom prst="up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9B48ED-F134-B94D-8BA8-47EDE32DCE14}"/>
              </a:ext>
            </a:extLst>
          </p:cNvPr>
          <p:cNvGrpSpPr/>
          <p:nvPr/>
        </p:nvGrpSpPr>
        <p:grpSpPr>
          <a:xfrm>
            <a:off x="13785757" y="4426149"/>
            <a:ext cx="4515638" cy="1480065"/>
            <a:chOff x="8171269" y="10491269"/>
            <a:chExt cx="6510093" cy="14800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804818-3A7B-334E-8F6C-1919EAE8BD09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2EBB46B-BCE2-0A49-9A3E-076885134594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Technology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1E15AA-7464-0447-99A0-0D8AE8C5C95A}"/>
              </a:ext>
            </a:extLst>
          </p:cNvPr>
          <p:cNvGrpSpPr/>
          <p:nvPr/>
        </p:nvGrpSpPr>
        <p:grpSpPr>
          <a:xfrm>
            <a:off x="16766594" y="7347769"/>
            <a:ext cx="4515638" cy="1480065"/>
            <a:chOff x="8171269" y="10491269"/>
            <a:chExt cx="6510093" cy="14800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DB1E6B-5CD3-2B47-8B33-D41E7AD4B07E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8C292D-9A95-F64C-BD9C-276771C0A664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012382-4F8A-124C-9D60-640E9F5FF998}"/>
              </a:ext>
            </a:extLst>
          </p:cNvPr>
          <p:cNvGrpSpPr/>
          <p:nvPr/>
        </p:nvGrpSpPr>
        <p:grpSpPr>
          <a:xfrm>
            <a:off x="5965811" y="10275332"/>
            <a:ext cx="4515638" cy="1480065"/>
            <a:chOff x="8171269" y="10491269"/>
            <a:chExt cx="6510093" cy="14800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66944D8-7B53-C441-9C3A-0765230F2978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87F8B93-DC72-1541-BE58-B6F72F71B766}"/>
                </a:ext>
              </a:extLst>
            </p:cNvPr>
            <p:cNvSpPr/>
            <p:nvPr/>
          </p:nvSpPr>
          <p:spPr>
            <a:xfrm>
              <a:off x="10383686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Instruction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A6ACE0-ED72-B548-8D6D-4D8A9C3F8D3C}"/>
              </a:ext>
            </a:extLst>
          </p:cNvPr>
          <p:cNvGrpSpPr/>
          <p:nvPr/>
        </p:nvGrpSpPr>
        <p:grpSpPr>
          <a:xfrm>
            <a:off x="3082168" y="7335230"/>
            <a:ext cx="4515638" cy="1480065"/>
            <a:chOff x="8171269" y="10491269"/>
            <a:chExt cx="6510093" cy="14800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E01F5E-F630-5049-8B2A-41C3F3A54C0D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FD5310A-9B16-9C42-8889-1FBE93333952}"/>
                </a:ext>
              </a:extLst>
            </p:cNvPr>
            <p:cNvSpPr/>
            <p:nvPr/>
          </p:nvSpPr>
          <p:spPr>
            <a:xfrm>
              <a:off x="10383686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Scholarship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199BBA2E-38D9-1541-8DBA-DFCEA011E681}"/>
              </a:ext>
            </a:extLst>
          </p:cNvPr>
          <p:cNvSpPr/>
          <p:nvPr/>
        </p:nvSpPr>
        <p:spPr>
          <a:xfrm>
            <a:off x="10826610" y="7796701"/>
            <a:ext cx="272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E-Learning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A59399-B9BE-1846-B45A-266A42B94FB7}"/>
              </a:ext>
            </a:extLst>
          </p:cNvPr>
          <p:cNvSpPr/>
          <p:nvPr/>
        </p:nvSpPr>
        <p:spPr>
          <a:xfrm>
            <a:off x="10826610" y="4849456"/>
            <a:ext cx="272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E5969BA-B992-224E-9EBA-43EFF6F50EA6}"/>
              </a:ext>
            </a:extLst>
          </p:cNvPr>
          <p:cNvSpPr/>
          <p:nvPr/>
        </p:nvSpPr>
        <p:spPr>
          <a:xfrm>
            <a:off x="13725927" y="7748773"/>
            <a:ext cx="272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5978A5-3DB4-7E49-9157-408C7C067671}"/>
              </a:ext>
            </a:extLst>
          </p:cNvPr>
          <p:cNvSpPr/>
          <p:nvPr/>
        </p:nvSpPr>
        <p:spPr>
          <a:xfrm>
            <a:off x="7882688" y="7748773"/>
            <a:ext cx="272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50A704-711A-3B49-9412-0E24D55A2F8B}"/>
              </a:ext>
            </a:extLst>
          </p:cNvPr>
          <p:cNvSpPr/>
          <p:nvPr/>
        </p:nvSpPr>
        <p:spPr>
          <a:xfrm>
            <a:off x="10826610" y="10759603"/>
            <a:ext cx="272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880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AB4032-9E75-7E40-98D5-E9F8DF15F75C}"/>
              </a:ext>
            </a:extLst>
          </p:cNvPr>
          <p:cNvGrpSpPr/>
          <p:nvPr/>
        </p:nvGrpSpPr>
        <p:grpSpPr>
          <a:xfrm>
            <a:off x="4470214" y="4500462"/>
            <a:ext cx="5192373" cy="2357538"/>
            <a:chOff x="2897019" y="6194791"/>
            <a:chExt cx="2905398" cy="1319163"/>
          </a:xfrm>
        </p:grpSpPr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5498B26C-BACC-0241-930F-4224F8C0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161" y="7195628"/>
              <a:ext cx="126792" cy="304838"/>
            </a:xfrm>
            <a:custGeom>
              <a:avLst/>
              <a:gdLst>
                <a:gd name="T0" fmla="*/ 189 w 208"/>
                <a:gd name="T1" fmla="*/ 255 h 499"/>
                <a:gd name="T2" fmla="*/ 189 w 208"/>
                <a:gd name="T3" fmla="*/ 255 h 499"/>
                <a:gd name="T4" fmla="*/ 197 w 208"/>
                <a:gd name="T5" fmla="*/ 454 h 499"/>
                <a:gd name="T6" fmla="*/ 197 w 208"/>
                <a:gd name="T7" fmla="*/ 454 h 499"/>
                <a:gd name="T8" fmla="*/ 185 w 208"/>
                <a:gd name="T9" fmla="*/ 483 h 499"/>
                <a:gd name="T10" fmla="*/ 185 w 208"/>
                <a:gd name="T11" fmla="*/ 483 h 499"/>
                <a:gd name="T12" fmla="*/ 128 w 208"/>
                <a:gd name="T13" fmla="*/ 457 h 499"/>
                <a:gd name="T14" fmla="*/ 128 w 208"/>
                <a:gd name="T15" fmla="*/ 457 h 499"/>
                <a:gd name="T16" fmla="*/ 78 w 208"/>
                <a:gd name="T17" fmla="*/ 372 h 499"/>
                <a:gd name="T18" fmla="*/ 78 w 208"/>
                <a:gd name="T19" fmla="*/ 372 h 499"/>
                <a:gd name="T20" fmla="*/ 78 w 208"/>
                <a:gd name="T21" fmla="*/ 372 h 499"/>
                <a:gd name="T22" fmla="*/ 78 w 208"/>
                <a:gd name="T23" fmla="*/ 372 h 499"/>
                <a:gd name="T24" fmla="*/ 28 w 208"/>
                <a:gd name="T25" fmla="*/ 255 h 499"/>
                <a:gd name="T26" fmla="*/ 28 w 208"/>
                <a:gd name="T27" fmla="*/ 255 h 499"/>
                <a:gd name="T28" fmla="*/ 4 w 208"/>
                <a:gd name="T29" fmla="*/ 126 h 499"/>
                <a:gd name="T30" fmla="*/ 4 w 208"/>
                <a:gd name="T31" fmla="*/ 126 h 499"/>
                <a:gd name="T32" fmla="*/ 28 w 208"/>
                <a:gd name="T33" fmla="*/ 64 h 499"/>
                <a:gd name="T34" fmla="*/ 28 w 208"/>
                <a:gd name="T35" fmla="*/ 64 h 499"/>
                <a:gd name="T36" fmla="*/ 122 w 208"/>
                <a:gd name="T37" fmla="*/ 0 h 499"/>
                <a:gd name="T38" fmla="*/ 128 w 208"/>
                <a:gd name="T39" fmla="*/ 2 h 499"/>
                <a:gd name="T40" fmla="*/ 128 w 208"/>
                <a:gd name="T41" fmla="*/ 2 h 499"/>
                <a:gd name="T42" fmla="*/ 122 w 208"/>
                <a:gd name="T43" fmla="*/ 32 h 499"/>
                <a:gd name="T44" fmla="*/ 122 w 208"/>
                <a:gd name="T45" fmla="*/ 32 h 499"/>
                <a:gd name="T46" fmla="*/ 144 w 208"/>
                <a:gd name="T47" fmla="*/ 146 h 499"/>
                <a:gd name="T48" fmla="*/ 144 w 208"/>
                <a:gd name="T49" fmla="*/ 146 h 499"/>
                <a:gd name="T50" fmla="*/ 189 w 208"/>
                <a:gd name="T51" fmla="*/ 25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499">
                  <a:moveTo>
                    <a:pt x="189" y="255"/>
                  </a:moveTo>
                  <a:lnTo>
                    <a:pt x="189" y="255"/>
                  </a:lnTo>
                  <a:cubicBezTo>
                    <a:pt x="188" y="322"/>
                    <a:pt x="207" y="389"/>
                    <a:pt x="197" y="454"/>
                  </a:cubicBezTo>
                  <a:lnTo>
                    <a:pt x="197" y="454"/>
                  </a:lnTo>
                  <a:cubicBezTo>
                    <a:pt x="196" y="465"/>
                    <a:pt x="193" y="477"/>
                    <a:pt x="185" y="483"/>
                  </a:cubicBezTo>
                  <a:lnTo>
                    <a:pt x="185" y="483"/>
                  </a:lnTo>
                  <a:cubicBezTo>
                    <a:pt x="167" y="498"/>
                    <a:pt x="142" y="476"/>
                    <a:pt x="128" y="457"/>
                  </a:cubicBezTo>
                  <a:lnTo>
                    <a:pt x="128" y="457"/>
                  </a:lnTo>
                  <a:cubicBezTo>
                    <a:pt x="110" y="431"/>
                    <a:pt x="94" y="402"/>
                    <a:pt x="78" y="372"/>
                  </a:cubicBezTo>
                  <a:lnTo>
                    <a:pt x="78" y="372"/>
                  </a:lnTo>
                  <a:lnTo>
                    <a:pt x="78" y="372"/>
                  </a:lnTo>
                  <a:lnTo>
                    <a:pt x="78" y="372"/>
                  </a:lnTo>
                  <a:cubicBezTo>
                    <a:pt x="57" y="334"/>
                    <a:pt x="39" y="294"/>
                    <a:pt x="28" y="255"/>
                  </a:cubicBezTo>
                  <a:lnTo>
                    <a:pt x="28" y="255"/>
                  </a:lnTo>
                  <a:cubicBezTo>
                    <a:pt x="15" y="210"/>
                    <a:pt x="0" y="167"/>
                    <a:pt x="4" y="126"/>
                  </a:cubicBezTo>
                  <a:lnTo>
                    <a:pt x="4" y="126"/>
                  </a:lnTo>
                  <a:cubicBezTo>
                    <a:pt x="6" y="104"/>
                    <a:pt x="12" y="83"/>
                    <a:pt x="28" y="64"/>
                  </a:cubicBezTo>
                  <a:lnTo>
                    <a:pt x="28" y="64"/>
                  </a:lnTo>
                  <a:cubicBezTo>
                    <a:pt x="51" y="33"/>
                    <a:pt x="85" y="10"/>
                    <a:pt x="122" y="0"/>
                  </a:cubicBezTo>
                  <a:lnTo>
                    <a:pt x="128" y="2"/>
                  </a:lnTo>
                  <a:lnTo>
                    <a:pt x="128" y="2"/>
                  </a:lnTo>
                  <a:cubicBezTo>
                    <a:pt x="125" y="12"/>
                    <a:pt x="122" y="21"/>
                    <a:pt x="122" y="32"/>
                  </a:cubicBezTo>
                  <a:lnTo>
                    <a:pt x="122" y="32"/>
                  </a:lnTo>
                  <a:cubicBezTo>
                    <a:pt x="118" y="71"/>
                    <a:pt x="130" y="110"/>
                    <a:pt x="144" y="146"/>
                  </a:cubicBezTo>
                  <a:lnTo>
                    <a:pt x="144" y="146"/>
                  </a:lnTo>
                  <a:cubicBezTo>
                    <a:pt x="158" y="183"/>
                    <a:pt x="173" y="219"/>
                    <a:pt x="189" y="255"/>
                  </a:cubicBezTo>
                </a:path>
              </a:pathLst>
            </a:custGeom>
            <a:solidFill>
              <a:srgbClr val="FFA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F6F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D21370A3-5E92-E44A-A06B-AD4E7FCE6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626" y="7271163"/>
              <a:ext cx="124093" cy="242791"/>
            </a:xfrm>
            <a:custGeom>
              <a:avLst/>
              <a:gdLst>
                <a:gd name="T0" fmla="*/ 200 w 204"/>
                <a:gd name="T1" fmla="*/ 246 h 398"/>
                <a:gd name="T2" fmla="*/ 200 w 204"/>
                <a:gd name="T3" fmla="*/ 246 h 398"/>
                <a:gd name="T4" fmla="*/ 195 w 204"/>
                <a:gd name="T5" fmla="*/ 370 h 398"/>
                <a:gd name="T6" fmla="*/ 195 w 204"/>
                <a:gd name="T7" fmla="*/ 370 h 398"/>
                <a:gd name="T8" fmla="*/ 194 w 204"/>
                <a:gd name="T9" fmla="*/ 373 h 398"/>
                <a:gd name="T10" fmla="*/ 194 w 204"/>
                <a:gd name="T11" fmla="*/ 373 h 398"/>
                <a:gd name="T12" fmla="*/ 147 w 204"/>
                <a:gd name="T13" fmla="*/ 379 h 398"/>
                <a:gd name="T14" fmla="*/ 147 w 204"/>
                <a:gd name="T15" fmla="*/ 379 h 398"/>
                <a:gd name="T16" fmla="*/ 54 w 204"/>
                <a:gd name="T17" fmla="*/ 225 h 398"/>
                <a:gd name="T18" fmla="*/ 54 w 204"/>
                <a:gd name="T19" fmla="*/ 225 h 398"/>
                <a:gd name="T20" fmla="*/ 126 w 204"/>
                <a:gd name="T21" fmla="*/ 0 h 398"/>
                <a:gd name="T22" fmla="*/ 126 w 204"/>
                <a:gd name="T23" fmla="*/ 0 h 398"/>
                <a:gd name="T24" fmla="*/ 150 w 204"/>
                <a:gd name="T25" fmla="*/ 129 h 398"/>
                <a:gd name="T26" fmla="*/ 150 w 204"/>
                <a:gd name="T27" fmla="*/ 129 h 398"/>
                <a:gd name="T28" fmla="*/ 200 w 204"/>
                <a:gd name="T29" fmla="*/ 2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98">
                  <a:moveTo>
                    <a:pt x="200" y="246"/>
                  </a:moveTo>
                  <a:lnTo>
                    <a:pt x="200" y="246"/>
                  </a:lnTo>
                  <a:cubicBezTo>
                    <a:pt x="203" y="282"/>
                    <a:pt x="201" y="347"/>
                    <a:pt x="195" y="370"/>
                  </a:cubicBezTo>
                  <a:lnTo>
                    <a:pt x="195" y="370"/>
                  </a:lnTo>
                  <a:cubicBezTo>
                    <a:pt x="194" y="371"/>
                    <a:pt x="194" y="372"/>
                    <a:pt x="194" y="373"/>
                  </a:cubicBezTo>
                  <a:lnTo>
                    <a:pt x="194" y="373"/>
                  </a:lnTo>
                  <a:cubicBezTo>
                    <a:pt x="187" y="392"/>
                    <a:pt x="159" y="397"/>
                    <a:pt x="147" y="379"/>
                  </a:cubicBezTo>
                  <a:lnTo>
                    <a:pt x="147" y="379"/>
                  </a:lnTo>
                  <a:cubicBezTo>
                    <a:pt x="122" y="343"/>
                    <a:pt x="73" y="265"/>
                    <a:pt x="54" y="225"/>
                  </a:cubicBezTo>
                  <a:lnTo>
                    <a:pt x="54" y="225"/>
                  </a:lnTo>
                  <a:cubicBezTo>
                    <a:pt x="0" y="115"/>
                    <a:pt x="32" y="45"/>
                    <a:pt x="126" y="0"/>
                  </a:cubicBezTo>
                  <a:lnTo>
                    <a:pt x="126" y="0"/>
                  </a:lnTo>
                  <a:cubicBezTo>
                    <a:pt x="122" y="41"/>
                    <a:pt x="137" y="84"/>
                    <a:pt x="150" y="129"/>
                  </a:cubicBezTo>
                  <a:lnTo>
                    <a:pt x="150" y="129"/>
                  </a:lnTo>
                  <a:cubicBezTo>
                    <a:pt x="161" y="168"/>
                    <a:pt x="179" y="208"/>
                    <a:pt x="200" y="246"/>
                  </a:cubicBezTo>
                </a:path>
              </a:pathLst>
            </a:custGeom>
            <a:solidFill>
              <a:srgbClr val="FFA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F6F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134EB52B-786C-D745-8BEE-1AA9437FC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74" y="7138978"/>
              <a:ext cx="156465" cy="339907"/>
            </a:xfrm>
            <a:custGeom>
              <a:avLst/>
              <a:gdLst>
                <a:gd name="T0" fmla="*/ 253 w 254"/>
                <a:gd name="T1" fmla="*/ 325 h 555"/>
                <a:gd name="T2" fmla="*/ 253 w 254"/>
                <a:gd name="T3" fmla="*/ 325 h 555"/>
                <a:gd name="T4" fmla="*/ 8 w 254"/>
                <a:gd name="T5" fmla="*/ 175 h 555"/>
                <a:gd name="T6" fmla="*/ 8 w 254"/>
                <a:gd name="T7" fmla="*/ 175 h 555"/>
                <a:gd name="T8" fmla="*/ 32 w 254"/>
                <a:gd name="T9" fmla="*/ 289 h 555"/>
                <a:gd name="T10" fmla="*/ 32 w 254"/>
                <a:gd name="T11" fmla="*/ 289 h 555"/>
                <a:gd name="T12" fmla="*/ 81 w 254"/>
                <a:gd name="T13" fmla="*/ 397 h 555"/>
                <a:gd name="T14" fmla="*/ 81 w 254"/>
                <a:gd name="T15" fmla="*/ 397 h 555"/>
                <a:gd name="T16" fmla="*/ 72 w 254"/>
                <a:gd name="T17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555">
                  <a:moveTo>
                    <a:pt x="253" y="325"/>
                  </a:moveTo>
                  <a:lnTo>
                    <a:pt x="253" y="325"/>
                  </a:lnTo>
                  <a:cubicBezTo>
                    <a:pt x="224" y="268"/>
                    <a:pt x="42" y="0"/>
                    <a:pt x="8" y="175"/>
                  </a:cubicBezTo>
                  <a:lnTo>
                    <a:pt x="8" y="175"/>
                  </a:lnTo>
                  <a:cubicBezTo>
                    <a:pt x="0" y="215"/>
                    <a:pt x="15" y="254"/>
                    <a:pt x="32" y="289"/>
                  </a:cubicBezTo>
                  <a:lnTo>
                    <a:pt x="32" y="289"/>
                  </a:lnTo>
                  <a:cubicBezTo>
                    <a:pt x="51" y="324"/>
                    <a:pt x="73" y="358"/>
                    <a:pt x="81" y="397"/>
                  </a:cubicBezTo>
                  <a:lnTo>
                    <a:pt x="81" y="397"/>
                  </a:lnTo>
                  <a:cubicBezTo>
                    <a:pt x="91" y="448"/>
                    <a:pt x="77" y="502"/>
                    <a:pt x="72" y="554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8D17D2B-FD14-3745-890D-ABA58F21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300" y="7095815"/>
              <a:ext cx="129489" cy="342604"/>
            </a:xfrm>
            <a:custGeom>
              <a:avLst/>
              <a:gdLst>
                <a:gd name="T0" fmla="*/ 211 w 212"/>
                <a:gd name="T1" fmla="*/ 0 h 560"/>
                <a:gd name="T2" fmla="*/ 211 w 212"/>
                <a:gd name="T3" fmla="*/ 0 h 560"/>
                <a:gd name="T4" fmla="*/ 205 w 212"/>
                <a:gd name="T5" fmla="*/ 3 h 560"/>
                <a:gd name="T6" fmla="*/ 205 w 212"/>
                <a:gd name="T7" fmla="*/ 3 h 560"/>
                <a:gd name="T8" fmla="*/ 4 w 212"/>
                <a:gd name="T9" fmla="*/ 193 h 560"/>
                <a:gd name="T10" fmla="*/ 4 w 212"/>
                <a:gd name="T11" fmla="*/ 193 h 560"/>
                <a:gd name="T12" fmla="*/ 27 w 212"/>
                <a:gd name="T13" fmla="*/ 307 h 560"/>
                <a:gd name="T14" fmla="*/ 27 w 212"/>
                <a:gd name="T15" fmla="*/ 307 h 560"/>
                <a:gd name="T16" fmla="*/ 127 w 212"/>
                <a:gd name="T17" fmla="*/ 531 h 560"/>
                <a:gd name="T18" fmla="*/ 127 w 212"/>
                <a:gd name="T19" fmla="*/ 531 h 560"/>
                <a:gd name="T20" fmla="*/ 177 w 212"/>
                <a:gd name="T21" fmla="*/ 553 h 560"/>
                <a:gd name="T22" fmla="*/ 177 w 212"/>
                <a:gd name="T23" fmla="*/ 553 h 560"/>
                <a:gd name="T24" fmla="*/ 201 w 212"/>
                <a:gd name="T25" fmla="*/ 508 h 560"/>
                <a:gd name="T26" fmla="*/ 201 w 212"/>
                <a:gd name="T27" fmla="*/ 508 h 560"/>
                <a:gd name="T28" fmla="*/ 178 w 212"/>
                <a:gd name="T29" fmla="*/ 34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560">
                  <a:moveTo>
                    <a:pt x="211" y="0"/>
                  </a:moveTo>
                  <a:lnTo>
                    <a:pt x="211" y="0"/>
                  </a:lnTo>
                  <a:cubicBezTo>
                    <a:pt x="209" y="1"/>
                    <a:pt x="208" y="2"/>
                    <a:pt x="205" y="3"/>
                  </a:cubicBezTo>
                  <a:lnTo>
                    <a:pt x="205" y="3"/>
                  </a:lnTo>
                  <a:cubicBezTo>
                    <a:pt x="115" y="41"/>
                    <a:pt x="13" y="96"/>
                    <a:pt x="4" y="193"/>
                  </a:cubicBezTo>
                  <a:lnTo>
                    <a:pt x="4" y="193"/>
                  </a:lnTo>
                  <a:cubicBezTo>
                    <a:pt x="0" y="231"/>
                    <a:pt x="12" y="271"/>
                    <a:pt x="27" y="307"/>
                  </a:cubicBezTo>
                  <a:lnTo>
                    <a:pt x="27" y="307"/>
                  </a:lnTo>
                  <a:cubicBezTo>
                    <a:pt x="55" y="383"/>
                    <a:pt x="89" y="458"/>
                    <a:pt x="127" y="531"/>
                  </a:cubicBezTo>
                  <a:lnTo>
                    <a:pt x="127" y="531"/>
                  </a:lnTo>
                  <a:cubicBezTo>
                    <a:pt x="136" y="548"/>
                    <a:pt x="158" y="559"/>
                    <a:pt x="177" y="553"/>
                  </a:cubicBezTo>
                  <a:lnTo>
                    <a:pt x="177" y="553"/>
                  </a:lnTo>
                  <a:cubicBezTo>
                    <a:pt x="198" y="546"/>
                    <a:pt x="201" y="525"/>
                    <a:pt x="201" y="508"/>
                  </a:cubicBezTo>
                  <a:lnTo>
                    <a:pt x="201" y="508"/>
                  </a:lnTo>
                  <a:cubicBezTo>
                    <a:pt x="203" y="453"/>
                    <a:pt x="195" y="399"/>
                    <a:pt x="178" y="346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1B63D6D6-CA51-6141-A337-A2F2138BF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161" y="7195628"/>
              <a:ext cx="126792" cy="304838"/>
            </a:xfrm>
            <a:custGeom>
              <a:avLst/>
              <a:gdLst>
                <a:gd name="T0" fmla="*/ 189 w 208"/>
                <a:gd name="T1" fmla="*/ 250 h 499"/>
                <a:gd name="T2" fmla="*/ 189 w 208"/>
                <a:gd name="T3" fmla="*/ 250 h 499"/>
                <a:gd name="T4" fmla="*/ 189 w 208"/>
                <a:gd name="T5" fmla="*/ 255 h 499"/>
                <a:gd name="T6" fmla="*/ 189 w 208"/>
                <a:gd name="T7" fmla="*/ 255 h 499"/>
                <a:gd name="T8" fmla="*/ 197 w 208"/>
                <a:gd name="T9" fmla="*/ 454 h 499"/>
                <a:gd name="T10" fmla="*/ 197 w 208"/>
                <a:gd name="T11" fmla="*/ 454 h 499"/>
                <a:gd name="T12" fmla="*/ 185 w 208"/>
                <a:gd name="T13" fmla="*/ 483 h 499"/>
                <a:gd name="T14" fmla="*/ 185 w 208"/>
                <a:gd name="T15" fmla="*/ 483 h 499"/>
                <a:gd name="T16" fmla="*/ 128 w 208"/>
                <a:gd name="T17" fmla="*/ 457 h 499"/>
                <a:gd name="T18" fmla="*/ 128 w 208"/>
                <a:gd name="T19" fmla="*/ 457 h 499"/>
                <a:gd name="T20" fmla="*/ 78 w 208"/>
                <a:gd name="T21" fmla="*/ 372 h 499"/>
                <a:gd name="T22" fmla="*/ 78 w 208"/>
                <a:gd name="T23" fmla="*/ 372 h 499"/>
                <a:gd name="T24" fmla="*/ 78 w 208"/>
                <a:gd name="T25" fmla="*/ 372 h 499"/>
                <a:gd name="T26" fmla="*/ 78 w 208"/>
                <a:gd name="T27" fmla="*/ 372 h 499"/>
                <a:gd name="T28" fmla="*/ 28 w 208"/>
                <a:gd name="T29" fmla="*/ 255 h 499"/>
                <a:gd name="T30" fmla="*/ 28 w 208"/>
                <a:gd name="T31" fmla="*/ 255 h 499"/>
                <a:gd name="T32" fmla="*/ 4 w 208"/>
                <a:gd name="T33" fmla="*/ 126 h 499"/>
                <a:gd name="T34" fmla="*/ 4 w 208"/>
                <a:gd name="T35" fmla="*/ 126 h 499"/>
                <a:gd name="T36" fmla="*/ 28 w 208"/>
                <a:gd name="T37" fmla="*/ 64 h 499"/>
                <a:gd name="T38" fmla="*/ 28 w 208"/>
                <a:gd name="T39" fmla="*/ 64 h 499"/>
                <a:gd name="T40" fmla="*/ 122 w 208"/>
                <a:gd name="T41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499">
                  <a:moveTo>
                    <a:pt x="189" y="250"/>
                  </a:moveTo>
                  <a:lnTo>
                    <a:pt x="189" y="250"/>
                  </a:lnTo>
                  <a:cubicBezTo>
                    <a:pt x="189" y="252"/>
                    <a:pt x="189" y="253"/>
                    <a:pt x="189" y="255"/>
                  </a:cubicBezTo>
                  <a:lnTo>
                    <a:pt x="189" y="255"/>
                  </a:lnTo>
                  <a:cubicBezTo>
                    <a:pt x="188" y="322"/>
                    <a:pt x="207" y="389"/>
                    <a:pt x="197" y="454"/>
                  </a:cubicBezTo>
                  <a:lnTo>
                    <a:pt x="197" y="454"/>
                  </a:lnTo>
                  <a:cubicBezTo>
                    <a:pt x="196" y="465"/>
                    <a:pt x="193" y="477"/>
                    <a:pt x="185" y="483"/>
                  </a:cubicBezTo>
                  <a:lnTo>
                    <a:pt x="185" y="483"/>
                  </a:lnTo>
                  <a:cubicBezTo>
                    <a:pt x="167" y="498"/>
                    <a:pt x="142" y="476"/>
                    <a:pt x="128" y="457"/>
                  </a:cubicBezTo>
                  <a:lnTo>
                    <a:pt x="128" y="457"/>
                  </a:lnTo>
                  <a:cubicBezTo>
                    <a:pt x="110" y="431"/>
                    <a:pt x="94" y="402"/>
                    <a:pt x="78" y="372"/>
                  </a:cubicBezTo>
                  <a:lnTo>
                    <a:pt x="78" y="372"/>
                  </a:lnTo>
                  <a:lnTo>
                    <a:pt x="78" y="372"/>
                  </a:lnTo>
                  <a:lnTo>
                    <a:pt x="78" y="372"/>
                  </a:lnTo>
                  <a:cubicBezTo>
                    <a:pt x="57" y="334"/>
                    <a:pt x="39" y="294"/>
                    <a:pt x="28" y="255"/>
                  </a:cubicBezTo>
                  <a:lnTo>
                    <a:pt x="28" y="255"/>
                  </a:lnTo>
                  <a:cubicBezTo>
                    <a:pt x="15" y="210"/>
                    <a:pt x="0" y="167"/>
                    <a:pt x="4" y="126"/>
                  </a:cubicBezTo>
                  <a:lnTo>
                    <a:pt x="4" y="126"/>
                  </a:lnTo>
                  <a:cubicBezTo>
                    <a:pt x="6" y="104"/>
                    <a:pt x="12" y="83"/>
                    <a:pt x="28" y="64"/>
                  </a:cubicBezTo>
                  <a:lnTo>
                    <a:pt x="28" y="64"/>
                  </a:lnTo>
                  <a:cubicBezTo>
                    <a:pt x="51" y="33"/>
                    <a:pt x="85" y="10"/>
                    <a:pt x="122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521A8FCE-4951-434B-9E52-115D948FD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626" y="7271163"/>
              <a:ext cx="124093" cy="242791"/>
            </a:xfrm>
            <a:custGeom>
              <a:avLst/>
              <a:gdLst>
                <a:gd name="T0" fmla="*/ 200 w 204"/>
                <a:gd name="T1" fmla="*/ 246 h 398"/>
                <a:gd name="T2" fmla="*/ 200 w 204"/>
                <a:gd name="T3" fmla="*/ 246 h 398"/>
                <a:gd name="T4" fmla="*/ 200 w 204"/>
                <a:gd name="T5" fmla="*/ 246 h 398"/>
                <a:gd name="T6" fmla="*/ 200 w 204"/>
                <a:gd name="T7" fmla="*/ 246 h 398"/>
                <a:gd name="T8" fmla="*/ 195 w 204"/>
                <a:gd name="T9" fmla="*/ 370 h 398"/>
                <a:gd name="T10" fmla="*/ 195 w 204"/>
                <a:gd name="T11" fmla="*/ 370 h 398"/>
                <a:gd name="T12" fmla="*/ 194 w 204"/>
                <a:gd name="T13" fmla="*/ 373 h 398"/>
                <a:gd name="T14" fmla="*/ 194 w 204"/>
                <a:gd name="T15" fmla="*/ 373 h 398"/>
                <a:gd name="T16" fmla="*/ 147 w 204"/>
                <a:gd name="T17" fmla="*/ 379 h 398"/>
                <a:gd name="T18" fmla="*/ 147 w 204"/>
                <a:gd name="T19" fmla="*/ 379 h 398"/>
                <a:gd name="T20" fmla="*/ 54 w 204"/>
                <a:gd name="T21" fmla="*/ 225 h 398"/>
                <a:gd name="T22" fmla="*/ 54 w 204"/>
                <a:gd name="T23" fmla="*/ 225 h 398"/>
                <a:gd name="T24" fmla="*/ 126 w 204"/>
                <a:gd name="T2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398">
                  <a:moveTo>
                    <a:pt x="200" y="246"/>
                  </a:moveTo>
                  <a:lnTo>
                    <a:pt x="200" y="246"/>
                  </a:lnTo>
                  <a:lnTo>
                    <a:pt x="200" y="246"/>
                  </a:lnTo>
                  <a:lnTo>
                    <a:pt x="200" y="246"/>
                  </a:lnTo>
                  <a:cubicBezTo>
                    <a:pt x="203" y="282"/>
                    <a:pt x="201" y="347"/>
                    <a:pt x="195" y="370"/>
                  </a:cubicBezTo>
                  <a:lnTo>
                    <a:pt x="195" y="370"/>
                  </a:lnTo>
                  <a:cubicBezTo>
                    <a:pt x="195" y="371"/>
                    <a:pt x="194" y="372"/>
                    <a:pt x="194" y="373"/>
                  </a:cubicBezTo>
                  <a:lnTo>
                    <a:pt x="194" y="373"/>
                  </a:lnTo>
                  <a:cubicBezTo>
                    <a:pt x="187" y="392"/>
                    <a:pt x="159" y="397"/>
                    <a:pt x="147" y="379"/>
                  </a:cubicBezTo>
                  <a:lnTo>
                    <a:pt x="147" y="379"/>
                  </a:lnTo>
                  <a:cubicBezTo>
                    <a:pt x="122" y="343"/>
                    <a:pt x="73" y="265"/>
                    <a:pt x="54" y="225"/>
                  </a:cubicBezTo>
                  <a:lnTo>
                    <a:pt x="54" y="225"/>
                  </a:lnTo>
                  <a:cubicBezTo>
                    <a:pt x="0" y="115"/>
                    <a:pt x="32" y="45"/>
                    <a:pt x="126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10" name="Freeform 70">
              <a:extLst>
                <a:ext uri="{FF2B5EF4-FFF2-40B4-BE49-F238E27FC236}">
                  <a16:creationId xmlns:a16="http://schemas.microsoft.com/office/drawing/2014/main" id="{2508A44E-672A-6145-A5FE-E07BBBE5D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019" y="6194791"/>
              <a:ext cx="2905398" cy="1319163"/>
            </a:xfrm>
            <a:custGeom>
              <a:avLst/>
              <a:gdLst>
                <a:gd name="T0" fmla="*/ 4576 w 4751"/>
                <a:gd name="T1" fmla="*/ 2157 h 2158"/>
                <a:gd name="T2" fmla="*/ 174 w 4751"/>
                <a:gd name="T3" fmla="*/ 2157 h 2158"/>
                <a:gd name="T4" fmla="*/ 174 w 4751"/>
                <a:gd name="T5" fmla="*/ 2157 h 2158"/>
                <a:gd name="T6" fmla="*/ 0 w 4751"/>
                <a:gd name="T7" fmla="*/ 1983 h 2158"/>
                <a:gd name="T8" fmla="*/ 0 w 4751"/>
                <a:gd name="T9" fmla="*/ 173 h 2158"/>
                <a:gd name="T10" fmla="*/ 0 w 4751"/>
                <a:gd name="T11" fmla="*/ 173 h 2158"/>
                <a:gd name="T12" fmla="*/ 174 w 4751"/>
                <a:gd name="T13" fmla="*/ 0 h 2158"/>
                <a:gd name="T14" fmla="*/ 4576 w 4751"/>
                <a:gd name="T15" fmla="*/ 0 h 2158"/>
                <a:gd name="T16" fmla="*/ 4576 w 4751"/>
                <a:gd name="T17" fmla="*/ 0 h 2158"/>
                <a:gd name="T18" fmla="*/ 4750 w 4751"/>
                <a:gd name="T19" fmla="*/ 173 h 2158"/>
                <a:gd name="T20" fmla="*/ 4750 w 4751"/>
                <a:gd name="T21" fmla="*/ 1983 h 2158"/>
                <a:gd name="T22" fmla="*/ 4750 w 4751"/>
                <a:gd name="T23" fmla="*/ 1983 h 2158"/>
                <a:gd name="T24" fmla="*/ 4576 w 4751"/>
                <a:gd name="T25" fmla="*/ 215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1" h="2158">
                  <a:moveTo>
                    <a:pt x="4576" y="2157"/>
                  </a:moveTo>
                  <a:lnTo>
                    <a:pt x="174" y="2157"/>
                  </a:lnTo>
                  <a:lnTo>
                    <a:pt x="174" y="2157"/>
                  </a:lnTo>
                  <a:cubicBezTo>
                    <a:pt x="78" y="2157"/>
                    <a:pt x="0" y="2079"/>
                    <a:pt x="0" y="1983"/>
                  </a:cubicBezTo>
                  <a:lnTo>
                    <a:pt x="0" y="173"/>
                  </a:lnTo>
                  <a:lnTo>
                    <a:pt x="0" y="173"/>
                  </a:lnTo>
                  <a:cubicBezTo>
                    <a:pt x="0" y="78"/>
                    <a:pt x="78" y="0"/>
                    <a:pt x="174" y="0"/>
                  </a:cubicBezTo>
                  <a:lnTo>
                    <a:pt x="4576" y="0"/>
                  </a:lnTo>
                  <a:lnTo>
                    <a:pt x="4576" y="0"/>
                  </a:lnTo>
                  <a:cubicBezTo>
                    <a:pt x="4673" y="0"/>
                    <a:pt x="4750" y="78"/>
                    <a:pt x="4750" y="173"/>
                  </a:cubicBezTo>
                  <a:lnTo>
                    <a:pt x="4750" y="1983"/>
                  </a:lnTo>
                  <a:lnTo>
                    <a:pt x="4750" y="1983"/>
                  </a:lnTo>
                  <a:cubicBezTo>
                    <a:pt x="4750" y="2079"/>
                    <a:pt x="4673" y="2157"/>
                    <a:pt x="4576" y="2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11" name="Line 79">
              <a:extLst>
                <a:ext uri="{FF2B5EF4-FFF2-40B4-BE49-F238E27FC236}">
                  <a16:creationId xmlns:a16="http://schemas.microsoft.com/office/drawing/2014/main" id="{1DBAE61F-9B4E-4E4C-8596-42C9045B8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392" y="7387164"/>
              <a:ext cx="2387445" cy="2697"/>
            </a:xfrm>
            <a:prstGeom prst="line">
              <a:avLst/>
            </a:prstGeom>
            <a:noFill/>
            <a:ln w="19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12" name="Line 80">
              <a:extLst>
                <a:ext uri="{FF2B5EF4-FFF2-40B4-BE49-F238E27FC236}">
                  <a16:creationId xmlns:a16="http://schemas.microsoft.com/office/drawing/2014/main" id="{18D9D251-2F9C-CD47-B0D1-66C60E8D8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810" y="6313489"/>
              <a:ext cx="2484561" cy="2697"/>
            </a:xfrm>
            <a:prstGeom prst="line">
              <a:avLst/>
            </a:prstGeom>
            <a:noFill/>
            <a:ln w="19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13" name="Freeform 81">
              <a:extLst>
                <a:ext uri="{FF2B5EF4-FFF2-40B4-BE49-F238E27FC236}">
                  <a16:creationId xmlns:a16="http://schemas.microsoft.com/office/drawing/2014/main" id="{EC658A1B-81FF-A94A-A766-708B48A1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114" y="6688465"/>
              <a:ext cx="342606" cy="329117"/>
            </a:xfrm>
            <a:custGeom>
              <a:avLst/>
              <a:gdLst>
                <a:gd name="T0" fmla="*/ 545 w 558"/>
                <a:gd name="T1" fmla="*/ 255 h 539"/>
                <a:gd name="T2" fmla="*/ 23 w 558"/>
                <a:gd name="T3" fmla="*/ 5 h 539"/>
                <a:gd name="T4" fmla="*/ 23 w 558"/>
                <a:gd name="T5" fmla="*/ 5 h 539"/>
                <a:gd name="T6" fmla="*/ 0 w 558"/>
                <a:gd name="T7" fmla="*/ 20 h 539"/>
                <a:gd name="T8" fmla="*/ 0 w 558"/>
                <a:gd name="T9" fmla="*/ 518 h 539"/>
                <a:gd name="T10" fmla="*/ 0 w 558"/>
                <a:gd name="T11" fmla="*/ 518 h 539"/>
                <a:gd name="T12" fmla="*/ 23 w 558"/>
                <a:gd name="T13" fmla="*/ 533 h 539"/>
                <a:gd name="T14" fmla="*/ 545 w 558"/>
                <a:gd name="T15" fmla="*/ 284 h 539"/>
                <a:gd name="T16" fmla="*/ 545 w 558"/>
                <a:gd name="T17" fmla="*/ 284 h 539"/>
                <a:gd name="T18" fmla="*/ 545 w 558"/>
                <a:gd name="T19" fmla="*/ 25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8" h="539">
                  <a:moveTo>
                    <a:pt x="545" y="255"/>
                  </a:moveTo>
                  <a:lnTo>
                    <a:pt x="23" y="5"/>
                  </a:lnTo>
                  <a:lnTo>
                    <a:pt x="23" y="5"/>
                  </a:lnTo>
                  <a:cubicBezTo>
                    <a:pt x="13" y="0"/>
                    <a:pt x="0" y="8"/>
                    <a:pt x="0" y="20"/>
                  </a:cubicBezTo>
                  <a:lnTo>
                    <a:pt x="0" y="518"/>
                  </a:lnTo>
                  <a:lnTo>
                    <a:pt x="0" y="518"/>
                  </a:lnTo>
                  <a:cubicBezTo>
                    <a:pt x="0" y="530"/>
                    <a:pt x="13" y="538"/>
                    <a:pt x="23" y="533"/>
                  </a:cubicBezTo>
                  <a:lnTo>
                    <a:pt x="545" y="284"/>
                  </a:lnTo>
                  <a:lnTo>
                    <a:pt x="545" y="284"/>
                  </a:lnTo>
                  <a:cubicBezTo>
                    <a:pt x="557" y="278"/>
                    <a:pt x="557" y="260"/>
                    <a:pt x="545" y="2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82">
              <a:extLst>
                <a:ext uri="{FF2B5EF4-FFF2-40B4-BE49-F238E27FC236}">
                  <a16:creationId xmlns:a16="http://schemas.microsoft.com/office/drawing/2014/main" id="{F1DB59F3-B346-C54F-A226-B0A5AD368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04" y="6461860"/>
              <a:ext cx="782326" cy="782326"/>
            </a:xfrm>
            <a:custGeom>
              <a:avLst/>
              <a:gdLst>
                <a:gd name="T0" fmla="*/ 1276 w 1277"/>
                <a:gd name="T1" fmla="*/ 639 h 1279"/>
                <a:gd name="T2" fmla="*/ 1276 w 1277"/>
                <a:gd name="T3" fmla="*/ 639 h 1279"/>
                <a:gd name="T4" fmla="*/ 639 w 1277"/>
                <a:gd name="T5" fmla="*/ 1278 h 1279"/>
                <a:gd name="T6" fmla="*/ 639 w 1277"/>
                <a:gd name="T7" fmla="*/ 1278 h 1279"/>
                <a:gd name="T8" fmla="*/ 0 w 1277"/>
                <a:gd name="T9" fmla="*/ 639 h 1279"/>
                <a:gd name="T10" fmla="*/ 0 w 1277"/>
                <a:gd name="T11" fmla="*/ 639 h 1279"/>
                <a:gd name="T12" fmla="*/ 639 w 1277"/>
                <a:gd name="T13" fmla="*/ 0 h 1279"/>
                <a:gd name="T14" fmla="*/ 639 w 1277"/>
                <a:gd name="T15" fmla="*/ 0 h 1279"/>
                <a:gd name="T16" fmla="*/ 1276 w 1277"/>
                <a:gd name="T17" fmla="*/ 63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7" h="1279">
                  <a:moveTo>
                    <a:pt x="1276" y="639"/>
                  </a:moveTo>
                  <a:lnTo>
                    <a:pt x="1276" y="639"/>
                  </a:lnTo>
                  <a:cubicBezTo>
                    <a:pt x="1276" y="992"/>
                    <a:pt x="991" y="1278"/>
                    <a:pt x="639" y="1278"/>
                  </a:cubicBezTo>
                  <a:lnTo>
                    <a:pt x="639" y="1278"/>
                  </a:lnTo>
                  <a:cubicBezTo>
                    <a:pt x="286" y="1278"/>
                    <a:pt x="0" y="992"/>
                    <a:pt x="0" y="639"/>
                  </a:cubicBezTo>
                  <a:lnTo>
                    <a:pt x="0" y="639"/>
                  </a:lnTo>
                  <a:cubicBezTo>
                    <a:pt x="0" y="286"/>
                    <a:pt x="286" y="0"/>
                    <a:pt x="639" y="0"/>
                  </a:cubicBezTo>
                  <a:lnTo>
                    <a:pt x="639" y="0"/>
                  </a:lnTo>
                  <a:cubicBezTo>
                    <a:pt x="991" y="0"/>
                    <a:pt x="1276" y="286"/>
                    <a:pt x="1276" y="639"/>
                  </a:cubicBezTo>
                </a:path>
              </a:pathLst>
            </a:custGeom>
            <a:noFill/>
            <a:ln w="338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283F38-1578-3A41-B247-50525D952AE1}"/>
              </a:ext>
            </a:extLst>
          </p:cNvPr>
          <p:cNvGrpSpPr/>
          <p:nvPr/>
        </p:nvGrpSpPr>
        <p:grpSpPr>
          <a:xfrm>
            <a:off x="4470214" y="7351238"/>
            <a:ext cx="5192373" cy="2357538"/>
            <a:chOff x="2897019" y="6194791"/>
            <a:chExt cx="2905398" cy="1319163"/>
          </a:xfrm>
        </p:grpSpPr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9BE610FA-EBAB-A944-A69B-34A6F15E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161" y="7195628"/>
              <a:ext cx="126792" cy="304838"/>
            </a:xfrm>
            <a:custGeom>
              <a:avLst/>
              <a:gdLst>
                <a:gd name="T0" fmla="*/ 189 w 208"/>
                <a:gd name="T1" fmla="*/ 255 h 499"/>
                <a:gd name="T2" fmla="*/ 189 w 208"/>
                <a:gd name="T3" fmla="*/ 255 h 499"/>
                <a:gd name="T4" fmla="*/ 197 w 208"/>
                <a:gd name="T5" fmla="*/ 454 h 499"/>
                <a:gd name="T6" fmla="*/ 197 w 208"/>
                <a:gd name="T7" fmla="*/ 454 h 499"/>
                <a:gd name="T8" fmla="*/ 185 w 208"/>
                <a:gd name="T9" fmla="*/ 483 h 499"/>
                <a:gd name="T10" fmla="*/ 185 w 208"/>
                <a:gd name="T11" fmla="*/ 483 h 499"/>
                <a:gd name="T12" fmla="*/ 128 w 208"/>
                <a:gd name="T13" fmla="*/ 457 h 499"/>
                <a:gd name="T14" fmla="*/ 128 w 208"/>
                <a:gd name="T15" fmla="*/ 457 h 499"/>
                <a:gd name="T16" fmla="*/ 78 w 208"/>
                <a:gd name="T17" fmla="*/ 372 h 499"/>
                <a:gd name="T18" fmla="*/ 78 w 208"/>
                <a:gd name="T19" fmla="*/ 372 h 499"/>
                <a:gd name="T20" fmla="*/ 78 w 208"/>
                <a:gd name="T21" fmla="*/ 372 h 499"/>
                <a:gd name="T22" fmla="*/ 78 w 208"/>
                <a:gd name="T23" fmla="*/ 372 h 499"/>
                <a:gd name="T24" fmla="*/ 28 w 208"/>
                <a:gd name="T25" fmla="*/ 255 h 499"/>
                <a:gd name="T26" fmla="*/ 28 w 208"/>
                <a:gd name="T27" fmla="*/ 255 h 499"/>
                <a:gd name="T28" fmla="*/ 4 w 208"/>
                <a:gd name="T29" fmla="*/ 126 h 499"/>
                <a:gd name="T30" fmla="*/ 4 w 208"/>
                <a:gd name="T31" fmla="*/ 126 h 499"/>
                <a:gd name="T32" fmla="*/ 28 w 208"/>
                <a:gd name="T33" fmla="*/ 64 h 499"/>
                <a:gd name="T34" fmla="*/ 28 w 208"/>
                <a:gd name="T35" fmla="*/ 64 h 499"/>
                <a:gd name="T36" fmla="*/ 122 w 208"/>
                <a:gd name="T37" fmla="*/ 0 h 499"/>
                <a:gd name="T38" fmla="*/ 128 w 208"/>
                <a:gd name="T39" fmla="*/ 2 h 499"/>
                <a:gd name="T40" fmla="*/ 128 w 208"/>
                <a:gd name="T41" fmla="*/ 2 h 499"/>
                <a:gd name="T42" fmla="*/ 122 w 208"/>
                <a:gd name="T43" fmla="*/ 32 h 499"/>
                <a:gd name="T44" fmla="*/ 122 w 208"/>
                <a:gd name="T45" fmla="*/ 32 h 499"/>
                <a:gd name="T46" fmla="*/ 144 w 208"/>
                <a:gd name="T47" fmla="*/ 146 h 499"/>
                <a:gd name="T48" fmla="*/ 144 w 208"/>
                <a:gd name="T49" fmla="*/ 146 h 499"/>
                <a:gd name="T50" fmla="*/ 189 w 208"/>
                <a:gd name="T51" fmla="*/ 25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499">
                  <a:moveTo>
                    <a:pt x="189" y="255"/>
                  </a:moveTo>
                  <a:lnTo>
                    <a:pt x="189" y="255"/>
                  </a:lnTo>
                  <a:cubicBezTo>
                    <a:pt x="188" y="322"/>
                    <a:pt x="207" y="389"/>
                    <a:pt x="197" y="454"/>
                  </a:cubicBezTo>
                  <a:lnTo>
                    <a:pt x="197" y="454"/>
                  </a:lnTo>
                  <a:cubicBezTo>
                    <a:pt x="196" y="465"/>
                    <a:pt x="193" y="477"/>
                    <a:pt x="185" y="483"/>
                  </a:cubicBezTo>
                  <a:lnTo>
                    <a:pt x="185" y="483"/>
                  </a:lnTo>
                  <a:cubicBezTo>
                    <a:pt x="167" y="498"/>
                    <a:pt x="142" y="476"/>
                    <a:pt x="128" y="457"/>
                  </a:cubicBezTo>
                  <a:lnTo>
                    <a:pt x="128" y="457"/>
                  </a:lnTo>
                  <a:cubicBezTo>
                    <a:pt x="110" y="431"/>
                    <a:pt x="94" y="402"/>
                    <a:pt x="78" y="372"/>
                  </a:cubicBezTo>
                  <a:lnTo>
                    <a:pt x="78" y="372"/>
                  </a:lnTo>
                  <a:lnTo>
                    <a:pt x="78" y="372"/>
                  </a:lnTo>
                  <a:lnTo>
                    <a:pt x="78" y="372"/>
                  </a:lnTo>
                  <a:cubicBezTo>
                    <a:pt x="57" y="334"/>
                    <a:pt x="39" y="294"/>
                    <a:pt x="28" y="255"/>
                  </a:cubicBezTo>
                  <a:lnTo>
                    <a:pt x="28" y="255"/>
                  </a:lnTo>
                  <a:cubicBezTo>
                    <a:pt x="15" y="210"/>
                    <a:pt x="0" y="167"/>
                    <a:pt x="4" y="126"/>
                  </a:cubicBezTo>
                  <a:lnTo>
                    <a:pt x="4" y="126"/>
                  </a:lnTo>
                  <a:cubicBezTo>
                    <a:pt x="6" y="104"/>
                    <a:pt x="12" y="83"/>
                    <a:pt x="28" y="64"/>
                  </a:cubicBezTo>
                  <a:lnTo>
                    <a:pt x="28" y="64"/>
                  </a:lnTo>
                  <a:cubicBezTo>
                    <a:pt x="51" y="33"/>
                    <a:pt x="85" y="10"/>
                    <a:pt x="122" y="0"/>
                  </a:cubicBezTo>
                  <a:lnTo>
                    <a:pt x="128" y="2"/>
                  </a:lnTo>
                  <a:lnTo>
                    <a:pt x="128" y="2"/>
                  </a:lnTo>
                  <a:cubicBezTo>
                    <a:pt x="125" y="12"/>
                    <a:pt x="122" y="21"/>
                    <a:pt x="122" y="32"/>
                  </a:cubicBezTo>
                  <a:lnTo>
                    <a:pt x="122" y="32"/>
                  </a:lnTo>
                  <a:cubicBezTo>
                    <a:pt x="118" y="71"/>
                    <a:pt x="130" y="110"/>
                    <a:pt x="144" y="146"/>
                  </a:cubicBezTo>
                  <a:lnTo>
                    <a:pt x="144" y="146"/>
                  </a:lnTo>
                  <a:cubicBezTo>
                    <a:pt x="158" y="183"/>
                    <a:pt x="173" y="219"/>
                    <a:pt x="189" y="255"/>
                  </a:cubicBezTo>
                </a:path>
              </a:pathLst>
            </a:custGeom>
            <a:solidFill>
              <a:srgbClr val="FFA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F6F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D67C77B7-DBC9-264F-AF4D-A7BD0F8C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626" y="7271163"/>
              <a:ext cx="124093" cy="242791"/>
            </a:xfrm>
            <a:custGeom>
              <a:avLst/>
              <a:gdLst>
                <a:gd name="T0" fmla="*/ 200 w 204"/>
                <a:gd name="T1" fmla="*/ 246 h 398"/>
                <a:gd name="T2" fmla="*/ 200 w 204"/>
                <a:gd name="T3" fmla="*/ 246 h 398"/>
                <a:gd name="T4" fmla="*/ 195 w 204"/>
                <a:gd name="T5" fmla="*/ 370 h 398"/>
                <a:gd name="T6" fmla="*/ 195 w 204"/>
                <a:gd name="T7" fmla="*/ 370 h 398"/>
                <a:gd name="T8" fmla="*/ 194 w 204"/>
                <a:gd name="T9" fmla="*/ 373 h 398"/>
                <a:gd name="T10" fmla="*/ 194 w 204"/>
                <a:gd name="T11" fmla="*/ 373 h 398"/>
                <a:gd name="T12" fmla="*/ 147 w 204"/>
                <a:gd name="T13" fmla="*/ 379 h 398"/>
                <a:gd name="T14" fmla="*/ 147 w 204"/>
                <a:gd name="T15" fmla="*/ 379 h 398"/>
                <a:gd name="T16" fmla="*/ 54 w 204"/>
                <a:gd name="T17" fmla="*/ 225 h 398"/>
                <a:gd name="T18" fmla="*/ 54 w 204"/>
                <a:gd name="T19" fmla="*/ 225 h 398"/>
                <a:gd name="T20" fmla="*/ 126 w 204"/>
                <a:gd name="T21" fmla="*/ 0 h 398"/>
                <a:gd name="T22" fmla="*/ 126 w 204"/>
                <a:gd name="T23" fmla="*/ 0 h 398"/>
                <a:gd name="T24" fmla="*/ 150 w 204"/>
                <a:gd name="T25" fmla="*/ 129 h 398"/>
                <a:gd name="T26" fmla="*/ 150 w 204"/>
                <a:gd name="T27" fmla="*/ 129 h 398"/>
                <a:gd name="T28" fmla="*/ 200 w 204"/>
                <a:gd name="T29" fmla="*/ 2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98">
                  <a:moveTo>
                    <a:pt x="200" y="246"/>
                  </a:moveTo>
                  <a:lnTo>
                    <a:pt x="200" y="246"/>
                  </a:lnTo>
                  <a:cubicBezTo>
                    <a:pt x="203" y="282"/>
                    <a:pt x="201" y="347"/>
                    <a:pt x="195" y="370"/>
                  </a:cubicBezTo>
                  <a:lnTo>
                    <a:pt x="195" y="370"/>
                  </a:lnTo>
                  <a:cubicBezTo>
                    <a:pt x="194" y="371"/>
                    <a:pt x="194" y="372"/>
                    <a:pt x="194" y="373"/>
                  </a:cubicBezTo>
                  <a:lnTo>
                    <a:pt x="194" y="373"/>
                  </a:lnTo>
                  <a:cubicBezTo>
                    <a:pt x="187" y="392"/>
                    <a:pt x="159" y="397"/>
                    <a:pt x="147" y="379"/>
                  </a:cubicBezTo>
                  <a:lnTo>
                    <a:pt x="147" y="379"/>
                  </a:lnTo>
                  <a:cubicBezTo>
                    <a:pt x="122" y="343"/>
                    <a:pt x="73" y="265"/>
                    <a:pt x="54" y="225"/>
                  </a:cubicBezTo>
                  <a:lnTo>
                    <a:pt x="54" y="225"/>
                  </a:lnTo>
                  <a:cubicBezTo>
                    <a:pt x="0" y="115"/>
                    <a:pt x="32" y="45"/>
                    <a:pt x="126" y="0"/>
                  </a:cubicBezTo>
                  <a:lnTo>
                    <a:pt x="126" y="0"/>
                  </a:lnTo>
                  <a:cubicBezTo>
                    <a:pt x="122" y="41"/>
                    <a:pt x="137" y="84"/>
                    <a:pt x="150" y="129"/>
                  </a:cubicBezTo>
                  <a:lnTo>
                    <a:pt x="150" y="129"/>
                  </a:lnTo>
                  <a:cubicBezTo>
                    <a:pt x="161" y="168"/>
                    <a:pt x="179" y="208"/>
                    <a:pt x="200" y="246"/>
                  </a:cubicBezTo>
                </a:path>
              </a:pathLst>
            </a:custGeom>
            <a:solidFill>
              <a:srgbClr val="FFA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F6F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67E81EC8-7FAF-284D-80B8-4CEA073C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74" y="7138978"/>
              <a:ext cx="156465" cy="339907"/>
            </a:xfrm>
            <a:custGeom>
              <a:avLst/>
              <a:gdLst>
                <a:gd name="T0" fmla="*/ 253 w 254"/>
                <a:gd name="T1" fmla="*/ 325 h 555"/>
                <a:gd name="T2" fmla="*/ 253 w 254"/>
                <a:gd name="T3" fmla="*/ 325 h 555"/>
                <a:gd name="T4" fmla="*/ 8 w 254"/>
                <a:gd name="T5" fmla="*/ 175 h 555"/>
                <a:gd name="T6" fmla="*/ 8 w 254"/>
                <a:gd name="T7" fmla="*/ 175 h 555"/>
                <a:gd name="T8" fmla="*/ 32 w 254"/>
                <a:gd name="T9" fmla="*/ 289 h 555"/>
                <a:gd name="T10" fmla="*/ 32 w 254"/>
                <a:gd name="T11" fmla="*/ 289 h 555"/>
                <a:gd name="T12" fmla="*/ 81 w 254"/>
                <a:gd name="T13" fmla="*/ 397 h 555"/>
                <a:gd name="T14" fmla="*/ 81 w 254"/>
                <a:gd name="T15" fmla="*/ 397 h 555"/>
                <a:gd name="T16" fmla="*/ 72 w 254"/>
                <a:gd name="T17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555">
                  <a:moveTo>
                    <a:pt x="253" y="325"/>
                  </a:moveTo>
                  <a:lnTo>
                    <a:pt x="253" y="325"/>
                  </a:lnTo>
                  <a:cubicBezTo>
                    <a:pt x="224" y="268"/>
                    <a:pt x="42" y="0"/>
                    <a:pt x="8" y="175"/>
                  </a:cubicBezTo>
                  <a:lnTo>
                    <a:pt x="8" y="175"/>
                  </a:lnTo>
                  <a:cubicBezTo>
                    <a:pt x="0" y="215"/>
                    <a:pt x="15" y="254"/>
                    <a:pt x="32" y="289"/>
                  </a:cubicBezTo>
                  <a:lnTo>
                    <a:pt x="32" y="289"/>
                  </a:lnTo>
                  <a:cubicBezTo>
                    <a:pt x="51" y="324"/>
                    <a:pt x="73" y="358"/>
                    <a:pt x="81" y="397"/>
                  </a:cubicBezTo>
                  <a:lnTo>
                    <a:pt x="81" y="397"/>
                  </a:lnTo>
                  <a:cubicBezTo>
                    <a:pt x="91" y="448"/>
                    <a:pt x="77" y="502"/>
                    <a:pt x="72" y="554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9E660496-3AEB-B34C-ACB8-65083887C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300" y="7095815"/>
              <a:ext cx="129489" cy="342604"/>
            </a:xfrm>
            <a:custGeom>
              <a:avLst/>
              <a:gdLst>
                <a:gd name="T0" fmla="*/ 211 w 212"/>
                <a:gd name="T1" fmla="*/ 0 h 560"/>
                <a:gd name="T2" fmla="*/ 211 w 212"/>
                <a:gd name="T3" fmla="*/ 0 h 560"/>
                <a:gd name="T4" fmla="*/ 205 w 212"/>
                <a:gd name="T5" fmla="*/ 3 h 560"/>
                <a:gd name="T6" fmla="*/ 205 w 212"/>
                <a:gd name="T7" fmla="*/ 3 h 560"/>
                <a:gd name="T8" fmla="*/ 4 w 212"/>
                <a:gd name="T9" fmla="*/ 193 h 560"/>
                <a:gd name="T10" fmla="*/ 4 w 212"/>
                <a:gd name="T11" fmla="*/ 193 h 560"/>
                <a:gd name="T12" fmla="*/ 27 w 212"/>
                <a:gd name="T13" fmla="*/ 307 h 560"/>
                <a:gd name="T14" fmla="*/ 27 w 212"/>
                <a:gd name="T15" fmla="*/ 307 h 560"/>
                <a:gd name="T16" fmla="*/ 127 w 212"/>
                <a:gd name="T17" fmla="*/ 531 h 560"/>
                <a:gd name="T18" fmla="*/ 127 w 212"/>
                <a:gd name="T19" fmla="*/ 531 h 560"/>
                <a:gd name="T20" fmla="*/ 177 w 212"/>
                <a:gd name="T21" fmla="*/ 553 h 560"/>
                <a:gd name="T22" fmla="*/ 177 w 212"/>
                <a:gd name="T23" fmla="*/ 553 h 560"/>
                <a:gd name="T24" fmla="*/ 201 w 212"/>
                <a:gd name="T25" fmla="*/ 508 h 560"/>
                <a:gd name="T26" fmla="*/ 201 w 212"/>
                <a:gd name="T27" fmla="*/ 508 h 560"/>
                <a:gd name="T28" fmla="*/ 178 w 212"/>
                <a:gd name="T29" fmla="*/ 34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560">
                  <a:moveTo>
                    <a:pt x="211" y="0"/>
                  </a:moveTo>
                  <a:lnTo>
                    <a:pt x="211" y="0"/>
                  </a:lnTo>
                  <a:cubicBezTo>
                    <a:pt x="209" y="1"/>
                    <a:pt x="208" y="2"/>
                    <a:pt x="205" y="3"/>
                  </a:cubicBezTo>
                  <a:lnTo>
                    <a:pt x="205" y="3"/>
                  </a:lnTo>
                  <a:cubicBezTo>
                    <a:pt x="115" y="41"/>
                    <a:pt x="13" y="96"/>
                    <a:pt x="4" y="193"/>
                  </a:cubicBezTo>
                  <a:lnTo>
                    <a:pt x="4" y="193"/>
                  </a:lnTo>
                  <a:cubicBezTo>
                    <a:pt x="0" y="231"/>
                    <a:pt x="12" y="271"/>
                    <a:pt x="27" y="307"/>
                  </a:cubicBezTo>
                  <a:lnTo>
                    <a:pt x="27" y="307"/>
                  </a:lnTo>
                  <a:cubicBezTo>
                    <a:pt x="55" y="383"/>
                    <a:pt x="89" y="458"/>
                    <a:pt x="127" y="531"/>
                  </a:cubicBezTo>
                  <a:lnTo>
                    <a:pt x="127" y="531"/>
                  </a:lnTo>
                  <a:cubicBezTo>
                    <a:pt x="136" y="548"/>
                    <a:pt x="158" y="559"/>
                    <a:pt x="177" y="553"/>
                  </a:cubicBezTo>
                  <a:lnTo>
                    <a:pt x="177" y="553"/>
                  </a:lnTo>
                  <a:cubicBezTo>
                    <a:pt x="198" y="546"/>
                    <a:pt x="201" y="525"/>
                    <a:pt x="201" y="508"/>
                  </a:cubicBezTo>
                  <a:lnTo>
                    <a:pt x="201" y="508"/>
                  </a:lnTo>
                  <a:cubicBezTo>
                    <a:pt x="203" y="453"/>
                    <a:pt x="195" y="399"/>
                    <a:pt x="178" y="346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DDD1A85E-956A-9046-884E-963A8A281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161" y="7195628"/>
              <a:ext cx="126792" cy="304838"/>
            </a:xfrm>
            <a:custGeom>
              <a:avLst/>
              <a:gdLst>
                <a:gd name="T0" fmla="*/ 189 w 208"/>
                <a:gd name="T1" fmla="*/ 250 h 499"/>
                <a:gd name="T2" fmla="*/ 189 w 208"/>
                <a:gd name="T3" fmla="*/ 250 h 499"/>
                <a:gd name="T4" fmla="*/ 189 w 208"/>
                <a:gd name="T5" fmla="*/ 255 h 499"/>
                <a:gd name="T6" fmla="*/ 189 w 208"/>
                <a:gd name="T7" fmla="*/ 255 h 499"/>
                <a:gd name="T8" fmla="*/ 197 w 208"/>
                <a:gd name="T9" fmla="*/ 454 h 499"/>
                <a:gd name="T10" fmla="*/ 197 w 208"/>
                <a:gd name="T11" fmla="*/ 454 h 499"/>
                <a:gd name="T12" fmla="*/ 185 w 208"/>
                <a:gd name="T13" fmla="*/ 483 h 499"/>
                <a:gd name="T14" fmla="*/ 185 w 208"/>
                <a:gd name="T15" fmla="*/ 483 h 499"/>
                <a:gd name="T16" fmla="*/ 128 w 208"/>
                <a:gd name="T17" fmla="*/ 457 h 499"/>
                <a:gd name="T18" fmla="*/ 128 w 208"/>
                <a:gd name="T19" fmla="*/ 457 h 499"/>
                <a:gd name="T20" fmla="*/ 78 w 208"/>
                <a:gd name="T21" fmla="*/ 372 h 499"/>
                <a:gd name="T22" fmla="*/ 78 w 208"/>
                <a:gd name="T23" fmla="*/ 372 h 499"/>
                <a:gd name="T24" fmla="*/ 78 w 208"/>
                <a:gd name="T25" fmla="*/ 372 h 499"/>
                <a:gd name="T26" fmla="*/ 78 w 208"/>
                <a:gd name="T27" fmla="*/ 372 h 499"/>
                <a:gd name="T28" fmla="*/ 28 w 208"/>
                <a:gd name="T29" fmla="*/ 255 h 499"/>
                <a:gd name="T30" fmla="*/ 28 w 208"/>
                <a:gd name="T31" fmla="*/ 255 h 499"/>
                <a:gd name="T32" fmla="*/ 4 w 208"/>
                <a:gd name="T33" fmla="*/ 126 h 499"/>
                <a:gd name="T34" fmla="*/ 4 w 208"/>
                <a:gd name="T35" fmla="*/ 126 h 499"/>
                <a:gd name="T36" fmla="*/ 28 w 208"/>
                <a:gd name="T37" fmla="*/ 64 h 499"/>
                <a:gd name="T38" fmla="*/ 28 w 208"/>
                <a:gd name="T39" fmla="*/ 64 h 499"/>
                <a:gd name="T40" fmla="*/ 122 w 208"/>
                <a:gd name="T41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499">
                  <a:moveTo>
                    <a:pt x="189" y="250"/>
                  </a:moveTo>
                  <a:lnTo>
                    <a:pt x="189" y="250"/>
                  </a:lnTo>
                  <a:cubicBezTo>
                    <a:pt x="189" y="252"/>
                    <a:pt x="189" y="253"/>
                    <a:pt x="189" y="255"/>
                  </a:cubicBezTo>
                  <a:lnTo>
                    <a:pt x="189" y="255"/>
                  </a:lnTo>
                  <a:cubicBezTo>
                    <a:pt x="188" y="322"/>
                    <a:pt x="207" y="389"/>
                    <a:pt x="197" y="454"/>
                  </a:cubicBezTo>
                  <a:lnTo>
                    <a:pt x="197" y="454"/>
                  </a:lnTo>
                  <a:cubicBezTo>
                    <a:pt x="196" y="465"/>
                    <a:pt x="193" y="477"/>
                    <a:pt x="185" y="483"/>
                  </a:cubicBezTo>
                  <a:lnTo>
                    <a:pt x="185" y="483"/>
                  </a:lnTo>
                  <a:cubicBezTo>
                    <a:pt x="167" y="498"/>
                    <a:pt x="142" y="476"/>
                    <a:pt x="128" y="457"/>
                  </a:cubicBezTo>
                  <a:lnTo>
                    <a:pt x="128" y="457"/>
                  </a:lnTo>
                  <a:cubicBezTo>
                    <a:pt x="110" y="431"/>
                    <a:pt x="94" y="402"/>
                    <a:pt x="78" y="372"/>
                  </a:cubicBezTo>
                  <a:lnTo>
                    <a:pt x="78" y="372"/>
                  </a:lnTo>
                  <a:lnTo>
                    <a:pt x="78" y="372"/>
                  </a:lnTo>
                  <a:lnTo>
                    <a:pt x="78" y="372"/>
                  </a:lnTo>
                  <a:cubicBezTo>
                    <a:pt x="57" y="334"/>
                    <a:pt x="39" y="294"/>
                    <a:pt x="28" y="255"/>
                  </a:cubicBezTo>
                  <a:lnTo>
                    <a:pt x="28" y="255"/>
                  </a:lnTo>
                  <a:cubicBezTo>
                    <a:pt x="15" y="210"/>
                    <a:pt x="0" y="167"/>
                    <a:pt x="4" y="126"/>
                  </a:cubicBezTo>
                  <a:lnTo>
                    <a:pt x="4" y="126"/>
                  </a:lnTo>
                  <a:cubicBezTo>
                    <a:pt x="6" y="104"/>
                    <a:pt x="12" y="83"/>
                    <a:pt x="28" y="64"/>
                  </a:cubicBezTo>
                  <a:lnTo>
                    <a:pt x="28" y="64"/>
                  </a:lnTo>
                  <a:cubicBezTo>
                    <a:pt x="51" y="33"/>
                    <a:pt x="85" y="10"/>
                    <a:pt x="122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30AE8889-A744-3343-9503-C33149D0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626" y="7271163"/>
              <a:ext cx="124093" cy="242791"/>
            </a:xfrm>
            <a:custGeom>
              <a:avLst/>
              <a:gdLst>
                <a:gd name="T0" fmla="*/ 200 w 204"/>
                <a:gd name="T1" fmla="*/ 246 h 398"/>
                <a:gd name="T2" fmla="*/ 200 w 204"/>
                <a:gd name="T3" fmla="*/ 246 h 398"/>
                <a:gd name="T4" fmla="*/ 200 w 204"/>
                <a:gd name="T5" fmla="*/ 246 h 398"/>
                <a:gd name="T6" fmla="*/ 200 w 204"/>
                <a:gd name="T7" fmla="*/ 246 h 398"/>
                <a:gd name="T8" fmla="*/ 195 w 204"/>
                <a:gd name="T9" fmla="*/ 370 h 398"/>
                <a:gd name="T10" fmla="*/ 195 w 204"/>
                <a:gd name="T11" fmla="*/ 370 h 398"/>
                <a:gd name="T12" fmla="*/ 194 w 204"/>
                <a:gd name="T13" fmla="*/ 373 h 398"/>
                <a:gd name="T14" fmla="*/ 194 w 204"/>
                <a:gd name="T15" fmla="*/ 373 h 398"/>
                <a:gd name="T16" fmla="*/ 147 w 204"/>
                <a:gd name="T17" fmla="*/ 379 h 398"/>
                <a:gd name="T18" fmla="*/ 147 w 204"/>
                <a:gd name="T19" fmla="*/ 379 h 398"/>
                <a:gd name="T20" fmla="*/ 54 w 204"/>
                <a:gd name="T21" fmla="*/ 225 h 398"/>
                <a:gd name="T22" fmla="*/ 54 w 204"/>
                <a:gd name="T23" fmla="*/ 225 h 398"/>
                <a:gd name="T24" fmla="*/ 126 w 204"/>
                <a:gd name="T2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398">
                  <a:moveTo>
                    <a:pt x="200" y="246"/>
                  </a:moveTo>
                  <a:lnTo>
                    <a:pt x="200" y="246"/>
                  </a:lnTo>
                  <a:lnTo>
                    <a:pt x="200" y="246"/>
                  </a:lnTo>
                  <a:lnTo>
                    <a:pt x="200" y="246"/>
                  </a:lnTo>
                  <a:cubicBezTo>
                    <a:pt x="203" y="282"/>
                    <a:pt x="201" y="347"/>
                    <a:pt x="195" y="370"/>
                  </a:cubicBezTo>
                  <a:lnTo>
                    <a:pt x="195" y="370"/>
                  </a:lnTo>
                  <a:cubicBezTo>
                    <a:pt x="195" y="371"/>
                    <a:pt x="194" y="372"/>
                    <a:pt x="194" y="373"/>
                  </a:cubicBezTo>
                  <a:lnTo>
                    <a:pt x="194" y="373"/>
                  </a:lnTo>
                  <a:cubicBezTo>
                    <a:pt x="187" y="392"/>
                    <a:pt x="159" y="397"/>
                    <a:pt x="147" y="379"/>
                  </a:cubicBezTo>
                  <a:lnTo>
                    <a:pt x="147" y="379"/>
                  </a:lnTo>
                  <a:cubicBezTo>
                    <a:pt x="122" y="343"/>
                    <a:pt x="73" y="265"/>
                    <a:pt x="54" y="225"/>
                  </a:cubicBezTo>
                  <a:lnTo>
                    <a:pt x="54" y="225"/>
                  </a:lnTo>
                  <a:cubicBezTo>
                    <a:pt x="0" y="115"/>
                    <a:pt x="32" y="45"/>
                    <a:pt x="126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4CD68772-5304-1C49-9BE8-9BA9A41C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019" y="6194791"/>
              <a:ext cx="2905398" cy="1319163"/>
            </a:xfrm>
            <a:custGeom>
              <a:avLst/>
              <a:gdLst>
                <a:gd name="T0" fmla="*/ 4576 w 4751"/>
                <a:gd name="T1" fmla="*/ 2157 h 2158"/>
                <a:gd name="T2" fmla="*/ 174 w 4751"/>
                <a:gd name="T3" fmla="*/ 2157 h 2158"/>
                <a:gd name="T4" fmla="*/ 174 w 4751"/>
                <a:gd name="T5" fmla="*/ 2157 h 2158"/>
                <a:gd name="T6" fmla="*/ 0 w 4751"/>
                <a:gd name="T7" fmla="*/ 1983 h 2158"/>
                <a:gd name="T8" fmla="*/ 0 w 4751"/>
                <a:gd name="T9" fmla="*/ 173 h 2158"/>
                <a:gd name="T10" fmla="*/ 0 w 4751"/>
                <a:gd name="T11" fmla="*/ 173 h 2158"/>
                <a:gd name="T12" fmla="*/ 174 w 4751"/>
                <a:gd name="T13" fmla="*/ 0 h 2158"/>
                <a:gd name="T14" fmla="*/ 4576 w 4751"/>
                <a:gd name="T15" fmla="*/ 0 h 2158"/>
                <a:gd name="T16" fmla="*/ 4576 w 4751"/>
                <a:gd name="T17" fmla="*/ 0 h 2158"/>
                <a:gd name="T18" fmla="*/ 4750 w 4751"/>
                <a:gd name="T19" fmla="*/ 173 h 2158"/>
                <a:gd name="T20" fmla="*/ 4750 w 4751"/>
                <a:gd name="T21" fmla="*/ 1983 h 2158"/>
                <a:gd name="T22" fmla="*/ 4750 w 4751"/>
                <a:gd name="T23" fmla="*/ 1983 h 2158"/>
                <a:gd name="T24" fmla="*/ 4576 w 4751"/>
                <a:gd name="T25" fmla="*/ 215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1" h="2158">
                  <a:moveTo>
                    <a:pt x="4576" y="2157"/>
                  </a:moveTo>
                  <a:lnTo>
                    <a:pt x="174" y="2157"/>
                  </a:lnTo>
                  <a:lnTo>
                    <a:pt x="174" y="2157"/>
                  </a:lnTo>
                  <a:cubicBezTo>
                    <a:pt x="78" y="2157"/>
                    <a:pt x="0" y="2079"/>
                    <a:pt x="0" y="1983"/>
                  </a:cubicBezTo>
                  <a:lnTo>
                    <a:pt x="0" y="173"/>
                  </a:lnTo>
                  <a:lnTo>
                    <a:pt x="0" y="173"/>
                  </a:lnTo>
                  <a:cubicBezTo>
                    <a:pt x="0" y="78"/>
                    <a:pt x="78" y="0"/>
                    <a:pt x="174" y="0"/>
                  </a:cubicBezTo>
                  <a:lnTo>
                    <a:pt x="4576" y="0"/>
                  </a:lnTo>
                  <a:lnTo>
                    <a:pt x="4576" y="0"/>
                  </a:lnTo>
                  <a:cubicBezTo>
                    <a:pt x="4673" y="0"/>
                    <a:pt x="4750" y="78"/>
                    <a:pt x="4750" y="173"/>
                  </a:cubicBezTo>
                  <a:lnTo>
                    <a:pt x="4750" y="1983"/>
                  </a:lnTo>
                  <a:lnTo>
                    <a:pt x="4750" y="1983"/>
                  </a:lnTo>
                  <a:cubicBezTo>
                    <a:pt x="4750" y="2079"/>
                    <a:pt x="4673" y="2157"/>
                    <a:pt x="4576" y="21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Line 79">
              <a:extLst>
                <a:ext uri="{FF2B5EF4-FFF2-40B4-BE49-F238E27FC236}">
                  <a16:creationId xmlns:a16="http://schemas.microsoft.com/office/drawing/2014/main" id="{97CF638E-CA73-0746-B7B2-BC62CA5E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392" y="7387164"/>
              <a:ext cx="2387445" cy="2697"/>
            </a:xfrm>
            <a:prstGeom prst="line">
              <a:avLst/>
            </a:prstGeom>
            <a:noFill/>
            <a:ln w="19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25" name="Line 80">
              <a:extLst>
                <a:ext uri="{FF2B5EF4-FFF2-40B4-BE49-F238E27FC236}">
                  <a16:creationId xmlns:a16="http://schemas.microsoft.com/office/drawing/2014/main" id="{CAF35938-DC71-C64D-BB38-95D2D52CD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810" y="6313489"/>
              <a:ext cx="2484561" cy="2697"/>
            </a:xfrm>
            <a:prstGeom prst="line">
              <a:avLst/>
            </a:prstGeom>
            <a:noFill/>
            <a:ln w="19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F1560B-9185-224D-ACF2-3366F666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114" y="6688465"/>
              <a:ext cx="342606" cy="329117"/>
            </a:xfrm>
            <a:custGeom>
              <a:avLst/>
              <a:gdLst>
                <a:gd name="T0" fmla="*/ 545 w 558"/>
                <a:gd name="T1" fmla="*/ 255 h 539"/>
                <a:gd name="T2" fmla="*/ 23 w 558"/>
                <a:gd name="T3" fmla="*/ 5 h 539"/>
                <a:gd name="T4" fmla="*/ 23 w 558"/>
                <a:gd name="T5" fmla="*/ 5 h 539"/>
                <a:gd name="T6" fmla="*/ 0 w 558"/>
                <a:gd name="T7" fmla="*/ 20 h 539"/>
                <a:gd name="T8" fmla="*/ 0 w 558"/>
                <a:gd name="T9" fmla="*/ 518 h 539"/>
                <a:gd name="T10" fmla="*/ 0 w 558"/>
                <a:gd name="T11" fmla="*/ 518 h 539"/>
                <a:gd name="T12" fmla="*/ 23 w 558"/>
                <a:gd name="T13" fmla="*/ 533 h 539"/>
                <a:gd name="T14" fmla="*/ 545 w 558"/>
                <a:gd name="T15" fmla="*/ 284 h 539"/>
                <a:gd name="T16" fmla="*/ 545 w 558"/>
                <a:gd name="T17" fmla="*/ 284 h 539"/>
                <a:gd name="T18" fmla="*/ 545 w 558"/>
                <a:gd name="T19" fmla="*/ 25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8" h="539">
                  <a:moveTo>
                    <a:pt x="545" y="255"/>
                  </a:moveTo>
                  <a:lnTo>
                    <a:pt x="23" y="5"/>
                  </a:lnTo>
                  <a:lnTo>
                    <a:pt x="23" y="5"/>
                  </a:lnTo>
                  <a:cubicBezTo>
                    <a:pt x="13" y="0"/>
                    <a:pt x="0" y="8"/>
                    <a:pt x="0" y="20"/>
                  </a:cubicBezTo>
                  <a:lnTo>
                    <a:pt x="0" y="518"/>
                  </a:lnTo>
                  <a:lnTo>
                    <a:pt x="0" y="518"/>
                  </a:lnTo>
                  <a:cubicBezTo>
                    <a:pt x="0" y="530"/>
                    <a:pt x="13" y="538"/>
                    <a:pt x="23" y="533"/>
                  </a:cubicBezTo>
                  <a:lnTo>
                    <a:pt x="545" y="284"/>
                  </a:lnTo>
                  <a:lnTo>
                    <a:pt x="545" y="284"/>
                  </a:lnTo>
                  <a:cubicBezTo>
                    <a:pt x="557" y="278"/>
                    <a:pt x="557" y="260"/>
                    <a:pt x="545" y="2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7" name="Freeform 82">
              <a:extLst>
                <a:ext uri="{FF2B5EF4-FFF2-40B4-BE49-F238E27FC236}">
                  <a16:creationId xmlns:a16="http://schemas.microsoft.com/office/drawing/2014/main" id="{888182C5-174D-E543-B135-EEF1C360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04" y="6461860"/>
              <a:ext cx="782326" cy="782326"/>
            </a:xfrm>
            <a:custGeom>
              <a:avLst/>
              <a:gdLst>
                <a:gd name="T0" fmla="*/ 1276 w 1277"/>
                <a:gd name="T1" fmla="*/ 639 h 1279"/>
                <a:gd name="T2" fmla="*/ 1276 w 1277"/>
                <a:gd name="T3" fmla="*/ 639 h 1279"/>
                <a:gd name="T4" fmla="*/ 639 w 1277"/>
                <a:gd name="T5" fmla="*/ 1278 h 1279"/>
                <a:gd name="T6" fmla="*/ 639 w 1277"/>
                <a:gd name="T7" fmla="*/ 1278 h 1279"/>
                <a:gd name="T8" fmla="*/ 0 w 1277"/>
                <a:gd name="T9" fmla="*/ 639 h 1279"/>
                <a:gd name="T10" fmla="*/ 0 w 1277"/>
                <a:gd name="T11" fmla="*/ 639 h 1279"/>
                <a:gd name="T12" fmla="*/ 639 w 1277"/>
                <a:gd name="T13" fmla="*/ 0 h 1279"/>
                <a:gd name="T14" fmla="*/ 639 w 1277"/>
                <a:gd name="T15" fmla="*/ 0 h 1279"/>
                <a:gd name="T16" fmla="*/ 1276 w 1277"/>
                <a:gd name="T17" fmla="*/ 63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7" h="1279">
                  <a:moveTo>
                    <a:pt x="1276" y="639"/>
                  </a:moveTo>
                  <a:lnTo>
                    <a:pt x="1276" y="639"/>
                  </a:lnTo>
                  <a:cubicBezTo>
                    <a:pt x="1276" y="992"/>
                    <a:pt x="991" y="1278"/>
                    <a:pt x="639" y="1278"/>
                  </a:cubicBezTo>
                  <a:lnTo>
                    <a:pt x="639" y="1278"/>
                  </a:lnTo>
                  <a:cubicBezTo>
                    <a:pt x="286" y="1278"/>
                    <a:pt x="0" y="992"/>
                    <a:pt x="0" y="639"/>
                  </a:cubicBezTo>
                  <a:lnTo>
                    <a:pt x="0" y="639"/>
                  </a:lnTo>
                  <a:cubicBezTo>
                    <a:pt x="0" y="286"/>
                    <a:pt x="286" y="0"/>
                    <a:pt x="639" y="0"/>
                  </a:cubicBezTo>
                  <a:lnTo>
                    <a:pt x="639" y="0"/>
                  </a:lnTo>
                  <a:cubicBezTo>
                    <a:pt x="991" y="0"/>
                    <a:pt x="1276" y="286"/>
                    <a:pt x="1276" y="639"/>
                  </a:cubicBezTo>
                </a:path>
              </a:pathLst>
            </a:custGeom>
            <a:noFill/>
            <a:ln w="338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FB7896D-593B-B644-87E5-24846B537850}"/>
              </a:ext>
            </a:extLst>
          </p:cNvPr>
          <p:cNvGrpSpPr/>
          <p:nvPr/>
        </p:nvGrpSpPr>
        <p:grpSpPr>
          <a:xfrm>
            <a:off x="4470214" y="10121332"/>
            <a:ext cx="5192373" cy="2357538"/>
            <a:chOff x="2897019" y="6194791"/>
            <a:chExt cx="2905398" cy="1319163"/>
          </a:xfrm>
        </p:grpSpPr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B4F213D4-4C72-1346-90D4-C109C583B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161" y="7195628"/>
              <a:ext cx="126792" cy="304838"/>
            </a:xfrm>
            <a:custGeom>
              <a:avLst/>
              <a:gdLst>
                <a:gd name="T0" fmla="*/ 189 w 208"/>
                <a:gd name="T1" fmla="*/ 255 h 499"/>
                <a:gd name="T2" fmla="*/ 189 w 208"/>
                <a:gd name="T3" fmla="*/ 255 h 499"/>
                <a:gd name="T4" fmla="*/ 197 w 208"/>
                <a:gd name="T5" fmla="*/ 454 h 499"/>
                <a:gd name="T6" fmla="*/ 197 w 208"/>
                <a:gd name="T7" fmla="*/ 454 h 499"/>
                <a:gd name="T8" fmla="*/ 185 w 208"/>
                <a:gd name="T9" fmla="*/ 483 h 499"/>
                <a:gd name="T10" fmla="*/ 185 w 208"/>
                <a:gd name="T11" fmla="*/ 483 h 499"/>
                <a:gd name="T12" fmla="*/ 128 w 208"/>
                <a:gd name="T13" fmla="*/ 457 h 499"/>
                <a:gd name="T14" fmla="*/ 128 w 208"/>
                <a:gd name="T15" fmla="*/ 457 h 499"/>
                <a:gd name="T16" fmla="*/ 78 w 208"/>
                <a:gd name="T17" fmla="*/ 372 h 499"/>
                <a:gd name="T18" fmla="*/ 78 w 208"/>
                <a:gd name="T19" fmla="*/ 372 h 499"/>
                <a:gd name="T20" fmla="*/ 78 w 208"/>
                <a:gd name="T21" fmla="*/ 372 h 499"/>
                <a:gd name="T22" fmla="*/ 78 w 208"/>
                <a:gd name="T23" fmla="*/ 372 h 499"/>
                <a:gd name="T24" fmla="*/ 28 w 208"/>
                <a:gd name="T25" fmla="*/ 255 h 499"/>
                <a:gd name="T26" fmla="*/ 28 w 208"/>
                <a:gd name="T27" fmla="*/ 255 h 499"/>
                <a:gd name="T28" fmla="*/ 4 w 208"/>
                <a:gd name="T29" fmla="*/ 126 h 499"/>
                <a:gd name="T30" fmla="*/ 4 w 208"/>
                <a:gd name="T31" fmla="*/ 126 h 499"/>
                <a:gd name="T32" fmla="*/ 28 w 208"/>
                <a:gd name="T33" fmla="*/ 64 h 499"/>
                <a:gd name="T34" fmla="*/ 28 w 208"/>
                <a:gd name="T35" fmla="*/ 64 h 499"/>
                <a:gd name="T36" fmla="*/ 122 w 208"/>
                <a:gd name="T37" fmla="*/ 0 h 499"/>
                <a:gd name="T38" fmla="*/ 128 w 208"/>
                <a:gd name="T39" fmla="*/ 2 h 499"/>
                <a:gd name="T40" fmla="*/ 128 w 208"/>
                <a:gd name="T41" fmla="*/ 2 h 499"/>
                <a:gd name="T42" fmla="*/ 122 w 208"/>
                <a:gd name="T43" fmla="*/ 32 h 499"/>
                <a:gd name="T44" fmla="*/ 122 w 208"/>
                <a:gd name="T45" fmla="*/ 32 h 499"/>
                <a:gd name="T46" fmla="*/ 144 w 208"/>
                <a:gd name="T47" fmla="*/ 146 h 499"/>
                <a:gd name="T48" fmla="*/ 144 w 208"/>
                <a:gd name="T49" fmla="*/ 146 h 499"/>
                <a:gd name="T50" fmla="*/ 189 w 208"/>
                <a:gd name="T51" fmla="*/ 25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499">
                  <a:moveTo>
                    <a:pt x="189" y="255"/>
                  </a:moveTo>
                  <a:lnTo>
                    <a:pt x="189" y="255"/>
                  </a:lnTo>
                  <a:cubicBezTo>
                    <a:pt x="188" y="322"/>
                    <a:pt x="207" y="389"/>
                    <a:pt x="197" y="454"/>
                  </a:cubicBezTo>
                  <a:lnTo>
                    <a:pt x="197" y="454"/>
                  </a:lnTo>
                  <a:cubicBezTo>
                    <a:pt x="196" y="465"/>
                    <a:pt x="193" y="477"/>
                    <a:pt x="185" y="483"/>
                  </a:cubicBezTo>
                  <a:lnTo>
                    <a:pt x="185" y="483"/>
                  </a:lnTo>
                  <a:cubicBezTo>
                    <a:pt x="167" y="498"/>
                    <a:pt x="142" y="476"/>
                    <a:pt x="128" y="457"/>
                  </a:cubicBezTo>
                  <a:lnTo>
                    <a:pt x="128" y="457"/>
                  </a:lnTo>
                  <a:cubicBezTo>
                    <a:pt x="110" y="431"/>
                    <a:pt x="94" y="402"/>
                    <a:pt x="78" y="372"/>
                  </a:cubicBezTo>
                  <a:lnTo>
                    <a:pt x="78" y="372"/>
                  </a:lnTo>
                  <a:lnTo>
                    <a:pt x="78" y="372"/>
                  </a:lnTo>
                  <a:lnTo>
                    <a:pt x="78" y="372"/>
                  </a:lnTo>
                  <a:cubicBezTo>
                    <a:pt x="57" y="334"/>
                    <a:pt x="39" y="294"/>
                    <a:pt x="28" y="255"/>
                  </a:cubicBezTo>
                  <a:lnTo>
                    <a:pt x="28" y="255"/>
                  </a:lnTo>
                  <a:cubicBezTo>
                    <a:pt x="15" y="210"/>
                    <a:pt x="0" y="167"/>
                    <a:pt x="4" y="126"/>
                  </a:cubicBezTo>
                  <a:lnTo>
                    <a:pt x="4" y="126"/>
                  </a:lnTo>
                  <a:cubicBezTo>
                    <a:pt x="6" y="104"/>
                    <a:pt x="12" y="83"/>
                    <a:pt x="28" y="64"/>
                  </a:cubicBezTo>
                  <a:lnTo>
                    <a:pt x="28" y="64"/>
                  </a:lnTo>
                  <a:cubicBezTo>
                    <a:pt x="51" y="33"/>
                    <a:pt x="85" y="10"/>
                    <a:pt x="122" y="0"/>
                  </a:cubicBezTo>
                  <a:lnTo>
                    <a:pt x="128" y="2"/>
                  </a:lnTo>
                  <a:lnTo>
                    <a:pt x="128" y="2"/>
                  </a:lnTo>
                  <a:cubicBezTo>
                    <a:pt x="125" y="12"/>
                    <a:pt x="122" y="21"/>
                    <a:pt x="122" y="32"/>
                  </a:cubicBezTo>
                  <a:lnTo>
                    <a:pt x="122" y="32"/>
                  </a:lnTo>
                  <a:cubicBezTo>
                    <a:pt x="118" y="71"/>
                    <a:pt x="130" y="110"/>
                    <a:pt x="144" y="146"/>
                  </a:cubicBezTo>
                  <a:lnTo>
                    <a:pt x="144" y="146"/>
                  </a:lnTo>
                  <a:cubicBezTo>
                    <a:pt x="158" y="183"/>
                    <a:pt x="173" y="219"/>
                    <a:pt x="189" y="255"/>
                  </a:cubicBezTo>
                </a:path>
              </a:pathLst>
            </a:custGeom>
            <a:solidFill>
              <a:srgbClr val="FFA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F6F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3EFA5C3A-1DE2-FE4A-8DCD-81628196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626" y="7271163"/>
              <a:ext cx="124093" cy="242791"/>
            </a:xfrm>
            <a:custGeom>
              <a:avLst/>
              <a:gdLst>
                <a:gd name="T0" fmla="*/ 200 w 204"/>
                <a:gd name="T1" fmla="*/ 246 h 398"/>
                <a:gd name="T2" fmla="*/ 200 w 204"/>
                <a:gd name="T3" fmla="*/ 246 h 398"/>
                <a:gd name="T4" fmla="*/ 195 w 204"/>
                <a:gd name="T5" fmla="*/ 370 h 398"/>
                <a:gd name="T6" fmla="*/ 195 w 204"/>
                <a:gd name="T7" fmla="*/ 370 h 398"/>
                <a:gd name="T8" fmla="*/ 194 w 204"/>
                <a:gd name="T9" fmla="*/ 373 h 398"/>
                <a:gd name="T10" fmla="*/ 194 w 204"/>
                <a:gd name="T11" fmla="*/ 373 h 398"/>
                <a:gd name="T12" fmla="*/ 147 w 204"/>
                <a:gd name="T13" fmla="*/ 379 h 398"/>
                <a:gd name="T14" fmla="*/ 147 w 204"/>
                <a:gd name="T15" fmla="*/ 379 h 398"/>
                <a:gd name="T16" fmla="*/ 54 w 204"/>
                <a:gd name="T17" fmla="*/ 225 h 398"/>
                <a:gd name="T18" fmla="*/ 54 w 204"/>
                <a:gd name="T19" fmla="*/ 225 h 398"/>
                <a:gd name="T20" fmla="*/ 126 w 204"/>
                <a:gd name="T21" fmla="*/ 0 h 398"/>
                <a:gd name="T22" fmla="*/ 126 w 204"/>
                <a:gd name="T23" fmla="*/ 0 h 398"/>
                <a:gd name="T24" fmla="*/ 150 w 204"/>
                <a:gd name="T25" fmla="*/ 129 h 398"/>
                <a:gd name="T26" fmla="*/ 150 w 204"/>
                <a:gd name="T27" fmla="*/ 129 h 398"/>
                <a:gd name="T28" fmla="*/ 200 w 204"/>
                <a:gd name="T29" fmla="*/ 2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98">
                  <a:moveTo>
                    <a:pt x="200" y="246"/>
                  </a:moveTo>
                  <a:lnTo>
                    <a:pt x="200" y="246"/>
                  </a:lnTo>
                  <a:cubicBezTo>
                    <a:pt x="203" y="282"/>
                    <a:pt x="201" y="347"/>
                    <a:pt x="195" y="370"/>
                  </a:cubicBezTo>
                  <a:lnTo>
                    <a:pt x="195" y="370"/>
                  </a:lnTo>
                  <a:cubicBezTo>
                    <a:pt x="194" y="371"/>
                    <a:pt x="194" y="372"/>
                    <a:pt x="194" y="373"/>
                  </a:cubicBezTo>
                  <a:lnTo>
                    <a:pt x="194" y="373"/>
                  </a:lnTo>
                  <a:cubicBezTo>
                    <a:pt x="187" y="392"/>
                    <a:pt x="159" y="397"/>
                    <a:pt x="147" y="379"/>
                  </a:cubicBezTo>
                  <a:lnTo>
                    <a:pt x="147" y="379"/>
                  </a:lnTo>
                  <a:cubicBezTo>
                    <a:pt x="122" y="343"/>
                    <a:pt x="73" y="265"/>
                    <a:pt x="54" y="225"/>
                  </a:cubicBezTo>
                  <a:lnTo>
                    <a:pt x="54" y="225"/>
                  </a:lnTo>
                  <a:cubicBezTo>
                    <a:pt x="0" y="115"/>
                    <a:pt x="32" y="45"/>
                    <a:pt x="126" y="0"/>
                  </a:cubicBezTo>
                  <a:lnTo>
                    <a:pt x="126" y="0"/>
                  </a:lnTo>
                  <a:cubicBezTo>
                    <a:pt x="122" y="41"/>
                    <a:pt x="137" y="84"/>
                    <a:pt x="150" y="129"/>
                  </a:cubicBezTo>
                  <a:lnTo>
                    <a:pt x="150" y="129"/>
                  </a:lnTo>
                  <a:cubicBezTo>
                    <a:pt x="161" y="168"/>
                    <a:pt x="179" y="208"/>
                    <a:pt x="200" y="246"/>
                  </a:cubicBezTo>
                </a:path>
              </a:pathLst>
            </a:custGeom>
            <a:solidFill>
              <a:srgbClr val="FFA8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DF6F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09B7EEE6-A416-C543-B375-CA5B8704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74" y="7138978"/>
              <a:ext cx="156465" cy="339907"/>
            </a:xfrm>
            <a:custGeom>
              <a:avLst/>
              <a:gdLst>
                <a:gd name="T0" fmla="*/ 253 w 254"/>
                <a:gd name="T1" fmla="*/ 325 h 555"/>
                <a:gd name="T2" fmla="*/ 253 w 254"/>
                <a:gd name="T3" fmla="*/ 325 h 555"/>
                <a:gd name="T4" fmla="*/ 8 w 254"/>
                <a:gd name="T5" fmla="*/ 175 h 555"/>
                <a:gd name="T6" fmla="*/ 8 w 254"/>
                <a:gd name="T7" fmla="*/ 175 h 555"/>
                <a:gd name="T8" fmla="*/ 32 w 254"/>
                <a:gd name="T9" fmla="*/ 289 h 555"/>
                <a:gd name="T10" fmla="*/ 32 w 254"/>
                <a:gd name="T11" fmla="*/ 289 h 555"/>
                <a:gd name="T12" fmla="*/ 81 w 254"/>
                <a:gd name="T13" fmla="*/ 397 h 555"/>
                <a:gd name="T14" fmla="*/ 81 w 254"/>
                <a:gd name="T15" fmla="*/ 397 h 555"/>
                <a:gd name="T16" fmla="*/ 72 w 254"/>
                <a:gd name="T17" fmla="*/ 55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555">
                  <a:moveTo>
                    <a:pt x="253" y="325"/>
                  </a:moveTo>
                  <a:lnTo>
                    <a:pt x="253" y="325"/>
                  </a:lnTo>
                  <a:cubicBezTo>
                    <a:pt x="224" y="268"/>
                    <a:pt x="42" y="0"/>
                    <a:pt x="8" y="175"/>
                  </a:cubicBezTo>
                  <a:lnTo>
                    <a:pt x="8" y="175"/>
                  </a:lnTo>
                  <a:cubicBezTo>
                    <a:pt x="0" y="215"/>
                    <a:pt x="15" y="254"/>
                    <a:pt x="32" y="289"/>
                  </a:cubicBezTo>
                  <a:lnTo>
                    <a:pt x="32" y="289"/>
                  </a:lnTo>
                  <a:cubicBezTo>
                    <a:pt x="51" y="324"/>
                    <a:pt x="73" y="358"/>
                    <a:pt x="81" y="397"/>
                  </a:cubicBezTo>
                  <a:lnTo>
                    <a:pt x="81" y="397"/>
                  </a:lnTo>
                  <a:cubicBezTo>
                    <a:pt x="91" y="448"/>
                    <a:pt x="77" y="502"/>
                    <a:pt x="72" y="554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AC5DB8BB-CF3F-174E-BF0E-58384CB7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300" y="7095815"/>
              <a:ext cx="129489" cy="342604"/>
            </a:xfrm>
            <a:custGeom>
              <a:avLst/>
              <a:gdLst>
                <a:gd name="T0" fmla="*/ 211 w 212"/>
                <a:gd name="T1" fmla="*/ 0 h 560"/>
                <a:gd name="T2" fmla="*/ 211 w 212"/>
                <a:gd name="T3" fmla="*/ 0 h 560"/>
                <a:gd name="T4" fmla="*/ 205 w 212"/>
                <a:gd name="T5" fmla="*/ 3 h 560"/>
                <a:gd name="T6" fmla="*/ 205 w 212"/>
                <a:gd name="T7" fmla="*/ 3 h 560"/>
                <a:gd name="T8" fmla="*/ 4 w 212"/>
                <a:gd name="T9" fmla="*/ 193 h 560"/>
                <a:gd name="T10" fmla="*/ 4 w 212"/>
                <a:gd name="T11" fmla="*/ 193 h 560"/>
                <a:gd name="T12" fmla="*/ 27 w 212"/>
                <a:gd name="T13" fmla="*/ 307 h 560"/>
                <a:gd name="T14" fmla="*/ 27 w 212"/>
                <a:gd name="T15" fmla="*/ 307 h 560"/>
                <a:gd name="T16" fmla="*/ 127 w 212"/>
                <a:gd name="T17" fmla="*/ 531 h 560"/>
                <a:gd name="T18" fmla="*/ 127 w 212"/>
                <a:gd name="T19" fmla="*/ 531 h 560"/>
                <a:gd name="T20" fmla="*/ 177 w 212"/>
                <a:gd name="T21" fmla="*/ 553 h 560"/>
                <a:gd name="T22" fmla="*/ 177 w 212"/>
                <a:gd name="T23" fmla="*/ 553 h 560"/>
                <a:gd name="T24" fmla="*/ 201 w 212"/>
                <a:gd name="T25" fmla="*/ 508 h 560"/>
                <a:gd name="T26" fmla="*/ 201 w 212"/>
                <a:gd name="T27" fmla="*/ 508 h 560"/>
                <a:gd name="T28" fmla="*/ 178 w 212"/>
                <a:gd name="T29" fmla="*/ 34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560">
                  <a:moveTo>
                    <a:pt x="211" y="0"/>
                  </a:moveTo>
                  <a:lnTo>
                    <a:pt x="211" y="0"/>
                  </a:lnTo>
                  <a:cubicBezTo>
                    <a:pt x="209" y="1"/>
                    <a:pt x="208" y="2"/>
                    <a:pt x="205" y="3"/>
                  </a:cubicBezTo>
                  <a:lnTo>
                    <a:pt x="205" y="3"/>
                  </a:lnTo>
                  <a:cubicBezTo>
                    <a:pt x="115" y="41"/>
                    <a:pt x="13" y="96"/>
                    <a:pt x="4" y="193"/>
                  </a:cubicBezTo>
                  <a:lnTo>
                    <a:pt x="4" y="193"/>
                  </a:lnTo>
                  <a:cubicBezTo>
                    <a:pt x="0" y="231"/>
                    <a:pt x="12" y="271"/>
                    <a:pt x="27" y="307"/>
                  </a:cubicBezTo>
                  <a:lnTo>
                    <a:pt x="27" y="307"/>
                  </a:lnTo>
                  <a:cubicBezTo>
                    <a:pt x="55" y="383"/>
                    <a:pt x="89" y="458"/>
                    <a:pt x="127" y="531"/>
                  </a:cubicBezTo>
                  <a:lnTo>
                    <a:pt x="127" y="531"/>
                  </a:lnTo>
                  <a:cubicBezTo>
                    <a:pt x="136" y="548"/>
                    <a:pt x="158" y="559"/>
                    <a:pt x="177" y="553"/>
                  </a:cubicBezTo>
                  <a:lnTo>
                    <a:pt x="177" y="553"/>
                  </a:lnTo>
                  <a:cubicBezTo>
                    <a:pt x="198" y="546"/>
                    <a:pt x="201" y="525"/>
                    <a:pt x="201" y="508"/>
                  </a:cubicBezTo>
                  <a:lnTo>
                    <a:pt x="201" y="508"/>
                  </a:lnTo>
                  <a:cubicBezTo>
                    <a:pt x="203" y="453"/>
                    <a:pt x="195" y="399"/>
                    <a:pt x="178" y="346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0D9F095E-8D30-E84F-A34B-ED15A32B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161" y="7195628"/>
              <a:ext cx="126792" cy="304838"/>
            </a:xfrm>
            <a:custGeom>
              <a:avLst/>
              <a:gdLst>
                <a:gd name="T0" fmla="*/ 189 w 208"/>
                <a:gd name="T1" fmla="*/ 250 h 499"/>
                <a:gd name="T2" fmla="*/ 189 w 208"/>
                <a:gd name="T3" fmla="*/ 250 h 499"/>
                <a:gd name="T4" fmla="*/ 189 w 208"/>
                <a:gd name="T5" fmla="*/ 255 h 499"/>
                <a:gd name="T6" fmla="*/ 189 w 208"/>
                <a:gd name="T7" fmla="*/ 255 h 499"/>
                <a:gd name="T8" fmla="*/ 197 w 208"/>
                <a:gd name="T9" fmla="*/ 454 h 499"/>
                <a:gd name="T10" fmla="*/ 197 w 208"/>
                <a:gd name="T11" fmla="*/ 454 h 499"/>
                <a:gd name="T12" fmla="*/ 185 w 208"/>
                <a:gd name="T13" fmla="*/ 483 h 499"/>
                <a:gd name="T14" fmla="*/ 185 w 208"/>
                <a:gd name="T15" fmla="*/ 483 h 499"/>
                <a:gd name="T16" fmla="*/ 128 w 208"/>
                <a:gd name="T17" fmla="*/ 457 h 499"/>
                <a:gd name="T18" fmla="*/ 128 w 208"/>
                <a:gd name="T19" fmla="*/ 457 h 499"/>
                <a:gd name="T20" fmla="*/ 78 w 208"/>
                <a:gd name="T21" fmla="*/ 372 h 499"/>
                <a:gd name="T22" fmla="*/ 78 w 208"/>
                <a:gd name="T23" fmla="*/ 372 h 499"/>
                <a:gd name="T24" fmla="*/ 78 w 208"/>
                <a:gd name="T25" fmla="*/ 372 h 499"/>
                <a:gd name="T26" fmla="*/ 78 w 208"/>
                <a:gd name="T27" fmla="*/ 372 h 499"/>
                <a:gd name="T28" fmla="*/ 28 w 208"/>
                <a:gd name="T29" fmla="*/ 255 h 499"/>
                <a:gd name="T30" fmla="*/ 28 w 208"/>
                <a:gd name="T31" fmla="*/ 255 h 499"/>
                <a:gd name="T32" fmla="*/ 4 w 208"/>
                <a:gd name="T33" fmla="*/ 126 h 499"/>
                <a:gd name="T34" fmla="*/ 4 w 208"/>
                <a:gd name="T35" fmla="*/ 126 h 499"/>
                <a:gd name="T36" fmla="*/ 28 w 208"/>
                <a:gd name="T37" fmla="*/ 64 h 499"/>
                <a:gd name="T38" fmla="*/ 28 w 208"/>
                <a:gd name="T39" fmla="*/ 64 h 499"/>
                <a:gd name="T40" fmla="*/ 122 w 208"/>
                <a:gd name="T41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499">
                  <a:moveTo>
                    <a:pt x="189" y="250"/>
                  </a:moveTo>
                  <a:lnTo>
                    <a:pt x="189" y="250"/>
                  </a:lnTo>
                  <a:cubicBezTo>
                    <a:pt x="189" y="252"/>
                    <a:pt x="189" y="253"/>
                    <a:pt x="189" y="255"/>
                  </a:cubicBezTo>
                  <a:lnTo>
                    <a:pt x="189" y="255"/>
                  </a:lnTo>
                  <a:cubicBezTo>
                    <a:pt x="188" y="322"/>
                    <a:pt x="207" y="389"/>
                    <a:pt x="197" y="454"/>
                  </a:cubicBezTo>
                  <a:lnTo>
                    <a:pt x="197" y="454"/>
                  </a:lnTo>
                  <a:cubicBezTo>
                    <a:pt x="196" y="465"/>
                    <a:pt x="193" y="477"/>
                    <a:pt x="185" y="483"/>
                  </a:cubicBezTo>
                  <a:lnTo>
                    <a:pt x="185" y="483"/>
                  </a:lnTo>
                  <a:cubicBezTo>
                    <a:pt x="167" y="498"/>
                    <a:pt x="142" y="476"/>
                    <a:pt x="128" y="457"/>
                  </a:cubicBezTo>
                  <a:lnTo>
                    <a:pt x="128" y="457"/>
                  </a:lnTo>
                  <a:cubicBezTo>
                    <a:pt x="110" y="431"/>
                    <a:pt x="94" y="402"/>
                    <a:pt x="78" y="372"/>
                  </a:cubicBezTo>
                  <a:lnTo>
                    <a:pt x="78" y="372"/>
                  </a:lnTo>
                  <a:lnTo>
                    <a:pt x="78" y="372"/>
                  </a:lnTo>
                  <a:lnTo>
                    <a:pt x="78" y="372"/>
                  </a:lnTo>
                  <a:cubicBezTo>
                    <a:pt x="57" y="334"/>
                    <a:pt x="39" y="294"/>
                    <a:pt x="28" y="255"/>
                  </a:cubicBezTo>
                  <a:lnTo>
                    <a:pt x="28" y="255"/>
                  </a:lnTo>
                  <a:cubicBezTo>
                    <a:pt x="15" y="210"/>
                    <a:pt x="0" y="167"/>
                    <a:pt x="4" y="126"/>
                  </a:cubicBezTo>
                  <a:lnTo>
                    <a:pt x="4" y="126"/>
                  </a:lnTo>
                  <a:cubicBezTo>
                    <a:pt x="6" y="104"/>
                    <a:pt x="12" y="83"/>
                    <a:pt x="28" y="64"/>
                  </a:cubicBezTo>
                  <a:lnTo>
                    <a:pt x="28" y="64"/>
                  </a:lnTo>
                  <a:cubicBezTo>
                    <a:pt x="51" y="33"/>
                    <a:pt x="85" y="10"/>
                    <a:pt x="122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772739EC-EF70-6E4E-9443-14719DE3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626" y="7271163"/>
              <a:ext cx="124093" cy="242791"/>
            </a:xfrm>
            <a:custGeom>
              <a:avLst/>
              <a:gdLst>
                <a:gd name="T0" fmla="*/ 200 w 204"/>
                <a:gd name="T1" fmla="*/ 246 h 398"/>
                <a:gd name="T2" fmla="*/ 200 w 204"/>
                <a:gd name="T3" fmla="*/ 246 h 398"/>
                <a:gd name="T4" fmla="*/ 200 w 204"/>
                <a:gd name="T5" fmla="*/ 246 h 398"/>
                <a:gd name="T6" fmla="*/ 200 w 204"/>
                <a:gd name="T7" fmla="*/ 246 h 398"/>
                <a:gd name="T8" fmla="*/ 195 w 204"/>
                <a:gd name="T9" fmla="*/ 370 h 398"/>
                <a:gd name="T10" fmla="*/ 195 w 204"/>
                <a:gd name="T11" fmla="*/ 370 h 398"/>
                <a:gd name="T12" fmla="*/ 194 w 204"/>
                <a:gd name="T13" fmla="*/ 373 h 398"/>
                <a:gd name="T14" fmla="*/ 194 w 204"/>
                <a:gd name="T15" fmla="*/ 373 h 398"/>
                <a:gd name="T16" fmla="*/ 147 w 204"/>
                <a:gd name="T17" fmla="*/ 379 h 398"/>
                <a:gd name="T18" fmla="*/ 147 w 204"/>
                <a:gd name="T19" fmla="*/ 379 h 398"/>
                <a:gd name="T20" fmla="*/ 54 w 204"/>
                <a:gd name="T21" fmla="*/ 225 h 398"/>
                <a:gd name="T22" fmla="*/ 54 w 204"/>
                <a:gd name="T23" fmla="*/ 225 h 398"/>
                <a:gd name="T24" fmla="*/ 126 w 204"/>
                <a:gd name="T2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398">
                  <a:moveTo>
                    <a:pt x="200" y="246"/>
                  </a:moveTo>
                  <a:lnTo>
                    <a:pt x="200" y="246"/>
                  </a:lnTo>
                  <a:lnTo>
                    <a:pt x="200" y="246"/>
                  </a:lnTo>
                  <a:lnTo>
                    <a:pt x="200" y="246"/>
                  </a:lnTo>
                  <a:cubicBezTo>
                    <a:pt x="203" y="282"/>
                    <a:pt x="201" y="347"/>
                    <a:pt x="195" y="370"/>
                  </a:cubicBezTo>
                  <a:lnTo>
                    <a:pt x="195" y="370"/>
                  </a:lnTo>
                  <a:cubicBezTo>
                    <a:pt x="195" y="371"/>
                    <a:pt x="194" y="372"/>
                    <a:pt x="194" y="373"/>
                  </a:cubicBezTo>
                  <a:lnTo>
                    <a:pt x="194" y="373"/>
                  </a:lnTo>
                  <a:cubicBezTo>
                    <a:pt x="187" y="392"/>
                    <a:pt x="159" y="397"/>
                    <a:pt x="147" y="379"/>
                  </a:cubicBezTo>
                  <a:lnTo>
                    <a:pt x="147" y="379"/>
                  </a:lnTo>
                  <a:cubicBezTo>
                    <a:pt x="122" y="343"/>
                    <a:pt x="73" y="265"/>
                    <a:pt x="54" y="225"/>
                  </a:cubicBezTo>
                  <a:lnTo>
                    <a:pt x="54" y="225"/>
                  </a:lnTo>
                  <a:cubicBezTo>
                    <a:pt x="0" y="115"/>
                    <a:pt x="32" y="45"/>
                    <a:pt x="126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5" name="Freeform 70">
              <a:extLst>
                <a:ext uri="{FF2B5EF4-FFF2-40B4-BE49-F238E27FC236}">
                  <a16:creationId xmlns:a16="http://schemas.microsoft.com/office/drawing/2014/main" id="{172A014E-C5CB-C844-8EA2-EDD4971E2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019" y="6194791"/>
              <a:ext cx="2905398" cy="1319163"/>
            </a:xfrm>
            <a:custGeom>
              <a:avLst/>
              <a:gdLst>
                <a:gd name="T0" fmla="*/ 4576 w 4751"/>
                <a:gd name="T1" fmla="*/ 2157 h 2158"/>
                <a:gd name="T2" fmla="*/ 174 w 4751"/>
                <a:gd name="T3" fmla="*/ 2157 h 2158"/>
                <a:gd name="T4" fmla="*/ 174 w 4751"/>
                <a:gd name="T5" fmla="*/ 2157 h 2158"/>
                <a:gd name="T6" fmla="*/ 0 w 4751"/>
                <a:gd name="T7" fmla="*/ 1983 h 2158"/>
                <a:gd name="T8" fmla="*/ 0 w 4751"/>
                <a:gd name="T9" fmla="*/ 173 h 2158"/>
                <a:gd name="T10" fmla="*/ 0 w 4751"/>
                <a:gd name="T11" fmla="*/ 173 h 2158"/>
                <a:gd name="T12" fmla="*/ 174 w 4751"/>
                <a:gd name="T13" fmla="*/ 0 h 2158"/>
                <a:gd name="T14" fmla="*/ 4576 w 4751"/>
                <a:gd name="T15" fmla="*/ 0 h 2158"/>
                <a:gd name="T16" fmla="*/ 4576 w 4751"/>
                <a:gd name="T17" fmla="*/ 0 h 2158"/>
                <a:gd name="T18" fmla="*/ 4750 w 4751"/>
                <a:gd name="T19" fmla="*/ 173 h 2158"/>
                <a:gd name="T20" fmla="*/ 4750 w 4751"/>
                <a:gd name="T21" fmla="*/ 1983 h 2158"/>
                <a:gd name="T22" fmla="*/ 4750 w 4751"/>
                <a:gd name="T23" fmla="*/ 1983 h 2158"/>
                <a:gd name="T24" fmla="*/ 4576 w 4751"/>
                <a:gd name="T25" fmla="*/ 215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1" h="2158">
                  <a:moveTo>
                    <a:pt x="4576" y="2157"/>
                  </a:moveTo>
                  <a:lnTo>
                    <a:pt x="174" y="2157"/>
                  </a:lnTo>
                  <a:lnTo>
                    <a:pt x="174" y="2157"/>
                  </a:lnTo>
                  <a:cubicBezTo>
                    <a:pt x="78" y="2157"/>
                    <a:pt x="0" y="2079"/>
                    <a:pt x="0" y="1983"/>
                  </a:cubicBezTo>
                  <a:lnTo>
                    <a:pt x="0" y="173"/>
                  </a:lnTo>
                  <a:lnTo>
                    <a:pt x="0" y="173"/>
                  </a:lnTo>
                  <a:cubicBezTo>
                    <a:pt x="0" y="78"/>
                    <a:pt x="78" y="0"/>
                    <a:pt x="174" y="0"/>
                  </a:cubicBezTo>
                  <a:lnTo>
                    <a:pt x="4576" y="0"/>
                  </a:lnTo>
                  <a:lnTo>
                    <a:pt x="4576" y="0"/>
                  </a:lnTo>
                  <a:cubicBezTo>
                    <a:pt x="4673" y="0"/>
                    <a:pt x="4750" y="78"/>
                    <a:pt x="4750" y="173"/>
                  </a:cubicBezTo>
                  <a:lnTo>
                    <a:pt x="4750" y="1983"/>
                  </a:lnTo>
                  <a:lnTo>
                    <a:pt x="4750" y="1983"/>
                  </a:lnTo>
                  <a:cubicBezTo>
                    <a:pt x="4750" y="2079"/>
                    <a:pt x="4673" y="2157"/>
                    <a:pt x="4576" y="2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Line 79">
              <a:extLst>
                <a:ext uri="{FF2B5EF4-FFF2-40B4-BE49-F238E27FC236}">
                  <a16:creationId xmlns:a16="http://schemas.microsoft.com/office/drawing/2014/main" id="{4A43517C-2B74-4D4F-A6EE-7040F6D74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392" y="7387164"/>
              <a:ext cx="2387445" cy="2697"/>
            </a:xfrm>
            <a:prstGeom prst="line">
              <a:avLst/>
            </a:prstGeom>
            <a:noFill/>
            <a:ln w="19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7" name="Line 80">
              <a:extLst>
                <a:ext uri="{FF2B5EF4-FFF2-40B4-BE49-F238E27FC236}">
                  <a16:creationId xmlns:a16="http://schemas.microsoft.com/office/drawing/2014/main" id="{CD84A169-EEE2-6042-A03A-325C1EF01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810" y="6313489"/>
              <a:ext cx="2484561" cy="2697"/>
            </a:xfrm>
            <a:prstGeom prst="line">
              <a:avLst/>
            </a:prstGeom>
            <a:noFill/>
            <a:ln w="194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8" name="Freeform 81">
              <a:extLst>
                <a:ext uri="{FF2B5EF4-FFF2-40B4-BE49-F238E27FC236}">
                  <a16:creationId xmlns:a16="http://schemas.microsoft.com/office/drawing/2014/main" id="{8CF45CB9-9568-5C46-9481-CA295DA8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114" y="6688465"/>
              <a:ext cx="342606" cy="329117"/>
            </a:xfrm>
            <a:custGeom>
              <a:avLst/>
              <a:gdLst>
                <a:gd name="T0" fmla="*/ 545 w 558"/>
                <a:gd name="T1" fmla="*/ 255 h 539"/>
                <a:gd name="T2" fmla="*/ 23 w 558"/>
                <a:gd name="T3" fmla="*/ 5 h 539"/>
                <a:gd name="T4" fmla="*/ 23 w 558"/>
                <a:gd name="T5" fmla="*/ 5 h 539"/>
                <a:gd name="T6" fmla="*/ 0 w 558"/>
                <a:gd name="T7" fmla="*/ 20 h 539"/>
                <a:gd name="T8" fmla="*/ 0 w 558"/>
                <a:gd name="T9" fmla="*/ 518 h 539"/>
                <a:gd name="T10" fmla="*/ 0 w 558"/>
                <a:gd name="T11" fmla="*/ 518 h 539"/>
                <a:gd name="T12" fmla="*/ 23 w 558"/>
                <a:gd name="T13" fmla="*/ 533 h 539"/>
                <a:gd name="T14" fmla="*/ 545 w 558"/>
                <a:gd name="T15" fmla="*/ 284 h 539"/>
                <a:gd name="T16" fmla="*/ 545 w 558"/>
                <a:gd name="T17" fmla="*/ 284 h 539"/>
                <a:gd name="T18" fmla="*/ 545 w 558"/>
                <a:gd name="T19" fmla="*/ 25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8" h="539">
                  <a:moveTo>
                    <a:pt x="545" y="255"/>
                  </a:moveTo>
                  <a:lnTo>
                    <a:pt x="23" y="5"/>
                  </a:lnTo>
                  <a:lnTo>
                    <a:pt x="23" y="5"/>
                  </a:lnTo>
                  <a:cubicBezTo>
                    <a:pt x="13" y="0"/>
                    <a:pt x="0" y="8"/>
                    <a:pt x="0" y="20"/>
                  </a:cubicBezTo>
                  <a:lnTo>
                    <a:pt x="0" y="518"/>
                  </a:lnTo>
                  <a:lnTo>
                    <a:pt x="0" y="518"/>
                  </a:lnTo>
                  <a:cubicBezTo>
                    <a:pt x="0" y="530"/>
                    <a:pt x="13" y="538"/>
                    <a:pt x="23" y="533"/>
                  </a:cubicBezTo>
                  <a:lnTo>
                    <a:pt x="545" y="284"/>
                  </a:lnTo>
                  <a:lnTo>
                    <a:pt x="545" y="284"/>
                  </a:lnTo>
                  <a:cubicBezTo>
                    <a:pt x="557" y="278"/>
                    <a:pt x="557" y="260"/>
                    <a:pt x="545" y="2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9" name="Freeform 82">
              <a:extLst>
                <a:ext uri="{FF2B5EF4-FFF2-40B4-BE49-F238E27FC236}">
                  <a16:creationId xmlns:a16="http://schemas.microsoft.com/office/drawing/2014/main" id="{E54DD46A-9CDF-4C44-8E91-03399444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04" y="6461860"/>
              <a:ext cx="782326" cy="782326"/>
            </a:xfrm>
            <a:custGeom>
              <a:avLst/>
              <a:gdLst>
                <a:gd name="T0" fmla="*/ 1276 w 1277"/>
                <a:gd name="T1" fmla="*/ 639 h 1279"/>
                <a:gd name="T2" fmla="*/ 1276 w 1277"/>
                <a:gd name="T3" fmla="*/ 639 h 1279"/>
                <a:gd name="T4" fmla="*/ 639 w 1277"/>
                <a:gd name="T5" fmla="*/ 1278 h 1279"/>
                <a:gd name="T6" fmla="*/ 639 w 1277"/>
                <a:gd name="T7" fmla="*/ 1278 h 1279"/>
                <a:gd name="T8" fmla="*/ 0 w 1277"/>
                <a:gd name="T9" fmla="*/ 639 h 1279"/>
                <a:gd name="T10" fmla="*/ 0 w 1277"/>
                <a:gd name="T11" fmla="*/ 639 h 1279"/>
                <a:gd name="T12" fmla="*/ 639 w 1277"/>
                <a:gd name="T13" fmla="*/ 0 h 1279"/>
                <a:gd name="T14" fmla="*/ 639 w 1277"/>
                <a:gd name="T15" fmla="*/ 0 h 1279"/>
                <a:gd name="T16" fmla="*/ 1276 w 1277"/>
                <a:gd name="T17" fmla="*/ 63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7" h="1279">
                  <a:moveTo>
                    <a:pt x="1276" y="639"/>
                  </a:moveTo>
                  <a:lnTo>
                    <a:pt x="1276" y="639"/>
                  </a:lnTo>
                  <a:cubicBezTo>
                    <a:pt x="1276" y="992"/>
                    <a:pt x="991" y="1278"/>
                    <a:pt x="639" y="1278"/>
                  </a:cubicBezTo>
                  <a:lnTo>
                    <a:pt x="639" y="1278"/>
                  </a:lnTo>
                  <a:cubicBezTo>
                    <a:pt x="286" y="1278"/>
                    <a:pt x="0" y="992"/>
                    <a:pt x="0" y="639"/>
                  </a:cubicBezTo>
                  <a:lnTo>
                    <a:pt x="0" y="639"/>
                  </a:lnTo>
                  <a:cubicBezTo>
                    <a:pt x="0" y="286"/>
                    <a:pt x="286" y="0"/>
                    <a:pt x="639" y="0"/>
                  </a:cubicBezTo>
                  <a:lnTo>
                    <a:pt x="639" y="0"/>
                  </a:lnTo>
                  <a:cubicBezTo>
                    <a:pt x="991" y="0"/>
                    <a:pt x="1276" y="286"/>
                    <a:pt x="1276" y="639"/>
                  </a:cubicBezTo>
                </a:path>
              </a:pathLst>
            </a:custGeom>
            <a:noFill/>
            <a:ln w="3384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3711863E-9DA7-C346-B96C-5C1431D4C69C}"/>
              </a:ext>
            </a:extLst>
          </p:cNvPr>
          <p:cNvSpPr txBox="1"/>
          <p:nvPr/>
        </p:nvSpPr>
        <p:spPr>
          <a:xfrm>
            <a:off x="15615056" y="5267281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9" name="Pentagon 148">
            <a:extLst>
              <a:ext uri="{FF2B5EF4-FFF2-40B4-BE49-F238E27FC236}">
                <a16:creationId xmlns:a16="http://schemas.microsoft.com/office/drawing/2014/main" id="{BBD892AA-40A5-6046-BF83-DE3F8325464C}"/>
              </a:ext>
            </a:extLst>
          </p:cNvPr>
          <p:cNvSpPr/>
          <p:nvPr/>
        </p:nvSpPr>
        <p:spPr>
          <a:xfrm>
            <a:off x="11006968" y="4637254"/>
            <a:ext cx="3800559" cy="2106679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0" name="Pentagon 149">
            <a:extLst>
              <a:ext uri="{FF2B5EF4-FFF2-40B4-BE49-F238E27FC236}">
                <a16:creationId xmlns:a16="http://schemas.microsoft.com/office/drawing/2014/main" id="{AED97591-E805-4141-9C69-D82936A3E763}"/>
              </a:ext>
            </a:extLst>
          </p:cNvPr>
          <p:cNvSpPr/>
          <p:nvPr/>
        </p:nvSpPr>
        <p:spPr>
          <a:xfrm>
            <a:off x="11006968" y="7488030"/>
            <a:ext cx="3800559" cy="2106679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1" name="Pentagon 150">
            <a:extLst>
              <a:ext uri="{FF2B5EF4-FFF2-40B4-BE49-F238E27FC236}">
                <a16:creationId xmlns:a16="http://schemas.microsoft.com/office/drawing/2014/main" id="{570C3883-9A92-D444-9E3B-D10B4E97C2A4}"/>
              </a:ext>
            </a:extLst>
          </p:cNvPr>
          <p:cNvSpPr/>
          <p:nvPr/>
        </p:nvSpPr>
        <p:spPr>
          <a:xfrm>
            <a:off x="11006968" y="10311912"/>
            <a:ext cx="3800559" cy="2106679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2A71E4D-3B2F-A646-BEDE-94523E2F2048}"/>
              </a:ext>
            </a:extLst>
          </p:cNvPr>
          <p:cNvSpPr/>
          <p:nvPr/>
        </p:nvSpPr>
        <p:spPr>
          <a:xfrm>
            <a:off x="11416734" y="5370630"/>
            <a:ext cx="247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Software 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D5FD8DB-8BD3-624B-B32B-01A6CDA33B56}"/>
              </a:ext>
            </a:extLst>
          </p:cNvPr>
          <p:cNvSpPr txBox="1"/>
          <p:nvPr/>
        </p:nvSpPr>
        <p:spPr>
          <a:xfrm>
            <a:off x="15615056" y="8170902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8771FDC-D183-0D4A-84CD-F1AF740DCDD9}"/>
              </a:ext>
            </a:extLst>
          </p:cNvPr>
          <p:cNvSpPr/>
          <p:nvPr/>
        </p:nvSpPr>
        <p:spPr>
          <a:xfrm>
            <a:off x="11416734" y="8274251"/>
            <a:ext cx="247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Software 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A740B5B-AEEA-B94A-97BD-A0FE030B27CE}"/>
              </a:ext>
            </a:extLst>
          </p:cNvPr>
          <p:cNvSpPr txBox="1"/>
          <p:nvPr/>
        </p:nvSpPr>
        <p:spPr>
          <a:xfrm>
            <a:off x="15615056" y="10994312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4CA516-8C14-4146-AC27-D6460F5E61E4}"/>
              </a:ext>
            </a:extLst>
          </p:cNvPr>
          <p:cNvSpPr/>
          <p:nvPr/>
        </p:nvSpPr>
        <p:spPr>
          <a:xfrm>
            <a:off x="11416734" y="11097661"/>
            <a:ext cx="247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Software 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225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val 172">
            <a:extLst>
              <a:ext uri="{FF2B5EF4-FFF2-40B4-BE49-F238E27FC236}">
                <a16:creationId xmlns:a16="http://schemas.microsoft.com/office/drawing/2014/main" id="{54B4E5D8-9DFE-6249-97D3-6B58F9BC819E}"/>
              </a:ext>
            </a:extLst>
          </p:cNvPr>
          <p:cNvSpPr/>
          <p:nvPr/>
        </p:nvSpPr>
        <p:spPr>
          <a:xfrm>
            <a:off x="11739171" y="4251643"/>
            <a:ext cx="6937364" cy="693736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EAC7B51-8742-B741-8B54-F81382B89404}"/>
              </a:ext>
            </a:extLst>
          </p:cNvPr>
          <p:cNvGrpSpPr/>
          <p:nvPr/>
        </p:nvGrpSpPr>
        <p:grpSpPr>
          <a:xfrm>
            <a:off x="13412772" y="6850531"/>
            <a:ext cx="3670357" cy="1992272"/>
            <a:chOff x="4187768" y="9840092"/>
            <a:chExt cx="3670357" cy="199227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99AC19F-2F2B-D445-8088-3E737D1F128A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841B7E7-8D61-F54F-A169-F5F8527DE1E9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4BEB2C65-1658-9944-802F-8C76E2CD87FC}"/>
              </a:ext>
            </a:extLst>
          </p:cNvPr>
          <p:cNvSpPr/>
          <p:nvPr/>
        </p:nvSpPr>
        <p:spPr>
          <a:xfrm>
            <a:off x="4483606" y="4251643"/>
            <a:ext cx="6937364" cy="693736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6" name="Freeform 2">
            <a:extLst>
              <a:ext uri="{FF2B5EF4-FFF2-40B4-BE49-F238E27FC236}">
                <a16:creationId xmlns:a16="http://schemas.microsoft.com/office/drawing/2014/main" id="{125621C0-918C-4346-9808-BCC43106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051" y="11849730"/>
            <a:ext cx="16686310" cy="320709"/>
          </a:xfrm>
          <a:custGeom>
            <a:avLst/>
            <a:gdLst>
              <a:gd name="T0" fmla="*/ 13723 w 13724"/>
              <a:gd name="T1" fmla="*/ 376 h 377"/>
              <a:gd name="T2" fmla="*/ 0 w 13724"/>
              <a:gd name="T3" fmla="*/ 250 h 377"/>
              <a:gd name="T4" fmla="*/ 0 w 13724"/>
              <a:gd name="T5" fmla="*/ 0 h 377"/>
              <a:gd name="T6" fmla="*/ 13723 w 13724"/>
              <a:gd name="T7" fmla="*/ 125 h 377"/>
              <a:gd name="T8" fmla="*/ 13723 w 13724"/>
              <a:gd name="T9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24" h="377">
                <a:moveTo>
                  <a:pt x="13723" y="376"/>
                </a:moveTo>
                <a:lnTo>
                  <a:pt x="0" y="250"/>
                </a:lnTo>
                <a:lnTo>
                  <a:pt x="0" y="0"/>
                </a:lnTo>
                <a:lnTo>
                  <a:pt x="13723" y="125"/>
                </a:lnTo>
                <a:lnTo>
                  <a:pt x="13723" y="37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7" name="Freeform 10">
            <a:extLst>
              <a:ext uri="{FF2B5EF4-FFF2-40B4-BE49-F238E27FC236}">
                <a16:creationId xmlns:a16="http://schemas.microsoft.com/office/drawing/2014/main" id="{1FC7544E-94BC-2B4B-AC15-3FBE1966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003" y="7959270"/>
            <a:ext cx="1774385" cy="1891278"/>
          </a:xfrm>
          <a:custGeom>
            <a:avLst/>
            <a:gdLst>
              <a:gd name="T0" fmla="*/ 2610 w 2611"/>
              <a:gd name="T1" fmla="*/ 2702 h 2781"/>
              <a:gd name="T2" fmla="*/ 2112 w 2611"/>
              <a:gd name="T3" fmla="*/ 2765 h 2781"/>
              <a:gd name="T4" fmla="*/ 1293 w 2611"/>
              <a:gd name="T5" fmla="*/ 2751 h 2781"/>
              <a:gd name="T6" fmla="*/ 552 w 2611"/>
              <a:gd name="T7" fmla="*/ 2694 h 2781"/>
              <a:gd name="T8" fmla="*/ 227 w 2611"/>
              <a:gd name="T9" fmla="*/ 2675 h 2781"/>
              <a:gd name="T10" fmla="*/ 21 w 2611"/>
              <a:gd name="T11" fmla="*/ 2669 h 2781"/>
              <a:gd name="T12" fmla="*/ 2 w 2611"/>
              <a:gd name="T13" fmla="*/ 2646 h 2781"/>
              <a:gd name="T14" fmla="*/ 36 w 2611"/>
              <a:gd name="T15" fmla="*/ 2432 h 2781"/>
              <a:gd name="T16" fmla="*/ 275 w 2611"/>
              <a:gd name="T17" fmla="*/ 1303 h 2781"/>
              <a:gd name="T18" fmla="*/ 374 w 2611"/>
              <a:gd name="T19" fmla="*/ 915 h 2781"/>
              <a:gd name="T20" fmla="*/ 615 w 2611"/>
              <a:gd name="T21" fmla="*/ 20 h 2781"/>
              <a:gd name="T22" fmla="*/ 807 w 2611"/>
              <a:gd name="T23" fmla="*/ 54 h 2781"/>
              <a:gd name="T24" fmla="*/ 833 w 2611"/>
              <a:gd name="T25" fmla="*/ 57 h 2781"/>
              <a:gd name="T26" fmla="*/ 1035 w 2611"/>
              <a:gd name="T27" fmla="*/ 70 h 2781"/>
              <a:gd name="T28" fmla="*/ 1059 w 2611"/>
              <a:gd name="T29" fmla="*/ 70 h 2781"/>
              <a:gd name="T30" fmla="*/ 1083 w 2611"/>
              <a:gd name="T31" fmla="*/ 69 h 2781"/>
              <a:gd name="T32" fmla="*/ 1103 w 2611"/>
              <a:gd name="T33" fmla="*/ 68 h 2781"/>
              <a:gd name="T34" fmla="*/ 1115 w 2611"/>
              <a:gd name="T35" fmla="*/ 68 h 2781"/>
              <a:gd name="T36" fmla="*/ 1126 w 2611"/>
              <a:gd name="T37" fmla="*/ 67 h 2781"/>
              <a:gd name="T38" fmla="*/ 1171 w 2611"/>
              <a:gd name="T39" fmla="*/ 62 h 2781"/>
              <a:gd name="T40" fmla="*/ 1193 w 2611"/>
              <a:gd name="T41" fmla="*/ 59 h 2781"/>
              <a:gd name="T42" fmla="*/ 1208 w 2611"/>
              <a:gd name="T43" fmla="*/ 57 h 2781"/>
              <a:gd name="T44" fmla="*/ 1237 w 2611"/>
              <a:gd name="T45" fmla="*/ 52 h 2781"/>
              <a:gd name="T46" fmla="*/ 1258 w 2611"/>
              <a:gd name="T47" fmla="*/ 48 h 2781"/>
              <a:gd name="T48" fmla="*/ 1285 w 2611"/>
              <a:gd name="T49" fmla="*/ 41 h 2781"/>
              <a:gd name="T50" fmla="*/ 1303 w 2611"/>
              <a:gd name="T51" fmla="*/ 36 h 2781"/>
              <a:gd name="T52" fmla="*/ 1324 w 2611"/>
              <a:gd name="T53" fmla="*/ 30 h 2781"/>
              <a:gd name="T54" fmla="*/ 1344 w 2611"/>
              <a:gd name="T55" fmla="*/ 23 h 2781"/>
              <a:gd name="T56" fmla="*/ 1353 w 2611"/>
              <a:gd name="T57" fmla="*/ 20 h 2781"/>
              <a:gd name="T58" fmla="*/ 1363 w 2611"/>
              <a:gd name="T59" fmla="*/ 16 h 2781"/>
              <a:gd name="T60" fmla="*/ 1368 w 2611"/>
              <a:gd name="T61" fmla="*/ 15 h 2781"/>
              <a:gd name="T62" fmla="*/ 1385 w 2611"/>
              <a:gd name="T63" fmla="*/ 7 h 2781"/>
              <a:gd name="T64" fmla="*/ 1388 w 2611"/>
              <a:gd name="T65" fmla="*/ 9 h 2781"/>
              <a:gd name="T66" fmla="*/ 1437 w 2611"/>
              <a:gd name="T67" fmla="*/ 26 h 2781"/>
              <a:gd name="T68" fmla="*/ 1444 w 2611"/>
              <a:gd name="T69" fmla="*/ 27 h 2781"/>
              <a:gd name="T70" fmla="*/ 1447 w 2611"/>
              <a:gd name="T71" fmla="*/ 28 h 2781"/>
              <a:gd name="T72" fmla="*/ 1461 w 2611"/>
              <a:gd name="T73" fmla="*/ 31 h 2781"/>
              <a:gd name="T74" fmla="*/ 1479 w 2611"/>
              <a:gd name="T75" fmla="*/ 35 h 2781"/>
              <a:gd name="T76" fmla="*/ 1489 w 2611"/>
              <a:gd name="T77" fmla="*/ 37 h 2781"/>
              <a:gd name="T78" fmla="*/ 1516 w 2611"/>
              <a:gd name="T79" fmla="*/ 42 h 2781"/>
              <a:gd name="T80" fmla="*/ 1545 w 2611"/>
              <a:gd name="T81" fmla="*/ 46 h 2781"/>
              <a:gd name="T82" fmla="*/ 1642 w 2611"/>
              <a:gd name="T83" fmla="*/ 54 h 2781"/>
              <a:gd name="T84" fmla="*/ 1666 w 2611"/>
              <a:gd name="T85" fmla="*/ 55 h 2781"/>
              <a:gd name="T86" fmla="*/ 1671 w 2611"/>
              <a:gd name="T87" fmla="*/ 55 h 2781"/>
              <a:gd name="T88" fmla="*/ 1704 w 2611"/>
              <a:gd name="T89" fmla="*/ 56 h 2781"/>
              <a:gd name="T90" fmla="*/ 1816 w 2611"/>
              <a:gd name="T91" fmla="*/ 54 h 2781"/>
              <a:gd name="T92" fmla="*/ 1923 w 2611"/>
              <a:gd name="T93" fmla="*/ 46 h 2781"/>
              <a:gd name="T94" fmla="*/ 1942 w 2611"/>
              <a:gd name="T95" fmla="*/ 43 h 2781"/>
              <a:gd name="T96" fmla="*/ 2032 w 2611"/>
              <a:gd name="T97" fmla="*/ 32 h 2781"/>
              <a:gd name="T98" fmla="*/ 2062 w 2611"/>
              <a:gd name="T99" fmla="*/ 27 h 2781"/>
              <a:gd name="T100" fmla="*/ 2157 w 2611"/>
              <a:gd name="T101" fmla="*/ 0 h 2781"/>
              <a:gd name="T102" fmla="*/ 2166 w 2611"/>
              <a:gd name="T103" fmla="*/ 10 h 2781"/>
              <a:gd name="T104" fmla="*/ 2173 w 2611"/>
              <a:gd name="T105" fmla="*/ 19 h 2781"/>
              <a:gd name="T106" fmla="*/ 2186 w 2611"/>
              <a:gd name="T107" fmla="*/ 33 h 2781"/>
              <a:gd name="T108" fmla="*/ 2197 w 2611"/>
              <a:gd name="T109" fmla="*/ 43 h 2781"/>
              <a:gd name="T110" fmla="*/ 2330 w 2611"/>
              <a:gd name="T111" fmla="*/ 718 h 2781"/>
              <a:gd name="T112" fmla="*/ 2391 w 2611"/>
              <a:gd name="T113" fmla="*/ 1062 h 2781"/>
              <a:gd name="T114" fmla="*/ 2610 w 2611"/>
              <a:gd name="T115" fmla="*/ 2702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11" h="2781">
                <a:moveTo>
                  <a:pt x="2610" y="2702"/>
                </a:moveTo>
                <a:lnTo>
                  <a:pt x="2610" y="2702"/>
                </a:lnTo>
                <a:cubicBezTo>
                  <a:pt x="2445" y="2736"/>
                  <a:pt x="2279" y="2755"/>
                  <a:pt x="2112" y="2765"/>
                </a:cubicBezTo>
                <a:lnTo>
                  <a:pt x="2112" y="2765"/>
                </a:lnTo>
                <a:cubicBezTo>
                  <a:pt x="1842" y="2780"/>
                  <a:pt x="1568" y="2770"/>
                  <a:pt x="1293" y="2751"/>
                </a:cubicBezTo>
                <a:lnTo>
                  <a:pt x="1293" y="2751"/>
                </a:lnTo>
                <a:cubicBezTo>
                  <a:pt x="1046" y="2735"/>
                  <a:pt x="799" y="2711"/>
                  <a:pt x="552" y="2694"/>
                </a:cubicBezTo>
                <a:lnTo>
                  <a:pt x="552" y="2694"/>
                </a:lnTo>
                <a:cubicBezTo>
                  <a:pt x="443" y="2686"/>
                  <a:pt x="335" y="2679"/>
                  <a:pt x="227" y="2675"/>
                </a:cubicBezTo>
                <a:lnTo>
                  <a:pt x="227" y="2675"/>
                </a:lnTo>
                <a:cubicBezTo>
                  <a:pt x="158" y="2672"/>
                  <a:pt x="89" y="2670"/>
                  <a:pt x="21" y="2669"/>
                </a:cubicBezTo>
                <a:lnTo>
                  <a:pt x="21" y="2669"/>
                </a:lnTo>
                <a:cubicBezTo>
                  <a:pt x="8" y="2669"/>
                  <a:pt x="0" y="2658"/>
                  <a:pt x="2" y="2646"/>
                </a:cubicBezTo>
                <a:lnTo>
                  <a:pt x="2" y="2646"/>
                </a:lnTo>
                <a:cubicBezTo>
                  <a:pt x="13" y="2574"/>
                  <a:pt x="24" y="2502"/>
                  <a:pt x="36" y="2432"/>
                </a:cubicBezTo>
                <a:lnTo>
                  <a:pt x="36" y="2432"/>
                </a:lnTo>
                <a:cubicBezTo>
                  <a:pt x="105" y="2027"/>
                  <a:pt x="188" y="1654"/>
                  <a:pt x="275" y="1303"/>
                </a:cubicBezTo>
                <a:lnTo>
                  <a:pt x="275" y="1303"/>
                </a:lnTo>
                <a:cubicBezTo>
                  <a:pt x="308" y="1171"/>
                  <a:pt x="341" y="1041"/>
                  <a:pt x="374" y="915"/>
                </a:cubicBezTo>
                <a:lnTo>
                  <a:pt x="374" y="915"/>
                </a:lnTo>
                <a:cubicBezTo>
                  <a:pt x="457" y="602"/>
                  <a:pt x="540" y="305"/>
                  <a:pt x="615" y="20"/>
                </a:cubicBezTo>
                <a:lnTo>
                  <a:pt x="615" y="20"/>
                </a:lnTo>
                <a:cubicBezTo>
                  <a:pt x="679" y="35"/>
                  <a:pt x="743" y="45"/>
                  <a:pt x="807" y="54"/>
                </a:cubicBezTo>
                <a:lnTo>
                  <a:pt x="807" y="54"/>
                </a:lnTo>
                <a:cubicBezTo>
                  <a:pt x="816" y="55"/>
                  <a:pt x="824" y="56"/>
                  <a:pt x="833" y="57"/>
                </a:cubicBezTo>
                <a:lnTo>
                  <a:pt x="833" y="57"/>
                </a:lnTo>
                <a:cubicBezTo>
                  <a:pt x="899" y="65"/>
                  <a:pt x="967" y="70"/>
                  <a:pt x="1035" y="70"/>
                </a:cubicBezTo>
                <a:lnTo>
                  <a:pt x="1035" y="70"/>
                </a:lnTo>
                <a:cubicBezTo>
                  <a:pt x="1043" y="70"/>
                  <a:pt x="1051" y="70"/>
                  <a:pt x="1059" y="70"/>
                </a:cubicBezTo>
                <a:lnTo>
                  <a:pt x="1059" y="70"/>
                </a:lnTo>
                <a:cubicBezTo>
                  <a:pt x="1067" y="69"/>
                  <a:pt x="1075" y="69"/>
                  <a:pt x="1083" y="69"/>
                </a:cubicBezTo>
                <a:lnTo>
                  <a:pt x="1083" y="69"/>
                </a:lnTo>
                <a:cubicBezTo>
                  <a:pt x="1090" y="68"/>
                  <a:pt x="1096" y="68"/>
                  <a:pt x="1103" y="68"/>
                </a:cubicBezTo>
                <a:lnTo>
                  <a:pt x="1103" y="68"/>
                </a:lnTo>
                <a:cubicBezTo>
                  <a:pt x="1106" y="68"/>
                  <a:pt x="1111" y="68"/>
                  <a:pt x="1115" y="68"/>
                </a:cubicBezTo>
                <a:lnTo>
                  <a:pt x="1115" y="68"/>
                </a:lnTo>
                <a:cubicBezTo>
                  <a:pt x="1118" y="68"/>
                  <a:pt x="1122" y="67"/>
                  <a:pt x="1126" y="67"/>
                </a:cubicBezTo>
                <a:lnTo>
                  <a:pt x="1126" y="67"/>
                </a:lnTo>
                <a:cubicBezTo>
                  <a:pt x="1134" y="66"/>
                  <a:pt x="1143" y="65"/>
                  <a:pt x="1151" y="64"/>
                </a:cubicBezTo>
                <a:lnTo>
                  <a:pt x="1171" y="62"/>
                </a:lnTo>
                <a:lnTo>
                  <a:pt x="1171" y="62"/>
                </a:lnTo>
                <a:cubicBezTo>
                  <a:pt x="1178" y="61"/>
                  <a:pt x="1185" y="60"/>
                  <a:pt x="1193" y="59"/>
                </a:cubicBezTo>
                <a:lnTo>
                  <a:pt x="1193" y="59"/>
                </a:lnTo>
                <a:cubicBezTo>
                  <a:pt x="1198" y="59"/>
                  <a:pt x="1203" y="58"/>
                  <a:pt x="1208" y="57"/>
                </a:cubicBezTo>
                <a:lnTo>
                  <a:pt x="1208" y="57"/>
                </a:lnTo>
                <a:cubicBezTo>
                  <a:pt x="1217" y="56"/>
                  <a:pt x="1227" y="54"/>
                  <a:pt x="1237" y="52"/>
                </a:cubicBezTo>
                <a:lnTo>
                  <a:pt x="1237" y="52"/>
                </a:lnTo>
                <a:cubicBezTo>
                  <a:pt x="1245" y="51"/>
                  <a:pt x="1252" y="49"/>
                  <a:pt x="1258" y="48"/>
                </a:cubicBezTo>
                <a:lnTo>
                  <a:pt x="1258" y="48"/>
                </a:lnTo>
                <a:cubicBezTo>
                  <a:pt x="1267" y="46"/>
                  <a:pt x="1276" y="43"/>
                  <a:pt x="1285" y="41"/>
                </a:cubicBezTo>
                <a:lnTo>
                  <a:pt x="1285" y="41"/>
                </a:lnTo>
                <a:cubicBezTo>
                  <a:pt x="1291" y="40"/>
                  <a:pt x="1297" y="38"/>
                  <a:pt x="1303" y="36"/>
                </a:cubicBezTo>
                <a:lnTo>
                  <a:pt x="1303" y="36"/>
                </a:lnTo>
                <a:cubicBezTo>
                  <a:pt x="1310" y="35"/>
                  <a:pt x="1317" y="32"/>
                  <a:pt x="1324" y="30"/>
                </a:cubicBezTo>
                <a:lnTo>
                  <a:pt x="1324" y="30"/>
                </a:lnTo>
                <a:cubicBezTo>
                  <a:pt x="1330" y="28"/>
                  <a:pt x="1337" y="26"/>
                  <a:pt x="1344" y="23"/>
                </a:cubicBezTo>
                <a:lnTo>
                  <a:pt x="1344" y="23"/>
                </a:lnTo>
                <a:cubicBezTo>
                  <a:pt x="1347" y="22"/>
                  <a:pt x="1350" y="21"/>
                  <a:pt x="1353" y="20"/>
                </a:cubicBezTo>
                <a:lnTo>
                  <a:pt x="1353" y="20"/>
                </a:lnTo>
                <a:cubicBezTo>
                  <a:pt x="1357" y="19"/>
                  <a:pt x="1360" y="18"/>
                  <a:pt x="1363" y="16"/>
                </a:cubicBezTo>
                <a:lnTo>
                  <a:pt x="1363" y="16"/>
                </a:lnTo>
                <a:cubicBezTo>
                  <a:pt x="1365" y="16"/>
                  <a:pt x="1366" y="15"/>
                  <a:pt x="1368" y="15"/>
                </a:cubicBezTo>
                <a:lnTo>
                  <a:pt x="1368" y="15"/>
                </a:lnTo>
                <a:cubicBezTo>
                  <a:pt x="1373" y="12"/>
                  <a:pt x="1380" y="10"/>
                  <a:pt x="1385" y="7"/>
                </a:cubicBezTo>
                <a:lnTo>
                  <a:pt x="1385" y="7"/>
                </a:lnTo>
                <a:cubicBezTo>
                  <a:pt x="1386" y="8"/>
                  <a:pt x="1387" y="8"/>
                  <a:pt x="1388" y="9"/>
                </a:cubicBezTo>
                <a:lnTo>
                  <a:pt x="1388" y="9"/>
                </a:lnTo>
                <a:cubicBezTo>
                  <a:pt x="1398" y="14"/>
                  <a:pt x="1414" y="20"/>
                  <a:pt x="1437" y="26"/>
                </a:cubicBezTo>
                <a:lnTo>
                  <a:pt x="1437" y="26"/>
                </a:lnTo>
                <a:cubicBezTo>
                  <a:pt x="1439" y="27"/>
                  <a:pt x="1442" y="27"/>
                  <a:pt x="1444" y="27"/>
                </a:cubicBezTo>
                <a:lnTo>
                  <a:pt x="1444" y="27"/>
                </a:lnTo>
                <a:cubicBezTo>
                  <a:pt x="1445" y="28"/>
                  <a:pt x="1446" y="28"/>
                  <a:pt x="1447" y="28"/>
                </a:cubicBezTo>
                <a:lnTo>
                  <a:pt x="1447" y="28"/>
                </a:lnTo>
                <a:cubicBezTo>
                  <a:pt x="1451" y="30"/>
                  <a:pt x="1456" y="30"/>
                  <a:pt x="1461" y="31"/>
                </a:cubicBezTo>
                <a:lnTo>
                  <a:pt x="1461" y="31"/>
                </a:lnTo>
                <a:cubicBezTo>
                  <a:pt x="1467" y="33"/>
                  <a:pt x="1473" y="34"/>
                  <a:pt x="1479" y="35"/>
                </a:cubicBezTo>
                <a:lnTo>
                  <a:pt x="1479" y="35"/>
                </a:lnTo>
                <a:cubicBezTo>
                  <a:pt x="1483" y="36"/>
                  <a:pt x="1486" y="36"/>
                  <a:pt x="1489" y="37"/>
                </a:cubicBezTo>
                <a:lnTo>
                  <a:pt x="1489" y="37"/>
                </a:lnTo>
                <a:cubicBezTo>
                  <a:pt x="1498" y="38"/>
                  <a:pt x="1507" y="40"/>
                  <a:pt x="1516" y="42"/>
                </a:cubicBezTo>
                <a:lnTo>
                  <a:pt x="1516" y="42"/>
                </a:lnTo>
                <a:cubicBezTo>
                  <a:pt x="1525" y="43"/>
                  <a:pt x="1535" y="44"/>
                  <a:pt x="1545" y="46"/>
                </a:cubicBezTo>
                <a:lnTo>
                  <a:pt x="1545" y="46"/>
                </a:lnTo>
                <a:cubicBezTo>
                  <a:pt x="1574" y="49"/>
                  <a:pt x="1606" y="52"/>
                  <a:pt x="1642" y="54"/>
                </a:cubicBezTo>
                <a:lnTo>
                  <a:pt x="1642" y="54"/>
                </a:lnTo>
                <a:cubicBezTo>
                  <a:pt x="1650" y="54"/>
                  <a:pt x="1658" y="55"/>
                  <a:pt x="1666" y="55"/>
                </a:cubicBezTo>
                <a:lnTo>
                  <a:pt x="1666" y="55"/>
                </a:lnTo>
                <a:cubicBezTo>
                  <a:pt x="1668" y="55"/>
                  <a:pt x="1670" y="55"/>
                  <a:pt x="1671" y="55"/>
                </a:cubicBezTo>
                <a:lnTo>
                  <a:pt x="1671" y="55"/>
                </a:lnTo>
                <a:cubicBezTo>
                  <a:pt x="1682" y="56"/>
                  <a:pt x="1693" y="56"/>
                  <a:pt x="1704" y="56"/>
                </a:cubicBezTo>
                <a:lnTo>
                  <a:pt x="1704" y="56"/>
                </a:lnTo>
                <a:cubicBezTo>
                  <a:pt x="1739" y="56"/>
                  <a:pt x="1776" y="56"/>
                  <a:pt x="1816" y="54"/>
                </a:cubicBezTo>
                <a:lnTo>
                  <a:pt x="1816" y="54"/>
                </a:lnTo>
                <a:cubicBezTo>
                  <a:pt x="1850" y="51"/>
                  <a:pt x="1885" y="49"/>
                  <a:pt x="1923" y="46"/>
                </a:cubicBezTo>
                <a:lnTo>
                  <a:pt x="1923" y="46"/>
                </a:lnTo>
                <a:cubicBezTo>
                  <a:pt x="1929" y="45"/>
                  <a:pt x="1936" y="44"/>
                  <a:pt x="1942" y="43"/>
                </a:cubicBezTo>
                <a:lnTo>
                  <a:pt x="1942" y="43"/>
                </a:lnTo>
                <a:cubicBezTo>
                  <a:pt x="1971" y="40"/>
                  <a:pt x="2001" y="37"/>
                  <a:pt x="2032" y="32"/>
                </a:cubicBezTo>
                <a:lnTo>
                  <a:pt x="2032" y="32"/>
                </a:lnTo>
                <a:cubicBezTo>
                  <a:pt x="2042" y="30"/>
                  <a:pt x="2051" y="29"/>
                  <a:pt x="2062" y="27"/>
                </a:cubicBezTo>
                <a:lnTo>
                  <a:pt x="2062" y="27"/>
                </a:lnTo>
                <a:cubicBezTo>
                  <a:pt x="2095" y="22"/>
                  <a:pt x="2125" y="10"/>
                  <a:pt x="2157" y="0"/>
                </a:cubicBezTo>
                <a:lnTo>
                  <a:pt x="2157" y="0"/>
                </a:lnTo>
                <a:cubicBezTo>
                  <a:pt x="2159" y="4"/>
                  <a:pt x="2163" y="7"/>
                  <a:pt x="2166" y="10"/>
                </a:cubicBezTo>
                <a:lnTo>
                  <a:pt x="2166" y="10"/>
                </a:lnTo>
                <a:cubicBezTo>
                  <a:pt x="2167" y="13"/>
                  <a:pt x="2170" y="16"/>
                  <a:pt x="2173" y="19"/>
                </a:cubicBezTo>
                <a:lnTo>
                  <a:pt x="2173" y="19"/>
                </a:lnTo>
                <a:cubicBezTo>
                  <a:pt x="2177" y="23"/>
                  <a:pt x="2182" y="28"/>
                  <a:pt x="2186" y="33"/>
                </a:cubicBezTo>
                <a:lnTo>
                  <a:pt x="2186" y="33"/>
                </a:lnTo>
                <a:cubicBezTo>
                  <a:pt x="2190" y="37"/>
                  <a:pt x="2193" y="40"/>
                  <a:pt x="2197" y="43"/>
                </a:cubicBezTo>
                <a:lnTo>
                  <a:pt x="2197" y="43"/>
                </a:lnTo>
                <a:cubicBezTo>
                  <a:pt x="2243" y="258"/>
                  <a:pt x="2288" y="484"/>
                  <a:pt x="2330" y="718"/>
                </a:cubicBezTo>
                <a:lnTo>
                  <a:pt x="2330" y="718"/>
                </a:lnTo>
                <a:cubicBezTo>
                  <a:pt x="2350" y="831"/>
                  <a:pt x="2371" y="946"/>
                  <a:pt x="2391" y="1062"/>
                </a:cubicBezTo>
                <a:lnTo>
                  <a:pt x="2391" y="1062"/>
                </a:lnTo>
                <a:cubicBezTo>
                  <a:pt x="2487" y="1634"/>
                  <a:pt x="2566" y="2214"/>
                  <a:pt x="2610" y="270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8" name="Freeform 11">
            <a:extLst>
              <a:ext uri="{FF2B5EF4-FFF2-40B4-BE49-F238E27FC236}">
                <a16:creationId xmlns:a16="http://schemas.microsoft.com/office/drawing/2014/main" id="{17E2F0E8-8185-1543-8E1A-F87AB808F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645" y="6628481"/>
            <a:ext cx="473569" cy="716347"/>
          </a:xfrm>
          <a:custGeom>
            <a:avLst/>
            <a:gdLst>
              <a:gd name="T0" fmla="*/ 527 w 698"/>
              <a:gd name="T1" fmla="*/ 394 h 1053"/>
              <a:gd name="T2" fmla="*/ 527 w 698"/>
              <a:gd name="T3" fmla="*/ 394 h 1053"/>
              <a:gd name="T4" fmla="*/ 697 w 698"/>
              <a:gd name="T5" fmla="*/ 1037 h 1053"/>
              <a:gd name="T6" fmla="*/ 697 w 698"/>
              <a:gd name="T7" fmla="*/ 1037 h 1053"/>
              <a:gd name="T8" fmla="*/ 636 w 698"/>
              <a:gd name="T9" fmla="*/ 1039 h 1053"/>
              <a:gd name="T10" fmla="*/ 636 w 698"/>
              <a:gd name="T11" fmla="*/ 1039 h 1053"/>
              <a:gd name="T12" fmla="*/ 353 w 698"/>
              <a:gd name="T13" fmla="*/ 1052 h 1053"/>
              <a:gd name="T14" fmla="*/ 353 w 698"/>
              <a:gd name="T15" fmla="*/ 1052 h 1053"/>
              <a:gd name="T16" fmla="*/ 0 w 698"/>
              <a:gd name="T17" fmla="*/ 2 h 1053"/>
              <a:gd name="T18" fmla="*/ 5 w 698"/>
              <a:gd name="T19" fmla="*/ 0 h 1053"/>
              <a:gd name="T20" fmla="*/ 5 w 698"/>
              <a:gd name="T21" fmla="*/ 0 h 1053"/>
              <a:gd name="T22" fmla="*/ 462 w 698"/>
              <a:gd name="T23" fmla="*/ 293 h 1053"/>
              <a:gd name="T24" fmla="*/ 462 w 698"/>
              <a:gd name="T25" fmla="*/ 293 h 1053"/>
              <a:gd name="T26" fmla="*/ 527 w 698"/>
              <a:gd name="T27" fmla="*/ 394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98" h="1053">
                <a:moveTo>
                  <a:pt x="527" y="394"/>
                </a:moveTo>
                <a:lnTo>
                  <a:pt x="527" y="394"/>
                </a:lnTo>
                <a:cubicBezTo>
                  <a:pt x="630" y="578"/>
                  <a:pt x="694" y="818"/>
                  <a:pt x="697" y="1037"/>
                </a:cubicBezTo>
                <a:lnTo>
                  <a:pt x="697" y="1037"/>
                </a:lnTo>
                <a:cubicBezTo>
                  <a:pt x="677" y="1037"/>
                  <a:pt x="657" y="1038"/>
                  <a:pt x="636" y="1039"/>
                </a:cubicBezTo>
                <a:lnTo>
                  <a:pt x="636" y="1039"/>
                </a:lnTo>
                <a:cubicBezTo>
                  <a:pt x="541" y="1041"/>
                  <a:pt x="447" y="1045"/>
                  <a:pt x="353" y="1052"/>
                </a:cubicBezTo>
                <a:lnTo>
                  <a:pt x="353" y="1052"/>
                </a:lnTo>
                <a:cubicBezTo>
                  <a:pt x="243" y="721"/>
                  <a:pt x="100" y="290"/>
                  <a:pt x="0" y="2"/>
                </a:cubicBezTo>
                <a:lnTo>
                  <a:pt x="5" y="0"/>
                </a:lnTo>
                <a:lnTo>
                  <a:pt x="5" y="0"/>
                </a:lnTo>
                <a:cubicBezTo>
                  <a:pt x="189" y="27"/>
                  <a:pt x="349" y="143"/>
                  <a:pt x="462" y="293"/>
                </a:cubicBezTo>
                <a:lnTo>
                  <a:pt x="462" y="293"/>
                </a:lnTo>
                <a:cubicBezTo>
                  <a:pt x="486" y="325"/>
                  <a:pt x="508" y="359"/>
                  <a:pt x="527" y="3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9" name="Freeform 12">
            <a:extLst>
              <a:ext uri="{FF2B5EF4-FFF2-40B4-BE49-F238E27FC236}">
                <a16:creationId xmlns:a16="http://schemas.microsoft.com/office/drawing/2014/main" id="{A1C6D6C9-1991-8542-A677-856373CED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905" y="6550552"/>
            <a:ext cx="1357765" cy="1471660"/>
          </a:xfrm>
          <a:custGeom>
            <a:avLst/>
            <a:gdLst>
              <a:gd name="T0" fmla="*/ 384 w 1999"/>
              <a:gd name="T1" fmla="*/ 1027 h 2165"/>
              <a:gd name="T2" fmla="*/ 399 w 1999"/>
              <a:gd name="T3" fmla="*/ 1075 h 2165"/>
              <a:gd name="T4" fmla="*/ 38 w 1999"/>
              <a:gd name="T5" fmla="*/ 960 h 2165"/>
              <a:gd name="T6" fmla="*/ 0 w 1999"/>
              <a:gd name="T7" fmla="*/ 949 h 2165"/>
              <a:gd name="T8" fmla="*/ 435 w 1999"/>
              <a:gd name="T9" fmla="*/ 300 h 2165"/>
              <a:gd name="T10" fmla="*/ 816 w 1999"/>
              <a:gd name="T11" fmla="*/ 47 h 2165"/>
              <a:gd name="T12" fmla="*/ 1020 w 1999"/>
              <a:gd name="T13" fmla="*/ 4 h 2165"/>
              <a:gd name="T14" fmla="*/ 1189 w 1999"/>
              <a:gd name="T15" fmla="*/ 2 h 2165"/>
              <a:gd name="T16" fmla="*/ 1190 w 1999"/>
              <a:gd name="T17" fmla="*/ 318 h 2165"/>
              <a:gd name="T18" fmla="*/ 1430 w 1999"/>
              <a:gd name="T19" fmla="*/ 545 h 2165"/>
              <a:gd name="T20" fmla="*/ 1534 w 1999"/>
              <a:gd name="T21" fmla="*/ 527 h 2165"/>
              <a:gd name="T22" fmla="*/ 1704 w 1999"/>
              <a:gd name="T23" fmla="*/ 445 h 2165"/>
              <a:gd name="T24" fmla="*/ 1752 w 1999"/>
              <a:gd name="T25" fmla="*/ 1068 h 2165"/>
              <a:gd name="T26" fmla="*/ 1998 w 1999"/>
              <a:gd name="T27" fmla="*/ 2074 h 2165"/>
              <a:gd name="T28" fmla="*/ 1903 w 1999"/>
              <a:gd name="T29" fmla="*/ 2101 h 2165"/>
              <a:gd name="T30" fmla="*/ 1226 w 1999"/>
              <a:gd name="T31" fmla="*/ 2081 h 2165"/>
              <a:gd name="T32" fmla="*/ 1457 w 1999"/>
              <a:gd name="T33" fmla="*/ 1903 h 2165"/>
              <a:gd name="T34" fmla="*/ 1507 w 1999"/>
              <a:gd name="T35" fmla="*/ 1754 h 2165"/>
              <a:gd name="T36" fmla="*/ 1475 w 1999"/>
              <a:gd name="T37" fmla="*/ 1729 h 2165"/>
              <a:gd name="T38" fmla="*/ 1473 w 1999"/>
              <a:gd name="T39" fmla="*/ 1729 h 2165"/>
              <a:gd name="T40" fmla="*/ 1485 w 1999"/>
              <a:gd name="T41" fmla="*/ 1665 h 2165"/>
              <a:gd name="T42" fmla="*/ 1480 w 1999"/>
              <a:gd name="T43" fmla="*/ 1632 h 2165"/>
              <a:gd name="T44" fmla="*/ 1428 w 1999"/>
              <a:gd name="T45" fmla="*/ 1633 h 2165"/>
              <a:gd name="T46" fmla="*/ 1423 w 1999"/>
              <a:gd name="T47" fmla="*/ 1637 h 2165"/>
              <a:gd name="T48" fmla="*/ 1423 w 1999"/>
              <a:gd name="T49" fmla="*/ 1567 h 2165"/>
              <a:gd name="T50" fmla="*/ 1365 w 1999"/>
              <a:gd name="T51" fmla="*/ 1567 h 2165"/>
              <a:gd name="T52" fmla="*/ 1363 w 1999"/>
              <a:gd name="T53" fmla="*/ 1566 h 2165"/>
              <a:gd name="T54" fmla="*/ 1365 w 1999"/>
              <a:gd name="T55" fmla="*/ 1560 h 2165"/>
              <a:gd name="T56" fmla="*/ 1354 w 1999"/>
              <a:gd name="T57" fmla="*/ 1512 h 2165"/>
              <a:gd name="T58" fmla="*/ 1332 w 1999"/>
              <a:gd name="T59" fmla="*/ 1510 h 2165"/>
              <a:gd name="T60" fmla="*/ 1096 w 1999"/>
              <a:gd name="T61" fmla="*/ 1108 h 2165"/>
              <a:gd name="T62" fmla="*/ 1093 w 1999"/>
              <a:gd name="T63" fmla="*/ 1109 h 2165"/>
              <a:gd name="T64" fmla="*/ 1088 w 1999"/>
              <a:gd name="T65" fmla="*/ 1099 h 2165"/>
              <a:gd name="T66" fmla="*/ 1075 w 1999"/>
              <a:gd name="T67" fmla="*/ 1090 h 2165"/>
              <a:gd name="T68" fmla="*/ 938 w 1999"/>
              <a:gd name="T69" fmla="*/ 1042 h 2165"/>
              <a:gd name="T70" fmla="*/ 592 w 1999"/>
              <a:gd name="T71" fmla="*/ 941 h 2165"/>
              <a:gd name="T72" fmla="*/ 540 w 1999"/>
              <a:gd name="T73" fmla="*/ 1011 h 2165"/>
              <a:gd name="T74" fmla="*/ 456 w 1999"/>
              <a:gd name="T75" fmla="*/ 1041 h 2165"/>
              <a:gd name="T76" fmla="*/ 453 w 1999"/>
              <a:gd name="T77" fmla="*/ 1050 h 2165"/>
              <a:gd name="T78" fmla="*/ 384 w 1999"/>
              <a:gd name="T79" fmla="*/ 1027 h 2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9" h="2165">
                <a:moveTo>
                  <a:pt x="384" y="1027"/>
                </a:moveTo>
                <a:lnTo>
                  <a:pt x="384" y="1027"/>
                </a:lnTo>
                <a:cubicBezTo>
                  <a:pt x="389" y="1042"/>
                  <a:pt x="394" y="1058"/>
                  <a:pt x="399" y="1075"/>
                </a:cubicBezTo>
                <a:lnTo>
                  <a:pt x="399" y="1075"/>
                </a:lnTo>
                <a:cubicBezTo>
                  <a:pt x="279" y="1035"/>
                  <a:pt x="158" y="997"/>
                  <a:pt x="38" y="960"/>
                </a:cubicBezTo>
                <a:lnTo>
                  <a:pt x="38" y="960"/>
                </a:lnTo>
                <a:cubicBezTo>
                  <a:pt x="26" y="956"/>
                  <a:pt x="13" y="953"/>
                  <a:pt x="0" y="949"/>
                </a:cubicBezTo>
                <a:lnTo>
                  <a:pt x="0" y="949"/>
                </a:lnTo>
                <a:cubicBezTo>
                  <a:pt x="123" y="718"/>
                  <a:pt x="251" y="486"/>
                  <a:pt x="435" y="300"/>
                </a:cubicBezTo>
                <a:lnTo>
                  <a:pt x="435" y="300"/>
                </a:lnTo>
                <a:cubicBezTo>
                  <a:pt x="543" y="191"/>
                  <a:pt x="672" y="101"/>
                  <a:pt x="816" y="47"/>
                </a:cubicBezTo>
                <a:lnTo>
                  <a:pt x="816" y="47"/>
                </a:lnTo>
                <a:cubicBezTo>
                  <a:pt x="885" y="21"/>
                  <a:pt x="952" y="9"/>
                  <a:pt x="1020" y="4"/>
                </a:cubicBezTo>
                <a:lnTo>
                  <a:pt x="1020" y="4"/>
                </a:lnTo>
                <a:cubicBezTo>
                  <a:pt x="1076" y="0"/>
                  <a:pt x="1131" y="0"/>
                  <a:pt x="1189" y="2"/>
                </a:cubicBezTo>
                <a:lnTo>
                  <a:pt x="1189" y="2"/>
                </a:lnTo>
                <a:lnTo>
                  <a:pt x="1189" y="2"/>
                </a:lnTo>
                <a:cubicBezTo>
                  <a:pt x="1168" y="106"/>
                  <a:pt x="1165" y="214"/>
                  <a:pt x="1190" y="318"/>
                </a:cubicBezTo>
                <a:lnTo>
                  <a:pt x="1190" y="318"/>
                </a:lnTo>
                <a:cubicBezTo>
                  <a:pt x="1218" y="432"/>
                  <a:pt x="1311" y="541"/>
                  <a:pt x="1430" y="545"/>
                </a:cubicBezTo>
                <a:lnTo>
                  <a:pt x="1430" y="545"/>
                </a:lnTo>
                <a:cubicBezTo>
                  <a:pt x="1465" y="546"/>
                  <a:pt x="1501" y="538"/>
                  <a:pt x="1534" y="527"/>
                </a:cubicBezTo>
                <a:lnTo>
                  <a:pt x="1534" y="527"/>
                </a:lnTo>
                <a:cubicBezTo>
                  <a:pt x="1594" y="510"/>
                  <a:pt x="1654" y="483"/>
                  <a:pt x="1704" y="445"/>
                </a:cubicBezTo>
                <a:lnTo>
                  <a:pt x="1704" y="445"/>
                </a:lnTo>
                <a:cubicBezTo>
                  <a:pt x="1735" y="640"/>
                  <a:pt x="1742" y="965"/>
                  <a:pt x="1752" y="1068"/>
                </a:cubicBezTo>
                <a:lnTo>
                  <a:pt x="1752" y="1068"/>
                </a:lnTo>
                <a:cubicBezTo>
                  <a:pt x="1780" y="1347"/>
                  <a:pt x="1788" y="1821"/>
                  <a:pt x="1998" y="2074"/>
                </a:cubicBezTo>
                <a:lnTo>
                  <a:pt x="1998" y="2074"/>
                </a:lnTo>
                <a:cubicBezTo>
                  <a:pt x="1966" y="2084"/>
                  <a:pt x="1936" y="2096"/>
                  <a:pt x="1903" y="2101"/>
                </a:cubicBezTo>
                <a:lnTo>
                  <a:pt x="1903" y="2101"/>
                </a:lnTo>
                <a:cubicBezTo>
                  <a:pt x="1508" y="2164"/>
                  <a:pt x="1272" y="2108"/>
                  <a:pt x="1226" y="2081"/>
                </a:cubicBezTo>
                <a:lnTo>
                  <a:pt x="1226" y="2081"/>
                </a:lnTo>
                <a:cubicBezTo>
                  <a:pt x="1314" y="2043"/>
                  <a:pt x="1393" y="1986"/>
                  <a:pt x="1457" y="1903"/>
                </a:cubicBezTo>
                <a:lnTo>
                  <a:pt x="1457" y="1903"/>
                </a:lnTo>
                <a:cubicBezTo>
                  <a:pt x="1491" y="1861"/>
                  <a:pt x="1514" y="1807"/>
                  <a:pt x="1507" y="1754"/>
                </a:cubicBezTo>
                <a:lnTo>
                  <a:pt x="1507" y="1754"/>
                </a:lnTo>
                <a:cubicBezTo>
                  <a:pt x="1504" y="1738"/>
                  <a:pt x="1488" y="1717"/>
                  <a:pt x="1475" y="1729"/>
                </a:cubicBezTo>
                <a:lnTo>
                  <a:pt x="1473" y="1729"/>
                </a:lnTo>
                <a:lnTo>
                  <a:pt x="1473" y="1729"/>
                </a:lnTo>
                <a:cubicBezTo>
                  <a:pt x="1480" y="1708"/>
                  <a:pt x="1483" y="1687"/>
                  <a:pt x="1485" y="1665"/>
                </a:cubicBezTo>
                <a:lnTo>
                  <a:pt x="1485" y="1665"/>
                </a:lnTo>
                <a:cubicBezTo>
                  <a:pt x="1486" y="1654"/>
                  <a:pt x="1486" y="1641"/>
                  <a:pt x="1480" y="1632"/>
                </a:cubicBezTo>
                <a:lnTo>
                  <a:pt x="1480" y="1632"/>
                </a:lnTo>
                <a:cubicBezTo>
                  <a:pt x="1467" y="1616"/>
                  <a:pt x="1442" y="1620"/>
                  <a:pt x="1428" y="1633"/>
                </a:cubicBezTo>
                <a:lnTo>
                  <a:pt x="1428" y="1633"/>
                </a:lnTo>
                <a:cubicBezTo>
                  <a:pt x="1426" y="1635"/>
                  <a:pt x="1424" y="1636"/>
                  <a:pt x="1423" y="1638"/>
                </a:cubicBezTo>
                <a:lnTo>
                  <a:pt x="1423" y="1637"/>
                </a:lnTo>
                <a:lnTo>
                  <a:pt x="1423" y="1637"/>
                </a:lnTo>
                <a:cubicBezTo>
                  <a:pt x="1431" y="1614"/>
                  <a:pt x="1436" y="1587"/>
                  <a:pt x="1423" y="1567"/>
                </a:cubicBezTo>
                <a:lnTo>
                  <a:pt x="1423" y="1567"/>
                </a:lnTo>
                <a:cubicBezTo>
                  <a:pt x="1409" y="1546"/>
                  <a:pt x="1373" y="1545"/>
                  <a:pt x="1365" y="1567"/>
                </a:cubicBezTo>
                <a:lnTo>
                  <a:pt x="1363" y="1566"/>
                </a:lnTo>
                <a:lnTo>
                  <a:pt x="1363" y="1566"/>
                </a:lnTo>
                <a:cubicBezTo>
                  <a:pt x="1364" y="1565"/>
                  <a:pt x="1365" y="1562"/>
                  <a:pt x="1365" y="1560"/>
                </a:cubicBezTo>
                <a:lnTo>
                  <a:pt x="1365" y="1560"/>
                </a:lnTo>
                <a:cubicBezTo>
                  <a:pt x="1370" y="1543"/>
                  <a:pt x="1370" y="1521"/>
                  <a:pt x="1354" y="1512"/>
                </a:cubicBezTo>
                <a:lnTo>
                  <a:pt x="1354" y="1512"/>
                </a:lnTo>
                <a:cubicBezTo>
                  <a:pt x="1348" y="1509"/>
                  <a:pt x="1340" y="1509"/>
                  <a:pt x="1332" y="1510"/>
                </a:cubicBezTo>
                <a:lnTo>
                  <a:pt x="1332" y="1510"/>
                </a:lnTo>
                <a:cubicBezTo>
                  <a:pt x="1305" y="1515"/>
                  <a:pt x="1278" y="1536"/>
                  <a:pt x="1251" y="1561"/>
                </a:cubicBezTo>
                <a:lnTo>
                  <a:pt x="1096" y="1108"/>
                </a:lnTo>
                <a:lnTo>
                  <a:pt x="1093" y="1109"/>
                </a:lnTo>
                <a:lnTo>
                  <a:pt x="1093" y="1109"/>
                </a:lnTo>
                <a:cubicBezTo>
                  <a:pt x="1092" y="1106"/>
                  <a:pt x="1090" y="1103"/>
                  <a:pt x="1088" y="1099"/>
                </a:cubicBezTo>
                <a:lnTo>
                  <a:pt x="1088" y="1099"/>
                </a:lnTo>
                <a:cubicBezTo>
                  <a:pt x="1085" y="1096"/>
                  <a:pt x="1080" y="1091"/>
                  <a:pt x="1075" y="1090"/>
                </a:cubicBezTo>
                <a:lnTo>
                  <a:pt x="1075" y="1090"/>
                </a:lnTo>
                <a:cubicBezTo>
                  <a:pt x="1029" y="1073"/>
                  <a:pt x="984" y="1057"/>
                  <a:pt x="938" y="1042"/>
                </a:cubicBezTo>
                <a:lnTo>
                  <a:pt x="938" y="1042"/>
                </a:lnTo>
                <a:cubicBezTo>
                  <a:pt x="820" y="1003"/>
                  <a:pt x="710" y="970"/>
                  <a:pt x="592" y="938"/>
                </a:cubicBezTo>
                <a:lnTo>
                  <a:pt x="592" y="941"/>
                </a:lnTo>
                <a:lnTo>
                  <a:pt x="592" y="941"/>
                </a:lnTo>
                <a:cubicBezTo>
                  <a:pt x="587" y="971"/>
                  <a:pt x="566" y="996"/>
                  <a:pt x="540" y="1011"/>
                </a:cubicBezTo>
                <a:lnTo>
                  <a:pt x="540" y="1011"/>
                </a:lnTo>
                <a:cubicBezTo>
                  <a:pt x="514" y="1027"/>
                  <a:pt x="485" y="1034"/>
                  <a:pt x="456" y="1041"/>
                </a:cubicBezTo>
                <a:lnTo>
                  <a:pt x="453" y="1050"/>
                </a:lnTo>
                <a:lnTo>
                  <a:pt x="453" y="1050"/>
                </a:lnTo>
                <a:cubicBezTo>
                  <a:pt x="431" y="1042"/>
                  <a:pt x="408" y="1035"/>
                  <a:pt x="385" y="1027"/>
                </a:cubicBezTo>
                <a:lnTo>
                  <a:pt x="384" y="10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0" name="Freeform 13">
            <a:extLst>
              <a:ext uri="{FF2B5EF4-FFF2-40B4-BE49-F238E27FC236}">
                <a16:creationId xmlns:a16="http://schemas.microsoft.com/office/drawing/2014/main" id="{0BA09989-A509-F843-B2D5-B3212C77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1625" y="7188970"/>
            <a:ext cx="437602" cy="182835"/>
          </a:xfrm>
          <a:custGeom>
            <a:avLst/>
            <a:gdLst>
              <a:gd name="T0" fmla="*/ 640 w 643"/>
              <a:gd name="T1" fmla="*/ 171 h 269"/>
              <a:gd name="T2" fmla="*/ 640 w 643"/>
              <a:gd name="T3" fmla="*/ 171 h 269"/>
              <a:gd name="T4" fmla="*/ 642 w 643"/>
              <a:gd name="T5" fmla="*/ 181 h 269"/>
              <a:gd name="T6" fmla="*/ 642 w 643"/>
              <a:gd name="T7" fmla="*/ 181 h 269"/>
              <a:gd name="T8" fmla="*/ 637 w 643"/>
              <a:gd name="T9" fmla="*/ 196 h 269"/>
              <a:gd name="T10" fmla="*/ 637 w 643"/>
              <a:gd name="T11" fmla="*/ 196 h 269"/>
              <a:gd name="T12" fmla="*/ 516 w 643"/>
              <a:gd name="T13" fmla="*/ 268 h 269"/>
              <a:gd name="T14" fmla="*/ 516 w 643"/>
              <a:gd name="T15" fmla="*/ 268 h 269"/>
              <a:gd name="T16" fmla="*/ 270 w 643"/>
              <a:gd name="T17" fmla="*/ 202 h 269"/>
              <a:gd name="T18" fmla="*/ 270 w 643"/>
              <a:gd name="T19" fmla="*/ 202 h 269"/>
              <a:gd name="T20" fmla="*/ 0 w 643"/>
              <a:gd name="T21" fmla="*/ 112 h 269"/>
              <a:gd name="T22" fmla="*/ 3 w 643"/>
              <a:gd name="T23" fmla="*/ 103 h 269"/>
              <a:gd name="T24" fmla="*/ 3 w 643"/>
              <a:gd name="T25" fmla="*/ 103 h 269"/>
              <a:gd name="T26" fmla="*/ 87 w 643"/>
              <a:gd name="T27" fmla="*/ 73 h 269"/>
              <a:gd name="T28" fmla="*/ 87 w 643"/>
              <a:gd name="T29" fmla="*/ 73 h 269"/>
              <a:gd name="T30" fmla="*/ 139 w 643"/>
              <a:gd name="T31" fmla="*/ 3 h 269"/>
              <a:gd name="T32" fmla="*/ 139 w 643"/>
              <a:gd name="T33" fmla="*/ 0 h 269"/>
              <a:gd name="T34" fmla="*/ 139 w 643"/>
              <a:gd name="T35" fmla="*/ 0 h 269"/>
              <a:gd name="T36" fmla="*/ 485 w 643"/>
              <a:gd name="T37" fmla="*/ 104 h 269"/>
              <a:gd name="T38" fmla="*/ 485 w 643"/>
              <a:gd name="T39" fmla="*/ 104 h 269"/>
              <a:gd name="T40" fmla="*/ 622 w 643"/>
              <a:gd name="T41" fmla="*/ 152 h 269"/>
              <a:gd name="T42" fmla="*/ 622 w 643"/>
              <a:gd name="T43" fmla="*/ 152 h 269"/>
              <a:gd name="T44" fmla="*/ 635 w 643"/>
              <a:gd name="T45" fmla="*/ 161 h 269"/>
              <a:gd name="T46" fmla="*/ 635 w 643"/>
              <a:gd name="T47" fmla="*/ 161 h 269"/>
              <a:gd name="T48" fmla="*/ 640 w 643"/>
              <a:gd name="T49" fmla="*/ 17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3" h="269">
                <a:moveTo>
                  <a:pt x="640" y="171"/>
                </a:moveTo>
                <a:lnTo>
                  <a:pt x="640" y="171"/>
                </a:lnTo>
                <a:cubicBezTo>
                  <a:pt x="642" y="174"/>
                  <a:pt x="642" y="178"/>
                  <a:pt x="642" y="181"/>
                </a:cubicBezTo>
                <a:lnTo>
                  <a:pt x="642" y="181"/>
                </a:lnTo>
                <a:cubicBezTo>
                  <a:pt x="642" y="186"/>
                  <a:pt x="641" y="191"/>
                  <a:pt x="637" y="196"/>
                </a:cubicBezTo>
                <a:lnTo>
                  <a:pt x="637" y="196"/>
                </a:lnTo>
                <a:cubicBezTo>
                  <a:pt x="612" y="238"/>
                  <a:pt x="565" y="266"/>
                  <a:pt x="516" y="268"/>
                </a:cubicBezTo>
                <a:lnTo>
                  <a:pt x="516" y="268"/>
                </a:lnTo>
                <a:cubicBezTo>
                  <a:pt x="455" y="263"/>
                  <a:pt x="327" y="222"/>
                  <a:pt x="270" y="202"/>
                </a:cubicBezTo>
                <a:lnTo>
                  <a:pt x="270" y="202"/>
                </a:lnTo>
                <a:cubicBezTo>
                  <a:pt x="180" y="172"/>
                  <a:pt x="90" y="141"/>
                  <a:pt x="0" y="112"/>
                </a:cubicBezTo>
                <a:lnTo>
                  <a:pt x="3" y="103"/>
                </a:lnTo>
                <a:lnTo>
                  <a:pt x="3" y="103"/>
                </a:lnTo>
                <a:cubicBezTo>
                  <a:pt x="32" y="96"/>
                  <a:pt x="61" y="89"/>
                  <a:pt x="87" y="73"/>
                </a:cubicBezTo>
                <a:lnTo>
                  <a:pt x="87" y="73"/>
                </a:lnTo>
                <a:cubicBezTo>
                  <a:pt x="113" y="58"/>
                  <a:pt x="134" y="33"/>
                  <a:pt x="139" y="3"/>
                </a:cubicBezTo>
                <a:lnTo>
                  <a:pt x="139" y="0"/>
                </a:lnTo>
                <a:lnTo>
                  <a:pt x="139" y="0"/>
                </a:lnTo>
                <a:cubicBezTo>
                  <a:pt x="257" y="32"/>
                  <a:pt x="367" y="65"/>
                  <a:pt x="485" y="104"/>
                </a:cubicBezTo>
                <a:lnTo>
                  <a:pt x="485" y="104"/>
                </a:lnTo>
                <a:cubicBezTo>
                  <a:pt x="531" y="119"/>
                  <a:pt x="576" y="135"/>
                  <a:pt x="622" y="152"/>
                </a:cubicBezTo>
                <a:lnTo>
                  <a:pt x="622" y="152"/>
                </a:lnTo>
                <a:cubicBezTo>
                  <a:pt x="627" y="153"/>
                  <a:pt x="632" y="158"/>
                  <a:pt x="635" y="161"/>
                </a:cubicBezTo>
                <a:lnTo>
                  <a:pt x="635" y="161"/>
                </a:lnTo>
                <a:cubicBezTo>
                  <a:pt x="637" y="165"/>
                  <a:pt x="639" y="168"/>
                  <a:pt x="640" y="171"/>
                </a:cubicBezTo>
              </a:path>
            </a:pathLst>
          </a:custGeom>
          <a:solidFill>
            <a:srgbClr val="FFFFFF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B6A24AFC-6736-3443-943E-830C9A64B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669" y="7248916"/>
            <a:ext cx="590462" cy="458584"/>
          </a:xfrm>
          <a:custGeom>
            <a:avLst/>
            <a:gdLst>
              <a:gd name="T0" fmla="*/ 712 w 868"/>
              <a:gd name="T1" fmla="*/ 81 h 676"/>
              <a:gd name="T2" fmla="*/ 867 w 868"/>
              <a:gd name="T3" fmla="*/ 534 h 676"/>
              <a:gd name="T4" fmla="*/ 867 w 868"/>
              <a:gd name="T5" fmla="*/ 534 h 676"/>
              <a:gd name="T6" fmla="*/ 721 w 868"/>
              <a:gd name="T7" fmla="*/ 642 h 676"/>
              <a:gd name="T8" fmla="*/ 721 w 868"/>
              <a:gd name="T9" fmla="*/ 642 h 676"/>
              <a:gd name="T10" fmla="*/ 814 w 868"/>
              <a:gd name="T11" fmla="*/ 538 h 676"/>
              <a:gd name="T12" fmla="*/ 814 w 868"/>
              <a:gd name="T13" fmla="*/ 538 h 676"/>
              <a:gd name="T14" fmla="*/ 826 w 868"/>
              <a:gd name="T15" fmla="*/ 466 h 676"/>
              <a:gd name="T16" fmla="*/ 826 w 868"/>
              <a:gd name="T17" fmla="*/ 466 h 676"/>
              <a:gd name="T18" fmla="*/ 779 w 868"/>
              <a:gd name="T19" fmla="*/ 456 h 676"/>
              <a:gd name="T20" fmla="*/ 779 w 868"/>
              <a:gd name="T21" fmla="*/ 456 h 676"/>
              <a:gd name="T22" fmla="*/ 477 w 868"/>
              <a:gd name="T23" fmla="*/ 666 h 676"/>
              <a:gd name="T24" fmla="*/ 477 w 868"/>
              <a:gd name="T25" fmla="*/ 666 h 676"/>
              <a:gd name="T26" fmla="*/ 446 w 868"/>
              <a:gd name="T27" fmla="*/ 671 h 676"/>
              <a:gd name="T28" fmla="*/ 446 w 868"/>
              <a:gd name="T29" fmla="*/ 671 h 676"/>
              <a:gd name="T30" fmla="*/ 195 w 868"/>
              <a:gd name="T31" fmla="*/ 595 h 676"/>
              <a:gd name="T32" fmla="*/ 195 w 868"/>
              <a:gd name="T33" fmla="*/ 595 h 676"/>
              <a:gd name="T34" fmla="*/ 129 w 868"/>
              <a:gd name="T35" fmla="*/ 401 h 676"/>
              <a:gd name="T36" fmla="*/ 129 w 868"/>
              <a:gd name="T37" fmla="*/ 401 h 676"/>
              <a:gd name="T38" fmla="*/ 15 w 868"/>
              <a:gd name="T39" fmla="*/ 48 h 676"/>
              <a:gd name="T40" fmla="*/ 15 w 868"/>
              <a:gd name="T41" fmla="*/ 48 h 676"/>
              <a:gd name="T42" fmla="*/ 0 w 868"/>
              <a:gd name="T43" fmla="*/ 0 h 676"/>
              <a:gd name="T44" fmla="*/ 2 w 868"/>
              <a:gd name="T45" fmla="*/ 0 h 676"/>
              <a:gd name="T46" fmla="*/ 2 w 868"/>
              <a:gd name="T47" fmla="*/ 0 h 676"/>
              <a:gd name="T48" fmla="*/ 69 w 868"/>
              <a:gd name="T49" fmla="*/ 23 h 676"/>
              <a:gd name="T50" fmla="*/ 69 w 868"/>
              <a:gd name="T51" fmla="*/ 23 h 676"/>
              <a:gd name="T52" fmla="*/ 339 w 868"/>
              <a:gd name="T53" fmla="*/ 113 h 676"/>
              <a:gd name="T54" fmla="*/ 339 w 868"/>
              <a:gd name="T55" fmla="*/ 113 h 676"/>
              <a:gd name="T56" fmla="*/ 585 w 868"/>
              <a:gd name="T57" fmla="*/ 179 h 676"/>
              <a:gd name="T58" fmla="*/ 585 w 868"/>
              <a:gd name="T59" fmla="*/ 179 h 676"/>
              <a:gd name="T60" fmla="*/ 706 w 868"/>
              <a:gd name="T61" fmla="*/ 107 h 676"/>
              <a:gd name="T62" fmla="*/ 706 w 868"/>
              <a:gd name="T63" fmla="*/ 107 h 676"/>
              <a:gd name="T64" fmla="*/ 711 w 868"/>
              <a:gd name="T65" fmla="*/ 92 h 676"/>
              <a:gd name="T66" fmla="*/ 711 w 868"/>
              <a:gd name="T67" fmla="*/ 92 h 676"/>
              <a:gd name="T68" fmla="*/ 709 w 868"/>
              <a:gd name="T69" fmla="*/ 82 h 676"/>
              <a:gd name="T70" fmla="*/ 712 w 868"/>
              <a:gd name="T71" fmla="*/ 81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68" h="676">
                <a:moveTo>
                  <a:pt x="712" y="81"/>
                </a:moveTo>
                <a:lnTo>
                  <a:pt x="867" y="534"/>
                </a:lnTo>
                <a:lnTo>
                  <a:pt x="867" y="534"/>
                </a:lnTo>
                <a:cubicBezTo>
                  <a:pt x="819" y="580"/>
                  <a:pt x="772" y="641"/>
                  <a:pt x="721" y="642"/>
                </a:cubicBezTo>
                <a:lnTo>
                  <a:pt x="721" y="642"/>
                </a:lnTo>
                <a:cubicBezTo>
                  <a:pt x="760" y="610"/>
                  <a:pt x="781" y="575"/>
                  <a:pt x="814" y="538"/>
                </a:cubicBezTo>
                <a:lnTo>
                  <a:pt x="814" y="538"/>
                </a:lnTo>
                <a:cubicBezTo>
                  <a:pt x="831" y="517"/>
                  <a:pt x="849" y="487"/>
                  <a:pt x="826" y="466"/>
                </a:cubicBezTo>
                <a:lnTo>
                  <a:pt x="826" y="466"/>
                </a:lnTo>
                <a:cubicBezTo>
                  <a:pt x="814" y="454"/>
                  <a:pt x="796" y="452"/>
                  <a:pt x="779" y="456"/>
                </a:cubicBezTo>
                <a:lnTo>
                  <a:pt x="779" y="456"/>
                </a:lnTo>
                <a:cubicBezTo>
                  <a:pt x="664" y="487"/>
                  <a:pt x="589" y="592"/>
                  <a:pt x="477" y="666"/>
                </a:cubicBezTo>
                <a:lnTo>
                  <a:pt x="477" y="666"/>
                </a:lnTo>
                <a:cubicBezTo>
                  <a:pt x="468" y="673"/>
                  <a:pt x="457" y="675"/>
                  <a:pt x="446" y="671"/>
                </a:cubicBezTo>
                <a:lnTo>
                  <a:pt x="446" y="671"/>
                </a:lnTo>
                <a:cubicBezTo>
                  <a:pt x="408" y="660"/>
                  <a:pt x="304" y="630"/>
                  <a:pt x="195" y="595"/>
                </a:cubicBezTo>
                <a:lnTo>
                  <a:pt x="195" y="595"/>
                </a:lnTo>
                <a:cubicBezTo>
                  <a:pt x="174" y="531"/>
                  <a:pt x="151" y="466"/>
                  <a:pt x="129" y="401"/>
                </a:cubicBezTo>
                <a:lnTo>
                  <a:pt x="129" y="401"/>
                </a:lnTo>
                <a:cubicBezTo>
                  <a:pt x="90" y="283"/>
                  <a:pt x="50" y="166"/>
                  <a:pt x="15" y="48"/>
                </a:cubicBezTo>
                <a:lnTo>
                  <a:pt x="15" y="48"/>
                </a:lnTo>
                <a:cubicBezTo>
                  <a:pt x="10" y="31"/>
                  <a:pt x="5" y="15"/>
                  <a:pt x="0" y="0"/>
                </a:cubicBezTo>
                <a:lnTo>
                  <a:pt x="2" y="0"/>
                </a:lnTo>
                <a:lnTo>
                  <a:pt x="2" y="0"/>
                </a:lnTo>
                <a:cubicBezTo>
                  <a:pt x="24" y="8"/>
                  <a:pt x="47" y="15"/>
                  <a:pt x="69" y="23"/>
                </a:cubicBezTo>
                <a:lnTo>
                  <a:pt x="69" y="23"/>
                </a:lnTo>
                <a:cubicBezTo>
                  <a:pt x="159" y="52"/>
                  <a:pt x="249" y="83"/>
                  <a:pt x="339" y="113"/>
                </a:cubicBezTo>
                <a:lnTo>
                  <a:pt x="339" y="113"/>
                </a:lnTo>
                <a:cubicBezTo>
                  <a:pt x="396" y="133"/>
                  <a:pt x="524" y="174"/>
                  <a:pt x="585" y="179"/>
                </a:cubicBezTo>
                <a:lnTo>
                  <a:pt x="585" y="179"/>
                </a:lnTo>
                <a:cubicBezTo>
                  <a:pt x="634" y="177"/>
                  <a:pt x="681" y="149"/>
                  <a:pt x="706" y="107"/>
                </a:cubicBezTo>
                <a:lnTo>
                  <a:pt x="706" y="107"/>
                </a:lnTo>
                <a:cubicBezTo>
                  <a:pt x="710" y="102"/>
                  <a:pt x="711" y="97"/>
                  <a:pt x="711" y="92"/>
                </a:cubicBezTo>
                <a:lnTo>
                  <a:pt x="711" y="92"/>
                </a:lnTo>
                <a:cubicBezTo>
                  <a:pt x="711" y="89"/>
                  <a:pt x="711" y="85"/>
                  <a:pt x="709" y="82"/>
                </a:cubicBezTo>
                <a:lnTo>
                  <a:pt x="712" y="81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2" name="Freeform 15">
            <a:extLst>
              <a:ext uri="{FF2B5EF4-FFF2-40B4-BE49-F238E27FC236}">
                <a16:creationId xmlns:a16="http://schemas.microsoft.com/office/drawing/2014/main" id="{CD1EA439-4E74-D349-9C9A-07BDAFA12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621" y="10872619"/>
            <a:ext cx="512534" cy="716347"/>
          </a:xfrm>
          <a:custGeom>
            <a:avLst/>
            <a:gdLst>
              <a:gd name="T0" fmla="*/ 345 w 754"/>
              <a:gd name="T1" fmla="*/ 1042 h 1053"/>
              <a:gd name="T2" fmla="*/ 345 w 754"/>
              <a:gd name="T3" fmla="*/ 1042 h 1053"/>
              <a:gd name="T4" fmla="*/ 88 w 754"/>
              <a:gd name="T5" fmla="*/ 1003 h 1053"/>
              <a:gd name="T6" fmla="*/ 86 w 754"/>
              <a:gd name="T7" fmla="*/ 1001 h 1053"/>
              <a:gd name="T8" fmla="*/ 86 w 754"/>
              <a:gd name="T9" fmla="*/ 1001 h 1053"/>
              <a:gd name="T10" fmla="*/ 91 w 754"/>
              <a:gd name="T11" fmla="*/ 995 h 1053"/>
              <a:gd name="T12" fmla="*/ 91 w 754"/>
              <a:gd name="T13" fmla="*/ 995 h 1053"/>
              <a:gd name="T14" fmla="*/ 0 w 754"/>
              <a:gd name="T15" fmla="*/ 1 h 1053"/>
              <a:gd name="T16" fmla="*/ 0 w 754"/>
              <a:gd name="T17" fmla="*/ 1 h 1053"/>
              <a:gd name="T18" fmla="*/ 712 w 754"/>
              <a:gd name="T19" fmla="*/ 0 h 1053"/>
              <a:gd name="T20" fmla="*/ 712 w 754"/>
              <a:gd name="T21" fmla="*/ 0 h 1053"/>
              <a:gd name="T22" fmla="*/ 753 w 754"/>
              <a:gd name="T23" fmla="*/ 1026 h 1053"/>
              <a:gd name="T24" fmla="*/ 753 w 754"/>
              <a:gd name="T25" fmla="*/ 1026 h 1053"/>
              <a:gd name="T26" fmla="*/ 345 w 754"/>
              <a:gd name="T27" fmla="*/ 104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4" h="1053">
                <a:moveTo>
                  <a:pt x="345" y="1042"/>
                </a:moveTo>
                <a:lnTo>
                  <a:pt x="345" y="1042"/>
                </a:lnTo>
                <a:cubicBezTo>
                  <a:pt x="261" y="1034"/>
                  <a:pt x="176" y="1022"/>
                  <a:pt x="88" y="1003"/>
                </a:cubicBezTo>
                <a:lnTo>
                  <a:pt x="86" y="1001"/>
                </a:lnTo>
                <a:lnTo>
                  <a:pt x="86" y="1001"/>
                </a:lnTo>
                <a:cubicBezTo>
                  <a:pt x="88" y="999"/>
                  <a:pt x="89" y="997"/>
                  <a:pt x="91" y="995"/>
                </a:cubicBezTo>
                <a:lnTo>
                  <a:pt x="91" y="995"/>
                </a:lnTo>
                <a:cubicBezTo>
                  <a:pt x="55" y="666"/>
                  <a:pt x="24" y="334"/>
                  <a:pt x="0" y="1"/>
                </a:cubicBezTo>
                <a:lnTo>
                  <a:pt x="0" y="1"/>
                </a:lnTo>
                <a:cubicBezTo>
                  <a:pt x="282" y="27"/>
                  <a:pt x="426" y="27"/>
                  <a:pt x="712" y="0"/>
                </a:cubicBezTo>
                <a:lnTo>
                  <a:pt x="712" y="0"/>
                </a:lnTo>
                <a:cubicBezTo>
                  <a:pt x="724" y="350"/>
                  <a:pt x="738" y="696"/>
                  <a:pt x="753" y="1026"/>
                </a:cubicBezTo>
                <a:lnTo>
                  <a:pt x="753" y="1026"/>
                </a:lnTo>
                <a:cubicBezTo>
                  <a:pt x="613" y="1047"/>
                  <a:pt x="480" y="1052"/>
                  <a:pt x="345" y="104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3" name="Freeform 16">
            <a:extLst>
              <a:ext uri="{FF2B5EF4-FFF2-40B4-BE49-F238E27FC236}">
                <a16:creationId xmlns:a16="http://schemas.microsoft.com/office/drawing/2014/main" id="{D776E1FD-99E7-E74C-8C32-0C319C53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180" y="10854635"/>
            <a:ext cx="533514" cy="749318"/>
          </a:xfrm>
          <a:custGeom>
            <a:avLst/>
            <a:gdLst>
              <a:gd name="T0" fmla="*/ 41 w 783"/>
              <a:gd name="T1" fmla="*/ 1053 h 1103"/>
              <a:gd name="T2" fmla="*/ 41 w 783"/>
              <a:gd name="T3" fmla="*/ 1053 h 1103"/>
              <a:gd name="T4" fmla="*/ 0 w 783"/>
              <a:gd name="T5" fmla="*/ 27 h 1103"/>
              <a:gd name="T6" fmla="*/ 0 w 783"/>
              <a:gd name="T7" fmla="*/ 27 h 1103"/>
              <a:gd name="T8" fmla="*/ 752 w 783"/>
              <a:gd name="T9" fmla="*/ 0 h 1103"/>
              <a:gd name="T10" fmla="*/ 765 w 783"/>
              <a:gd name="T11" fmla="*/ 0 h 1103"/>
              <a:gd name="T12" fmla="*/ 765 w 783"/>
              <a:gd name="T13" fmla="*/ 0 h 1103"/>
              <a:gd name="T14" fmla="*/ 782 w 783"/>
              <a:gd name="T15" fmla="*/ 1041 h 1103"/>
              <a:gd name="T16" fmla="*/ 767 w 783"/>
              <a:gd name="T17" fmla="*/ 1041 h 1103"/>
              <a:gd name="T18" fmla="*/ 767 w 783"/>
              <a:gd name="T19" fmla="*/ 1041 h 1103"/>
              <a:gd name="T20" fmla="*/ 338 w 783"/>
              <a:gd name="T21" fmla="*/ 1099 h 1103"/>
              <a:gd name="T22" fmla="*/ 338 w 783"/>
              <a:gd name="T23" fmla="*/ 1099 h 1103"/>
              <a:gd name="T24" fmla="*/ 42 w 783"/>
              <a:gd name="T25" fmla="*/ 1060 h 1103"/>
              <a:gd name="T26" fmla="*/ 42 w 783"/>
              <a:gd name="T27" fmla="*/ 1060 h 1103"/>
              <a:gd name="T28" fmla="*/ 41 w 783"/>
              <a:gd name="T29" fmla="*/ 105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83" h="1103">
                <a:moveTo>
                  <a:pt x="41" y="1053"/>
                </a:moveTo>
                <a:lnTo>
                  <a:pt x="41" y="1053"/>
                </a:lnTo>
                <a:cubicBezTo>
                  <a:pt x="26" y="723"/>
                  <a:pt x="12" y="377"/>
                  <a:pt x="0" y="27"/>
                </a:cubicBezTo>
                <a:lnTo>
                  <a:pt x="0" y="27"/>
                </a:lnTo>
                <a:cubicBezTo>
                  <a:pt x="316" y="54"/>
                  <a:pt x="442" y="54"/>
                  <a:pt x="752" y="0"/>
                </a:cubicBezTo>
                <a:lnTo>
                  <a:pt x="765" y="0"/>
                </a:lnTo>
                <a:lnTo>
                  <a:pt x="765" y="0"/>
                </a:lnTo>
                <a:cubicBezTo>
                  <a:pt x="768" y="350"/>
                  <a:pt x="775" y="699"/>
                  <a:pt x="782" y="1041"/>
                </a:cubicBezTo>
                <a:lnTo>
                  <a:pt x="767" y="1041"/>
                </a:lnTo>
                <a:lnTo>
                  <a:pt x="767" y="1041"/>
                </a:lnTo>
                <a:cubicBezTo>
                  <a:pt x="629" y="1082"/>
                  <a:pt x="483" y="1102"/>
                  <a:pt x="338" y="1099"/>
                </a:cubicBezTo>
                <a:lnTo>
                  <a:pt x="338" y="1099"/>
                </a:lnTo>
                <a:cubicBezTo>
                  <a:pt x="238" y="1097"/>
                  <a:pt x="138" y="1084"/>
                  <a:pt x="42" y="1060"/>
                </a:cubicBezTo>
                <a:lnTo>
                  <a:pt x="42" y="1060"/>
                </a:lnTo>
                <a:cubicBezTo>
                  <a:pt x="42" y="1058"/>
                  <a:pt x="42" y="1055"/>
                  <a:pt x="41" y="105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4" name="Freeform 17">
            <a:extLst>
              <a:ext uri="{FF2B5EF4-FFF2-40B4-BE49-F238E27FC236}">
                <a16:creationId xmlns:a16="http://schemas.microsoft.com/office/drawing/2014/main" id="{6C87C0DE-6F98-AD4E-BF07-D0FAC9F2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425" y="11573981"/>
            <a:ext cx="497547" cy="377656"/>
          </a:xfrm>
          <a:custGeom>
            <a:avLst/>
            <a:gdLst>
              <a:gd name="T0" fmla="*/ 733 w 734"/>
              <a:gd name="T1" fmla="*/ 39 h 556"/>
              <a:gd name="T2" fmla="*/ 733 w 734"/>
              <a:gd name="T3" fmla="*/ 39 h 556"/>
              <a:gd name="T4" fmla="*/ 657 w 734"/>
              <a:gd name="T5" fmla="*/ 236 h 556"/>
              <a:gd name="T6" fmla="*/ 411 w 734"/>
              <a:gd name="T7" fmla="*/ 545 h 556"/>
              <a:gd name="T8" fmla="*/ 411 w 734"/>
              <a:gd name="T9" fmla="*/ 545 h 556"/>
              <a:gd name="T10" fmla="*/ 0 w 734"/>
              <a:gd name="T11" fmla="*/ 555 h 556"/>
              <a:gd name="T12" fmla="*/ 0 w 734"/>
              <a:gd name="T13" fmla="*/ 555 h 556"/>
              <a:gd name="T14" fmla="*/ 265 w 734"/>
              <a:gd name="T15" fmla="*/ 243 h 556"/>
              <a:gd name="T16" fmla="*/ 265 w 734"/>
              <a:gd name="T17" fmla="*/ 243 h 556"/>
              <a:gd name="T18" fmla="*/ 438 w 734"/>
              <a:gd name="T19" fmla="*/ 13 h 556"/>
              <a:gd name="T20" fmla="*/ 438 w 734"/>
              <a:gd name="T21" fmla="*/ 13 h 556"/>
              <a:gd name="T22" fmla="*/ 437 w 734"/>
              <a:gd name="T23" fmla="*/ 0 h 556"/>
              <a:gd name="T24" fmla="*/ 437 w 734"/>
              <a:gd name="T25" fmla="*/ 0 h 556"/>
              <a:gd name="T26" fmla="*/ 733 w 734"/>
              <a:gd name="T27" fmla="*/ 39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4" h="556">
                <a:moveTo>
                  <a:pt x="733" y="39"/>
                </a:moveTo>
                <a:lnTo>
                  <a:pt x="733" y="39"/>
                </a:lnTo>
                <a:lnTo>
                  <a:pt x="657" y="236"/>
                </a:lnTo>
                <a:lnTo>
                  <a:pt x="411" y="545"/>
                </a:lnTo>
                <a:lnTo>
                  <a:pt x="411" y="545"/>
                </a:lnTo>
                <a:cubicBezTo>
                  <a:pt x="274" y="549"/>
                  <a:pt x="137" y="552"/>
                  <a:pt x="0" y="555"/>
                </a:cubicBezTo>
                <a:lnTo>
                  <a:pt x="0" y="555"/>
                </a:lnTo>
                <a:cubicBezTo>
                  <a:pt x="91" y="448"/>
                  <a:pt x="202" y="323"/>
                  <a:pt x="265" y="243"/>
                </a:cubicBezTo>
                <a:lnTo>
                  <a:pt x="265" y="243"/>
                </a:lnTo>
                <a:cubicBezTo>
                  <a:pt x="313" y="183"/>
                  <a:pt x="412" y="86"/>
                  <a:pt x="438" y="13"/>
                </a:cubicBezTo>
                <a:lnTo>
                  <a:pt x="438" y="13"/>
                </a:lnTo>
                <a:cubicBezTo>
                  <a:pt x="437" y="9"/>
                  <a:pt x="437" y="4"/>
                  <a:pt x="437" y="0"/>
                </a:cubicBezTo>
                <a:lnTo>
                  <a:pt x="437" y="0"/>
                </a:lnTo>
                <a:cubicBezTo>
                  <a:pt x="533" y="24"/>
                  <a:pt x="633" y="37"/>
                  <a:pt x="733" y="39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5" name="Freeform 18">
            <a:extLst>
              <a:ext uri="{FF2B5EF4-FFF2-40B4-BE49-F238E27FC236}">
                <a16:creationId xmlns:a16="http://schemas.microsoft.com/office/drawing/2014/main" id="{A5350CC8-CEDE-AD45-B1DC-B8B00725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872" y="11552999"/>
            <a:ext cx="512534" cy="410627"/>
          </a:xfrm>
          <a:custGeom>
            <a:avLst/>
            <a:gdLst>
              <a:gd name="T0" fmla="*/ 752 w 753"/>
              <a:gd name="T1" fmla="*/ 41 h 605"/>
              <a:gd name="T2" fmla="*/ 751 w 753"/>
              <a:gd name="T3" fmla="*/ 58 h 605"/>
              <a:gd name="T4" fmla="*/ 625 w 753"/>
              <a:gd name="T5" fmla="*/ 349 h 605"/>
              <a:gd name="T6" fmla="*/ 339 w 753"/>
              <a:gd name="T7" fmla="*/ 596 h 605"/>
              <a:gd name="T8" fmla="*/ 339 w 753"/>
              <a:gd name="T9" fmla="*/ 596 h 605"/>
              <a:gd name="T10" fmla="*/ 31 w 753"/>
              <a:gd name="T11" fmla="*/ 604 h 605"/>
              <a:gd name="T12" fmla="*/ 31 w 753"/>
              <a:gd name="T13" fmla="*/ 604 h 605"/>
              <a:gd name="T14" fmla="*/ 13 w 753"/>
              <a:gd name="T15" fmla="*/ 566 h 605"/>
              <a:gd name="T16" fmla="*/ 13 w 753"/>
              <a:gd name="T17" fmla="*/ 566 h 605"/>
              <a:gd name="T18" fmla="*/ 493 w 753"/>
              <a:gd name="T19" fmla="*/ 0 h 605"/>
              <a:gd name="T20" fmla="*/ 495 w 753"/>
              <a:gd name="T21" fmla="*/ 2 h 605"/>
              <a:gd name="T22" fmla="*/ 495 w 753"/>
              <a:gd name="T23" fmla="*/ 2 h 605"/>
              <a:gd name="T24" fmla="*/ 752 w 753"/>
              <a:gd name="T25" fmla="*/ 41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605">
                <a:moveTo>
                  <a:pt x="752" y="41"/>
                </a:moveTo>
                <a:lnTo>
                  <a:pt x="751" y="58"/>
                </a:lnTo>
                <a:lnTo>
                  <a:pt x="625" y="349"/>
                </a:lnTo>
                <a:lnTo>
                  <a:pt x="339" y="596"/>
                </a:lnTo>
                <a:lnTo>
                  <a:pt x="339" y="596"/>
                </a:lnTo>
                <a:cubicBezTo>
                  <a:pt x="236" y="598"/>
                  <a:pt x="134" y="601"/>
                  <a:pt x="31" y="604"/>
                </a:cubicBezTo>
                <a:lnTo>
                  <a:pt x="31" y="604"/>
                </a:lnTo>
                <a:cubicBezTo>
                  <a:pt x="12" y="604"/>
                  <a:pt x="0" y="582"/>
                  <a:pt x="13" y="566"/>
                </a:cubicBezTo>
                <a:lnTo>
                  <a:pt x="13" y="566"/>
                </a:lnTo>
                <a:cubicBezTo>
                  <a:pt x="164" y="380"/>
                  <a:pt x="379" y="153"/>
                  <a:pt x="493" y="0"/>
                </a:cubicBezTo>
                <a:lnTo>
                  <a:pt x="495" y="2"/>
                </a:lnTo>
                <a:lnTo>
                  <a:pt x="495" y="2"/>
                </a:lnTo>
                <a:cubicBezTo>
                  <a:pt x="583" y="21"/>
                  <a:pt x="668" y="33"/>
                  <a:pt x="752" y="4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6" name="Freeform 19">
            <a:extLst>
              <a:ext uri="{FF2B5EF4-FFF2-40B4-BE49-F238E27FC236}">
                <a16:creationId xmlns:a16="http://schemas.microsoft.com/office/drawing/2014/main" id="{663AC95D-58FE-E248-BD9F-B13948CDE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172" y="11561992"/>
            <a:ext cx="527520" cy="383651"/>
          </a:xfrm>
          <a:custGeom>
            <a:avLst/>
            <a:gdLst>
              <a:gd name="T0" fmla="*/ 775 w 776"/>
              <a:gd name="T1" fmla="*/ 516 h 565"/>
              <a:gd name="T2" fmla="*/ 775 w 776"/>
              <a:gd name="T3" fmla="*/ 516 h 565"/>
              <a:gd name="T4" fmla="*/ 744 w 776"/>
              <a:gd name="T5" fmla="*/ 548 h 565"/>
              <a:gd name="T6" fmla="*/ 744 w 776"/>
              <a:gd name="T7" fmla="*/ 548 h 565"/>
              <a:gd name="T8" fmla="*/ 0 w 776"/>
              <a:gd name="T9" fmla="*/ 564 h 565"/>
              <a:gd name="T10" fmla="*/ 246 w 776"/>
              <a:gd name="T11" fmla="*/ 255 h 565"/>
              <a:gd name="T12" fmla="*/ 322 w 776"/>
              <a:gd name="T13" fmla="*/ 58 h 565"/>
              <a:gd name="T14" fmla="*/ 322 w 776"/>
              <a:gd name="T15" fmla="*/ 58 h 565"/>
              <a:gd name="T16" fmla="*/ 322 w 776"/>
              <a:gd name="T17" fmla="*/ 58 h 565"/>
              <a:gd name="T18" fmla="*/ 751 w 776"/>
              <a:gd name="T19" fmla="*/ 0 h 565"/>
              <a:gd name="T20" fmla="*/ 766 w 776"/>
              <a:gd name="T21" fmla="*/ 0 h 565"/>
              <a:gd name="T22" fmla="*/ 766 w 776"/>
              <a:gd name="T23" fmla="*/ 0 h 565"/>
              <a:gd name="T24" fmla="*/ 775 w 776"/>
              <a:gd name="T25" fmla="*/ 516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6" h="565">
                <a:moveTo>
                  <a:pt x="775" y="516"/>
                </a:moveTo>
                <a:lnTo>
                  <a:pt x="775" y="516"/>
                </a:lnTo>
                <a:cubicBezTo>
                  <a:pt x="775" y="533"/>
                  <a:pt x="761" y="548"/>
                  <a:pt x="744" y="548"/>
                </a:cubicBezTo>
                <a:lnTo>
                  <a:pt x="744" y="548"/>
                </a:lnTo>
                <a:cubicBezTo>
                  <a:pt x="496" y="554"/>
                  <a:pt x="248" y="560"/>
                  <a:pt x="0" y="564"/>
                </a:cubicBezTo>
                <a:lnTo>
                  <a:pt x="246" y="255"/>
                </a:lnTo>
                <a:lnTo>
                  <a:pt x="322" y="58"/>
                </a:lnTo>
                <a:lnTo>
                  <a:pt x="322" y="58"/>
                </a:lnTo>
                <a:lnTo>
                  <a:pt x="322" y="58"/>
                </a:lnTo>
                <a:cubicBezTo>
                  <a:pt x="467" y="61"/>
                  <a:pt x="613" y="41"/>
                  <a:pt x="751" y="0"/>
                </a:cubicBezTo>
                <a:lnTo>
                  <a:pt x="766" y="0"/>
                </a:lnTo>
                <a:lnTo>
                  <a:pt x="766" y="0"/>
                </a:lnTo>
                <a:cubicBezTo>
                  <a:pt x="769" y="174"/>
                  <a:pt x="772" y="347"/>
                  <a:pt x="775" y="5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7" name="Freeform 20">
            <a:extLst>
              <a:ext uri="{FF2B5EF4-FFF2-40B4-BE49-F238E27FC236}">
                <a16:creationId xmlns:a16="http://schemas.microsoft.com/office/drawing/2014/main" id="{7F3355E8-31E7-3D43-AD69-7891A056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663" y="11570983"/>
            <a:ext cx="560489" cy="389645"/>
          </a:xfrm>
          <a:custGeom>
            <a:avLst/>
            <a:gdLst>
              <a:gd name="T0" fmla="*/ 822 w 824"/>
              <a:gd name="T1" fmla="*/ 7 h 572"/>
              <a:gd name="T2" fmla="*/ 822 w 824"/>
              <a:gd name="T3" fmla="*/ 7 h 572"/>
              <a:gd name="T4" fmla="*/ 823 w 824"/>
              <a:gd name="T5" fmla="*/ 20 h 572"/>
              <a:gd name="T6" fmla="*/ 823 w 824"/>
              <a:gd name="T7" fmla="*/ 20 h 572"/>
              <a:gd name="T8" fmla="*/ 650 w 824"/>
              <a:gd name="T9" fmla="*/ 250 h 572"/>
              <a:gd name="T10" fmla="*/ 650 w 824"/>
              <a:gd name="T11" fmla="*/ 250 h 572"/>
              <a:gd name="T12" fmla="*/ 385 w 824"/>
              <a:gd name="T13" fmla="*/ 562 h 572"/>
              <a:gd name="T14" fmla="*/ 385 w 824"/>
              <a:gd name="T15" fmla="*/ 562 h 572"/>
              <a:gd name="T16" fmla="*/ 0 w 824"/>
              <a:gd name="T17" fmla="*/ 571 h 572"/>
              <a:gd name="T18" fmla="*/ 286 w 824"/>
              <a:gd name="T19" fmla="*/ 324 h 572"/>
              <a:gd name="T20" fmla="*/ 412 w 824"/>
              <a:gd name="T21" fmla="*/ 33 h 572"/>
              <a:gd name="T22" fmla="*/ 413 w 824"/>
              <a:gd name="T23" fmla="*/ 16 h 572"/>
              <a:gd name="T24" fmla="*/ 413 w 824"/>
              <a:gd name="T25" fmla="*/ 16 h 572"/>
              <a:gd name="T26" fmla="*/ 821 w 824"/>
              <a:gd name="T27" fmla="*/ 0 h 572"/>
              <a:gd name="T28" fmla="*/ 821 w 824"/>
              <a:gd name="T29" fmla="*/ 0 h 572"/>
              <a:gd name="T30" fmla="*/ 822 w 824"/>
              <a:gd name="T31" fmla="*/ 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" h="572">
                <a:moveTo>
                  <a:pt x="822" y="7"/>
                </a:moveTo>
                <a:lnTo>
                  <a:pt x="822" y="7"/>
                </a:lnTo>
                <a:cubicBezTo>
                  <a:pt x="822" y="11"/>
                  <a:pt x="822" y="16"/>
                  <a:pt x="823" y="20"/>
                </a:cubicBezTo>
                <a:lnTo>
                  <a:pt x="823" y="20"/>
                </a:lnTo>
                <a:cubicBezTo>
                  <a:pt x="797" y="93"/>
                  <a:pt x="698" y="190"/>
                  <a:pt x="650" y="250"/>
                </a:cubicBezTo>
                <a:lnTo>
                  <a:pt x="650" y="250"/>
                </a:lnTo>
                <a:cubicBezTo>
                  <a:pt x="587" y="330"/>
                  <a:pt x="476" y="455"/>
                  <a:pt x="385" y="562"/>
                </a:cubicBezTo>
                <a:lnTo>
                  <a:pt x="385" y="562"/>
                </a:lnTo>
                <a:cubicBezTo>
                  <a:pt x="257" y="565"/>
                  <a:pt x="128" y="568"/>
                  <a:pt x="0" y="571"/>
                </a:cubicBezTo>
                <a:lnTo>
                  <a:pt x="286" y="324"/>
                </a:lnTo>
                <a:lnTo>
                  <a:pt x="412" y="33"/>
                </a:lnTo>
                <a:lnTo>
                  <a:pt x="413" y="16"/>
                </a:lnTo>
                <a:lnTo>
                  <a:pt x="413" y="16"/>
                </a:lnTo>
                <a:cubicBezTo>
                  <a:pt x="548" y="26"/>
                  <a:pt x="681" y="21"/>
                  <a:pt x="821" y="0"/>
                </a:cubicBezTo>
                <a:lnTo>
                  <a:pt x="821" y="0"/>
                </a:lnTo>
                <a:cubicBezTo>
                  <a:pt x="822" y="2"/>
                  <a:pt x="822" y="5"/>
                  <a:pt x="822" y="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8" name="Freeform 21">
            <a:extLst>
              <a:ext uri="{FF2B5EF4-FFF2-40B4-BE49-F238E27FC236}">
                <a16:creationId xmlns:a16="http://schemas.microsoft.com/office/drawing/2014/main" id="{461CA930-41A8-2641-A6A4-1482E88A1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8272" y="5807229"/>
            <a:ext cx="257765" cy="746320"/>
          </a:xfrm>
          <a:custGeom>
            <a:avLst/>
            <a:gdLst>
              <a:gd name="T0" fmla="*/ 378 w 379"/>
              <a:gd name="T1" fmla="*/ 9 h 1098"/>
              <a:gd name="T2" fmla="*/ 378 w 379"/>
              <a:gd name="T3" fmla="*/ 14 h 1098"/>
              <a:gd name="T4" fmla="*/ 378 w 379"/>
              <a:gd name="T5" fmla="*/ 14 h 1098"/>
              <a:gd name="T6" fmla="*/ 217 w 379"/>
              <a:gd name="T7" fmla="*/ 435 h 1098"/>
              <a:gd name="T8" fmla="*/ 217 w 379"/>
              <a:gd name="T9" fmla="*/ 435 h 1098"/>
              <a:gd name="T10" fmla="*/ 207 w 379"/>
              <a:gd name="T11" fmla="*/ 668 h 1098"/>
              <a:gd name="T12" fmla="*/ 207 w 379"/>
              <a:gd name="T13" fmla="*/ 668 h 1098"/>
              <a:gd name="T14" fmla="*/ 354 w 379"/>
              <a:gd name="T15" fmla="*/ 793 h 1098"/>
              <a:gd name="T16" fmla="*/ 354 w 379"/>
              <a:gd name="T17" fmla="*/ 793 h 1098"/>
              <a:gd name="T18" fmla="*/ 325 w 379"/>
              <a:gd name="T19" fmla="*/ 891 h 1098"/>
              <a:gd name="T20" fmla="*/ 325 w 379"/>
              <a:gd name="T21" fmla="*/ 891 h 1098"/>
              <a:gd name="T22" fmla="*/ 288 w 379"/>
              <a:gd name="T23" fmla="*/ 907 h 1098"/>
              <a:gd name="T24" fmla="*/ 288 w 379"/>
              <a:gd name="T25" fmla="*/ 907 h 1098"/>
              <a:gd name="T26" fmla="*/ 244 w 379"/>
              <a:gd name="T27" fmla="*/ 961 h 1098"/>
              <a:gd name="T28" fmla="*/ 244 w 379"/>
              <a:gd name="T29" fmla="*/ 961 h 1098"/>
              <a:gd name="T30" fmla="*/ 283 w 379"/>
              <a:gd name="T31" fmla="*/ 989 h 1098"/>
              <a:gd name="T32" fmla="*/ 283 w 379"/>
              <a:gd name="T33" fmla="*/ 989 h 1098"/>
              <a:gd name="T34" fmla="*/ 296 w 379"/>
              <a:gd name="T35" fmla="*/ 993 h 1098"/>
              <a:gd name="T36" fmla="*/ 296 w 379"/>
              <a:gd name="T37" fmla="*/ 993 h 1098"/>
              <a:gd name="T38" fmla="*/ 268 w 379"/>
              <a:gd name="T39" fmla="*/ 1096 h 1098"/>
              <a:gd name="T40" fmla="*/ 268 w 379"/>
              <a:gd name="T41" fmla="*/ 1096 h 1098"/>
              <a:gd name="T42" fmla="*/ 169 w 379"/>
              <a:gd name="T43" fmla="*/ 1095 h 1098"/>
              <a:gd name="T44" fmla="*/ 169 w 379"/>
              <a:gd name="T45" fmla="*/ 1095 h 1098"/>
              <a:gd name="T46" fmla="*/ 0 w 379"/>
              <a:gd name="T47" fmla="*/ 1097 h 1098"/>
              <a:gd name="T48" fmla="*/ 0 w 379"/>
              <a:gd name="T49" fmla="*/ 1097 h 1098"/>
              <a:gd name="T50" fmla="*/ 119 w 379"/>
              <a:gd name="T51" fmla="*/ 880 h 1098"/>
              <a:gd name="T52" fmla="*/ 119 w 379"/>
              <a:gd name="T53" fmla="*/ 880 h 1098"/>
              <a:gd name="T54" fmla="*/ 113 w 379"/>
              <a:gd name="T55" fmla="*/ 517 h 1098"/>
              <a:gd name="T56" fmla="*/ 113 w 379"/>
              <a:gd name="T57" fmla="*/ 517 h 1098"/>
              <a:gd name="T58" fmla="*/ 307 w 379"/>
              <a:gd name="T59" fmla="*/ 6 h 1098"/>
              <a:gd name="T60" fmla="*/ 307 w 379"/>
              <a:gd name="T61" fmla="*/ 0 h 1098"/>
              <a:gd name="T62" fmla="*/ 307 w 379"/>
              <a:gd name="T63" fmla="*/ 0 h 1098"/>
              <a:gd name="T64" fmla="*/ 378 w 379"/>
              <a:gd name="T65" fmla="*/ 9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9" h="1098">
                <a:moveTo>
                  <a:pt x="378" y="9"/>
                </a:moveTo>
                <a:lnTo>
                  <a:pt x="378" y="14"/>
                </a:lnTo>
                <a:lnTo>
                  <a:pt x="378" y="14"/>
                </a:lnTo>
                <a:cubicBezTo>
                  <a:pt x="323" y="155"/>
                  <a:pt x="251" y="287"/>
                  <a:pt x="217" y="435"/>
                </a:cubicBezTo>
                <a:lnTo>
                  <a:pt x="217" y="435"/>
                </a:lnTo>
                <a:cubicBezTo>
                  <a:pt x="202" y="503"/>
                  <a:pt x="189" y="601"/>
                  <a:pt x="207" y="668"/>
                </a:cubicBezTo>
                <a:lnTo>
                  <a:pt x="207" y="668"/>
                </a:lnTo>
                <a:cubicBezTo>
                  <a:pt x="224" y="731"/>
                  <a:pt x="289" y="789"/>
                  <a:pt x="354" y="793"/>
                </a:cubicBezTo>
                <a:lnTo>
                  <a:pt x="354" y="793"/>
                </a:lnTo>
                <a:cubicBezTo>
                  <a:pt x="346" y="821"/>
                  <a:pt x="336" y="855"/>
                  <a:pt x="325" y="891"/>
                </a:cubicBezTo>
                <a:lnTo>
                  <a:pt x="325" y="891"/>
                </a:lnTo>
                <a:cubicBezTo>
                  <a:pt x="312" y="897"/>
                  <a:pt x="300" y="902"/>
                  <a:pt x="288" y="907"/>
                </a:cubicBezTo>
                <a:lnTo>
                  <a:pt x="288" y="907"/>
                </a:lnTo>
                <a:cubicBezTo>
                  <a:pt x="265" y="917"/>
                  <a:pt x="237" y="937"/>
                  <a:pt x="244" y="961"/>
                </a:cubicBezTo>
                <a:lnTo>
                  <a:pt x="244" y="961"/>
                </a:lnTo>
                <a:cubicBezTo>
                  <a:pt x="249" y="978"/>
                  <a:pt x="268" y="985"/>
                  <a:pt x="283" y="989"/>
                </a:cubicBezTo>
                <a:lnTo>
                  <a:pt x="283" y="989"/>
                </a:lnTo>
                <a:cubicBezTo>
                  <a:pt x="287" y="991"/>
                  <a:pt x="291" y="991"/>
                  <a:pt x="296" y="993"/>
                </a:cubicBezTo>
                <a:lnTo>
                  <a:pt x="296" y="993"/>
                </a:lnTo>
                <a:cubicBezTo>
                  <a:pt x="279" y="1050"/>
                  <a:pt x="268" y="1096"/>
                  <a:pt x="268" y="1096"/>
                </a:cubicBezTo>
                <a:lnTo>
                  <a:pt x="268" y="1096"/>
                </a:lnTo>
                <a:cubicBezTo>
                  <a:pt x="234" y="1096"/>
                  <a:pt x="201" y="1095"/>
                  <a:pt x="169" y="1095"/>
                </a:cubicBezTo>
                <a:lnTo>
                  <a:pt x="169" y="1095"/>
                </a:lnTo>
                <a:cubicBezTo>
                  <a:pt x="111" y="1093"/>
                  <a:pt x="56" y="1093"/>
                  <a:pt x="0" y="1097"/>
                </a:cubicBezTo>
                <a:lnTo>
                  <a:pt x="0" y="1097"/>
                </a:lnTo>
                <a:cubicBezTo>
                  <a:pt x="55" y="1032"/>
                  <a:pt x="99" y="961"/>
                  <a:pt x="119" y="880"/>
                </a:cubicBezTo>
                <a:lnTo>
                  <a:pt x="119" y="880"/>
                </a:lnTo>
                <a:cubicBezTo>
                  <a:pt x="146" y="762"/>
                  <a:pt x="116" y="639"/>
                  <a:pt x="113" y="517"/>
                </a:cubicBezTo>
                <a:lnTo>
                  <a:pt x="113" y="517"/>
                </a:lnTo>
                <a:cubicBezTo>
                  <a:pt x="110" y="333"/>
                  <a:pt x="178" y="149"/>
                  <a:pt x="307" y="6"/>
                </a:cubicBezTo>
                <a:lnTo>
                  <a:pt x="307" y="0"/>
                </a:lnTo>
                <a:lnTo>
                  <a:pt x="307" y="0"/>
                </a:lnTo>
                <a:cubicBezTo>
                  <a:pt x="331" y="2"/>
                  <a:pt x="355" y="5"/>
                  <a:pt x="378" y="9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9" name="Freeform 22">
            <a:extLst>
              <a:ext uri="{FF2B5EF4-FFF2-40B4-BE49-F238E27FC236}">
                <a16:creationId xmlns:a16="http://schemas.microsoft.com/office/drawing/2014/main" id="{C9820439-D36B-8248-A738-CC31DAC0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174" y="5534476"/>
            <a:ext cx="926158" cy="1291825"/>
          </a:xfrm>
          <a:custGeom>
            <a:avLst/>
            <a:gdLst>
              <a:gd name="T0" fmla="*/ 698 w 1364"/>
              <a:gd name="T1" fmla="*/ 480 h 1901"/>
              <a:gd name="T2" fmla="*/ 698 w 1364"/>
              <a:gd name="T3" fmla="*/ 480 h 1901"/>
              <a:gd name="T4" fmla="*/ 333 w 1364"/>
              <a:gd name="T5" fmla="*/ 435 h 1901"/>
              <a:gd name="T6" fmla="*/ 333 w 1364"/>
              <a:gd name="T7" fmla="*/ 435 h 1901"/>
              <a:gd name="T8" fmla="*/ 216 w 1364"/>
              <a:gd name="T9" fmla="*/ 409 h 1901"/>
              <a:gd name="T10" fmla="*/ 216 w 1364"/>
              <a:gd name="T11" fmla="*/ 409 h 1901"/>
              <a:gd name="T12" fmla="*/ 145 w 1364"/>
              <a:gd name="T13" fmla="*/ 400 h 1901"/>
              <a:gd name="T14" fmla="*/ 145 w 1364"/>
              <a:gd name="T15" fmla="*/ 400 h 1901"/>
              <a:gd name="T16" fmla="*/ 16 w 1364"/>
              <a:gd name="T17" fmla="*/ 410 h 1901"/>
              <a:gd name="T18" fmla="*/ 16 w 1364"/>
              <a:gd name="T19" fmla="*/ 410 h 1901"/>
              <a:gd name="T20" fmla="*/ 3 w 1364"/>
              <a:gd name="T21" fmla="*/ 395 h 1901"/>
              <a:gd name="T22" fmla="*/ 3 w 1364"/>
              <a:gd name="T23" fmla="*/ 395 h 1901"/>
              <a:gd name="T24" fmla="*/ 162 w 1364"/>
              <a:gd name="T25" fmla="*/ 142 h 1901"/>
              <a:gd name="T26" fmla="*/ 162 w 1364"/>
              <a:gd name="T27" fmla="*/ 142 h 1901"/>
              <a:gd name="T28" fmla="*/ 345 w 1364"/>
              <a:gd name="T29" fmla="*/ 105 h 1901"/>
              <a:gd name="T30" fmla="*/ 345 w 1364"/>
              <a:gd name="T31" fmla="*/ 105 h 1901"/>
              <a:gd name="T32" fmla="*/ 494 w 1364"/>
              <a:gd name="T33" fmla="*/ 107 h 1901"/>
              <a:gd name="T34" fmla="*/ 494 w 1364"/>
              <a:gd name="T35" fmla="*/ 107 h 1901"/>
              <a:gd name="T36" fmla="*/ 552 w 1364"/>
              <a:gd name="T37" fmla="*/ 72 h 1901"/>
              <a:gd name="T38" fmla="*/ 552 w 1364"/>
              <a:gd name="T39" fmla="*/ 72 h 1901"/>
              <a:gd name="T40" fmla="*/ 885 w 1364"/>
              <a:gd name="T41" fmla="*/ 192 h 1901"/>
              <a:gd name="T42" fmla="*/ 885 w 1364"/>
              <a:gd name="T43" fmla="*/ 192 h 1901"/>
              <a:gd name="T44" fmla="*/ 977 w 1364"/>
              <a:gd name="T45" fmla="*/ 467 h 1901"/>
              <a:gd name="T46" fmla="*/ 977 w 1364"/>
              <a:gd name="T47" fmla="*/ 467 h 1901"/>
              <a:gd name="T48" fmla="*/ 1081 w 1364"/>
              <a:gd name="T49" fmla="*/ 555 h 1901"/>
              <a:gd name="T50" fmla="*/ 1081 w 1364"/>
              <a:gd name="T51" fmla="*/ 555 h 1901"/>
              <a:gd name="T52" fmla="*/ 1183 w 1364"/>
              <a:gd name="T53" fmla="*/ 809 h 1901"/>
              <a:gd name="T54" fmla="*/ 1183 w 1364"/>
              <a:gd name="T55" fmla="*/ 809 h 1901"/>
              <a:gd name="T56" fmla="*/ 1090 w 1364"/>
              <a:gd name="T57" fmla="*/ 1234 h 1901"/>
              <a:gd name="T58" fmla="*/ 1090 w 1364"/>
              <a:gd name="T59" fmla="*/ 1234 h 1901"/>
              <a:gd name="T60" fmla="*/ 1303 w 1364"/>
              <a:gd name="T61" fmla="*/ 1566 h 1901"/>
              <a:gd name="T62" fmla="*/ 1303 w 1364"/>
              <a:gd name="T63" fmla="*/ 1566 h 1901"/>
              <a:gd name="T64" fmla="*/ 1318 w 1364"/>
              <a:gd name="T65" fmla="*/ 1900 h 1901"/>
              <a:gd name="T66" fmla="*/ 1318 w 1364"/>
              <a:gd name="T67" fmla="*/ 1900 h 1901"/>
              <a:gd name="T68" fmla="*/ 861 w 1364"/>
              <a:gd name="T69" fmla="*/ 1607 h 1901"/>
              <a:gd name="T70" fmla="*/ 856 w 1364"/>
              <a:gd name="T71" fmla="*/ 1609 h 1901"/>
              <a:gd name="T72" fmla="*/ 856 w 1364"/>
              <a:gd name="T73" fmla="*/ 1609 h 1901"/>
              <a:gd name="T74" fmla="*/ 748 w 1364"/>
              <a:gd name="T75" fmla="*/ 1317 h 1901"/>
              <a:gd name="T76" fmla="*/ 748 w 1364"/>
              <a:gd name="T77" fmla="*/ 1317 h 1901"/>
              <a:gd name="T78" fmla="*/ 712 w 1364"/>
              <a:gd name="T79" fmla="*/ 1260 h 1901"/>
              <a:gd name="T80" fmla="*/ 712 w 1364"/>
              <a:gd name="T81" fmla="*/ 1260 h 1901"/>
              <a:gd name="T82" fmla="*/ 662 w 1364"/>
              <a:gd name="T83" fmla="*/ 1234 h 1901"/>
              <a:gd name="T84" fmla="*/ 662 w 1364"/>
              <a:gd name="T85" fmla="*/ 1234 h 1901"/>
              <a:gd name="T86" fmla="*/ 629 w 1364"/>
              <a:gd name="T87" fmla="*/ 1224 h 1901"/>
              <a:gd name="T88" fmla="*/ 629 w 1364"/>
              <a:gd name="T89" fmla="*/ 1224 h 1901"/>
              <a:gd name="T90" fmla="*/ 629 w 1364"/>
              <a:gd name="T91" fmla="*/ 1074 h 1901"/>
              <a:gd name="T92" fmla="*/ 629 w 1364"/>
              <a:gd name="T93" fmla="*/ 1074 h 1901"/>
              <a:gd name="T94" fmla="*/ 702 w 1364"/>
              <a:gd name="T95" fmla="*/ 955 h 1901"/>
              <a:gd name="T96" fmla="*/ 702 w 1364"/>
              <a:gd name="T97" fmla="*/ 955 h 1901"/>
              <a:gd name="T98" fmla="*/ 840 w 1364"/>
              <a:gd name="T99" fmla="*/ 869 h 1901"/>
              <a:gd name="T100" fmla="*/ 840 w 1364"/>
              <a:gd name="T101" fmla="*/ 869 h 1901"/>
              <a:gd name="T102" fmla="*/ 734 w 1364"/>
              <a:gd name="T103" fmla="*/ 755 h 1901"/>
              <a:gd name="T104" fmla="*/ 728 w 1364"/>
              <a:gd name="T105" fmla="*/ 744 h 1901"/>
              <a:gd name="T106" fmla="*/ 728 w 1364"/>
              <a:gd name="T107" fmla="*/ 744 h 1901"/>
              <a:gd name="T108" fmla="*/ 699 w 1364"/>
              <a:gd name="T109" fmla="*/ 485 h 1901"/>
              <a:gd name="T110" fmla="*/ 698 w 1364"/>
              <a:gd name="T111" fmla="*/ 480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4" h="1901">
                <a:moveTo>
                  <a:pt x="698" y="480"/>
                </a:moveTo>
                <a:lnTo>
                  <a:pt x="698" y="480"/>
                </a:lnTo>
                <a:cubicBezTo>
                  <a:pt x="579" y="504"/>
                  <a:pt x="453" y="467"/>
                  <a:pt x="333" y="435"/>
                </a:cubicBezTo>
                <a:lnTo>
                  <a:pt x="333" y="435"/>
                </a:lnTo>
                <a:cubicBezTo>
                  <a:pt x="295" y="424"/>
                  <a:pt x="255" y="416"/>
                  <a:pt x="216" y="409"/>
                </a:cubicBezTo>
                <a:lnTo>
                  <a:pt x="216" y="409"/>
                </a:lnTo>
                <a:cubicBezTo>
                  <a:pt x="193" y="405"/>
                  <a:pt x="169" y="402"/>
                  <a:pt x="145" y="400"/>
                </a:cubicBezTo>
                <a:lnTo>
                  <a:pt x="145" y="400"/>
                </a:lnTo>
                <a:cubicBezTo>
                  <a:pt x="101" y="398"/>
                  <a:pt x="58" y="400"/>
                  <a:pt x="16" y="410"/>
                </a:cubicBezTo>
                <a:lnTo>
                  <a:pt x="16" y="410"/>
                </a:lnTo>
                <a:cubicBezTo>
                  <a:pt x="7" y="411"/>
                  <a:pt x="0" y="403"/>
                  <a:pt x="3" y="395"/>
                </a:cubicBezTo>
                <a:lnTo>
                  <a:pt x="3" y="395"/>
                </a:lnTo>
                <a:cubicBezTo>
                  <a:pt x="31" y="312"/>
                  <a:pt x="86" y="188"/>
                  <a:pt x="162" y="142"/>
                </a:cubicBezTo>
                <a:lnTo>
                  <a:pt x="162" y="142"/>
                </a:lnTo>
                <a:cubicBezTo>
                  <a:pt x="216" y="108"/>
                  <a:pt x="282" y="97"/>
                  <a:pt x="345" y="105"/>
                </a:cubicBezTo>
                <a:lnTo>
                  <a:pt x="345" y="105"/>
                </a:lnTo>
                <a:cubicBezTo>
                  <a:pt x="396" y="110"/>
                  <a:pt x="448" y="126"/>
                  <a:pt x="494" y="107"/>
                </a:cubicBezTo>
                <a:lnTo>
                  <a:pt x="494" y="107"/>
                </a:lnTo>
                <a:cubicBezTo>
                  <a:pt x="515" y="99"/>
                  <a:pt x="533" y="84"/>
                  <a:pt x="552" y="72"/>
                </a:cubicBezTo>
                <a:lnTo>
                  <a:pt x="552" y="72"/>
                </a:lnTo>
                <a:cubicBezTo>
                  <a:pt x="675" y="0"/>
                  <a:pt x="822" y="79"/>
                  <a:pt x="885" y="192"/>
                </a:cubicBezTo>
                <a:lnTo>
                  <a:pt x="885" y="192"/>
                </a:lnTo>
                <a:cubicBezTo>
                  <a:pt x="933" y="279"/>
                  <a:pt x="912" y="396"/>
                  <a:pt x="977" y="467"/>
                </a:cubicBezTo>
                <a:lnTo>
                  <a:pt x="977" y="467"/>
                </a:lnTo>
                <a:cubicBezTo>
                  <a:pt x="1008" y="501"/>
                  <a:pt x="1048" y="524"/>
                  <a:pt x="1081" y="555"/>
                </a:cubicBezTo>
                <a:lnTo>
                  <a:pt x="1081" y="555"/>
                </a:lnTo>
                <a:cubicBezTo>
                  <a:pt x="1151" y="619"/>
                  <a:pt x="1189" y="714"/>
                  <a:pt x="1183" y="809"/>
                </a:cubicBezTo>
                <a:lnTo>
                  <a:pt x="1183" y="809"/>
                </a:lnTo>
                <a:cubicBezTo>
                  <a:pt x="1173" y="955"/>
                  <a:pt x="1064" y="1090"/>
                  <a:pt x="1090" y="1234"/>
                </a:cubicBezTo>
                <a:lnTo>
                  <a:pt x="1090" y="1234"/>
                </a:lnTo>
                <a:cubicBezTo>
                  <a:pt x="1113" y="1365"/>
                  <a:pt x="1238" y="1450"/>
                  <a:pt x="1303" y="1566"/>
                </a:cubicBezTo>
                <a:lnTo>
                  <a:pt x="1303" y="1566"/>
                </a:lnTo>
                <a:cubicBezTo>
                  <a:pt x="1358" y="1668"/>
                  <a:pt x="1363" y="1794"/>
                  <a:pt x="1318" y="1900"/>
                </a:cubicBezTo>
                <a:lnTo>
                  <a:pt x="1318" y="1900"/>
                </a:lnTo>
                <a:cubicBezTo>
                  <a:pt x="1205" y="1750"/>
                  <a:pt x="1045" y="1634"/>
                  <a:pt x="861" y="1607"/>
                </a:cubicBezTo>
                <a:lnTo>
                  <a:pt x="856" y="1609"/>
                </a:lnTo>
                <a:lnTo>
                  <a:pt x="856" y="1609"/>
                </a:lnTo>
                <a:cubicBezTo>
                  <a:pt x="807" y="1467"/>
                  <a:pt x="768" y="1360"/>
                  <a:pt x="748" y="1317"/>
                </a:cubicBezTo>
                <a:lnTo>
                  <a:pt x="748" y="1317"/>
                </a:lnTo>
                <a:cubicBezTo>
                  <a:pt x="739" y="1296"/>
                  <a:pt x="729" y="1275"/>
                  <a:pt x="712" y="1260"/>
                </a:cubicBezTo>
                <a:lnTo>
                  <a:pt x="712" y="1260"/>
                </a:lnTo>
                <a:cubicBezTo>
                  <a:pt x="698" y="1247"/>
                  <a:pt x="680" y="1240"/>
                  <a:pt x="662" y="1234"/>
                </a:cubicBezTo>
                <a:lnTo>
                  <a:pt x="662" y="1234"/>
                </a:lnTo>
                <a:cubicBezTo>
                  <a:pt x="652" y="1230"/>
                  <a:pt x="640" y="1227"/>
                  <a:pt x="629" y="1224"/>
                </a:cubicBezTo>
                <a:lnTo>
                  <a:pt x="629" y="1224"/>
                </a:lnTo>
                <a:cubicBezTo>
                  <a:pt x="613" y="1176"/>
                  <a:pt x="613" y="1120"/>
                  <a:pt x="629" y="1074"/>
                </a:cubicBezTo>
                <a:lnTo>
                  <a:pt x="629" y="1074"/>
                </a:lnTo>
                <a:cubicBezTo>
                  <a:pt x="637" y="1052"/>
                  <a:pt x="686" y="952"/>
                  <a:pt x="702" y="955"/>
                </a:cubicBezTo>
                <a:lnTo>
                  <a:pt x="702" y="955"/>
                </a:lnTo>
                <a:cubicBezTo>
                  <a:pt x="735" y="962"/>
                  <a:pt x="813" y="968"/>
                  <a:pt x="840" y="869"/>
                </a:cubicBezTo>
                <a:lnTo>
                  <a:pt x="840" y="869"/>
                </a:lnTo>
                <a:cubicBezTo>
                  <a:pt x="846" y="810"/>
                  <a:pt x="792" y="752"/>
                  <a:pt x="734" y="755"/>
                </a:cubicBezTo>
                <a:lnTo>
                  <a:pt x="728" y="744"/>
                </a:lnTo>
                <a:lnTo>
                  <a:pt x="728" y="744"/>
                </a:lnTo>
                <a:cubicBezTo>
                  <a:pt x="691" y="663"/>
                  <a:pt x="689" y="572"/>
                  <a:pt x="699" y="485"/>
                </a:cubicBezTo>
                <a:lnTo>
                  <a:pt x="698" y="48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0" name="Freeform 23">
            <a:extLst>
              <a:ext uri="{FF2B5EF4-FFF2-40B4-BE49-F238E27FC236}">
                <a16:creationId xmlns:a16="http://schemas.microsoft.com/office/drawing/2014/main" id="{4B04008E-E3CC-3341-995B-B6DA30ED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205" y="9829568"/>
            <a:ext cx="557493" cy="1061034"/>
          </a:xfrm>
          <a:custGeom>
            <a:avLst/>
            <a:gdLst>
              <a:gd name="T0" fmla="*/ 819 w 820"/>
              <a:gd name="T1" fmla="*/ 14 h 1562"/>
              <a:gd name="T2" fmla="*/ 819 w 820"/>
              <a:gd name="T3" fmla="*/ 16 h 1562"/>
              <a:gd name="T4" fmla="*/ 819 w 820"/>
              <a:gd name="T5" fmla="*/ 16 h 1562"/>
              <a:gd name="T6" fmla="*/ 801 w 820"/>
              <a:gd name="T7" fmla="*/ 1507 h 1562"/>
              <a:gd name="T8" fmla="*/ 788 w 820"/>
              <a:gd name="T9" fmla="*/ 1507 h 1562"/>
              <a:gd name="T10" fmla="*/ 788 w 820"/>
              <a:gd name="T11" fmla="*/ 1507 h 1562"/>
              <a:gd name="T12" fmla="*/ 36 w 820"/>
              <a:gd name="T13" fmla="*/ 1534 h 1562"/>
              <a:gd name="T14" fmla="*/ 36 w 820"/>
              <a:gd name="T15" fmla="*/ 1534 h 1562"/>
              <a:gd name="T16" fmla="*/ 0 w 820"/>
              <a:gd name="T17" fmla="*/ 0 h 1562"/>
              <a:gd name="T18" fmla="*/ 0 w 820"/>
              <a:gd name="T19" fmla="*/ 0 h 1562"/>
              <a:gd name="T20" fmla="*/ 819 w 820"/>
              <a:gd name="T21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0" h="1562">
                <a:moveTo>
                  <a:pt x="819" y="14"/>
                </a:moveTo>
                <a:lnTo>
                  <a:pt x="819" y="16"/>
                </a:lnTo>
                <a:lnTo>
                  <a:pt x="819" y="16"/>
                </a:lnTo>
                <a:cubicBezTo>
                  <a:pt x="799" y="499"/>
                  <a:pt x="796" y="1003"/>
                  <a:pt x="801" y="1507"/>
                </a:cubicBezTo>
                <a:lnTo>
                  <a:pt x="788" y="1507"/>
                </a:lnTo>
                <a:lnTo>
                  <a:pt x="788" y="1507"/>
                </a:lnTo>
                <a:cubicBezTo>
                  <a:pt x="478" y="1561"/>
                  <a:pt x="352" y="1561"/>
                  <a:pt x="36" y="1534"/>
                </a:cubicBezTo>
                <a:lnTo>
                  <a:pt x="36" y="1534"/>
                </a:lnTo>
                <a:cubicBezTo>
                  <a:pt x="19" y="1018"/>
                  <a:pt x="6" y="494"/>
                  <a:pt x="0" y="0"/>
                </a:cubicBezTo>
                <a:lnTo>
                  <a:pt x="0" y="0"/>
                </a:lnTo>
                <a:cubicBezTo>
                  <a:pt x="275" y="19"/>
                  <a:pt x="549" y="29"/>
                  <a:pt x="819" y="1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1" name="Freeform 24">
            <a:extLst>
              <a:ext uri="{FF2B5EF4-FFF2-40B4-BE49-F238E27FC236}">
                <a16:creationId xmlns:a16="http://schemas.microsoft.com/office/drawing/2014/main" id="{9C935677-7956-1D42-9452-A6686C6F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663" y="9790603"/>
            <a:ext cx="527520" cy="1100000"/>
          </a:xfrm>
          <a:custGeom>
            <a:avLst/>
            <a:gdLst>
              <a:gd name="T0" fmla="*/ 741 w 778"/>
              <a:gd name="T1" fmla="*/ 57 h 1619"/>
              <a:gd name="T2" fmla="*/ 741 w 778"/>
              <a:gd name="T3" fmla="*/ 57 h 1619"/>
              <a:gd name="T4" fmla="*/ 777 w 778"/>
              <a:gd name="T5" fmla="*/ 1591 h 1619"/>
              <a:gd name="T6" fmla="*/ 777 w 778"/>
              <a:gd name="T7" fmla="*/ 1591 h 1619"/>
              <a:gd name="T8" fmla="*/ 78 w 778"/>
              <a:gd name="T9" fmla="*/ 1592 h 1619"/>
              <a:gd name="T10" fmla="*/ 78 w 778"/>
              <a:gd name="T11" fmla="*/ 1592 h 1619"/>
              <a:gd name="T12" fmla="*/ 0 w 778"/>
              <a:gd name="T13" fmla="*/ 0 h 1619"/>
              <a:gd name="T14" fmla="*/ 0 w 778"/>
              <a:gd name="T15" fmla="*/ 0 h 1619"/>
              <a:gd name="T16" fmla="*/ 741 w 778"/>
              <a:gd name="T17" fmla="*/ 57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8" h="1619">
                <a:moveTo>
                  <a:pt x="741" y="57"/>
                </a:moveTo>
                <a:lnTo>
                  <a:pt x="741" y="57"/>
                </a:lnTo>
                <a:cubicBezTo>
                  <a:pt x="747" y="551"/>
                  <a:pt x="760" y="1075"/>
                  <a:pt x="777" y="1591"/>
                </a:cubicBezTo>
                <a:lnTo>
                  <a:pt x="777" y="1591"/>
                </a:lnTo>
                <a:cubicBezTo>
                  <a:pt x="491" y="1618"/>
                  <a:pt x="361" y="1618"/>
                  <a:pt x="78" y="1592"/>
                </a:cubicBezTo>
                <a:lnTo>
                  <a:pt x="78" y="1592"/>
                </a:lnTo>
                <a:cubicBezTo>
                  <a:pt x="38" y="1061"/>
                  <a:pt x="2" y="528"/>
                  <a:pt x="0" y="0"/>
                </a:cubicBezTo>
                <a:lnTo>
                  <a:pt x="0" y="0"/>
                </a:lnTo>
                <a:cubicBezTo>
                  <a:pt x="247" y="17"/>
                  <a:pt x="494" y="41"/>
                  <a:pt x="741" y="5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2" name="Freeform 25">
            <a:extLst>
              <a:ext uri="{FF2B5EF4-FFF2-40B4-BE49-F238E27FC236}">
                <a16:creationId xmlns:a16="http://schemas.microsoft.com/office/drawing/2014/main" id="{DE54EE49-0C7F-6F42-A596-CCE3E6F2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183" y="6481614"/>
            <a:ext cx="365667" cy="440600"/>
          </a:xfrm>
          <a:custGeom>
            <a:avLst/>
            <a:gdLst>
              <a:gd name="T0" fmla="*/ 340 w 540"/>
              <a:gd name="T1" fmla="*/ 323 h 647"/>
              <a:gd name="T2" fmla="*/ 340 w 540"/>
              <a:gd name="T3" fmla="*/ 323 h 647"/>
              <a:gd name="T4" fmla="*/ 338 w 540"/>
              <a:gd name="T5" fmla="*/ 381 h 647"/>
              <a:gd name="T6" fmla="*/ 338 w 540"/>
              <a:gd name="T7" fmla="*/ 381 h 647"/>
              <a:gd name="T8" fmla="*/ 413 w 540"/>
              <a:gd name="T9" fmla="*/ 418 h 647"/>
              <a:gd name="T10" fmla="*/ 413 w 540"/>
              <a:gd name="T11" fmla="*/ 418 h 647"/>
              <a:gd name="T12" fmla="*/ 474 w 540"/>
              <a:gd name="T13" fmla="*/ 392 h 647"/>
              <a:gd name="T14" fmla="*/ 474 w 540"/>
              <a:gd name="T15" fmla="*/ 392 h 647"/>
              <a:gd name="T16" fmla="*/ 539 w 540"/>
              <a:gd name="T17" fmla="*/ 545 h 647"/>
              <a:gd name="T18" fmla="*/ 539 w 540"/>
              <a:gd name="T19" fmla="*/ 545 h 647"/>
              <a:gd name="T20" fmla="*/ 369 w 540"/>
              <a:gd name="T21" fmla="*/ 627 h 647"/>
              <a:gd name="T22" fmla="*/ 369 w 540"/>
              <a:gd name="T23" fmla="*/ 627 h 647"/>
              <a:gd name="T24" fmla="*/ 265 w 540"/>
              <a:gd name="T25" fmla="*/ 645 h 647"/>
              <a:gd name="T26" fmla="*/ 265 w 540"/>
              <a:gd name="T27" fmla="*/ 645 h 647"/>
              <a:gd name="T28" fmla="*/ 25 w 540"/>
              <a:gd name="T29" fmla="*/ 418 h 647"/>
              <a:gd name="T30" fmla="*/ 25 w 540"/>
              <a:gd name="T31" fmla="*/ 418 h 647"/>
              <a:gd name="T32" fmla="*/ 24 w 540"/>
              <a:gd name="T33" fmla="*/ 102 h 647"/>
              <a:gd name="T34" fmla="*/ 24 w 540"/>
              <a:gd name="T35" fmla="*/ 102 h 647"/>
              <a:gd name="T36" fmla="*/ 24 w 540"/>
              <a:gd name="T37" fmla="*/ 102 h 647"/>
              <a:gd name="T38" fmla="*/ 123 w 540"/>
              <a:gd name="T39" fmla="*/ 103 h 647"/>
              <a:gd name="T40" fmla="*/ 123 w 540"/>
              <a:gd name="T41" fmla="*/ 103 h 647"/>
              <a:gd name="T42" fmla="*/ 151 w 540"/>
              <a:gd name="T43" fmla="*/ 0 h 647"/>
              <a:gd name="T44" fmla="*/ 151 w 540"/>
              <a:gd name="T45" fmla="*/ 0 h 647"/>
              <a:gd name="T46" fmla="*/ 343 w 540"/>
              <a:gd name="T47" fmla="*/ 14 h 647"/>
              <a:gd name="T48" fmla="*/ 343 w 540"/>
              <a:gd name="T49" fmla="*/ 14 h 647"/>
              <a:gd name="T50" fmla="*/ 312 w 540"/>
              <a:gd name="T51" fmla="*/ 37 h 647"/>
              <a:gd name="T52" fmla="*/ 312 w 540"/>
              <a:gd name="T53" fmla="*/ 37 h 647"/>
              <a:gd name="T54" fmla="*/ 296 w 540"/>
              <a:gd name="T55" fmla="*/ 182 h 647"/>
              <a:gd name="T56" fmla="*/ 310 w 540"/>
              <a:gd name="T57" fmla="*/ 190 h 647"/>
              <a:gd name="T58" fmla="*/ 310 w 540"/>
              <a:gd name="T59" fmla="*/ 190 h 647"/>
              <a:gd name="T60" fmla="*/ 331 w 540"/>
              <a:gd name="T61" fmla="*/ 321 h 647"/>
              <a:gd name="T62" fmla="*/ 340 w 540"/>
              <a:gd name="T63" fmla="*/ 323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0" h="647">
                <a:moveTo>
                  <a:pt x="340" y="323"/>
                </a:moveTo>
                <a:lnTo>
                  <a:pt x="340" y="323"/>
                </a:lnTo>
                <a:cubicBezTo>
                  <a:pt x="336" y="339"/>
                  <a:pt x="334" y="359"/>
                  <a:pt x="338" y="381"/>
                </a:cubicBezTo>
                <a:lnTo>
                  <a:pt x="338" y="381"/>
                </a:lnTo>
                <a:cubicBezTo>
                  <a:pt x="344" y="418"/>
                  <a:pt x="377" y="425"/>
                  <a:pt x="413" y="418"/>
                </a:cubicBezTo>
                <a:lnTo>
                  <a:pt x="413" y="418"/>
                </a:lnTo>
                <a:cubicBezTo>
                  <a:pt x="435" y="413"/>
                  <a:pt x="453" y="395"/>
                  <a:pt x="474" y="392"/>
                </a:cubicBezTo>
                <a:lnTo>
                  <a:pt x="474" y="392"/>
                </a:lnTo>
                <a:cubicBezTo>
                  <a:pt x="503" y="389"/>
                  <a:pt x="523" y="452"/>
                  <a:pt x="539" y="545"/>
                </a:cubicBezTo>
                <a:lnTo>
                  <a:pt x="539" y="545"/>
                </a:lnTo>
                <a:cubicBezTo>
                  <a:pt x="489" y="583"/>
                  <a:pt x="429" y="610"/>
                  <a:pt x="369" y="627"/>
                </a:cubicBezTo>
                <a:lnTo>
                  <a:pt x="369" y="627"/>
                </a:lnTo>
                <a:cubicBezTo>
                  <a:pt x="336" y="638"/>
                  <a:pt x="300" y="646"/>
                  <a:pt x="265" y="645"/>
                </a:cubicBezTo>
                <a:lnTo>
                  <a:pt x="265" y="645"/>
                </a:lnTo>
                <a:cubicBezTo>
                  <a:pt x="146" y="641"/>
                  <a:pt x="53" y="532"/>
                  <a:pt x="25" y="418"/>
                </a:cubicBezTo>
                <a:lnTo>
                  <a:pt x="25" y="418"/>
                </a:lnTo>
                <a:cubicBezTo>
                  <a:pt x="0" y="314"/>
                  <a:pt x="3" y="206"/>
                  <a:pt x="24" y="102"/>
                </a:cubicBezTo>
                <a:lnTo>
                  <a:pt x="24" y="102"/>
                </a:lnTo>
                <a:lnTo>
                  <a:pt x="24" y="102"/>
                </a:lnTo>
                <a:cubicBezTo>
                  <a:pt x="56" y="102"/>
                  <a:pt x="89" y="103"/>
                  <a:pt x="123" y="103"/>
                </a:cubicBezTo>
                <a:lnTo>
                  <a:pt x="123" y="103"/>
                </a:lnTo>
                <a:cubicBezTo>
                  <a:pt x="123" y="103"/>
                  <a:pt x="134" y="57"/>
                  <a:pt x="151" y="0"/>
                </a:cubicBezTo>
                <a:lnTo>
                  <a:pt x="151" y="0"/>
                </a:lnTo>
                <a:cubicBezTo>
                  <a:pt x="191" y="7"/>
                  <a:pt x="276" y="12"/>
                  <a:pt x="343" y="14"/>
                </a:cubicBezTo>
                <a:lnTo>
                  <a:pt x="343" y="14"/>
                </a:lnTo>
                <a:cubicBezTo>
                  <a:pt x="331" y="21"/>
                  <a:pt x="322" y="28"/>
                  <a:pt x="312" y="37"/>
                </a:cubicBezTo>
                <a:lnTo>
                  <a:pt x="312" y="37"/>
                </a:lnTo>
                <a:cubicBezTo>
                  <a:pt x="272" y="75"/>
                  <a:pt x="258" y="144"/>
                  <a:pt x="296" y="182"/>
                </a:cubicBezTo>
                <a:lnTo>
                  <a:pt x="310" y="190"/>
                </a:lnTo>
                <a:lnTo>
                  <a:pt x="310" y="190"/>
                </a:lnTo>
                <a:cubicBezTo>
                  <a:pt x="284" y="233"/>
                  <a:pt x="290" y="293"/>
                  <a:pt x="331" y="321"/>
                </a:cubicBezTo>
                <a:lnTo>
                  <a:pt x="340" y="323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Freeform 26">
            <a:extLst>
              <a:ext uri="{FF2B5EF4-FFF2-40B4-BE49-F238E27FC236}">
                <a16:creationId xmlns:a16="http://schemas.microsoft.com/office/drawing/2014/main" id="{480018B3-EE3E-0040-979C-AD1B0990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158" y="5813223"/>
            <a:ext cx="557493" cy="599454"/>
          </a:xfrm>
          <a:custGeom>
            <a:avLst/>
            <a:gdLst>
              <a:gd name="T0" fmla="*/ 28 w 820"/>
              <a:gd name="T1" fmla="*/ 426 h 883"/>
              <a:gd name="T2" fmla="*/ 28 w 820"/>
              <a:gd name="T3" fmla="*/ 426 h 883"/>
              <a:gd name="T4" fmla="*/ 189 w 820"/>
              <a:gd name="T5" fmla="*/ 5 h 883"/>
              <a:gd name="T6" fmla="*/ 189 w 820"/>
              <a:gd name="T7" fmla="*/ 0 h 883"/>
              <a:gd name="T8" fmla="*/ 189 w 820"/>
              <a:gd name="T9" fmla="*/ 0 h 883"/>
              <a:gd name="T10" fmla="*/ 306 w 820"/>
              <a:gd name="T11" fmla="*/ 26 h 883"/>
              <a:gd name="T12" fmla="*/ 306 w 820"/>
              <a:gd name="T13" fmla="*/ 26 h 883"/>
              <a:gd name="T14" fmla="*/ 671 w 820"/>
              <a:gd name="T15" fmla="*/ 71 h 883"/>
              <a:gd name="T16" fmla="*/ 672 w 820"/>
              <a:gd name="T17" fmla="*/ 76 h 883"/>
              <a:gd name="T18" fmla="*/ 672 w 820"/>
              <a:gd name="T19" fmla="*/ 76 h 883"/>
              <a:gd name="T20" fmla="*/ 701 w 820"/>
              <a:gd name="T21" fmla="*/ 335 h 883"/>
              <a:gd name="T22" fmla="*/ 707 w 820"/>
              <a:gd name="T23" fmla="*/ 346 h 883"/>
              <a:gd name="T24" fmla="*/ 707 w 820"/>
              <a:gd name="T25" fmla="*/ 346 h 883"/>
              <a:gd name="T26" fmla="*/ 813 w 820"/>
              <a:gd name="T27" fmla="*/ 460 h 883"/>
              <a:gd name="T28" fmla="*/ 813 w 820"/>
              <a:gd name="T29" fmla="*/ 460 h 883"/>
              <a:gd name="T30" fmla="*/ 675 w 820"/>
              <a:gd name="T31" fmla="*/ 546 h 883"/>
              <a:gd name="T32" fmla="*/ 675 w 820"/>
              <a:gd name="T33" fmla="*/ 546 h 883"/>
              <a:gd name="T34" fmla="*/ 602 w 820"/>
              <a:gd name="T35" fmla="*/ 665 h 883"/>
              <a:gd name="T36" fmla="*/ 602 w 820"/>
              <a:gd name="T37" fmla="*/ 665 h 883"/>
              <a:gd name="T38" fmla="*/ 602 w 820"/>
              <a:gd name="T39" fmla="*/ 815 h 883"/>
              <a:gd name="T40" fmla="*/ 602 w 820"/>
              <a:gd name="T41" fmla="*/ 815 h 883"/>
              <a:gd name="T42" fmla="*/ 136 w 820"/>
              <a:gd name="T43" fmla="*/ 882 h 883"/>
              <a:gd name="T44" fmla="*/ 136 w 820"/>
              <a:gd name="T45" fmla="*/ 882 h 883"/>
              <a:gd name="T46" fmla="*/ 165 w 820"/>
              <a:gd name="T47" fmla="*/ 784 h 883"/>
              <a:gd name="T48" fmla="*/ 165 w 820"/>
              <a:gd name="T49" fmla="*/ 784 h 883"/>
              <a:gd name="T50" fmla="*/ 18 w 820"/>
              <a:gd name="T51" fmla="*/ 659 h 883"/>
              <a:gd name="T52" fmla="*/ 18 w 820"/>
              <a:gd name="T53" fmla="*/ 659 h 883"/>
              <a:gd name="T54" fmla="*/ 28 w 820"/>
              <a:gd name="T55" fmla="*/ 426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0" h="883">
                <a:moveTo>
                  <a:pt x="28" y="426"/>
                </a:moveTo>
                <a:lnTo>
                  <a:pt x="28" y="426"/>
                </a:lnTo>
                <a:cubicBezTo>
                  <a:pt x="62" y="278"/>
                  <a:pt x="134" y="146"/>
                  <a:pt x="189" y="5"/>
                </a:cubicBezTo>
                <a:lnTo>
                  <a:pt x="189" y="0"/>
                </a:lnTo>
                <a:lnTo>
                  <a:pt x="189" y="0"/>
                </a:lnTo>
                <a:cubicBezTo>
                  <a:pt x="228" y="7"/>
                  <a:pt x="268" y="15"/>
                  <a:pt x="306" y="26"/>
                </a:cubicBezTo>
                <a:lnTo>
                  <a:pt x="306" y="26"/>
                </a:lnTo>
                <a:cubicBezTo>
                  <a:pt x="426" y="58"/>
                  <a:pt x="552" y="95"/>
                  <a:pt x="671" y="71"/>
                </a:cubicBezTo>
                <a:lnTo>
                  <a:pt x="672" y="76"/>
                </a:lnTo>
                <a:lnTo>
                  <a:pt x="672" y="76"/>
                </a:lnTo>
                <a:cubicBezTo>
                  <a:pt x="662" y="163"/>
                  <a:pt x="664" y="254"/>
                  <a:pt x="701" y="335"/>
                </a:cubicBezTo>
                <a:lnTo>
                  <a:pt x="707" y="346"/>
                </a:lnTo>
                <a:lnTo>
                  <a:pt x="707" y="346"/>
                </a:lnTo>
                <a:cubicBezTo>
                  <a:pt x="765" y="343"/>
                  <a:pt x="819" y="401"/>
                  <a:pt x="813" y="460"/>
                </a:cubicBezTo>
                <a:lnTo>
                  <a:pt x="813" y="460"/>
                </a:lnTo>
                <a:cubicBezTo>
                  <a:pt x="786" y="559"/>
                  <a:pt x="708" y="553"/>
                  <a:pt x="675" y="546"/>
                </a:cubicBezTo>
                <a:lnTo>
                  <a:pt x="675" y="546"/>
                </a:lnTo>
                <a:cubicBezTo>
                  <a:pt x="659" y="543"/>
                  <a:pt x="610" y="643"/>
                  <a:pt x="602" y="665"/>
                </a:cubicBezTo>
                <a:lnTo>
                  <a:pt x="602" y="665"/>
                </a:lnTo>
                <a:cubicBezTo>
                  <a:pt x="586" y="711"/>
                  <a:pt x="586" y="767"/>
                  <a:pt x="602" y="815"/>
                </a:cubicBezTo>
                <a:lnTo>
                  <a:pt x="602" y="815"/>
                </a:lnTo>
                <a:cubicBezTo>
                  <a:pt x="453" y="777"/>
                  <a:pt x="279" y="825"/>
                  <a:pt x="136" y="882"/>
                </a:cubicBezTo>
                <a:lnTo>
                  <a:pt x="136" y="882"/>
                </a:lnTo>
                <a:cubicBezTo>
                  <a:pt x="147" y="846"/>
                  <a:pt x="157" y="812"/>
                  <a:pt x="165" y="784"/>
                </a:cubicBezTo>
                <a:lnTo>
                  <a:pt x="165" y="784"/>
                </a:lnTo>
                <a:cubicBezTo>
                  <a:pt x="100" y="780"/>
                  <a:pt x="35" y="722"/>
                  <a:pt x="18" y="659"/>
                </a:cubicBezTo>
                <a:lnTo>
                  <a:pt x="18" y="659"/>
                </a:lnTo>
                <a:cubicBezTo>
                  <a:pt x="0" y="592"/>
                  <a:pt x="13" y="494"/>
                  <a:pt x="28" y="42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4" name="Freeform 27">
            <a:extLst>
              <a:ext uri="{FF2B5EF4-FFF2-40B4-BE49-F238E27FC236}">
                <a16:creationId xmlns:a16="http://schemas.microsoft.com/office/drawing/2014/main" id="{1627614D-7C77-2A4A-82FD-D0381218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996" y="7203958"/>
            <a:ext cx="1129971" cy="806265"/>
          </a:xfrm>
          <a:custGeom>
            <a:avLst/>
            <a:gdLst>
              <a:gd name="T0" fmla="*/ 1624 w 1664"/>
              <a:gd name="T1" fmla="*/ 769 h 1185"/>
              <a:gd name="T2" fmla="*/ 1634 w 1664"/>
              <a:gd name="T3" fmla="*/ 705 h 1185"/>
              <a:gd name="T4" fmla="*/ 1629 w 1664"/>
              <a:gd name="T5" fmla="*/ 672 h 1185"/>
              <a:gd name="T6" fmla="*/ 1572 w 1664"/>
              <a:gd name="T7" fmla="*/ 678 h 1185"/>
              <a:gd name="T8" fmla="*/ 1572 w 1664"/>
              <a:gd name="T9" fmla="*/ 677 h 1185"/>
              <a:gd name="T10" fmla="*/ 1514 w 1664"/>
              <a:gd name="T11" fmla="*/ 607 h 1185"/>
              <a:gd name="T12" fmla="*/ 1514 w 1664"/>
              <a:gd name="T13" fmla="*/ 600 h 1185"/>
              <a:gd name="T14" fmla="*/ 1503 w 1664"/>
              <a:gd name="T15" fmla="*/ 552 h 1185"/>
              <a:gd name="T16" fmla="*/ 1400 w 1664"/>
              <a:gd name="T17" fmla="*/ 601 h 1185"/>
              <a:gd name="T18" fmla="*/ 1254 w 1664"/>
              <a:gd name="T19" fmla="*/ 709 h 1185"/>
              <a:gd name="T20" fmla="*/ 1359 w 1664"/>
              <a:gd name="T21" fmla="*/ 533 h 1185"/>
              <a:gd name="T22" fmla="*/ 1312 w 1664"/>
              <a:gd name="T23" fmla="*/ 523 h 1185"/>
              <a:gd name="T24" fmla="*/ 979 w 1664"/>
              <a:gd name="T25" fmla="*/ 738 h 1185"/>
              <a:gd name="T26" fmla="*/ 728 w 1664"/>
              <a:gd name="T27" fmla="*/ 662 h 1185"/>
              <a:gd name="T28" fmla="*/ 615 w 1664"/>
              <a:gd name="T29" fmla="*/ 600 h 1185"/>
              <a:gd name="T30" fmla="*/ 662 w 1664"/>
              <a:gd name="T31" fmla="*/ 468 h 1185"/>
              <a:gd name="T32" fmla="*/ 187 w 1664"/>
              <a:gd name="T33" fmla="*/ 0 h 1185"/>
              <a:gd name="T34" fmla="*/ 0 w 1664"/>
              <a:gd name="T35" fmla="*/ 792 h 1185"/>
              <a:gd name="T36" fmla="*/ 41 w 1664"/>
              <a:gd name="T37" fmla="*/ 867 h 1185"/>
              <a:gd name="T38" fmla="*/ 69 w 1664"/>
              <a:gd name="T39" fmla="*/ 890 h 1185"/>
              <a:gd name="T40" fmla="*/ 129 w 1664"/>
              <a:gd name="T41" fmla="*/ 936 h 1185"/>
              <a:gd name="T42" fmla="*/ 150 w 1664"/>
              <a:gd name="T43" fmla="*/ 952 h 1185"/>
              <a:gd name="T44" fmla="*/ 202 w 1664"/>
              <a:gd name="T45" fmla="*/ 984 h 1185"/>
              <a:gd name="T46" fmla="*/ 205 w 1664"/>
              <a:gd name="T47" fmla="*/ 985 h 1185"/>
              <a:gd name="T48" fmla="*/ 269 w 1664"/>
              <a:gd name="T49" fmla="*/ 1020 h 1185"/>
              <a:gd name="T50" fmla="*/ 281 w 1664"/>
              <a:gd name="T51" fmla="*/ 1026 h 1185"/>
              <a:gd name="T52" fmla="*/ 449 w 1664"/>
              <a:gd name="T53" fmla="*/ 1092 h 1185"/>
              <a:gd name="T54" fmla="*/ 474 w 1664"/>
              <a:gd name="T55" fmla="*/ 1100 h 1185"/>
              <a:gd name="T56" fmla="*/ 505 w 1664"/>
              <a:gd name="T57" fmla="*/ 1109 h 1185"/>
              <a:gd name="T58" fmla="*/ 605 w 1664"/>
              <a:gd name="T59" fmla="*/ 1134 h 1185"/>
              <a:gd name="T60" fmla="*/ 823 w 1664"/>
              <a:gd name="T61" fmla="*/ 1171 h 1185"/>
              <a:gd name="T62" fmla="*/ 1025 w 1664"/>
              <a:gd name="T63" fmla="*/ 1184 h 1185"/>
              <a:gd name="T64" fmla="*/ 1073 w 1664"/>
              <a:gd name="T65" fmla="*/ 1183 h 1185"/>
              <a:gd name="T66" fmla="*/ 1093 w 1664"/>
              <a:gd name="T67" fmla="*/ 1182 h 1185"/>
              <a:gd name="T68" fmla="*/ 1116 w 1664"/>
              <a:gd name="T69" fmla="*/ 1181 h 1185"/>
              <a:gd name="T70" fmla="*/ 1161 w 1664"/>
              <a:gd name="T71" fmla="*/ 1176 h 1185"/>
              <a:gd name="T72" fmla="*/ 1183 w 1664"/>
              <a:gd name="T73" fmla="*/ 1173 h 1185"/>
              <a:gd name="T74" fmla="*/ 1227 w 1664"/>
              <a:gd name="T75" fmla="*/ 1166 h 1185"/>
              <a:gd name="T76" fmla="*/ 1248 w 1664"/>
              <a:gd name="T77" fmla="*/ 1162 h 1185"/>
              <a:gd name="T78" fmla="*/ 1293 w 1664"/>
              <a:gd name="T79" fmla="*/ 1150 h 1185"/>
              <a:gd name="T80" fmla="*/ 1314 w 1664"/>
              <a:gd name="T81" fmla="*/ 1144 h 1185"/>
              <a:gd name="T82" fmla="*/ 1343 w 1664"/>
              <a:gd name="T83" fmla="*/ 1134 h 1185"/>
              <a:gd name="T84" fmla="*/ 1353 w 1664"/>
              <a:gd name="T85" fmla="*/ 1130 h 1185"/>
              <a:gd name="T86" fmla="*/ 1375 w 1664"/>
              <a:gd name="T87" fmla="*/ 1121 h 1185"/>
              <a:gd name="T88" fmla="*/ 1379 w 1664"/>
              <a:gd name="T89" fmla="*/ 1120 h 1185"/>
              <a:gd name="T90" fmla="*/ 1386 w 1664"/>
              <a:gd name="T91" fmla="*/ 1116 h 1185"/>
              <a:gd name="T92" fmla="*/ 1400 w 1664"/>
              <a:gd name="T93" fmla="*/ 1110 h 1185"/>
              <a:gd name="T94" fmla="*/ 1408 w 1664"/>
              <a:gd name="T95" fmla="*/ 1106 h 1185"/>
              <a:gd name="T96" fmla="*/ 1432 w 1664"/>
              <a:gd name="T97" fmla="*/ 1094 h 1185"/>
              <a:gd name="T98" fmla="*/ 1440 w 1664"/>
              <a:gd name="T99" fmla="*/ 1089 h 1185"/>
              <a:gd name="T100" fmla="*/ 1506 w 1664"/>
              <a:gd name="T101" fmla="*/ 1045 h 1185"/>
              <a:gd name="T102" fmla="*/ 1522 w 1664"/>
              <a:gd name="T103" fmla="*/ 1031 h 1185"/>
              <a:gd name="T104" fmla="*/ 1547 w 1664"/>
              <a:gd name="T105" fmla="*/ 1010 h 1185"/>
              <a:gd name="T106" fmla="*/ 1552 w 1664"/>
              <a:gd name="T107" fmla="*/ 1004 h 1185"/>
              <a:gd name="T108" fmla="*/ 1564 w 1664"/>
              <a:gd name="T109" fmla="*/ 992 h 1185"/>
              <a:gd name="T110" fmla="*/ 1573 w 1664"/>
              <a:gd name="T111" fmla="*/ 982 h 1185"/>
              <a:gd name="T112" fmla="*/ 1582 w 1664"/>
              <a:gd name="T113" fmla="*/ 972 h 1185"/>
              <a:gd name="T114" fmla="*/ 1588 w 1664"/>
              <a:gd name="T115" fmla="*/ 965 h 1185"/>
              <a:gd name="T116" fmla="*/ 1588 w 1664"/>
              <a:gd name="T117" fmla="*/ 965 h 1185"/>
              <a:gd name="T118" fmla="*/ 1606 w 1664"/>
              <a:gd name="T119" fmla="*/ 943 h 1185"/>
              <a:gd name="T120" fmla="*/ 1572 w 1664"/>
              <a:gd name="T121" fmla="*/ 678 h 1185"/>
              <a:gd name="T122" fmla="*/ 1572 w 1664"/>
              <a:gd name="T123" fmla="*/ 678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64" h="1185">
                <a:moveTo>
                  <a:pt x="1656" y="794"/>
                </a:moveTo>
                <a:lnTo>
                  <a:pt x="1656" y="794"/>
                </a:lnTo>
                <a:cubicBezTo>
                  <a:pt x="1653" y="778"/>
                  <a:pt x="1637" y="757"/>
                  <a:pt x="1624" y="769"/>
                </a:cubicBezTo>
                <a:lnTo>
                  <a:pt x="1622" y="769"/>
                </a:lnTo>
                <a:lnTo>
                  <a:pt x="1622" y="769"/>
                </a:lnTo>
                <a:cubicBezTo>
                  <a:pt x="1629" y="748"/>
                  <a:pt x="1632" y="727"/>
                  <a:pt x="1634" y="705"/>
                </a:cubicBezTo>
                <a:lnTo>
                  <a:pt x="1634" y="705"/>
                </a:lnTo>
                <a:cubicBezTo>
                  <a:pt x="1635" y="694"/>
                  <a:pt x="1635" y="681"/>
                  <a:pt x="1629" y="672"/>
                </a:cubicBezTo>
                <a:lnTo>
                  <a:pt x="1629" y="672"/>
                </a:lnTo>
                <a:cubicBezTo>
                  <a:pt x="1616" y="656"/>
                  <a:pt x="1591" y="660"/>
                  <a:pt x="1577" y="673"/>
                </a:cubicBezTo>
                <a:lnTo>
                  <a:pt x="1577" y="673"/>
                </a:lnTo>
                <a:cubicBezTo>
                  <a:pt x="1575" y="675"/>
                  <a:pt x="1573" y="676"/>
                  <a:pt x="1572" y="678"/>
                </a:cubicBezTo>
                <a:lnTo>
                  <a:pt x="1572" y="678"/>
                </a:lnTo>
                <a:lnTo>
                  <a:pt x="1572" y="677"/>
                </a:lnTo>
                <a:lnTo>
                  <a:pt x="1572" y="677"/>
                </a:lnTo>
                <a:cubicBezTo>
                  <a:pt x="1580" y="654"/>
                  <a:pt x="1585" y="627"/>
                  <a:pt x="1572" y="607"/>
                </a:cubicBezTo>
                <a:lnTo>
                  <a:pt x="1572" y="607"/>
                </a:lnTo>
                <a:cubicBezTo>
                  <a:pt x="1560" y="586"/>
                  <a:pt x="1522" y="585"/>
                  <a:pt x="1514" y="607"/>
                </a:cubicBezTo>
                <a:lnTo>
                  <a:pt x="1512" y="606"/>
                </a:lnTo>
                <a:lnTo>
                  <a:pt x="1512" y="606"/>
                </a:lnTo>
                <a:cubicBezTo>
                  <a:pt x="1513" y="605"/>
                  <a:pt x="1514" y="602"/>
                  <a:pt x="1514" y="600"/>
                </a:cubicBezTo>
                <a:lnTo>
                  <a:pt x="1514" y="600"/>
                </a:lnTo>
                <a:cubicBezTo>
                  <a:pt x="1519" y="583"/>
                  <a:pt x="1519" y="561"/>
                  <a:pt x="1503" y="552"/>
                </a:cubicBezTo>
                <a:lnTo>
                  <a:pt x="1503" y="552"/>
                </a:lnTo>
                <a:cubicBezTo>
                  <a:pt x="1497" y="549"/>
                  <a:pt x="1489" y="549"/>
                  <a:pt x="1481" y="550"/>
                </a:cubicBezTo>
                <a:lnTo>
                  <a:pt x="1481" y="550"/>
                </a:lnTo>
                <a:cubicBezTo>
                  <a:pt x="1454" y="555"/>
                  <a:pt x="1427" y="576"/>
                  <a:pt x="1400" y="601"/>
                </a:cubicBezTo>
                <a:lnTo>
                  <a:pt x="1400" y="601"/>
                </a:lnTo>
                <a:cubicBezTo>
                  <a:pt x="1352" y="647"/>
                  <a:pt x="1305" y="708"/>
                  <a:pt x="1254" y="709"/>
                </a:cubicBezTo>
                <a:lnTo>
                  <a:pt x="1254" y="709"/>
                </a:lnTo>
                <a:cubicBezTo>
                  <a:pt x="1293" y="677"/>
                  <a:pt x="1314" y="642"/>
                  <a:pt x="1347" y="605"/>
                </a:cubicBezTo>
                <a:lnTo>
                  <a:pt x="1347" y="605"/>
                </a:lnTo>
                <a:cubicBezTo>
                  <a:pt x="1364" y="584"/>
                  <a:pt x="1382" y="554"/>
                  <a:pt x="1359" y="533"/>
                </a:cubicBezTo>
                <a:lnTo>
                  <a:pt x="1359" y="533"/>
                </a:lnTo>
                <a:cubicBezTo>
                  <a:pt x="1347" y="521"/>
                  <a:pt x="1329" y="519"/>
                  <a:pt x="1312" y="523"/>
                </a:cubicBezTo>
                <a:lnTo>
                  <a:pt x="1312" y="523"/>
                </a:lnTo>
                <a:cubicBezTo>
                  <a:pt x="1197" y="554"/>
                  <a:pt x="1122" y="659"/>
                  <a:pt x="1010" y="733"/>
                </a:cubicBezTo>
                <a:lnTo>
                  <a:pt x="1010" y="733"/>
                </a:lnTo>
                <a:cubicBezTo>
                  <a:pt x="1001" y="740"/>
                  <a:pt x="990" y="742"/>
                  <a:pt x="979" y="738"/>
                </a:cubicBezTo>
                <a:lnTo>
                  <a:pt x="979" y="738"/>
                </a:lnTo>
                <a:cubicBezTo>
                  <a:pt x="941" y="727"/>
                  <a:pt x="837" y="697"/>
                  <a:pt x="728" y="662"/>
                </a:cubicBezTo>
                <a:lnTo>
                  <a:pt x="728" y="662"/>
                </a:lnTo>
                <a:cubicBezTo>
                  <a:pt x="695" y="651"/>
                  <a:pt x="664" y="641"/>
                  <a:pt x="633" y="630"/>
                </a:cubicBezTo>
                <a:lnTo>
                  <a:pt x="633" y="630"/>
                </a:lnTo>
                <a:cubicBezTo>
                  <a:pt x="620" y="626"/>
                  <a:pt x="613" y="613"/>
                  <a:pt x="615" y="600"/>
                </a:cubicBezTo>
                <a:lnTo>
                  <a:pt x="615" y="600"/>
                </a:lnTo>
                <a:cubicBezTo>
                  <a:pt x="617" y="588"/>
                  <a:pt x="638" y="531"/>
                  <a:pt x="662" y="468"/>
                </a:cubicBezTo>
                <a:lnTo>
                  <a:pt x="662" y="468"/>
                </a:lnTo>
                <a:cubicBezTo>
                  <a:pt x="623" y="350"/>
                  <a:pt x="583" y="233"/>
                  <a:pt x="548" y="115"/>
                </a:cubicBezTo>
                <a:lnTo>
                  <a:pt x="548" y="115"/>
                </a:lnTo>
                <a:cubicBezTo>
                  <a:pt x="428" y="75"/>
                  <a:pt x="307" y="37"/>
                  <a:pt x="187" y="0"/>
                </a:cubicBezTo>
                <a:lnTo>
                  <a:pt x="187" y="0"/>
                </a:lnTo>
                <a:cubicBezTo>
                  <a:pt x="75" y="227"/>
                  <a:pt x="8" y="540"/>
                  <a:pt x="0" y="792"/>
                </a:cubicBezTo>
                <a:lnTo>
                  <a:pt x="0" y="792"/>
                </a:lnTo>
                <a:cubicBezTo>
                  <a:pt x="0" y="814"/>
                  <a:pt x="8" y="835"/>
                  <a:pt x="25" y="850"/>
                </a:cubicBezTo>
                <a:lnTo>
                  <a:pt x="25" y="850"/>
                </a:lnTo>
                <a:cubicBezTo>
                  <a:pt x="30" y="856"/>
                  <a:pt x="36" y="862"/>
                  <a:pt x="41" y="867"/>
                </a:cubicBezTo>
                <a:lnTo>
                  <a:pt x="41" y="867"/>
                </a:lnTo>
                <a:cubicBezTo>
                  <a:pt x="50" y="876"/>
                  <a:pt x="59" y="883"/>
                  <a:pt x="69" y="890"/>
                </a:cubicBezTo>
                <a:lnTo>
                  <a:pt x="69" y="890"/>
                </a:lnTo>
                <a:cubicBezTo>
                  <a:pt x="74" y="895"/>
                  <a:pt x="79" y="900"/>
                  <a:pt x="85" y="903"/>
                </a:cubicBezTo>
                <a:lnTo>
                  <a:pt x="85" y="903"/>
                </a:lnTo>
                <a:cubicBezTo>
                  <a:pt x="99" y="915"/>
                  <a:pt x="114" y="926"/>
                  <a:pt x="129" y="936"/>
                </a:cubicBezTo>
                <a:lnTo>
                  <a:pt x="129" y="936"/>
                </a:lnTo>
                <a:cubicBezTo>
                  <a:pt x="136" y="942"/>
                  <a:pt x="143" y="947"/>
                  <a:pt x="150" y="952"/>
                </a:cubicBezTo>
                <a:lnTo>
                  <a:pt x="150" y="952"/>
                </a:lnTo>
                <a:cubicBezTo>
                  <a:pt x="164" y="961"/>
                  <a:pt x="176" y="969"/>
                  <a:pt x="190" y="977"/>
                </a:cubicBezTo>
                <a:lnTo>
                  <a:pt x="190" y="977"/>
                </a:lnTo>
                <a:cubicBezTo>
                  <a:pt x="194" y="979"/>
                  <a:pt x="198" y="982"/>
                  <a:pt x="202" y="984"/>
                </a:cubicBezTo>
                <a:lnTo>
                  <a:pt x="202" y="984"/>
                </a:lnTo>
                <a:cubicBezTo>
                  <a:pt x="203" y="985"/>
                  <a:pt x="204" y="985"/>
                  <a:pt x="205" y="985"/>
                </a:cubicBezTo>
                <a:lnTo>
                  <a:pt x="205" y="985"/>
                </a:lnTo>
                <a:cubicBezTo>
                  <a:pt x="210" y="989"/>
                  <a:pt x="215" y="992"/>
                  <a:pt x="220" y="994"/>
                </a:cubicBezTo>
                <a:lnTo>
                  <a:pt x="220" y="994"/>
                </a:lnTo>
                <a:cubicBezTo>
                  <a:pt x="237" y="1003"/>
                  <a:pt x="254" y="1012"/>
                  <a:pt x="269" y="1020"/>
                </a:cubicBezTo>
                <a:lnTo>
                  <a:pt x="269" y="1020"/>
                </a:lnTo>
                <a:cubicBezTo>
                  <a:pt x="274" y="1021"/>
                  <a:pt x="277" y="1024"/>
                  <a:pt x="281" y="1026"/>
                </a:cubicBezTo>
                <a:lnTo>
                  <a:pt x="281" y="1026"/>
                </a:lnTo>
                <a:cubicBezTo>
                  <a:pt x="287" y="1029"/>
                  <a:pt x="294" y="1032"/>
                  <a:pt x="301" y="1035"/>
                </a:cubicBezTo>
                <a:lnTo>
                  <a:pt x="301" y="1035"/>
                </a:lnTo>
                <a:cubicBezTo>
                  <a:pt x="348" y="1057"/>
                  <a:pt x="398" y="1075"/>
                  <a:pt x="449" y="1092"/>
                </a:cubicBezTo>
                <a:lnTo>
                  <a:pt x="449" y="1092"/>
                </a:lnTo>
                <a:cubicBezTo>
                  <a:pt x="457" y="1095"/>
                  <a:pt x="466" y="1098"/>
                  <a:pt x="474" y="1100"/>
                </a:cubicBezTo>
                <a:lnTo>
                  <a:pt x="474" y="1100"/>
                </a:lnTo>
                <a:cubicBezTo>
                  <a:pt x="481" y="1102"/>
                  <a:pt x="487" y="1103"/>
                  <a:pt x="493" y="1106"/>
                </a:cubicBezTo>
                <a:lnTo>
                  <a:pt x="493" y="1106"/>
                </a:lnTo>
                <a:cubicBezTo>
                  <a:pt x="497" y="1107"/>
                  <a:pt x="501" y="1108"/>
                  <a:pt x="505" y="1109"/>
                </a:cubicBezTo>
                <a:lnTo>
                  <a:pt x="505" y="1109"/>
                </a:lnTo>
                <a:cubicBezTo>
                  <a:pt x="538" y="1118"/>
                  <a:pt x="571" y="1127"/>
                  <a:pt x="605" y="1134"/>
                </a:cubicBezTo>
                <a:lnTo>
                  <a:pt x="605" y="1134"/>
                </a:lnTo>
                <a:cubicBezTo>
                  <a:pt x="669" y="1149"/>
                  <a:pt x="733" y="1159"/>
                  <a:pt x="797" y="1168"/>
                </a:cubicBezTo>
                <a:lnTo>
                  <a:pt x="797" y="1168"/>
                </a:lnTo>
                <a:cubicBezTo>
                  <a:pt x="806" y="1169"/>
                  <a:pt x="814" y="1170"/>
                  <a:pt x="823" y="1171"/>
                </a:cubicBezTo>
                <a:lnTo>
                  <a:pt x="823" y="1171"/>
                </a:lnTo>
                <a:cubicBezTo>
                  <a:pt x="889" y="1179"/>
                  <a:pt x="957" y="1184"/>
                  <a:pt x="1025" y="1184"/>
                </a:cubicBezTo>
                <a:lnTo>
                  <a:pt x="1025" y="1184"/>
                </a:lnTo>
                <a:cubicBezTo>
                  <a:pt x="1033" y="1184"/>
                  <a:pt x="1041" y="1184"/>
                  <a:pt x="1049" y="1184"/>
                </a:cubicBezTo>
                <a:lnTo>
                  <a:pt x="1049" y="1184"/>
                </a:lnTo>
                <a:cubicBezTo>
                  <a:pt x="1057" y="1183"/>
                  <a:pt x="1065" y="1183"/>
                  <a:pt x="1073" y="1183"/>
                </a:cubicBezTo>
                <a:lnTo>
                  <a:pt x="1073" y="1183"/>
                </a:lnTo>
                <a:cubicBezTo>
                  <a:pt x="1080" y="1182"/>
                  <a:pt x="1086" y="1182"/>
                  <a:pt x="1093" y="1182"/>
                </a:cubicBezTo>
                <a:lnTo>
                  <a:pt x="1093" y="1182"/>
                </a:lnTo>
                <a:cubicBezTo>
                  <a:pt x="1097" y="1182"/>
                  <a:pt x="1101" y="1182"/>
                  <a:pt x="1105" y="1182"/>
                </a:cubicBezTo>
                <a:lnTo>
                  <a:pt x="1105" y="1182"/>
                </a:lnTo>
                <a:cubicBezTo>
                  <a:pt x="1108" y="1182"/>
                  <a:pt x="1112" y="1181"/>
                  <a:pt x="1116" y="1181"/>
                </a:cubicBezTo>
                <a:lnTo>
                  <a:pt x="1116" y="1181"/>
                </a:lnTo>
                <a:cubicBezTo>
                  <a:pt x="1124" y="1180"/>
                  <a:pt x="1133" y="1179"/>
                  <a:pt x="1141" y="1178"/>
                </a:cubicBezTo>
                <a:lnTo>
                  <a:pt x="1161" y="1176"/>
                </a:lnTo>
                <a:lnTo>
                  <a:pt x="1161" y="1176"/>
                </a:lnTo>
                <a:cubicBezTo>
                  <a:pt x="1168" y="1175"/>
                  <a:pt x="1175" y="1174"/>
                  <a:pt x="1183" y="1173"/>
                </a:cubicBezTo>
                <a:lnTo>
                  <a:pt x="1183" y="1173"/>
                </a:lnTo>
                <a:cubicBezTo>
                  <a:pt x="1188" y="1173"/>
                  <a:pt x="1193" y="1172"/>
                  <a:pt x="1198" y="1171"/>
                </a:cubicBezTo>
                <a:lnTo>
                  <a:pt x="1198" y="1171"/>
                </a:lnTo>
                <a:cubicBezTo>
                  <a:pt x="1207" y="1170"/>
                  <a:pt x="1218" y="1168"/>
                  <a:pt x="1227" y="1166"/>
                </a:cubicBezTo>
                <a:lnTo>
                  <a:pt x="1227" y="1166"/>
                </a:lnTo>
                <a:cubicBezTo>
                  <a:pt x="1235" y="1165"/>
                  <a:pt x="1242" y="1163"/>
                  <a:pt x="1248" y="1162"/>
                </a:cubicBezTo>
                <a:lnTo>
                  <a:pt x="1248" y="1162"/>
                </a:lnTo>
                <a:cubicBezTo>
                  <a:pt x="1257" y="1160"/>
                  <a:pt x="1266" y="1157"/>
                  <a:pt x="1275" y="1155"/>
                </a:cubicBezTo>
                <a:lnTo>
                  <a:pt x="1275" y="1155"/>
                </a:lnTo>
                <a:cubicBezTo>
                  <a:pt x="1281" y="1154"/>
                  <a:pt x="1287" y="1152"/>
                  <a:pt x="1293" y="1150"/>
                </a:cubicBezTo>
                <a:lnTo>
                  <a:pt x="1293" y="1150"/>
                </a:lnTo>
                <a:cubicBezTo>
                  <a:pt x="1300" y="1149"/>
                  <a:pt x="1307" y="1146"/>
                  <a:pt x="1314" y="1144"/>
                </a:cubicBezTo>
                <a:lnTo>
                  <a:pt x="1314" y="1144"/>
                </a:lnTo>
                <a:cubicBezTo>
                  <a:pt x="1320" y="1142"/>
                  <a:pt x="1327" y="1140"/>
                  <a:pt x="1334" y="1137"/>
                </a:cubicBezTo>
                <a:lnTo>
                  <a:pt x="1334" y="1137"/>
                </a:lnTo>
                <a:cubicBezTo>
                  <a:pt x="1337" y="1136"/>
                  <a:pt x="1340" y="1135"/>
                  <a:pt x="1343" y="1134"/>
                </a:cubicBezTo>
                <a:lnTo>
                  <a:pt x="1343" y="1134"/>
                </a:lnTo>
                <a:cubicBezTo>
                  <a:pt x="1347" y="1133"/>
                  <a:pt x="1350" y="1132"/>
                  <a:pt x="1353" y="1130"/>
                </a:cubicBezTo>
                <a:lnTo>
                  <a:pt x="1353" y="1130"/>
                </a:lnTo>
                <a:cubicBezTo>
                  <a:pt x="1355" y="1130"/>
                  <a:pt x="1356" y="1129"/>
                  <a:pt x="1358" y="1129"/>
                </a:cubicBezTo>
                <a:lnTo>
                  <a:pt x="1358" y="1129"/>
                </a:lnTo>
                <a:cubicBezTo>
                  <a:pt x="1363" y="1126"/>
                  <a:pt x="1370" y="1124"/>
                  <a:pt x="1375" y="1121"/>
                </a:cubicBezTo>
                <a:lnTo>
                  <a:pt x="1375" y="1121"/>
                </a:lnTo>
                <a:cubicBezTo>
                  <a:pt x="1377" y="1121"/>
                  <a:pt x="1378" y="1121"/>
                  <a:pt x="1379" y="1120"/>
                </a:cubicBezTo>
                <a:lnTo>
                  <a:pt x="1379" y="1120"/>
                </a:lnTo>
                <a:lnTo>
                  <a:pt x="1379" y="1120"/>
                </a:lnTo>
                <a:cubicBezTo>
                  <a:pt x="1382" y="1118"/>
                  <a:pt x="1384" y="1117"/>
                  <a:pt x="1386" y="1116"/>
                </a:cubicBezTo>
                <a:lnTo>
                  <a:pt x="1386" y="1116"/>
                </a:lnTo>
                <a:cubicBezTo>
                  <a:pt x="1391" y="1115"/>
                  <a:pt x="1395" y="1113"/>
                  <a:pt x="1399" y="1111"/>
                </a:cubicBezTo>
                <a:lnTo>
                  <a:pt x="1399" y="1111"/>
                </a:lnTo>
                <a:cubicBezTo>
                  <a:pt x="1399" y="1111"/>
                  <a:pt x="1399" y="1111"/>
                  <a:pt x="1400" y="1110"/>
                </a:cubicBezTo>
                <a:lnTo>
                  <a:pt x="1400" y="1110"/>
                </a:lnTo>
                <a:cubicBezTo>
                  <a:pt x="1403" y="1108"/>
                  <a:pt x="1406" y="1108"/>
                  <a:pt x="1408" y="1106"/>
                </a:cubicBezTo>
                <a:lnTo>
                  <a:pt x="1408" y="1106"/>
                </a:lnTo>
                <a:cubicBezTo>
                  <a:pt x="1414" y="1103"/>
                  <a:pt x="1419" y="1101"/>
                  <a:pt x="1424" y="1098"/>
                </a:cubicBezTo>
                <a:lnTo>
                  <a:pt x="1424" y="1098"/>
                </a:lnTo>
                <a:cubicBezTo>
                  <a:pt x="1426" y="1097"/>
                  <a:pt x="1429" y="1095"/>
                  <a:pt x="1432" y="1094"/>
                </a:cubicBezTo>
                <a:lnTo>
                  <a:pt x="1432" y="1094"/>
                </a:lnTo>
                <a:cubicBezTo>
                  <a:pt x="1435" y="1092"/>
                  <a:pt x="1437" y="1091"/>
                  <a:pt x="1440" y="1089"/>
                </a:cubicBezTo>
                <a:lnTo>
                  <a:pt x="1440" y="1089"/>
                </a:lnTo>
                <a:cubicBezTo>
                  <a:pt x="1460" y="1078"/>
                  <a:pt x="1481" y="1064"/>
                  <a:pt x="1500" y="1049"/>
                </a:cubicBezTo>
                <a:lnTo>
                  <a:pt x="1500" y="1049"/>
                </a:lnTo>
                <a:cubicBezTo>
                  <a:pt x="1501" y="1048"/>
                  <a:pt x="1504" y="1047"/>
                  <a:pt x="1506" y="1045"/>
                </a:cubicBezTo>
                <a:lnTo>
                  <a:pt x="1506" y="1045"/>
                </a:lnTo>
                <a:cubicBezTo>
                  <a:pt x="1511" y="1041"/>
                  <a:pt x="1517" y="1036"/>
                  <a:pt x="1522" y="1031"/>
                </a:cubicBezTo>
                <a:lnTo>
                  <a:pt x="1522" y="1031"/>
                </a:lnTo>
                <a:cubicBezTo>
                  <a:pt x="1526" y="1029"/>
                  <a:pt x="1529" y="1026"/>
                  <a:pt x="1532" y="1023"/>
                </a:cubicBezTo>
                <a:lnTo>
                  <a:pt x="1532" y="1023"/>
                </a:lnTo>
                <a:cubicBezTo>
                  <a:pt x="1537" y="1018"/>
                  <a:pt x="1542" y="1014"/>
                  <a:pt x="1547" y="1010"/>
                </a:cubicBezTo>
                <a:lnTo>
                  <a:pt x="1547" y="1010"/>
                </a:lnTo>
                <a:cubicBezTo>
                  <a:pt x="1548" y="1008"/>
                  <a:pt x="1550" y="1006"/>
                  <a:pt x="1552" y="1004"/>
                </a:cubicBezTo>
                <a:lnTo>
                  <a:pt x="1552" y="1004"/>
                </a:lnTo>
                <a:cubicBezTo>
                  <a:pt x="1553" y="1003"/>
                  <a:pt x="1555" y="1001"/>
                  <a:pt x="1555" y="1001"/>
                </a:cubicBezTo>
                <a:lnTo>
                  <a:pt x="1555" y="1001"/>
                </a:lnTo>
                <a:cubicBezTo>
                  <a:pt x="1558" y="998"/>
                  <a:pt x="1562" y="995"/>
                  <a:pt x="1564" y="992"/>
                </a:cubicBezTo>
                <a:lnTo>
                  <a:pt x="1564" y="992"/>
                </a:lnTo>
                <a:cubicBezTo>
                  <a:pt x="1567" y="989"/>
                  <a:pt x="1570" y="985"/>
                  <a:pt x="1573" y="982"/>
                </a:cubicBezTo>
                <a:lnTo>
                  <a:pt x="1573" y="982"/>
                </a:lnTo>
                <a:cubicBezTo>
                  <a:pt x="1575" y="980"/>
                  <a:pt x="1579" y="976"/>
                  <a:pt x="1582" y="972"/>
                </a:cubicBezTo>
                <a:lnTo>
                  <a:pt x="1582" y="972"/>
                </a:lnTo>
                <a:lnTo>
                  <a:pt x="1582" y="972"/>
                </a:lnTo>
                <a:cubicBezTo>
                  <a:pt x="1583" y="971"/>
                  <a:pt x="1585" y="969"/>
                  <a:pt x="1586" y="967"/>
                </a:cubicBezTo>
                <a:lnTo>
                  <a:pt x="1586" y="967"/>
                </a:lnTo>
                <a:cubicBezTo>
                  <a:pt x="1586" y="966"/>
                  <a:pt x="1588" y="966"/>
                  <a:pt x="1588" y="965"/>
                </a:cubicBezTo>
                <a:lnTo>
                  <a:pt x="1588" y="965"/>
                </a:lnTo>
                <a:lnTo>
                  <a:pt x="1588" y="965"/>
                </a:lnTo>
                <a:lnTo>
                  <a:pt x="1588" y="965"/>
                </a:lnTo>
                <a:lnTo>
                  <a:pt x="1588" y="965"/>
                </a:lnTo>
                <a:cubicBezTo>
                  <a:pt x="1594" y="958"/>
                  <a:pt x="1600" y="950"/>
                  <a:pt x="1606" y="943"/>
                </a:cubicBezTo>
                <a:lnTo>
                  <a:pt x="1606" y="943"/>
                </a:lnTo>
                <a:cubicBezTo>
                  <a:pt x="1640" y="901"/>
                  <a:pt x="1663" y="847"/>
                  <a:pt x="1656" y="794"/>
                </a:cubicBezTo>
                <a:close/>
                <a:moveTo>
                  <a:pt x="1572" y="678"/>
                </a:moveTo>
                <a:lnTo>
                  <a:pt x="1572" y="678"/>
                </a:lnTo>
                <a:cubicBezTo>
                  <a:pt x="1562" y="691"/>
                  <a:pt x="1557" y="708"/>
                  <a:pt x="1553" y="724"/>
                </a:cubicBezTo>
                <a:lnTo>
                  <a:pt x="1553" y="724"/>
                </a:lnTo>
                <a:cubicBezTo>
                  <a:pt x="1560" y="709"/>
                  <a:pt x="1567" y="694"/>
                  <a:pt x="1572" y="6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5" name="Freeform 28">
            <a:extLst>
              <a:ext uri="{FF2B5EF4-FFF2-40B4-BE49-F238E27FC236}">
                <a16:creationId xmlns:a16="http://schemas.microsoft.com/office/drawing/2014/main" id="{8058AE33-6EBB-8C4F-A0BE-E0ED821A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129" y="6340743"/>
            <a:ext cx="974113" cy="1792369"/>
          </a:xfrm>
          <a:custGeom>
            <a:avLst/>
            <a:gdLst>
              <a:gd name="T0" fmla="*/ 251 w 1433"/>
              <a:gd name="T1" fmla="*/ 221 h 2637"/>
              <a:gd name="T2" fmla="*/ 251 w 1433"/>
              <a:gd name="T3" fmla="*/ 221 h 2637"/>
              <a:gd name="T4" fmla="*/ 59 w 1433"/>
              <a:gd name="T5" fmla="*/ 207 h 2637"/>
              <a:gd name="T6" fmla="*/ 59 w 1433"/>
              <a:gd name="T7" fmla="*/ 207 h 2637"/>
              <a:gd name="T8" fmla="*/ 46 w 1433"/>
              <a:gd name="T9" fmla="*/ 203 h 2637"/>
              <a:gd name="T10" fmla="*/ 46 w 1433"/>
              <a:gd name="T11" fmla="*/ 203 h 2637"/>
              <a:gd name="T12" fmla="*/ 7 w 1433"/>
              <a:gd name="T13" fmla="*/ 175 h 2637"/>
              <a:gd name="T14" fmla="*/ 7 w 1433"/>
              <a:gd name="T15" fmla="*/ 175 h 2637"/>
              <a:gd name="T16" fmla="*/ 51 w 1433"/>
              <a:gd name="T17" fmla="*/ 121 h 2637"/>
              <a:gd name="T18" fmla="*/ 51 w 1433"/>
              <a:gd name="T19" fmla="*/ 121 h 2637"/>
              <a:gd name="T20" fmla="*/ 88 w 1433"/>
              <a:gd name="T21" fmla="*/ 105 h 2637"/>
              <a:gd name="T22" fmla="*/ 88 w 1433"/>
              <a:gd name="T23" fmla="*/ 105 h 2637"/>
              <a:gd name="T24" fmla="*/ 554 w 1433"/>
              <a:gd name="T25" fmla="*/ 38 h 2637"/>
              <a:gd name="T26" fmla="*/ 554 w 1433"/>
              <a:gd name="T27" fmla="*/ 38 h 2637"/>
              <a:gd name="T28" fmla="*/ 588 w 1433"/>
              <a:gd name="T29" fmla="*/ 48 h 2637"/>
              <a:gd name="T30" fmla="*/ 588 w 1433"/>
              <a:gd name="T31" fmla="*/ 48 h 2637"/>
              <a:gd name="T32" fmla="*/ 637 w 1433"/>
              <a:gd name="T33" fmla="*/ 74 h 2637"/>
              <a:gd name="T34" fmla="*/ 637 w 1433"/>
              <a:gd name="T35" fmla="*/ 74 h 2637"/>
              <a:gd name="T36" fmla="*/ 673 w 1433"/>
              <a:gd name="T37" fmla="*/ 131 h 2637"/>
              <a:gd name="T38" fmla="*/ 673 w 1433"/>
              <a:gd name="T39" fmla="*/ 131 h 2637"/>
              <a:gd name="T40" fmla="*/ 781 w 1433"/>
              <a:gd name="T41" fmla="*/ 423 h 2637"/>
              <a:gd name="T42" fmla="*/ 781 w 1433"/>
              <a:gd name="T43" fmla="*/ 423 h 2637"/>
              <a:gd name="T44" fmla="*/ 1134 w 1433"/>
              <a:gd name="T45" fmla="*/ 1473 h 2637"/>
              <a:gd name="T46" fmla="*/ 1134 w 1433"/>
              <a:gd name="T47" fmla="*/ 1473 h 2637"/>
              <a:gd name="T48" fmla="*/ 1417 w 1433"/>
              <a:gd name="T49" fmla="*/ 1460 h 2637"/>
              <a:gd name="T50" fmla="*/ 1417 w 1433"/>
              <a:gd name="T51" fmla="*/ 1466 h 2637"/>
              <a:gd name="T52" fmla="*/ 1417 w 1433"/>
              <a:gd name="T53" fmla="*/ 1466 h 2637"/>
              <a:gd name="T54" fmla="*/ 1428 w 1433"/>
              <a:gd name="T55" fmla="*/ 1853 h 2637"/>
              <a:gd name="T56" fmla="*/ 1428 w 1433"/>
              <a:gd name="T57" fmla="*/ 1853 h 2637"/>
              <a:gd name="T58" fmla="*/ 1413 w 1433"/>
              <a:gd name="T59" fmla="*/ 2178 h 2637"/>
              <a:gd name="T60" fmla="*/ 1413 w 1433"/>
              <a:gd name="T61" fmla="*/ 2178 h 2637"/>
              <a:gd name="T62" fmla="*/ 890 w 1433"/>
              <a:gd name="T63" fmla="*/ 2503 h 2637"/>
              <a:gd name="T64" fmla="*/ 890 w 1433"/>
              <a:gd name="T65" fmla="*/ 2503 h 2637"/>
              <a:gd name="T66" fmla="*/ 781 w 1433"/>
              <a:gd name="T67" fmla="*/ 2424 h 2637"/>
              <a:gd name="T68" fmla="*/ 781 w 1433"/>
              <a:gd name="T69" fmla="*/ 2424 h 2637"/>
              <a:gd name="T70" fmla="*/ 741 w 1433"/>
              <a:gd name="T71" fmla="*/ 2381 h 2637"/>
              <a:gd name="T72" fmla="*/ 741 w 1433"/>
              <a:gd name="T73" fmla="*/ 2381 h 2637"/>
              <a:gd name="T74" fmla="*/ 495 w 1433"/>
              <a:gd name="T75" fmla="*/ 1375 h 2637"/>
              <a:gd name="T76" fmla="*/ 495 w 1433"/>
              <a:gd name="T77" fmla="*/ 1375 h 2637"/>
              <a:gd name="T78" fmla="*/ 447 w 1433"/>
              <a:gd name="T79" fmla="*/ 752 h 2637"/>
              <a:gd name="T80" fmla="*/ 447 w 1433"/>
              <a:gd name="T81" fmla="*/ 752 h 2637"/>
              <a:gd name="T82" fmla="*/ 382 w 1433"/>
              <a:gd name="T83" fmla="*/ 599 h 2637"/>
              <a:gd name="T84" fmla="*/ 382 w 1433"/>
              <a:gd name="T85" fmla="*/ 599 h 2637"/>
              <a:gd name="T86" fmla="*/ 321 w 1433"/>
              <a:gd name="T87" fmla="*/ 625 h 2637"/>
              <a:gd name="T88" fmla="*/ 321 w 1433"/>
              <a:gd name="T89" fmla="*/ 625 h 2637"/>
              <a:gd name="T90" fmla="*/ 246 w 1433"/>
              <a:gd name="T91" fmla="*/ 588 h 2637"/>
              <a:gd name="T92" fmla="*/ 246 w 1433"/>
              <a:gd name="T93" fmla="*/ 588 h 2637"/>
              <a:gd name="T94" fmla="*/ 248 w 1433"/>
              <a:gd name="T95" fmla="*/ 530 h 2637"/>
              <a:gd name="T96" fmla="*/ 239 w 1433"/>
              <a:gd name="T97" fmla="*/ 528 h 2637"/>
              <a:gd name="T98" fmla="*/ 239 w 1433"/>
              <a:gd name="T99" fmla="*/ 528 h 2637"/>
              <a:gd name="T100" fmla="*/ 218 w 1433"/>
              <a:gd name="T101" fmla="*/ 397 h 2637"/>
              <a:gd name="T102" fmla="*/ 204 w 1433"/>
              <a:gd name="T103" fmla="*/ 389 h 2637"/>
              <a:gd name="T104" fmla="*/ 204 w 1433"/>
              <a:gd name="T105" fmla="*/ 389 h 2637"/>
              <a:gd name="T106" fmla="*/ 220 w 1433"/>
              <a:gd name="T107" fmla="*/ 244 h 2637"/>
              <a:gd name="T108" fmla="*/ 220 w 1433"/>
              <a:gd name="T109" fmla="*/ 244 h 2637"/>
              <a:gd name="T110" fmla="*/ 251 w 1433"/>
              <a:gd name="T111" fmla="*/ 221 h 2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33" h="2637">
                <a:moveTo>
                  <a:pt x="251" y="221"/>
                </a:moveTo>
                <a:lnTo>
                  <a:pt x="251" y="221"/>
                </a:lnTo>
                <a:cubicBezTo>
                  <a:pt x="184" y="219"/>
                  <a:pt x="99" y="214"/>
                  <a:pt x="59" y="207"/>
                </a:cubicBezTo>
                <a:lnTo>
                  <a:pt x="59" y="207"/>
                </a:lnTo>
                <a:cubicBezTo>
                  <a:pt x="54" y="205"/>
                  <a:pt x="50" y="205"/>
                  <a:pt x="46" y="203"/>
                </a:cubicBezTo>
                <a:lnTo>
                  <a:pt x="46" y="203"/>
                </a:lnTo>
                <a:cubicBezTo>
                  <a:pt x="31" y="199"/>
                  <a:pt x="12" y="192"/>
                  <a:pt x="7" y="175"/>
                </a:cubicBezTo>
                <a:lnTo>
                  <a:pt x="7" y="175"/>
                </a:lnTo>
                <a:cubicBezTo>
                  <a:pt x="0" y="151"/>
                  <a:pt x="28" y="131"/>
                  <a:pt x="51" y="121"/>
                </a:cubicBezTo>
                <a:lnTo>
                  <a:pt x="51" y="121"/>
                </a:lnTo>
                <a:cubicBezTo>
                  <a:pt x="63" y="116"/>
                  <a:pt x="75" y="111"/>
                  <a:pt x="88" y="105"/>
                </a:cubicBezTo>
                <a:lnTo>
                  <a:pt x="88" y="105"/>
                </a:lnTo>
                <a:cubicBezTo>
                  <a:pt x="231" y="48"/>
                  <a:pt x="405" y="0"/>
                  <a:pt x="554" y="38"/>
                </a:cubicBezTo>
                <a:lnTo>
                  <a:pt x="554" y="38"/>
                </a:lnTo>
                <a:cubicBezTo>
                  <a:pt x="565" y="41"/>
                  <a:pt x="577" y="44"/>
                  <a:pt x="588" y="48"/>
                </a:cubicBezTo>
                <a:lnTo>
                  <a:pt x="588" y="48"/>
                </a:lnTo>
                <a:cubicBezTo>
                  <a:pt x="605" y="54"/>
                  <a:pt x="623" y="61"/>
                  <a:pt x="637" y="74"/>
                </a:cubicBezTo>
                <a:lnTo>
                  <a:pt x="637" y="74"/>
                </a:lnTo>
                <a:cubicBezTo>
                  <a:pt x="654" y="89"/>
                  <a:pt x="664" y="110"/>
                  <a:pt x="673" y="131"/>
                </a:cubicBezTo>
                <a:lnTo>
                  <a:pt x="673" y="131"/>
                </a:lnTo>
                <a:cubicBezTo>
                  <a:pt x="693" y="174"/>
                  <a:pt x="732" y="281"/>
                  <a:pt x="781" y="423"/>
                </a:cubicBezTo>
                <a:lnTo>
                  <a:pt x="781" y="423"/>
                </a:lnTo>
                <a:cubicBezTo>
                  <a:pt x="881" y="711"/>
                  <a:pt x="1024" y="1142"/>
                  <a:pt x="1134" y="1473"/>
                </a:cubicBezTo>
                <a:lnTo>
                  <a:pt x="1134" y="1473"/>
                </a:lnTo>
                <a:cubicBezTo>
                  <a:pt x="1228" y="1466"/>
                  <a:pt x="1322" y="1462"/>
                  <a:pt x="1417" y="1460"/>
                </a:cubicBezTo>
                <a:lnTo>
                  <a:pt x="1417" y="1466"/>
                </a:lnTo>
                <a:lnTo>
                  <a:pt x="1417" y="1466"/>
                </a:lnTo>
                <a:cubicBezTo>
                  <a:pt x="1422" y="1595"/>
                  <a:pt x="1425" y="1724"/>
                  <a:pt x="1428" y="1853"/>
                </a:cubicBezTo>
                <a:lnTo>
                  <a:pt x="1428" y="1853"/>
                </a:lnTo>
                <a:cubicBezTo>
                  <a:pt x="1430" y="1962"/>
                  <a:pt x="1432" y="2071"/>
                  <a:pt x="1413" y="2178"/>
                </a:cubicBezTo>
                <a:lnTo>
                  <a:pt x="1413" y="2178"/>
                </a:lnTo>
                <a:cubicBezTo>
                  <a:pt x="1369" y="2437"/>
                  <a:pt x="1154" y="2636"/>
                  <a:pt x="890" y="2503"/>
                </a:cubicBezTo>
                <a:lnTo>
                  <a:pt x="890" y="2503"/>
                </a:lnTo>
                <a:cubicBezTo>
                  <a:pt x="849" y="2482"/>
                  <a:pt x="813" y="2456"/>
                  <a:pt x="781" y="2424"/>
                </a:cubicBezTo>
                <a:lnTo>
                  <a:pt x="781" y="2424"/>
                </a:lnTo>
                <a:cubicBezTo>
                  <a:pt x="766" y="2411"/>
                  <a:pt x="753" y="2396"/>
                  <a:pt x="741" y="2381"/>
                </a:cubicBezTo>
                <a:lnTo>
                  <a:pt x="741" y="2381"/>
                </a:lnTo>
                <a:cubicBezTo>
                  <a:pt x="531" y="2128"/>
                  <a:pt x="523" y="1654"/>
                  <a:pt x="495" y="1375"/>
                </a:cubicBezTo>
                <a:lnTo>
                  <a:pt x="495" y="1375"/>
                </a:lnTo>
                <a:cubicBezTo>
                  <a:pt x="485" y="1272"/>
                  <a:pt x="478" y="947"/>
                  <a:pt x="447" y="752"/>
                </a:cubicBezTo>
                <a:lnTo>
                  <a:pt x="447" y="752"/>
                </a:lnTo>
                <a:cubicBezTo>
                  <a:pt x="431" y="659"/>
                  <a:pt x="411" y="596"/>
                  <a:pt x="382" y="599"/>
                </a:cubicBezTo>
                <a:lnTo>
                  <a:pt x="382" y="599"/>
                </a:lnTo>
                <a:cubicBezTo>
                  <a:pt x="361" y="602"/>
                  <a:pt x="343" y="620"/>
                  <a:pt x="321" y="625"/>
                </a:cubicBezTo>
                <a:lnTo>
                  <a:pt x="321" y="625"/>
                </a:lnTo>
                <a:cubicBezTo>
                  <a:pt x="285" y="632"/>
                  <a:pt x="252" y="625"/>
                  <a:pt x="246" y="588"/>
                </a:cubicBezTo>
                <a:lnTo>
                  <a:pt x="246" y="588"/>
                </a:lnTo>
                <a:cubicBezTo>
                  <a:pt x="242" y="566"/>
                  <a:pt x="244" y="546"/>
                  <a:pt x="248" y="530"/>
                </a:cubicBezTo>
                <a:lnTo>
                  <a:pt x="239" y="528"/>
                </a:lnTo>
                <a:lnTo>
                  <a:pt x="239" y="528"/>
                </a:lnTo>
                <a:cubicBezTo>
                  <a:pt x="198" y="500"/>
                  <a:pt x="192" y="440"/>
                  <a:pt x="218" y="397"/>
                </a:cubicBezTo>
                <a:lnTo>
                  <a:pt x="204" y="389"/>
                </a:lnTo>
                <a:lnTo>
                  <a:pt x="204" y="389"/>
                </a:lnTo>
                <a:cubicBezTo>
                  <a:pt x="166" y="351"/>
                  <a:pt x="180" y="282"/>
                  <a:pt x="220" y="244"/>
                </a:cubicBezTo>
                <a:lnTo>
                  <a:pt x="220" y="244"/>
                </a:lnTo>
                <a:cubicBezTo>
                  <a:pt x="230" y="235"/>
                  <a:pt x="239" y="228"/>
                  <a:pt x="251" y="221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Freeform 29">
            <a:extLst>
              <a:ext uri="{FF2B5EF4-FFF2-40B4-BE49-F238E27FC236}">
                <a16:creationId xmlns:a16="http://schemas.microsoft.com/office/drawing/2014/main" id="{A470BA3E-B099-9E44-A6A9-7562A566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025" y="6463630"/>
            <a:ext cx="137875" cy="143869"/>
          </a:xfrm>
          <a:custGeom>
            <a:avLst/>
            <a:gdLst>
              <a:gd name="T0" fmla="*/ 201 w 202"/>
              <a:gd name="T1" fmla="*/ 0 h 211"/>
              <a:gd name="T2" fmla="*/ 201 w 202"/>
              <a:gd name="T3" fmla="*/ 0 h 211"/>
              <a:gd name="T4" fmla="*/ 54 w 202"/>
              <a:gd name="T5" fmla="*/ 65 h 211"/>
              <a:gd name="T6" fmla="*/ 54 w 202"/>
              <a:gd name="T7" fmla="*/ 65 h 211"/>
              <a:gd name="T8" fmla="*/ 38 w 202"/>
              <a:gd name="T9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11">
                <a:moveTo>
                  <a:pt x="201" y="0"/>
                </a:moveTo>
                <a:lnTo>
                  <a:pt x="201" y="0"/>
                </a:lnTo>
                <a:cubicBezTo>
                  <a:pt x="149" y="13"/>
                  <a:pt x="93" y="28"/>
                  <a:pt x="54" y="65"/>
                </a:cubicBezTo>
                <a:lnTo>
                  <a:pt x="54" y="65"/>
                </a:lnTo>
                <a:cubicBezTo>
                  <a:pt x="16" y="103"/>
                  <a:pt x="0" y="172"/>
                  <a:pt x="38" y="21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17" name="Freeform 30">
            <a:extLst>
              <a:ext uri="{FF2B5EF4-FFF2-40B4-BE49-F238E27FC236}">
                <a16:creationId xmlns:a16="http://schemas.microsoft.com/office/drawing/2014/main" id="{5E7A2070-046E-C344-943C-D824E2F80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010" y="6559543"/>
            <a:ext cx="116895" cy="143869"/>
          </a:xfrm>
          <a:custGeom>
            <a:avLst/>
            <a:gdLst>
              <a:gd name="T0" fmla="*/ 49 w 173"/>
              <a:gd name="T1" fmla="*/ 209 h 210"/>
              <a:gd name="T2" fmla="*/ 49 w 173"/>
              <a:gd name="T3" fmla="*/ 209 h 210"/>
              <a:gd name="T4" fmla="*/ 40 w 173"/>
              <a:gd name="T5" fmla="*/ 61 h 210"/>
              <a:gd name="T6" fmla="*/ 40 w 173"/>
              <a:gd name="T7" fmla="*/ 61 h 210"/>
              <a:gd name="T8" fmla="*/ 172 w 173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210">
                <a:moveTo>
                  <a:pt x="49" y="209"/>
                </a:moveTo>
                <a:lnTo>
                  <a:pt x="49" y="209"/>
                </a:lnTo>
                <a:cubicBezTo>
                  <a:pt x="2" y="177"/>
                  <a:pt x="0" y="105"/>
                  <a:pt x="40" y="61"/>
                </a:cubicBezTo>
                <a:lnTo>
                  <a:pt x="40" y="61"/>
                </a:lnTo>
                <a:cubicBezTo>
                  <a:pt x="73" y="25"/>
                  <a:pt x="124" y="10"/>
                  <a:pt x="172" y="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18" name="Freeform 31">
            <a:extLst>
              <a:ext uri="{FF2B5EF4-FFF2-40B4-BE49-F238E27FC236}">
                <a16:creationId xmlns:a16="http://schemas.microsoft.com/office/drawing/2014/main" id="{6DECF9AC-5DB5-CF4D-B22F-099902A0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129" y="6337745"/>
            <a:ext cx="869209" cy="1294822"/>
          </a:xfrm>
          <a:custGeom>
            <a:avLst/>
            <a:gdLst>
              <a:gd name="T0" fmla="*/ 1276 w 1277"/>
              <a:gd name="T1" fmla="*/ 1902 h 1903"/>
              <a:gd name="T2" fmla="*/ 1276 w 1277"/>
              <a:gd name="T3" fmla="*/ 1902 h 1903"/>
              <a:gd name="T4" fmla="*/ 673 w 1277"/>
              <a:gd name="T5" fmla="*/ 138 h 1903"/>
              <a:gd name="T6" fmla="*/ 673 w 1277"/>
              <a:gd name="T7" fmla="*/ 138 h 1903"/>
              <a:gd name="T8" fmla="*/ 637 w 1277"/>
              <a:gd name="T9" fmla="*/ 81 h 1903"/>
              <a:gd name="T10" fmla="*/ 637 w 1277"/>
              <a:gd name="T11" fmla="*/ 81 h 1903"/>
              <a:gd name="T12" fmla="*/ 587 w 1277"/>
              <a:gd name="T13" fmla="*/ 55 h 1903"/>
              <a:gd name="T14" fmla="*/ 587 w 1277"/>
              <a:gd name="T15" fmla="*/ 55 h 1903"/>
              <a:gd name="T16" fmla="*/ 88 w 1277"/>
              <a:gd name="T17" fmla="*/ 112 h 1903"/>
              <a:gd name="T18" fmla="*/ 88 w 1277"/>
              <a:gd name="T19" fmla="*/ 112 h 1903"/>
              <a:gd name="T20" fmla="*/ 51 w 1277"/>
              <a:gd name="T21" fmla="*/ 128 h 1903"/>
              <a:gd name="T22" fmla="*/ 51 w 1277"/>
              <a:gd name="T23" fmla="*/ 128 h 1903"/>
              <a:gd name="T24" fmla="*/ 7 w 1277"/>
              <a:gd name="T25" fmla="*/ 182 h 1903"/>
              <a:gd name="T26" fmla="*/ 7 w 1277"/>
              <a:gd name="T27" fmla="*/ 182 h 1903"/>
              <a:gd name="T28" fmla="*/ 46 w 1277"/>
              <a:gd name="T29" fmla="*/ 210 h 1903"/>
              <a:gd name="T30" fmla="*/ 46 w 1277"/>
              <a:gd name="T31" fmla="*/ 210 h 1903"/>
              <a:gd name="T32" fmla="*/ 59 w 1277"/>
              <a:gd name="T33" fmla="*/ 214 h 1903"/>
              <a:gd name="T34" fmla="*/ 59 w 1277"/>
              <a:gd name="T35" fmla="*/ 214 h 1903"/>
              <a:gd name="T36" fmla="*/ 251 w 1277"/>
              <a:gd name="T37" fmla="*/ 228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7" h="1903">
                <a:moveTo>
                  <a:pt x="1276" y="1902"/>
                </a:moveTo>
                <a:lnTo>
                  <a:pt x="1276" y="1902"/>
                </a:lnTo>
                <a:cubicBezTo>
                  <a:pt x="1177" y="1621"/>
                  <a:pt x="756" y="318"/>
                  <a:pt x="673" y="138"/>
                </a:cubicBezTo>
                <a:lnTo>
                  <a:pt x="673" y="138"/>
                </a:lnTo>
                <a:cubicBezTo>
                  <a:pt x="664" y="117"/>
                  <a:pt x="654" y="96"/>
                  <a:pt x="637" y="81"/>
                </a:cubicBezTo>
                <a:lnTo>
                  <a:pt x="637" y="81"/>
                </a:lnTo>
                <a:cubicBezTo>
                  <a:pt x="623" y="68"/>
                  <a:pt x="605" y="61"/>
                  <a:pt x="587" y="55"/>
                </a:cubicBezTo>
                <a:lnTo>
                  <a:pt x="587" y="55"/>
                </a:lnTo>
                <a:cubicBezTo>
                  <a:pt x="431" y="0"/>
                  <a:pt x="242" y="51"/>
                  <a:pt x="88" y="112"/>
                </a:cubicBezTo>
                <a:lnTo>
                  <a:pt x="88" y="112"/>
                </a:lnTo>
                <a:cubicBezTo>
                  <a:pt x="75" y="118"/>
                  <a:pt x="63" y="123"/>
                  <a:pt x="51" y="128"/>
                </a:cubicBezTo>
                <a:lnTo>
                  <a:pt x="51" y="128"/>
                </a:lnTo>
                <a:cubicBezTo>
                  <a:pt x="28" y="138"/>
                  <a:pt x="0" y="158"/>
                  <a:pt x="7" y="182"/>
                </a:cubicBezTo>
                <a:lnTo>
                  <a:pt x="7" y="182"/>
                </a:lnTo>
                <a:cubicBezTo>
                  <a:pt x="12" y="199"/>
                  <a:pt x="31" y="206"/>
                  <a:pt x="46" y="210"/>
                </a:cubicBezTo>
                <a:lnTo>
                  <a:pt x="46" y="210"/>
                </a:lnTo>
                <a:cubicBezTo>
                  <a:pt x="50" y="212"/>
                  <a:pt x="54" y="212"/>
                  <a:pt x="59" y="214"/>
                </a:cubicBezTo>
                <a:lnTo>
                  <a:pt x="59" y="214"/>
                </a:lnTo>
                <a:cubicBezTo>
                  <a:pt x="99" y="221"/>
                  <a:pt x="184" y="226"/>
                  <a:pt x="251" y="228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19" name="Freeform 32">
            <a:extLst>
              <a:ext uri="{FF2B5EF4-FFF2-40B4-BE49-F238E27FC236}">
                <a16:creationId xmlns:a16="http://schemas.microsoft.com/office/drawing/2014/main" id="{58592A19-5743-9F4E-8EE1-D37F396B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158" y="5816220"/>
            <a:ext cx="128884" cy="533514"/>
          </a:xfrm>
          <a:custGeom>
            <a:avLst/>
            <a:gdLst>
              <a:gd name="T0" fmla="*/ 189 w 190"/>
              <a:gd name="T1" fmla="*/ 0 h 783"/>
              <a:gd name="T2" fmla="*/ 189 w 190"/>
              <a:gd name="T3" fmla="*/ 0 h 783"/>
              <a:gd name="T4" fmla="*/ 28 w 190"/>
              <a:gd name="T5" fmla="*/ 421 h 783"/>
              <a:gd name="T6" fmla="*/ 28 w 190"/>
              <a:gd name="T7" fmla="*/ 421 h 783"/>
              <a:gd name="T8" fmla="*/ 18 w 190"/>
              <a:gd name="T9" fmla="*/ 654 h 783"/>
              <a:gd name="T10" fmla="*/ 18 w 190"/>
              <a:gd name="T11" fmla="*/ 654 h 783"/>
              <a:gd name="T12" fmla="*/ 179 w 190"/>
              <a:gd name="T13" fmla="*/ 77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" h="783">
                <a:moveTo>
                  <a:pt x="189" y="0"/>
                </a:moveTo>
                <a:lnTo>
                  <a:pt x="189" y="0"/>
                </a:lnTo>
                <a:cubicBezTo>
                  <a:pt x="134" y="141"/>
                  <a:pt x="62" y="273"/>
                  <a:pt x="28" y="421"/>
                </a:cubicBezTo>
                <a:lnTo>
                  <a:pt x="28" y="421"/>
                </a:lnTo>
                <a:cubicBezTo>
                  <a:pt x="13" y="489"/>
                  <a:pt x="0" y="587"/>
                  <a:pt x="18" y="654"/>
                </a:cubicBezTo>
                <a:lnTo>
                  <a:pt x="18" y="654"/>
                </a:lnTo>
                <a:cubicBezTo>
                  <a:pt x="37" y="722"/>
                  <a:pt x="110" y="782"/>
                  <a:pt x="179" y="779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0" name="Freeform 33">
            <a:extLst>
              <a:ext uri="{FF2B5EF4-FFF2-40B4-BE49-F238E27FC236}">
                <a16:creationId xmlns:a16="http://schemas.microsoft.com/office/drawing/2014/main" id="{95F7C4D1-8EAF-D841-B57D-679823CF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747" y="5864176"/>
            <a:ext cx="26975" cy="176840"/>
          </a:xfrm>
          <a:custGeom>
            <a:avLst/>
            <a:gdLst>
              <a:gd name="T0" fmla="*/ 10 w 40"/>
              <a:gd name="T1" fmla="*/ 0 h 260"/>
              <a:gd name="T2" fmla="*/ 10 w 40"/>
              <a:gd name="T3" fmla="*/ 0 h 260"/>
              <a:gd name="T4" fmla="*/ 39 w 40"/>
              <a:gd name="T5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0">
                <a:moveTo>
                  <a:pt x="10" y="0"/>
                </a:moveTo>
                <a:lnTo>
                  <a:pt x="10" y="0"/>
                </a:lnTo>
                <a:cubicBezTo>
                  <a:pt x="0" y="88"/>
                  <a:pt x="2" y="178"/>
                  <a:pt x="39" y="259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1" name="Freeform 34">
            <a:extLst>
              <a:ext uri="{FF2B5EF4-FFF2-40B4-BE49-F238E27FC236}">
                <a16:creationId xmlns:a16="http://schemas.microsoft.com/office/drawing/2014/main" id="{9417174B-D7BA-1B41-8512-34BFE9FC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081" y="5933114"/>
            <a:ext cx="95913" cy="137875"/>
          </a:xfrm>
          <a:custGeom>
            <a:avLst/>
            <a:gdLst>
              <a:gd name="T0" fmla="*/ 80 w 141"/>
              <a:gd name="T1" fmla="*/ 203 h 204"/>
              <a:gd name="T2" fmla="*/ 80 w 141"/>
              <a:gd name="T3" fmla="*/ 203 h 204"/>
              <a:gd name="T4" fmla="*/ 0 w 141"/>
              <a:gd name="T5" fmla="*/ 123 h 204"/>
              <a:gd name="T6" fmla="*/ 0 w 141"/>
              <a:gd name="T7" fmla="*/ 123 h 204"/>
              <a:gd name="T8" fmla="*/ 3 w 141"/>
              <a:gd name="T9" fmla="*/ 90 h 204"/>
              <a:gd name="T10" fmla="*/ 3 w 141"/>
              <a:gd name="T11" fmla="*/ 90 h 204"/>
              <a:gd name="T12" fmla="*/ 140 w 141"/>
              <a:gd name="T13" fmla="*/ 4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04">
                <a:moveTo>
                  <a:pt x="80" y="203"/>
                </a:moveTo>
                <a:lnTo>
                  <a:pt x="80" y="203"/>
                </a:lnTo>
                <a:cubicBezTo>
                  <a:pt x="39" y="199"/>
                  <a:pt x="5" y="164"/>
                  <a:pt x="0" y="123"/>
                </a:cubicBezTo>
                <a:lnTo>
                  <a:pt x="0" y="123"/>
                </a:lnTo>
                <a:cubicBezTo>
                  <a:pt x="0" y="112"/>
                  <a:pt x="0" y="101"/>
                  <a:pt x="3" y="90"/>
                </a:cubicBezTo>
                <a:lnTo>
                  <a:pt x="3" y="90"/>
                </a:lnTo>
                <a:cubicBezTo>
                  <a:pt x="15" y="47"/>
                  <a:pt x="97" y="0"/>
                  <a:pt x="140" y="49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2" name="Freeform 35">
            <a:extLst>
              <a:ext uri="{FF2B5EF4-FFF2-40B4-BE49-F238E27FC236}">
                <a16:creationId xmlns:a16="http://schemas.microsoft.com/office/drawing/2014/main" id="{314E4C8C-0B6A-A54A-A393-A32B2B25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796" y="6047011"/>
            <a:ext cx="158854" cy="320707"/>
          </a:xfrm>
          <a:custGeom>
            <a:avLst/>
            <a:gdLst>
              <a:gd name="T0" fmla="*/ 121 w 234"/>
              <a:gd name="T1" fmla="*/ 3 h 473"/>
              <a:gd name="T2" fmla="*/ 121 w 234"/>
              <a:gd name="T3" fmla="*/ 3 h 473"/>
              <a:gd name="T4" fmla="*/ 227 w 234"/>
              <a:gd name="T5" fmla="*/ 117 h 473"/>
              <a:gd name="T6" fmla="*/ 227 w 234"/>
              <a:gd name="T7" fmla="*/ 117 h 473"/>
              <a:gd name="T8" fmla="*/ 89 w 234"/>
              <a:gd name="T9" fmla="*/ 203 h 473"/>
              <a:gd name="T10" fmla="*/ 89 w 234"/>
              <a:gd name="T11" fmla="*/ 203 h 473"/>
              <a:gd name="T12" fmla="*/ 16 w 234"/>
              <a:gd name="T13" fmla="*/ 322 h 473"/>
              <a:gd name="T14" fmla="*/ 16 w 234"/>
              <a:gd name="T15" fmla="*/ 322 h 473"/>
              <a:gd name="T16" fmla="*/ 16 w 234"/>
              <a:gd name="T17" fmla="*/ 472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" h="473">
                <a:moveTo>
                  <a:pt x="121" y="3"/>
                </a:moveTo>
                <a:lnTo>
                  <a:pt x="121" y="3"/>
                </a:lnTo>
                <a:cubicBezTo>
                  <a:pt x="179" y="0"/>
                  <a:pt x="233" y="58"/>
                  <a:pt x="227" y="117"/>
                </a:cubicBezTo>
                <a:lnTo>
                  <a:pt x="227" y="117"/>
                </a:lnTo>
                <a:cubicBezTo>
                  <a:pt x="200" y="216"/>
                  <a:pt x="122" y="210"/>
                  <a:pt x="89" y="203"/>
                </a:cubicBezTo>
                <a:lnTo>
                  <a:pt x="89" y="203"/>
                </a:lnTo>
                <a:cubicBezTo>
                  <a:pt x="73" y="200"/>
                  <a:pt x="24" y="300"/>
                  <a:pt x="16" y="322"/>
                </a:cubicBezTo>
                <a:lnTo>
                  <a:pt x="16" y="322"/>
                </a:lnTo>
                <a:cubicBezTo>
                  <a:pt x="0" y="368"/>
                  <a:pt x="0" y="424"/>
                  <a:pt x="16" y="472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3" name="Freeform 36">
            <a:extLst>
              <a:ext uri="{FF2B5EF4-FFF2-40B4-BE49-F238E27FC236}">
                <a16:creationId xmlns:a16="http://schemas.microsoft.com/office/drawing/2014/main" id="{20C1BB90-B156-DB4D-97FC-1A565BB1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074" y="6346738"/>
            <a:ext cx="20980" cy="65940"/>
          </a:xfrm>
          <a:custGeom>
            <a:avLst/>
            <a:gdLst>
              <a:gd name="T0" fmla="*/ 0 w 31"/>
              <a:gd name="T1" fmla="*/ 98 h 99"/>
              <a:gd name="T2" fmla="*/ 0 w 31"/>
              <a:gd name="T3" fmla="*/ 98 h 99"/>
              <a:gd name="T4" fmla="*/ 29 w 31"/>
              <a:gd name="T5" fmla="*/ 0 h 99"/>
              <a:gd name="T6" fmla="*/ 29 w 31"/>
              <a:gd name="T7" fmla="*/ 0 h 99"/>
              <a:gd name="T8" fmla="*/ 30 w 31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99">
                <a:moveTo>
                  <a:pt x="0" y="98"/>
                </a:moveTo>
                <a:lnTo>
                  <a:pt x="0" y="98"/>
                </a:lnTo>
                <a:cubicBezTo>
                  <a:pt x="11" y="62"/>
                  <a:pt x="21" y="28"/>
                  <a:pt x="29" y="0"/>
                </a:cubicBezTo>
                <a:lnTo>
                  <a:pt x="29" y="0"/>
                </a:lnTo>
                <a:cubicBezTo>
                  <a:pt x="30" y="0"/>
                  <a:pt x="30" y="0"/>
                  <a:pt x="30" y="0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4" name="Freeform 37">
            <a:extLst>
              <a:ext uri="{FF2B5EF4-FFF2-40B4-BE49-F238E27FC236}">
                <a16:creationId xmlns:a16="http://schemas.microsoft.com/office/drawing/2014/main" id="{F4CEF86A-7617-7C47-B0C8-CF9E42E0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221" y="7575619"/>
            <a:ext cx="179836" cy="128882"/>
          </a:xfrm>
          <a:custGeom>
            <a:avLst/>
            <a:gdLst>
              <a:gd name="T0" fmla="*/ 0 w 266"/>
              <a:gd name="T1" fmla="*/ 160 h 191"/>
              <a:gd name="T2" fmla="*/ 0 w 266"/>
              <a:gd name="T3" fmla="*/ 160 h 191"/>
              <a:gd name="T4" fmla="*/ 227 w 266"/>
              <a:gd name="T5" fmla="*/ 1 h 191"/>
              <a:gd name="T6" fmla="*/ 227 w 266"/>
              <a:gd name="T7" fmla="*/ 1 h 191"/>
              <a:gd name="T8" fmla="*/ 249 w 266"/>
              <a:gd name="T9" fmla="*/ 3 h 191"/>
              <a:gd name="T10" fmla="*/ 249 w 266"/>
              <a:gd name="T11" fmla="*/ 3 h 191"/>
              <a:gd name="T12" fmla="*/ 260 w 266"/>
              <a:gd name="T13" fmla="*/ 51 h 191"/>
              <a:gd name="T14" fmla="*/ 260 w 266"/>
              <a:gd name="T15" fmla="*/ 51 h 191"/>
              <a:gd name="T16" fmla="*/ 174 w 266"/>
              <a:gd name="T1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191">
                <a:moveTo>
                  <a:pt x="0" y="160"/>
                </a:moveTo>
                <a:lnTo>
                  <a:pt x="0" y="160"/>
                </a:lnTo>
                <a:cubicBezTo>
                  <a:pt x="78" y="159"/>
                  <a:pt x="150" y="13"/>
                  <a:pt x="227" y="1"/>
                </a:cubicBezTo>
                <a:lnTo>
                  <a:pt x="227" y="1"/>
                </a:lnTo>
                <a:cubicBezTo>
                  <a:pt x="235" y="0"/>
                  <a:pt x="243" y="0"/>
                  <a:pt x="249" y="3"/>
                </a:cubicBezTo>
                <a:lnTo>
                  <a:pt x="249" y="3"/>
                </a:lnTo>
                <a:cubicBezTo>
                  <a:pt x="265" y="12"/>
                  <a:pt x="265" y="34"/>
                  <a:pt x="260" y="51"/>
                </a:cubicBezTo>
                <a:lnTo>
                  <a:pt x="260" y="51"/>
                </a:lnTo>
                <a:cubicBezTo>
                  <a:pt x="246" y="105"/>
                  <a:pt x="216" y="154"/>
                  <a:pt x="174" y="190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5" name="Freeform 38">
            <a:extLst>
              <a:ext uri="{FF2B5EF4-FFF2-40B4-BE49-F238E27FC236}">
                <a16:creationId xmlns:a16="http://schemas.microsoft.com/office/drawing/2014/main" id="{3128F158-5628-BF4B-AA98-8041945D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076" y="7599598"/>
            <a:ext cx="65940" cy="158854"/>
          </a:xfrm>
          <a:custGeom>
            <a:avLst/>
            <a:gdLst>
              <a:gd name="T0" fmla="*/ 27 w 99"/>
              <a:gd name="T1" fmla="*/ 22 h 235"/>
              <a:gd name="T2" fmla="*/ 27 w 99"/>
              <a:gd name="T3" fmla="*/ 22 h 235"/>
              <a:gd name="T4" fmla="*/ 85 w 99"/>
              <a:gd name="T5" fmla="*/ 22 h 235"/>
              <a:gd name="T6" fmla="*/ 85 w 99"/>
              <a:gd name="T7" fmla="*/ 22 h 235"/>
              <a:gd name="T8" fmla="*/ 85 w 99"/>
              <a:gd name="T9" fmla="*/ 92 h 235"/>
              <a:gd name="T10" fmla="*/ 85 w 99"/>
              <a:gd name="T11" fmla="*/ 92 h 235"/>
              <a:gd name="T12" fmla="*/ 0 w 99"/>
              <a:gd name="T13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235">
                <a:moveTo>
                  <a:pt x="27" y="22"/>
                </a:moveTo>
                <a:lnTo>
                  <a:pt x="27" y="22"/>
                </a:lnTo>
                <a:cubicBezTo>
                  <a:pt x="35" y="0"/>
                  <a:pt x="73" y="2"/>
                  <a:pt x="85" y="22"/>
                </a:cubicBezTo>
                <a:lnTo>
                  <a:pt x="85" y="22"/>
                </a:lnTo>
                <a:cubicBezTo>
                  <a:pt x="98" y="42"/>
                  <a:pt x="93" y="69"/>
                  <a:pt x="85" y="92"/>
                </a:cubicBezTo>
                <a:lnTo>
                  <a:pt x="85" y="92"/>
                </a:lnTo>
                <a:cubicBezTo>
                  <a:pt x="68" y="145"/>
                  <a:pt x="39" y="194"/>
                  <a:pt x="0" y="234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6" name="Freeform 39">
            <a:extLst>
              <a:ext uri="{FF2B5EF4-FFF2-40B4-BE49-F238E27FC236}">
                <a16:creationId xmlns:a16="http://schemas.microsoft.com/office/drawing/2014/main" id="{06CC46B9-860F-4C40-9FA8-FA8C1DFE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069" y="7647554"/>
            <a:ext cx="92914" cy="185831"/>
          </a:xfrm>
          <a:custGeom>
            <a:avLst/>
            <a:gdLst>
              <a:gd name="T0" fmla="*/ 51 w 135"/>
              <a:gd name="T1" fmla="*/ 69 h 273"/>
              <a:gd name="T2" fmla="*/ 51 w 135"/>
              <a:gd name="T3" fmla="*/ 69 h 273"/>
              <a:gd name="T4" fmla="*/ 75 w 135"/>
              <a:gd name="T5" fmla="*/ 17 h 273"/>
              <a:gd name="T6" fmla="*/ 75 w 135"/>
              <a:gd name="T7" fmla="*/ 17 h 273"/>
              <a:gd name="T8" fmla="*/ 127 w 135"/>
              <a:gd name="T9" fmla="*/ 16 h 273"/>
              <a:gd name="T10" fmla="*/ 127 w 135"/>
              <a:gd name="T11" fmla="*/ 16 h 273"/>
              <a:gd name="T12" fmla="*/ 132 w 135"/>
              <a:gd name="T13" fmla="*/ 49 h 273"/>
              <a:gd name="T14" fmla="*/ 132 w 135"/>
              <a:gd name="T15" fmla="*/ 49 h 273"/>
              <a:gd name="T16" fmla="*/ 0 w 135"/>
              <a:gd name="T17" fmla="*/ 27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273">
                <a:moveTo>
                  <a:pt x="51" y="69"/>
                </a:moveTo>
                <a:lnTo>
                  <a:pt x="51" y="69"/>
                </a:lnTo>
                <a:cubicBezTo>
                  <a:pt x="56" y="50"/>
                  <a:pt x="61" y="30"/>
                  <a:pt x="75" y="17"/>
                </a:cubicBezTo>
                <a:lnTo>
                  <a:pt x="75" y="17"/>
                </a:lnTo>
                <a:cubicBezTo>
                  <a:pt x="89" y="4"/>
                  <a:pt x="114" y="0"/>
                  <a:pt x="127" y="16"/>
                </a:cubicBezTo>
                <a:lnTo>
                  <a:pt x="127" y="16"/>
                </a:lnTo>
                <a:cubicBezTo>
                  <a:pt x="133" y="25"/>
                  <a:pt x="134" y="38"/>
                  <a:pt x="132" y="49"/>
                </a:cubicBezTo>
                <a:lnTo>
                  <a:pt x="132" y="49"/>
                </a:lnTo>
                <a:cubicBezTo>
                  <a:pt x="125" y="138"/>
                  <a:pt x="75" y="224"/>
                  <a:pt x="0" y="272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7" name="Freeform 40">
            <a:extLst>
              <a:ext uri="{FF2B5EF4-FFF2-40B4-BE49-F238E27FC236}">
                <a16:creationId xmlns:a16="http://schemas.microsoft.com/office/drawing/2014/main" id="{8DCDB059-E075-574C-86E2-B8A46824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996" y="7203958"/>
            <a:ext cx="1129971" cy="818254"/>
          </a:xfrm>
          <a:custGeom>
            <a:avLst/>
            <a:gdLst>
              <a:gd name="T0" fmla="*/ 1624 w 1664"/>
              <a:gd name="T1" fmla="*/ 769 h 1206"/>
              <a:gd name="T2" fmla="*/ 1624 w 1664"/>
              <a:gd name="T3" fmla="*/ 769 h 1206"/>
              <a:gd name="T4" fmla="*/ 1656 w 1664"/>
              <a:gd name="T5" fmla="*/ 794 h 1206"/>
              <a:gd name="T6" fmla="*/ 1656 w 1664"/>
              <a:gd name="T7" fmla="*/ 794 h 1206"/>
              <a:gd name="T8" fmla="*/ 1606 w 1664"/>
              <a:gd name="T9" fmla="*/ 943 h 1206"/>
              <a:gd name="T10" fmla="*/ 1606 w 1664"/>
              <a:gd name="T11" fmla="*/ 943 h 1206"/>
              <a:gd name="T12" fmla="*/ 823 w 1664"/>
              <a:gd name="T13" fmla="*/ 1171 h 1206"/>
              <a:gd name="T14" fmla="*/ 823 w 1664"/>
              <a:gd name="T15" fmla="*/ 1171 h 1206"/>
              <a:gd name="T16" fmla="*/ 25 w 1664"/>
              <a:gd name="T17" fmla="*/ 850 h 1206"/>
              <a:gd name="T18" fmla="*/ 25 w 1664"/>
              <a:gd name="T19" fmla="*/ 850 h 1206"/>
              <a:gd name="T20" fmla="*/ 0 w 1664"/>
              <a:gd name="T21" fmla="*/ 792 h 1206"/>
              <a:gd name="T22" fmla="*/ 0 w 1664"/>
              <a:gd name="T23" fmla="*/ 792 h 1206"/>
              <a:gd name="T24" fmla="*/ 187 w 1664"/>
              <a:gd name="T25" fmla="*/ 0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4" h="1206">
                <a:moveTo>
                  <a:pt x="1624" y="769"/>
                </a:moveTo>
                <a:lnTo>
                  <a:pt x="1624" y="769"/>
                </a:lnTo>
                <a:cubicBezTo>
                  <a:pt x="1637" y="757"/>
                  <a:pt x="1653" y="778"/>
                  <a:pt x="1656" y="794"/>
                </a:cubicBezTo>
                <a:lnTo>
                  <a:pt x="1656" y="794"/>
                </a:lnTo>
                <a:cubicBezTo>
                  <a:pt x="1663" y="847"/>
                  <a:pt x="1640" y="901"/>
                  <a:pt x="1606" y="943"/>
                </a:cubicBezTo>
                <a:lnTo>
                  <a:pt x="1606" y="943"/>
                </a:lnTo>
                <a:cubicBezTo>
                  <a:pt x="1420" y="1187"/>
                  <a:pt x="1105" y="1205"/>
                  <a:pt x="823" y="1171"/>
                </a:cubicBezTo>
                <a:lnTo>
                  <a:pt x="823" y="1171"/>
                </a:lnTo>
                <a:cubicBezTo>
                  <a:pt x="541" y="1137"/>
                  <a:pt x="233" y="1054"/>
                  <a:pt x="25" y="850"/>
                </a:cubicBezTo>
                <a:lnTo>
                  <a:pt x="25" y="850"/>
                </a:lnTo>
                <a:cubicBezTo>
                  <a:pt x="8" y="835"/>
                  <a:pt x="0" y="814"/>
                  <a:pt x="0" y="792"/>
                </a:cubicBezTo>
                <a:lnTo>
                  <a:pt x="0" y="792"/>
                </a:lnTo>
                <a:cubicBezTo>
                  <a:pt x="8" y="540"/>
                  <a:pt x="75" y="227"/>
                  <a:pt x="187" y="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8" name="Freeform 41">
            <a:extLst>
              <a:ext uri="{FF2B5EF4-FFF2-40B4-BE49-F238E27FC236}">
                <a16:creationId xmlns:a16="http://schemas.microsoft.com/office/drawing/2014/main" id="{BE3ADB2A-5AFB-5745-85F6-F1128EED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983" y="6640470"/>
            <a:ext cx="818256" cy="1492642"/>
          </a:xfrm>
          <a:custGeom>
            <a:avLst/>
            <a:gdLst>
              <a:gd name="T0" fmla="*/ 148 w 1202"/>
              <a:gd name="T1" fmla="*/ 0 h 2195"/>
              <a:gd name="T2" fmla="*/ 148 w 1202"/>
              <a:gd name="T3" fmla="*/ 0 h 2195"/>
              <a:gd name="T4" fmla="*/ 15 w 1202"/>
              <a:gd name="T5" fmla="*/ 146 h 2195"/>
              <a:gd name="T6" fmla="*/ 15 w 1202"/>
              <a:gd name="T7" fmla="*/ 146 h 2195"/>
              <a:gd name="T8" fmla="*/ 90 w 1202"/>
              <a:gd name="T9" fmla="*/ 183 h 2195"/>
              <a:gd name="T10" fmla="*/ 90 w 1202"/>
              <a:gd name="T11" fmla="*/ 183 h 2195"/>
              <a:gd name="T12" fmla="*/ 151 w 1202"/>
              <a:gd name="T13" fmla="*/ 157 h 2195"/>
              <a:gd name="T14" fmla="*/ 151 w 1202"/>
              <a:gd name="T15" fmla="*/ 157 h 2195"/>
              <a:gd name="T16" fmla="*/ 264 w 1202"/>
              <a:gd name="T17" fmla="*/ 933 h 2195"/>
              <a:gd name="T18" fmla="*/ 264 w 1202"/>
              <a:gd name="T19" fmla="*/ 933 h 2195"/>
              <a:gd name="T20" fmla="*/ 659 w 1202"/>
              <a:gd name="T21" fmla="*/ 2061 h 2195"/>
              <a:gd name="T22" fmla="*/ 659 w 1202"/>
              <a:gd name="T23" fmla="*/ 2061 h 2195"/>
              <a:gd name="T24" fmla="*/ 1182 w 1202"/>
              <a:gd name="T25" fmla="*/ 1736 h 2195"/>
              <a:gd name="T26" fmla="*/ 1182 w 1202"/>
              <a:gd name="T27" fmla="*/ 1736 h 2195"/>
              <a:gd name="T28" fmla="*/ 1197 w 1202"/>
              <a:gd name="T29" fmla="*/ 1411 h 2195"/>
              <a:gd name="T30" fmla="*/ 1197 w 1202"/>
              <a:gd name="T31" fmla="*/ 1411 h 2195"/>
              <a:gd name="T32" fmla="*/ 1186 w 1202"/>
              <a:gd name="T33" fmla="*/ 1024 h 2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02" h="2195">
                <a:moveTo>
                  <a:pt x="148" y="0"/>
                </a:moveTo>
                <a:lnTo>
                  <a:pt x="148" y="0"/>
                </a:lnTo>
                <a:cubicBezTo>
                  <a:pt x="68" y="17"/>
                  <a:pt x="0" y="50"/>
                  <a:pt x="15" y="146"/>
                </a:cubicBezTo>
                <a:lnTo>
                  <a:pt x="15" y="146"/>
                </a:lnTo>
                <a:cubicBezTo>
                  <a:pt x="21" y="183"/>
                  <a:pt x="55" y="190"/>
                  <a:pt x="90" y="183"/>
                </a:cubicBezTo>
                <a:lnTo>
                  <a:pt x="90" y="183"/>
                </a:lnTo>
                <a:cubicBezTo>
                  <a:pt x="112" y="178"/>
                  <a:pt x="130" y="160"/>
                  <a:pt x="151" y="157"/>
                </a:cubicBezTo>
                <a:lnTo>
                  <a:pt x="151" y="157"/>
                </a:lnTo>
                <a:cubicBezTo>
                  <a:pt x="241" y="147"/>
                  <a:pt x="248" y="781"/>
                  <a:pt x="264" y="933"/>
                </a:cubicBezTo>
                <a:lnTo>
                  <a:pt x="264" y="933"/>
                </a:lnTo>
                <a:cubicBezTo>
                  <a:pt x="298" y="1268"/>
                  <a:pt x="303" y="1881"/>
                  <a:pt x="659" y="2061"/>
                </a:cubicBezTo>
                <a:lnTo>
                  <a:pt x="659" y="2061"/>
                </a:lnTo>
                <a:cubicBezTo>
                  <a:pt x="923" y="2194"/>
                  <a:pt x="1138" y="1995"/>
                  <a:pt x="1182" y="1736"/>
                </a:cubicBezTo>
                <a:lnTo>
                  <a:pt x="1182" y="1736"/>
                </a:lnTo>
                <a:cubicBezTo>
                  <a:pt x="1201" y="1629"/>
                  <a:pt x="1199" y="1520"/>
                  <a:pt x="1197" y="1411"/>
                </a:cubicBezTo>
                <a:lnTo>
                  <a:pt x="1197" y="1411"/>
                </a:lnTo>
                <a:cubicBezTo>
                  <a:pt x="1194" y="1282"/>
                  <a:pt x="1191" y="1153"/>
                  <a:pt x="1186" y="1024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29" name="Freeform 42">
            <a:extLst>
              <a:ext uri="{FF2B5EF4-FFF2-40B4-BE49-F238E27FC236}">
                <a16:creationId xmlns:a16="http://schemas.microsoft.com/office/drawing/2014/main" id="{2D881DAA-9B52-7040-BF03-94A193E6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665" y="7179980"/>
            <a:ext cx="485558" cy="188827"/>
          </a:xfrm>
          <a:custGeom>
            <a:avLst/>
            <a:gdLst>
              <a:gd name="T0" fmla="*/ 165 w 713"/>
              <a:gd name="T1" fmla="*/ 0 h 280"/>
              <a:gd name="T2" fmla="*/ 165 w 713"/>
              <a:gd name="T3" fmla="*/ 0 h 280"/>
              <a:gd name="T4" fmla="*/ 553 w 713"/>
              <a:gd name="T5" fmla="*/ 115 h 280"/>
              <a:gd name="T6" fmla="*/ 553 w 713"/>
              <a:gd name="T7" fmla="*/ 115 h 280"/>
              <a:gd name="T8" fmla="*/ 690 w 713"/>
              <a:gd name="T9" fmla="*/ 163 h 280"/>
              <a:gd name="T10" fmla="*/ 690 w 713"/>
              <a:gd name="T11" fmla="*/ 163 h 280"/>
              <a:gd name="T12" fmla="*/ 703 w 713"/>
              <a:gd name="T13" fmla="*/ 172 h 280"/>
              <a:gd name="T14" fmla="*/ 703 w 713"/>
              <a:gd name="T15" fmla="*/ 172 h 280"/>
              <a:gd name="T16" fmla="*/ 705 w 713"/>
              <a:gd name="T17" fmla="*/ 207 h 280"/>
              <a:gd name="T18" fmla="*/ 705 w 713"/>
              <a:gd name="T19" fmla="*/ 207 h 280"/>
              <a:gd name="T20" fmla="*/ 584 w 713"/>
              <a:gd name="T21" fmla="*/ 279 h 280"/>
              <a:gd name="T22" fmla="*/ 584 w 713"/>
              <a:gd name="T23" fmla="*/ 279 h 280"/>
              <a:gd name="T24" fmla="*/ 338 w 713"/>
              <a:gd name="T25" fmla="*/ 213 h 280"/>
              <a:gd name="T26" fmla="*/ 338 w 713"/>
              <a:gd name="T27" fmla="*/ 213 h 280"/>
              <a:gd name="T28" fmla="*/ 0 w 713"/>
              <a:gd name="T29" fmla="*/ 1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3" h="280">
                <a:moveTo>
                  <a:pt x="165" y="0"/>
                </a:moveTo>
                <a:lnTo>
                  <a:pt x="165" y="0"/>
                </a:lnTo>
                <a:cubicBezTo>
                  <a:pt x="300" y="35"/>
                  <a:pt x="420" y="71"/>
                  <a:pt x="553" y="115"/>
                </a:cubicBezTo>
                <a:lnTo>
                  <a:pt x="553" y="115"/>
                </a:lnTo>
                <a:cubicBezTo>
                  <a:pt x="599" y="130"/>
                  <a:pt x="644" y="146"/>
                  <a:pt x="690" y="163"/>
                </a:cubicBezTo>
                <a:lnTo>
                  <a:pt x="690" y="163"/>
                </a:lnTo>
                <a:cubicBezTo>
                  <a:pt x="695" y="164"/>
                  <a:pt x="700" y="169"/>
                  <a:pt x="703" y="172"/>
                </a:cubicBezTo>
                <a:lnTo>
                  <a:pt x="703" y="172"/>
                </a:lnTo>
                <a:cubicBezTo>
                  <a:pt x="711" y="182"/>
                  <a:pt x="712" y="196"/>
                  <a:pt x="705" y="207"/>
                </a:cubicBezTo>
                <a:lnTo>
                  <a:pt x="705" y="207"/>
                </a:lnTo>
                <a:cubicBezTo>
                  <a:pt x="680" y="249"/>
                  <a:pt x="633" y="277"/>
                  <a:pt x="584" y="279"/>
                </a:cubicBezTo>
                <a:lnTo>
                  <a:pt x="584" y="279"/>
                </a:lnTo>
                <a:cubicBezTo>
                  <a:pt x="523" y="274"/>
                  <a:pt x="395" y="233"/>
                  <a:pt x="338" y="213"/>
                </a:cubicBezTo>
                <a:lnTo>
                  <a:pt x="338" y="213"/>
                </a:lnTo>
                <a:cubicBezTo>
                  <a:pt x="225" y="175"/>
                  <a:pt x="112" y="137"/>
                  <a:pt x="0" y="10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0" name="Freeform 43">
            <a:extLst>
              <a:ext uri="{FF2B5EF4-FFF2-40B4-BE49-F238E27FC236}">
                <a16:creationId xmlns:a16="http://schemas.microsoft.com/office/drawing/2014/main" id="{5FEDD406-5002-A34A-92D7-EC709147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669" y="7245919"/>
            <a:ext cx="134876" cy="407629"/>
          </a:xfrm>
          <a:custGeom>
            <a:avLst/>
            <a:gdLst>
              <a:gd name="T0" fmla="*/ 197 w 198"/>
              <a:gd name="T1" fmla="*/ 600 h 601"/>
              <a:gd name="T2" fmla="*/ 197 w 198"/>
              <a:gd name="T3" fmla="*/ 600 h 601"/>
              <a:gd name="T4" fmla="*/ 17 w 198"/>
              <a:gd name="T5" fmla="*/ 53 h 601"/>
              <a:gd name="T6" fmla="*/ 17 w 198"/>
              <a:gd name="T7" fmla="*/ 53 h 601"/>
              <a:gd name="T8" fmla="*/ 0 w 198"/>
              <a:gd name="T9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601">
                <a:moveTo>
                  <a:pt x="197" y="600"/>
                </a:moveTo>
                <a:lnTo>
                  <a:pt x="197" y="600"/>
                </a:lnTo>
                <a:cubicBezTo>
                  <a:pt x="137" y="418"/>
                  <a:pt x="71" y="235"/>
                  <a:pt x="17" y="53"/>
                </a:cubicBezTo>
                <a:lnTo>
                  <a:pt x="17" y="53"/>
                </a:lnTo>
                <a:cubicBezTo>
                  <a:pt x="11" y="35"/>
                  <a:pt x="6" y="17"/>
                  <a:pt x="0" y="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1" name="Freeform 44">
            <a:extLst>
              <a:ext uri="{FF2B5EF4-FFF2-40B4-BE49-F238E27FC236}">
                <a16:creationId xmlns:a16="http://schemas.microsoft.com/office/drawing/2014/main" id="{3179FF07-FD78-3548-929D-28600193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229" y="7293876"/>
            <a:ext cx="110900" cy="317711"/>
          </a:xfrm>
          <a:custGeom>
            <a:avLst/>
            <a:gdLst>
              <a:gd name="T0" fmla="*/ 160 w 161"/>
              <a:gd name="T1" fmla="*/ 467 h 468"/>
              <a:gd name="T2" fmla="*/ 160 w 161"/>
              <a:gd name="T3" fmla="*/ 467 h 468"/>
              <a:gd name="T4" fmla="*/ 0 w 161"/>
              <a:gd name="T5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" h="468">
                <a:moveTo>
                  <a:pt x="160" y="467"/>
                </a:moveTo>
                <a:lnTo>
                  <a:pt x="160" y="467"/>
                </a:lnTo>
                <a:cubicBezTo>
                  <a:pt x="107" y="311"/>
                  <a:pt x="53" y="156"/>
                  <a:pt x="0" y="0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2" name="Freeform 45">
            <a:extLst>
              <a:ext uri="{FF2B5EF4-FFF2-40B4-BE49-F238E27FC236}">
                <a16:creationId xmlns:a16="http://schemas.microsoft.com/office/drawing/2014/main" id="{7BC150FA-8295-4049-9606-E8F43BDC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621" y="7188970"/>
            <a:ext cx="92916" cy="68938"/>
          </a:xfrm>
          <a:custGeom>
            <a:avLst/>
            <a:gdLst>
              <a:gd name="T0" fmla="*/ 136 w 137"/>
              <a:gd name="T1" fmla="*/ 0 h 101"/>
              <a:gd name="T2" fmla="*/ 136 w 137"/>
              <a:gd name="T3" fmla="*/ 0 h 101"/>
              <a:gd name="T4" fmla="*/ 84 w 137"/>
              <a:gd name="T5" fmla="*/ 70 h 101"/>
              <a:gd name="T6" fmla="*/ 84 w 137"/>
              <a:gd name="T7" fmla="*/ 70 h 101"/>
              <a:gd name="T8" fmla="*/ 0 w 137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01">
                <a:moveTo>
                  <a:pt x="136" y="0"/>
                </a:moveTo>
                <a:lnTo>
                  <a:pt x="136" y="0"/>
                </a:lnTo>
                <a:cubicBezTo>
                  <a:pt x="131" y="30"/>
                  <a:pt x="110" y="55"/>
                  <a:pt x="84" y="70"/>
                </a:cubicBezTo>
                <a:lnTo>
                  <a:pt x="84" y="70"/>
                </a:lnTo>
                <a:cubicBezTo>
                  <a:pt x="58" y="86"/>
                  <a:pt x="29" y="93"/>
                  <a:pt x="0" y="10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3" name="Freeform 46">
            <a:extLst>
              <a:ext uri="{FF2B5EF4-FFF2-40B4-BE49-F238E27FC236}">
                <a16:creationId xmlns:a16="http://schemas.microsoft.com/office/drawing/2014/main" id="{5C01AF4B-F57A-C948-A5F3-C30449AF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616" y="7521669"/>
            <a:ext cx="524524" cy="185831"/>
          </a:xfrm>
          <a:custGeom>
            <a:avLst/>
            <a:gdLst>
              <a:gd name="T0" fmla="*/ 641 w 770"/>
              <a:gd name="T1" fmla="*/ 241 h 275"/>
              <a:gd name="T2" fmla="*/ 641 w 770"/>
              <a:gd name="T3" fmla="*/ 241 h 275"/>
              <a:gd name="T4" fmla="*/ 734 w 770"/>
              <a:gd name="T5" fmla="*/ 137 h 275"/>
              <a:gd name="T6" fmla="*/ 734 w 770"/>
              <a:gd name="T7" fmla="*/ 137 h 275"/>
              <a:gd name="T8" fmla="*/ 746 w 770"/>
              <a:gd name="T9" fmla="*/ 65 h 275"/>
              <a:gd name="T10" fmla="*/ 746 w 770"/>
              <a:gd name="T11" fmla="*/ 65 h 275"/>
              <a:gd name="T12" fmla="*/ 699 w 770"/>
              <a:gd name="T13" fmla="*/ 55 h 275"/>
              <a:gd name="T14" fmla="*/ 699 w 770"/>
              <a:gd name="T15" fmla="*/ 55 h 275"/>
              <a:gd name="T16" fmla="*/ 397 w 770"/>
              <a:gd name="T17" fmla="*/ 265 h 275"/>
              <a:gd name="T18" fmla="*/ 397 w 770"/>
              <a:gd name="T19" fmla="*/ 265 h 275"/>
              <a:gd name="T20" fmla="*/ 366 w 770"/>
              <a:gd name="T21" fmla="*/ 270 h 275"/>
              <a:gd name="T22" fmla="*/ 366 w 770"/>
              <a:gd name="T23" fmla="*/ 270 h 275"/>
              <a:gd name="T24" fmla="*/ 115 w 770"/>
              <a:gd name="T25" fmla="*/ 194 h 275"/>
              <a:gd name="T26" fmla="*/ 115 w 770"/>
              <a:gd name="T27" fmla="*/ 194 h 275"/>
              <a:gd name="T28" fmla="*/ 20 w 770"/>
              <a:gd name="T29" fmla="*/ 162 h 275"/>
              <a:gd name="T30" fmla="*/ 20 w 770"/>
              <a:gd name="T31" fmla="*/ 162 h 275"/>
              <a:gd name="T32" fmla="*/ 2 w 770"/>
              <a:gd name="T33" fmla="*/ 132 h 275"/>
              <a:gd name="T34" fmla="*/ 2 w 770"/>
              <a:gd name="T35" fmla="*/ 132 h 275"/>
              <a:gd name="T36" fmla="*/ 49 w 770"/>
              <a:gd name="T3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0" h="275">
                <a:moveTo>
                  <a:pt x="641" y="241"/>
                </a:moveTo>
                <a:lnTo>
                  <a:pt x="641" y="241"/>
                </a:lnTo>
                <a:cubicBezTo>
                  <a:pt x="680" y="209"/>
                  <a:pt x="701" y="174"/>
                  <a:pt x="734" y="137"/>
                </a:cubicBezTo>
                <a:lnTo>
                  <a:pt x="734" y="137"/>
                </a:lnTo>
                <a:cubicBezTo>
                  <a:pt x="751" y="116"/>
                  <a:pt x="769" y="86"/>
                  <a:pt x="746" y="65"/>
                </a:cubicBezTo>
                <a:lnTo>
                  <a:pt x="746" y="65"/>
                </a:lnTo>
                <a:cubicBezTo>
                  <a:pt x="734" y="53"/>
                  <a:pt x="716" y="51"/>
                  <a:pt x="699" y="55"/>
                </a:cubicBezTo>
                <a:lnTo>
                  <a:pt x="699" y="55"/>
                </a:lnTo>
                <a:cubicBezTo>
                  <a:pt x="584" y="86"/>
                  <a:pt x="509" y="191"/>
                  <a:pt x="397" y="265"/>
                </a:cubicBezTo>
                <a:lnTo>
                  <a:pt x="397" y="265"/>
                </a:lnTo>
                <a:cubicBezTo>
                  <a:pt x="388" y="272"/>
                  <a:pt x="377" y="274"/>
                  <a:pt x="366" y="270"/>
                </a:cubicBezTo>
                <a:lnTo>
                  <a:pt x="366" y="270"/>
                </a:lnTo>
                <a:cubicBezTo>
                  <a:pt x="328" y="259"/>
                  <a:pt x="224" y="229"/>
                  <a:pt x="115" y="194"/>
                </a:cubicBezTo>
                <a:lnTo>
                  <a:pt x="115" y="194"/>
                </a:lnTo>
                <a:cubicBezTo>
                  <a:pt x="82" y="183"/>
                  <a:pt x="51" y="173"/>
                  <a:pt x="20" y="162"/>
                </a:cubicBezTo>
                <a:lnTo>
                  <a:pt x="20" y="162"/>
                </a:lnTo>
                <a:cubicBezTo>
                  <a:pt x="7" y="158"/>
                  <a:pt x="0" y="145"/>
                  <a:pt x="2" y="132"/>
                </a:cubicBezTo>
                <a:lnTo>
                  <a:pt x="2" y="132"/>
                </a:lnTo>
                <a:cubicBezTo>
                  <a:pt x="4" y="120"/>
                  <a:pt x="25" y="63"/>
                  <a:pt x="49" y="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4" name="Freeform 47">
            <a:extLst>
              <a:ext uri="{FF2B5EF4-FFF2-40B4-BE49-F238E27FC236}">
                <a16:creationId xmlns:a16="http://schemas.microsoft.com/office/drawing/2014/main" id="{08ABFACE-677B-AC48-B37D-9199FB3A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511" y="7039107"/>
            <a:ext cx="26975" cy="152862"/>
          </a:xfrm>
          <a:custGeom>
            <a:avLst/>
            <a:gdLst>
              <a:gd name="T0" fmla="*/ 39 w 40"/>
              <a:gd name="T1" fmla="*/ 0 h 225"/>
              <a:gd name="T2" fmla="*/ 39 w 40"/>
              <a:gd name="T3" fmla="*/ 0 h 225"/>
              <a:gd name="T4" fmla="*/ 0 w 40"/>
              <a:gd name="T5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25">
                <a:moveTo>
                  <a:pt x="39" y="0"/>
                </a:moveTo>
                <a:lnTo>
                  <a:pt x="39" y="0"/>
                </a:lnTo>
                <a:cubicBezTo>
                  <a:pt x="26" y="75"/>
                  <a:pt x="13" y="149"/>
                  <a:pt x="0" y="224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5" name="Freeform 48">
            <a:extLst>
              <a:ext uri="{FF2B5EF4-FFF2-40B4-BE49-F238E27FC236}">
                <a16:creationId xmlns:a16="http://schemas.microsoft.com/office/drawing/2014/main" id="{0F167F1F-E578-D441-86A5-BAF1AD6D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183" y="6550552"/>
            <a:ext cx="365667" cy="371662"/>
          </a:xfrm>
          <a:custGeom>
            <a:avLst/>
            <a:gdLst>
              <a:gd name="T0" fmla="*/ 24 w 540"/>
              <a:gd name="T1" fmla="*/ 0 h 545"/>
              <a:gd name="T2" fmla="*/ 24 w 540"/>
              <a:gd name="T3" fmla="*/ 0 h 545"/>
              <a:gd name="T4" fmla="*/ 25 w 540"/>
              <a:gd name="T5" fmla="*/ 316 h 545"/>
              <a:gd name="T6" fmla="*/ 25 w 540"/>
              <a:gd name="T7" fmla="*/ 316 h 545"/>
              <a:gd name="T8" fmla="*/ 265 w 540"/>
              <a:gd name="T9" fmla="*/ 543 h 545"/>
              <a:gd name="T10" fmla="*/ 265 w 540"/>
              <a:gd name="T11" fmla="*/ 543 h 545"/>
              <a:gd name="T12" fmla="*/ 369 w 540"/>
              <a:gd name="T13" fmla="*/ 525 h 545"/>
              <a:gd name="T14" fmla="*/ 369 w 540"/>
              <a:gd name="T15" fmla="*/ 525 h 545"/>
              <a:gd name="T16" fmla="*/ 539 w 540"/>
              <a:gd name="T17" fmla="*/ 443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" h="545">
                <a:moveTo>
                  <a:pt x="24" y="0"/>
                </a:moveTo>
                <a:lnTo>
                  <a:pt x="24" y="0"/>
                </a:lnTo>
                <a:cubicBezTo>
                  <a:pt x="3" y="104"/>
                  <a:pt x="0" y="212"/>
                  <a:pt x="25" y="316"/>
                </a:cubicBezTo>
                <a:lnTo>
                  <a:pt x="25" y="316"/>
                </a:lnTo>
                <a:cubicBezTo>
                  <a:pt x="53" y="430"/>
                  <a:pt x="146" y="539"/>
                  <a:pt x="265" y="543"/>
                </a:cubicBezTo>
                <a:lnTo>
                  <a:pt x="265" y="543"/>
                </a:lnTo>
                <a:cubicBezTo>
                  <a:pt x="300" y="544"/>
                  <a:pt x="336" y="536"/>
                  <a:pt x="369" y="525"/>
                </a:cubicBezTo>
                <a:lnTo>
                  <a:pt x="369" y="525"/>
                </a:lnTo>
                <a:cubicBezTo>
                  <a:pt x="429" y="508"/>
                  <a:pt x="489" y="481"/>
                  <a:pt x="539" y="443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6" name="Freeform 49">
            <a:extLst>
              <a:ext uri="{FF2B5EF4-FFF2-40B4-BE49-F238E27FC236}">
                <a16:creationId xmlns:a16="http://schemas.microsoft.com/office/drawing/2014/main" id="{16284113-3B8E-C348-B9EA-DD4B0C73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663" y="9790603"/>
            <a:ext cx="107902" cy="1759400"/>
          </a:xfrm>
          <a:custGeom>
            <a:avLst/>
            <a:gdLst>
              <a:gd name="T0" fmla="*/ 0 w 157"/>
              <a:gd name="T1" fmla="*/ 0 h 2587"/>
              <a:gd name="T2" fmla="*/ 0 w 157"/>
              <a:gd name="T3" fmla="*/ 0 h 2587"/>
              <a:gd name="T4" fmla="*/ 156 w 157"/>
              <a:gd name="T5" fmla="*/ 2586 h 2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2587">
                <a:moveTo>
                  <a:pt x="0" y="0"/>
                </a:moveTo>
                <a:lnTo>
                  <a:pt x="0" y="0"/>
                </a:lnTo>
                <a:cubicBezTo>
                  <a:pt x="2" y="528"/>
                  <a:pt x="88" y="1878"/>
                  <a:pt x="156" y="2586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7" name="Freeform 50">
            <a:extLst>
              <a:ext uri="{FF2B5EF4-FFF2-40B4-BE49-F238E27FC236}">
                <a16:creationId xmlns:a16="http://schemas.microsoft.com/office/drawing/2014/main" id="{869C4B41-0A36-2149-A5AB-7D265691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425" y="9829568"/>
            <a:ext cx="299727" cy="2122069"/>
          </a:xfrm>
          <a:custGeom>
            <a:avLst/>
            <a:gdLst>
              <a:gd name="T0" fmla="*/ 359 w 439"/>
              <a:gd name="T1" fmla="*/ 0 h 3123"/>
              <a:gd name="T2" fmla="*/ 359 w 439"/>
              <a:gd name="T3" fmla="*/ 0 h 3123"/>
              <a:gd name="T4" fmla="*/ 438 w 439"/>
              <a:gd name="T5" fmla="*/ 2580 h 3123"/>
              <a:gd name="T6" fmla="*/ 438 w 439"/>
              <a:gd name="T7" fmla="*/ 2580 h 3123"/>
              <a:gd name="T8" fmla="*/ 265 w 439"/>
              <a:gd name="T9" fmla="*/ 2810 h 3123"/>
              <a:gd name="T10" fmla="*/ 265 w 439"/>
              <a:gd name="T11" fmla="*/ 2810 h 3123"/>
              <a:gd name="T12" fmla="*/ 0 w 439"/>
              <a:gd name="T13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9" h="3123">
                <a:moveTo>
                  <a:pt x="359" y="0"/>
                </a:moveTo>
                <a:lnTo>
                  <a:pt x="359" y="0"/>
                </a:lnTo>
                <a:cubicBezTo>
                  <a:pt x="370" y="835"/>
                  <a:pt x="398" y="1759"/>
                  <a:pt x="438" y="2580"/>
                </a:cubicBezTo>
                <a:lnTo>
                  <a:pt x="438" y="2580"/>
                </a:lnTo>
                <a:cubicBezTo>
                  <a:pt x="412" y="2653"/>
                  <a:pt x="313" y="2750"/>
                  <a:pt x="265" y="2810"/>
                </a:cubicBezTo>
                <a:lnTo>
                  <a:pt x="265" y="2810"/>
                </a:lnTo>
                <a:cubicBezTo>
                  <a:pt x="202" y="2890"/>
                  <a:pt x="91" y="3015"/>
                  <a:pt x="0" y="3122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8" name="Freeform 51">
            <a:extLst>
              <a:ext uri="{FF2B5EF4-FFF2-40B4-BE49-F238E27FC236}">
                <a16:creationId xmlns:a16="http://schemas.microsoft.com/office/drawing/2014/main" id="{8F12401C-153C-BB45-B7A3-FD3C38A5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710" y="9841557"/>
            <a:ext cx="14987" cy="1720434"/>
          </a:xfrm>
          <a:custGeom>
            <a:avLst/>
            <a:gdLst>
              <a:gd name="T0" fmla="*/ 20 w 22"/>
              <a:gd name="T1" fmla="*/ 2532 h 2533"/>
              <a:gd name="T2" fmla="*/ 20 w 22"/>
              <a:gd name="T3" fmla="*/ 2532 h 2533"/>
              <a:gd name="T4" fmla="*/ 21 w 22"/>
              <a:gd name="T5" fmla="*/ 0 h 2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2533">
                <a:moveTo>
                  <a:pt x="20" y="2532"/>
                </a:moveTo>
                <a:lnTo>
                  <a:pt x="20" y="2532"/>
                </a:lnTo>
                <a:cubicBezTo>
                  <a:pt x="15" y="2028"/>
                  <a:pt x="0" y="483"/>
                  <a:pt x="21" y="0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39" name="Freeform 52">
            <a:extLst>
              <a:ext uri="{FF2B5EF4-FFF2-40B4-BE49-F238E27FC236}">
                <a16:creationId xmlns:a16="http://schemas.microsoft.com/office/drawing/2014/main" id="{2FD0ABA6-829A-4043-B015-DCB8BCBD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080" y="5894149"/>
            <a:ext cx="35967" cy="50955"/>
          </a:xfrm>
          <a:custGeom>
            <a:avLst/>
            <a:gdLst>
              <a:gd name="T0" fmla="*/ 49 w 55"/>
              <a:gd name="T1" fmla="*/ 5 h 76"/>
              <a:gd name="T2" fmla="*/ 49 w 55"/>
              <a:gd name="T3" fmla="*/ 5 h 76"/>
              <a:gd name="T4" fmla="*/ 39 w 55"/>
              <a:gd name="T5" fmla="*/ 1 h 76"/>
              <a:gd name="T6" fmla="*/ 39 w 55"/>
              <a:gd name="T7" fmla="*/ 1 h 76"/>
              <a:gd name="T8" fmla="*/ 32 w 55"/>
              <a:gd name="T9" fmla="*/ 9 h 76"/>
              <a:gd name="T10" fmla="*/ 32 w 55"/>
              <a:gd name="T11" fmla="*/ 9 h 76"/>
              <a:gd name="T12" fmla="*/ 21 w 55"/>
              <a:gd name="T13" fmla="*/ 72 h 76"/>
              <a:gd name="T14" fmla="*/ 21 w 55"/>
              <a:gd name="T15" fmla="*/ 72 h 76"/>
              <a:gd name="T16" fmla="*/ 37 w 55"/>
              <a:gd name="T17" fmla="*/ 69 h 76"/>
              <a:gd name="T18" fmla="*/ 37 w 55"/>
              <a:gd name="T19" fmla="*/ 69 h 76"/>
              <a:gd name="T20" fmla="*/ 43 w 55"/>
              <a:gd name="T21" fmla="*/ 57 h 76"/>
              <a:gd name="T22" fmla="*/ 43 w 55"/>
              <a:gd name="T23" fmla="*/ 57 h 76"/>
              <a:gd name="T24" fmla="*/ 54 w 55"/>
              <a:gd name="T25" fmla="*/ 17 h 76"/>
              <a:gd name="T26" fmla="*/ 54 w 55"/>
              <a:gd name="T27" fmla="*/ 17 h 76"/>
              <a:gd name="T28" fmla="*/ 49 w 55"/>
              <a:gd name="T29" fmla="*/ 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76">
                <a:moveTo>
                  <a:pt x="49" y="5"/>
                </a:moveTo>
                <a:lnTo>
                  <a:pt x="49" y="5"/>
                </a:lnTo>
                <a:cubicBezTo>
                  <a:pt x="47" y="1"/>
                  <a:pt x="43" y="0"/>
                  <a:pt x="39" y="1"/>
                </a:cubicBezTo>
                <a:lnTo>
                  <a:pt x="39" y="1"/>
                </a:lnTo>
                <a:cubicBezTo>
                  <a:pt x="36" y="3"/>
                  <a:pt x="34" y="6"/>
                  <a:pt x="32" y="9"/>
                </a:cubicBezTo>
                <a:lnTo>
                  <a:pt x="32" y="9"/>
                </a:lnTo>
                <a:cubicBezTo>
                  <a:pt x="26" y="21"/>
                  <a:pt x="0" y="62"/>
                  <a:pt x="21" y="72"/>
                </a:cubicBezTo>
                <a:lnTo>
                  <a:pt x="21" y="72"/>
                </a:lnTo>
                <a:cubicBezTo>
                  <a:pt x="27" y="75"/>
                  <a:pt x="34" y="73"/>
                  <a:pt x="37" y="69"/>
                </a:cubicBezTo>
                <a:lnTo>
                  <a:pt x="37" y="69"/>
                </a:lnTo>
                <a:cubicBezTo>
                  <a:pt x="41" y="66"/>
                  <a:pt x="42" y="62"/>
                  <a:pt x="43" y="57"/>
                </a:cubicBezTo>
                <a:lnTo>
                  <a:pt x="43" y="57"/>
                </a:lnTo>
                <a:cubicBezTo>
                  <a:pt x="47" y="45"/>
                  <a:pt x="53" y="30"/>
                  <a:pt x="54" y="17"/>
                </a:cubicBezTo>
                <a:lnTo>
                  <a:pt x="54" y="17"/>
                </a:lnTo>
                <a:cubicBezTo>
                  <a:pt x="54" y="13"/>
                  <a:pt x="53" y="8"/>
                  <a:pt x="49" y="5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0" name="Freeform 53">
            <a:extLst>
              <a:ext uri="{FF2B5EF4-FFF2-40B4-BE49-F238E27FC236}">
                <a16:creationId xmlns:a16="http://schemas.microsoft.com/office/drawing/2014/main" id="{B60588DA-5704-8549-9A20-F42ACB1D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938" y="5945103"/>
            <a:ext cx="38964" cy="50953"/>
          </a:xfrm>
          <a:custGeom>
            <a:avLst/>
            <a:gdLst>
              <a:gd name="T0" fmla="*/ 50 w 56"/>
              <a:gd name="T1" fmla="*/ 4 h 75"/>
              <a:gd name="T2" fmla="*/ 50 w 56"/>
              <a:gd name="T3" fmla="*/ 4 h 75"/>
              <a:gd name="T4" fmla="*/ 40 w 56"/>
              <a:gd name="T5" fmla="*/ 1 h 75"/>
              <a:gd name="T6" fmla="*/ 40 w 56"/>
              <a:gd name="T7" fmla="*/ 1 h 75"/>
              <a:gd name="T8" fmla="*/ 33 w 56"/>
              <a:gd name="T9" fmla="*/ 9 h 75"/>
              <a:gd name="T10" fmla="*/ 33 w 56"/>
              <a:gd name="T11" fmla="*/ 9 h 75"/>
              <a:gd name="T12" fmla="*/ 22 w 56"/>
              <a:gd name="T13" fmla="*/ 72 h 75"/>
              <a:gd name="T14" fmla="*/ 22 w 56"/>
              <a:gd name="T15" fmla="*/ 72 h 75"/>
              <a:gd name="T16" fmla="*/ 38 w 56"/>
              <a:gd name="T17" fmla="*/ 68 h 75"/>
              <a:gd name="T18" fmla="*/ 38 w 56"/>
              <a:gd name="T19" fmla="*/ 68 h 75"/>
              <a:gd name="T20" fmla="*/ 44 w 56"/>
              <a:gd name="T21" fmla="*/ 57 h 75"/>
              <a:gd name="T22" fmla="*/ 44 w 56"/>
              <a:gd name="T23" fmla="*/ 57 h 75"/>
              <a:gd name="T24" fmla="*/ 54 w 56"/>
              <a:gd name="T25" fmla="*/ 17 h 75"/>
              <a:gd name="T26" fmla="*/ 54 w 56"/>
              <a:gd name="T27" fmla="*/ 17 h 75"/>
              <a:gd name="T28" fmla="*/ 50 w 56"/>
              <a:gd name="T29" fmla="*/ 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" h="75">
                <a:moveTo>
                  <a:pt x="50" y="4"/>
                </a:moveTo>
                <a:lnTo>
                  <a:pt x="50" y="4"/>
                </a:lnTo>
                <a:cubicBezTo>
                  <a:pt x="48" y="1"/>
                  <a:pt x="44" y="0"/>
                  <a:pt x="40" y="1"/>
                </a:cubicBezTo>
                <a:lnTo>
                  <a:pt x="40" y="1"/>
                </a:lnTo>
                <a:cubicBezTo>
                  <a:pt x="36" y="3"/>
                  <a:pt x="35" y="6"/>
                  <a:pt x="33" y="9"/>
                </a:cubicBezTo>
                <a:lnTo>
                  <a:pt x="33" y="9"/>
                </a:lnTo>
                <a:cubicBezTo>
                  <a:pt x="27" y="22"/>
                  <a:pt x="0" y="62"/>
                  <a:pt x="22" y="72"/>
                </a:cubicBezTo>
                <a:lnTo>
                  <a:pt x="22" y="72"/>
                </a:lnTo>
                <a:cubicBezTo>
                  <a:pt x="28" y="74"/>
                  <a:pt x="34" y="73"/>
                  <a:pt x="38" y="68"/>
                </a:cubicBezTo>
                <a:lnTo>
                  <a:pt x="38" y="68"/>
                </a:lnTo>
                <a:cubicBezTo>
                  <a:pt x="41" y="66"/>
                  <a:pt x="43" y="61"/>
                  <a:pt x="44" y="57"/>
                </a:cubicBezTo>
                <a:lnTo>
                  <a:pt x="44" y="57"/>
                </a:lnTo>
                <a:cubicBezTo>
                  <a:pt x="48" y="44"/>
                  <a:pt x="54" y="30"/>
                  <a:pt x="54" y="17"/>
                </a:cubicBezTo>
                <a:lnTo>
                  <a:pt x="54" y="17"/>
                </a:lnTo>
                <a:cubicBezTo>
                  <a:pt x="55" y="12"/>
                  <a:pt x="54" y="8"/>
                  <a:pt x="50" y="4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1" name="Freeform 54">
            <a:extLst>
              <a:ext uri="{FF2B5EF4-FFF2-40B4-BE49-F238E27FC236}">
                <a16:creationId xmlns:a16="http://schemas.microsoft.com/office/drawing/2014/main" id="{2DE63B28-F5DF-544A-AC61-ACD78A5ED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978" y="5903141"/>
            <a:ext cx="185831" cy="176838"/>
          </a:xfrm>
          <a:custGeom>
            <a:avLst/>
            <a:gdLst>
              <a:gd name="T0" fmla="*/ 95 w 272"/>
              <a:gd name="T1" fmla="*/ 236 h 258"/>
              <a:gd name="T2" fmla="*/ 95 w 272"/>
              <a:gd name="T3" fmla="*/ 236 h 258"/>
              <a:gd name="T4" fmla="*/ 53 w 272"/>
              <a:gd name="T5" fmla="*/ 56 h 258"/>
              <a:gd name="T6" fmla="*/ 53 w 272"/>
              <a:gd name="T7" fmla="*/ 56 h 258"/>
              <a:gd name="T8" fmla="*/ 246 w 272"/>
              <a:gd name="T9" fmla="*/ 74 h 258"/>
              <a:gd name="T10" fmla="*/ 246 w 272"/>
              <a:gd name="T11" fmla="*/ 74 h 258"/>
              <a:gd name="T12" fmla="*/ 231 w 272"/>
              <a:gd name="T13" fmla="*/ 211 h 258"/>
              <a:gd name="T14" fmla="*/ 231 w 272"/>
              <a:gd name="T15" fmla="*/ 211 h 258"/>
              <a:gd name="T16" fmla="*/ 95 w 272"/>
              <a:gd name="T17" fmla="*/ 23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2" h="258">
                <a:moveTo>
                  <a:pt x="95" y="236"/>
                </a:moveTo>
                <a:lnTo>
                  <a:pt x="95" y="236"/>
                </a:lnTo>
                <a:cubicBezTo>
                  <a:pt x="26" y="203"/>
                  <a:pt x="0" y="119"/>
                  <a:pt x="53" y="56"/>
                </a:cubicBezTo>
                <a:lnTo>
                  <a:pt x="53" y="56"/>
                </a:lnTo>
                <a:cubicBezTo>
                  <a:pt x="102" y="0"/>
                  <a:pt x="208" y="16"/>
                  <a:pt x="246" y="74"/>
                </a:cubicBezTo>
                <a:lnTo>
                  <a:pt x="246" y="74"/>
                </a:lnTo>
                <a:cubicBezTo>
                  <a:pt x="271" y="116"/>
                  <a:pt x="265" y="176"/>
                  <a:pt x="231" y="211"/>
                </a:cubicBezTo>
                <a:lnTo>
                  <a:pt x="231" y="211"/>
                </a:lnTo>
                <a:cubicBezTo>
                  <a:pt x="197" y="247"/>
                  <a:pt x="139" y="257"/>
                  <a:pt x="95" y="236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42" name="Freeform 55">
            <a:extLst>
              <a:ext uri="{FF2B5EF4-FFF2-40B4-BE49-F238E27FC236}">
                <a16:creationId xmlns:a16="http://schemas.microsoft.com/office/drawing/2014/main" id="{8A5E3C06-79FA-1147-87FB-3C88FA75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172" y="5834203"/>
            <a:ext cx="167847" cy="161853"/>
          </a:xfrm>
          <a:custGeom>
            <a:avLst/>
            <a:gdLst>
              <a:gd name="T0" fmla="*/ 149 w 248"/>
              <a:gd name="T1" fmla="*/ 234 h 237"/>
              <a:gd name="T2" fmla="*/ 149 w 248"/>
              <a:gd name="T3" fmla="*/ 234 h 237"/>
              <a:gd name="T4" fmla="*/ 107 w 248"/>
              <a:gd name="T5" fmla="*/ 231 h 237"/>
              <a:gd name="T6" fmla="*/ 107 w 248"/>
              <a:gd name="T7" fmla="*/ 231 h 237"/>
              <a:gd name="T8" fmla="*/ 88 w 248"/>
              <a:gd name="T9" fmla="*/ 224 h 237"/>
              <a:gd name="T10" fmla="*/ 88 w 248"/>
              <a:gd name="T11" fmla="*/ 224 h 237"/>
              <a:gd name="T12" fmla="*/ 51 w 248"/>
              <a:gd name="T13" fmla="*/ 44 h 237"/>
              <a:gd name="T14" fmla="*/ 51 w 248"/>
              <a:gd name="T15" fmla="*/ 44 h 237"/>
              <a:gd name="T16" fmla="*/ 193 w 248"/>
              <a:gd name="T17" fmla="*/ 28 h 237"/>
              <a:gd name="T18" fmla="*/ 193 w 248"/>
              <a:gd name="T19" fmla="*/ 28 h 237"/>
              <a:gd name="T20" fmla="*/ 228 w 248"/>
              <a:gd name="T21" fmla="*/ 63 h 237"/>
              <a:gd name="T22" fmla="*/ 228 w 248"/>
              <a:gd name="T23" fmla="*/ 63 h 237"/>
              <a:gd name="T24" fmla="*/ 234 w 248"/>
              <a:gd name="T25" fmla="*/ 16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237">
                <a:moveTo>
                  <a:pt x="149" y="234"/>
                </a:moveTo>
                <a:lnTo>
                  <a:pt x="149" y="234"/>
                </a:lnTo>
                <a:cubicBezTo>
                  <a:pt x="135" y="236"/>
                  <a:pt x="120" y="235"/>
                  <a:pt x="107" y="231"/>
                </a:cubicBezTo>
                <a:lnTo>
                  <a:pt x="107" y="231"/>
                </a:lnTo>
                <a:cubicBezTo>
                  <a:pt x="100" y="229"/>
                  <a:pt x="94" y="227"/>
                  <a:pt x="88" y="224"/>
                </a:cubicBezTo>
                <a:lnTo>
                  <a:pt x="88" y="224"/>
                </a:lnTo>
                <a:cubicBezTo>
                  <a:pt x="24" y="191"/>
                  <a:pt x="0" y="106"/>
                  <a:pt x="51" y="44"/>
                </a:cubicBezTo>
                <a:lnTo>
                  <a:pt x="51" y="44"/>
                </a:lnTo>
                <a:cubicBezTo>
                  <a:pt x="84" y="2"/>
                  <a:pt x="148" y="0"/>
                  <a:pt x="193" y="28"/>
                </a:cubicBezTo>
                <a:lnTo>
                  <a:pt x="193" y="28"/>
                </a:lnTo>
                <a:cubicBezTo>
                  <a:pt x="207" y="37"/>
                  <a:pt x="219" y="49"/>
                  <a:pt x="228" y="63"/>
                </a:cubicBezTo>
                <a:lnTo>
                  <a:pt x="228" y="63"/>
                </a:lnTo>
                <a:cubicBezTo>
                  <a:pt x="246" y="93"/>
                  <a:pt x="247" y="134"/>
                  <a:pt x="234" y="167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43" name="Freeform 56">
            <a:extLst>
              <a:ext uri="{FF2B5EF4-FFF2-40B4-BE49-F238E27FC236}">
                <a16:creationId xmlns:a16="http://schemas.microsoft.com/office/drawing/2014/main" id="{BE251ECA-CCF3-7D48-9AD6-6DBCAA8F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4812" y="6005049"/>
            <a:ext cx="122887" cy="50953"/>
          </a:xfrm>
          <a:custGeom>
            <a:avLst/>
            <a:gdLst>
              <a:gd name="T0" fmla="*/ 0 w 181"/>
              <a:gd name="T1" fmla="*/ 0 h 75"/>
              <a:gd name="T2" fmla="*/ 0 w 181"/>
              <a:gd name="T3" fmla="*/ 0 h 75"/>
              <a:gd name="T4" fmla="*/ 180 w 181"/>
              <a:gd name="T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75">
                <a:moveTo>
                  <a:pt x="0" y="0"/>
                </a:moveTo>
                <a:lnTo>
                  <a:pt x="0" y="0"/>
                </a:lnTo>
                <a:cubicBezTo>
                  <a:pt x="63" y="26"/>
                  <a:pt x="119" y="41"/>
                  <a:pt x="180" y="74"/>
                </a:cubicBezTo>
              </a:path>
            </a:pathLst>
          </a:custGeom>
          <a:noFill/>
          <a:ln w="6480" cap="flat">
            <a:solidFill>
              <a:srgbClr val="0009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44" name="Freeform 57">
            <a:extLst>
              <a:ext uri="{FF2B5EF4-FFF2-40B4-BE49-F238E27FC236}">
                <a16:creationId xmlns:a16="http://schemas.microsoft.com/office/drawing/2014/main" id="{8ADA9EB4-4CC9-964A-A30B-D7CF043A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020" y="5927120"/>
            <a:ext cx="68936" cy="23978"/>
          </a:xfrm>
          <a:custGeom>
            <a:avLst/>
            <a:gdLst>
              <a:gd name="T0" fmla="*/ 0 w 101"/>
              <a:gd name="T1" fmla="*/ 0 h 36"/>
              <a:gd name="T2" fmla="*/ 0 w 101"/>
              <a:gd name="T3" fmla="*/ 0 h 36"/>
              <a:gd name="T4" fmla="*/ 100 w 101"/>
              <a:gd name="T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" h="36">
                <a:moveTo>
                  <a:pt x="0" y="0"/>
                </a:moveTo>
                <a:lnTo>
                  <a:pt x="0" y="0"/>
                </a:lnTo>
                <a:cubicBezTo>
                  <a:pt x="30" y="3"/>
                  <a:pt x="72" y="24"/>
                  <a:pt x="100" y="35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45" name="Freeform 58">
            <a:extLst>
              <a:ext uri="{FF2B5EF4-FFF2-40B4-BE49-F238E27FC236}">
                <a16:creationId xmlns:a16="http://schemas.microsoft.com/office/drawing/2014/main" id="{3A4A1101-F1E5-CB4F-AAB9-5203BD14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074" y="6145920"/>
            <a:ext cx="101907" cy="50955"/>
          </a:xfrm>
          <a:custGeom>
            <a:avLst/>
            <a:gdLst>
              <a:gd name="T0" fmla="*/ 9 w 149"/>
              <a:gd name="T1" fmla="*/ 0 h 75"/>
              <a:gd name="T2" fmla="*/ 0 w 149"/>
              <a:gd name="T3" fmla="*/ 36 h 75"/>
              <a:gd name="T4" fmla="*/ 0 w 149"/>
              <a:gd name="T5" fmla="*/ 36 h 75"/>
              <a:gd name="T6" fmla="*/ 148 w 149"/>
              <a:gd name="T7" fmla="*/ 12 h 75"/>
              <a:gd name="T8" fmla="*/ 148 w 149"/>
              <a:gd name="T9" fmla="*/ 12 h 75"/>
              <a:gd name="T10" fmla="*/ 9 w 149"/>
              <a:gd name="T1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75">
                <a:moveTo>
                  <a:pt x="9" y="0"/>
                </a:moveTo>
                <a:lnTo>
                  <a:pt x="0" y="36"/>
                </a:lnTo>
                <a:lnTo>
                  <a:pt x="0" y="36"/>
                </a:lnTo>
                <a:cubicBezTo>
                  <a:pt x="42" y="74"/>
                  <a:pt x="120" y="61"/>
                  <a:pt x="148" y="12"/>
                </a:cubicBezTo>
                <a:lnTo>
                  <a:pt x="148" y="12"/>
                </a:lnTo>
                <a:cubicBezTo>
                  <a:pt x="101" y="16"/>
                  <a:pt x="54" y="12"/>
                  <a:pt x="9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6" name="Freeform 59">
            <a:extLst>
              <a:ext uri="{FF2B5EF4-FFF2-40B4-BE49-F238E27FC236}">
                <a16:creationId xmlns:a16="http://schemas.microsoft.com/office/drawing/2014/main" id="{ADC5EB72-F00E-A14E-BFA4-38D200C7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9880" y="5891152"/>
            <a:ext cx="59945" cy="23978"/>
          </a:xfrm>
          <a:custGeom>
            <a:avLst/>
            <a:gdLst>
              <a:gd name="T0" fmla="*/ 0 w 88"/>
              <a:gd name="T1" fmla="*/ 0 h 35"/>
              <a:gd name="T2" fmla="*/ 0 w 88"/>
              <a:gd name="T3" fmla="*/ 0 h 35"/>
              <a:gd name="T4" fmla="*/ 87 w 88"/>
              <a:gd name="T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35">
                <a:moveTo>
                  <a:pt x="0" y="0"/>
                </a:moveTo>
                <a:lnTo>
                  <a:pt x="0" y="0"/>
                </a:lnTo>
                <a:cubicBezTo>
                  <a:pt x="33" y="1"/>
                  <a:pt x="63" y="13"/>
                  <a:pt x="87" y="34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47" name="Freeform 60">
            <a:extLst>
              <a:ext uri="{FF2B5EF4-FFF2-40B4-BE49-F238E27FC236}">
                <a16:creationId xmlns:a16="http://schemas.microsoft.com/office/drawing/2014/main" id="{F8D77F04-268F-9C48-8FEA-A2AEDA4C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065" y="5831207"/>
            <a:ext cx="50955" cy="26975"/>
          </a:xfrm>
          <a:custGeom>
            <a:avLst/>
            <a:gdLst>
              <a:gd name="T0" fmla="*/ 0 w 77"/>
              <a:gd name="T1" fmla="*/ 0 h 39"/>
              <a:gd name="T2" fmla="*/ 0 w 77"/>
              <a:gd name="T3" fmla="*/ 0 h 39"/>
              <a:gd name="T4" fmla="*/ 76 w 77"/>
              <a:gd name="T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" h="39">
                <a:moveTo>
                  <a:pt x="0" y="0"/>
                </a:moveTo>
                <a:lnTo>
                  <a:pt x="0" y="0"/>
                </a:lnTo>
                <a:cubicBezTo>
                  <a:pt x="27" y="7"/>
                  <a:pt x="54" y="20"/>
                  <a:pt x="76" y="38"/>
                </a:cubicBezTo>
              </a:path>
            </a:pathLst>
          </a:custGeom>
          <a:noFill/>
          <a:ln w="6480" cap="flat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3" name="Freeform 66">
            <a:extLst>
              <a:ext uri="{FF2B5EF4-FFF2-40B4-BE49-F238E27FC236}">
                <a16:creationId xmlns:a16="http://schemas.microsoft.com/office/drawing/2014/main" id="{4A98A50A-E87E-E746-9323-619212C6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2605" y="10869621"/>
            <a:ext cx="473569" cy="11989"/>
          </a:xfrm>
          <a:custGeom>
            <a:avLst/>
            <a:gdLst>
              <a:gd name="T0" fmla="*/ 0 w 697"/>
              <a:gd name="T1" fmla="*/ 0 h 16"/>
              <a:gd name="T2" fmla="*/ 0 w 697"/>
              <a:gd name="T3" fmla="*/ 0 h 16"/>
              <a:gd name="T4" fmla="*/ 696 w 697"/>
              <a:gd name="T5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16">
                <a:moveTo>
                  <a:pt x="0" y="0"/>
                </a:moveTo>
                <a:lnTo>
                  <a:pt x="0" y="0"/>
                </a:lnTo>
                <a:cubicBezTo>
                  <a:pt x="210" y="13"/>
                  <a:pt x="487" y="15"/>
                  <a:pt x="696" y="8"/>
                </a:cubicBezTo>
              </a:path>
            </a:pathLst>
          </a:custGeom>
          <a:noFill/>
          <a:ln w="194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4" name="Freeform 67">
            <a:extLst>
              <a:ext uri="{FF2B5EF4-FFF2-40B4-BE49-F238E27FC236}">
                <a16:creationId xmlns:a16="http://schemas.microsoft.com/office/drawing/2014/main" id="{94529995-9172-EE40-B540-72626FD0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174" y="10842646"/>
            <a:ext cx="515531" cy="32969"/>
          </a:xfrm>
          <a:custGeom>
            <a:avLst/>
            <a:gdLst>
              <a:gd name="T0" fmla="*/ 0 w 758"/>
              <a:gd name="T1" fmla="*/ 41 h 50"/>
              <a:gd name="T2" fmla="*/ 0 w 758"/>
              <a:gd name="T3" fmla="*/ 41 h 50"/>
              <a:gd name="T4" fmla="*/ 757 w 758"/>
              <a:gd name="T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8" h="50">
                <a:moveTo>
                  <a:pt x="0" y="41"/>
                </a:moveTo>
                <a:lnTo>
                  <a:pt x="0" y="41"/>
                </a:lnTo>
                <a:cubicBezTo>
                  <a:pt x="257" y="49"/>
                  <a:pt x="501" y="36"/>
                  <a:pt x="757" y="0"/>
                </a:cubicBezTo>
              </a:path>
            </a:pathLst>
          </a:custGeom>
          <a:noFill/>
          <a:ln w="194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5" name="Freeform 68">
            <a:extLst>
              <a:ext uri="{FF2B5EF4-FFF2-40B4-BE49-F238E27FC236}">
                <a16:creationId xmlns:a16="http://schemas.microsoft.com/office/drawing/2014/main" id="{ACF28B07-5E38-9841-B8DC-E00DCECF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643" y="11654906"/>
            <a:ext cx="110900" cy="32971"/>
          </a:xfrm>
          <a:custGeom>
            <a:avLst/>
            <a:gdLst>
              <a:gd name="T0" fmla="*/ 161 w 162"/>
              <a:gd name="T1" fmla="*/ 47 h 48"/>
              <a:gd name="T2" fmla="*/ 161 w 162"/>
              <a:gd name="T3" fmla="*/ 47 h 48"/>
              <a:gd name="T4" fmla="*/ 0 w 162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" h="48">
                <a:moveTo>
                  <a:pt x="161" y="47"/>
                </a:moveTo>
                <a:lnTo>
                  <a:pt x="161" y="47"/>
                </a:lnTo>
                <a:cubicBezTo>
                  <a:pt x="109" y="24"/>
                  <a:pt x="54" y="9"/>
                  <a:pt x="0" y="0"/>
                </a:cubicBez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6" name="Freeform 69">
            <a:extLst>
              <a:ext uri="{FF2B5EF4-FFF2-40B4-BE49-F238E27FC236}">
                <a16:creationId xmlns:a16="http://schemas.microsoft.com/office/drawing/2014/main" id="{3D82AB0A-F536-F745-8D53-A2677EA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707" y="11735834"/>
            <a:ext cx="83924" cy="32969"/>
          </a:xfrm>
          <a:custGeom>
            <a:avLst/>
            <a:gdLst>
              <a:gd name="T0" fmla="*/ 123 w 124"/>
              <a:gd name="T1" fmla="*/ 47 h 48"/>
              <a:gd name="T2" fmla="*/ 123 w 124"/>
              <a:gd name="T3" fmla="*/ 47 h 48"/>
              <a:gd name="T4" fmla="*/ 0 w 124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" h="48">
                <a:moveTo>
                  <a:pt x="123" y="47"/>
                </a:moveTo>
                <a:lnTo>
                  <a:pt x="123" y="47"/>
                </a:lnTo>
                <a:cubicBezTo>
                  <a:pt x="84" y="27"/>
                  <a:pt x="43" y="11"/>
                  <a:pt x="0" y="0"/>
                </a:cubicBez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7" name="Freeform 70">
            <a:extLst>
              <a:ext uri="{FF2B5EF4-FFF2-40B4-BE49-F238E27FC236}">
                <a16:creationId xmlns:a16="http://schemas.microsoft.com/office/drawing/2014/main" id="{7E35AEBC-8CD5-6C47-9287-7B21BE10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223" y="11690874"/>
            <a:ext cx="110900" cy="23978"/>
          </a:xfrm>
          <a:custGeom>
            <a:avLst/>
            <a:gdLst>
              <a:gd name="T0" fmla="*/ 0 w 164"/>
              <a:gd name="T1" fmla="*/ 5 h 37"/>
              <a:gd name="T2" fmla="*/ 0 w 164"/>
              <a:gd name="T3" fmla="*/ 5 h 37"/>
              <a:gd name="T4" fmla="*/ 163 w 164"/>
              <a:gd name="T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" h="37">
                <a:moveTo>
                  <a:pt x="0" y="5"/>
                </a:moveTo>
                <a:lnTo>
                  <a:pt x="0" y="5"/>
                </a:lnTo>
                <a:cubicBezTo>
                  <a:pt x="56" y="0"/>
                  <a:pt x="113" y="12"/>
                  <a:pt x="163" y="36"/>
                </a:cubicBez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58" name="Freeform 71">
            <a:extLst>
              <a:ext uri="{FF2B5EF4-FFF2-40B4-BE49-F238E27FC236}">
                <a16:creationId xmlns:a16="http://schemas.microsoft.com/office/drawing/2014/main" id="{1395F031-02B1-6543-B691-B5B3764F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294" y="11768803"/>
            <a:ext cx="125885" cy="35967"/>
          </a:xfrm>
          <a:custGeom>
            <a:avLst/>
            <a:gdLst>
              <a:gd name="T0" fmla="*/ 0 w 185"/>
              <a:gd name="T1" fmla="*/ 11 h 53"/>
              <a:gd name="T2" fmla="*/ 0 w 185"/>
              <a:gd name="T3" fmla="*/ 11 h 53"/>
              <a:gd name="T4" fmla="*/ 184 w 185"/>
              <a:gd name="T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3">
                <a:moveTo>
                  <a:pt x="0" y="11"/>
                </a:moveTo>
                <a:lnTo>
                  <a:pt x="0" y="11"/>
                </a:lnTo>
                <a:cubicBezTo>
                  <a:pt x="63" y="0"/>
                  <a:pt x="131" y="16"/>
                  <a:pt x="184" y="52"/>
                </a:cubicBez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890672-5CE1-9042-9909-6CB057D43E71}"/>
              </a:ext>
            </a:extLst>
          </p:cNvPr>
          <p:cNvGrpSpPr/>
          <p:nvPr/>
        </p:nvGrpSpPr>
        <p:grpSpPr>
          <a:xfrm>
            <a:off x="6157207" y="6850531"/>
            <a:ext cx="3670357" cy="1992272"/>
            <a:chOff x="4187768" y="9840092"/>
            <a:chExt cx="3670357" cy="1992272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A399F83-1555-4A47-A83E-D50E6ACE34CD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A79B8CF-7D0E-5242-A693-CF80200041E8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6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7" name="Freeform 101">
            <a:extLst>
              <a:ext uri="{FF2B5EF4-FFF2-40B4-BE49-F238E27FC236}">
                <a16:creationId xmlns:a16="http://schemas.microsoft.com/office/drawing/2014/main" id="{A96A13EB-78E2-2043-9805-0980FF66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357" y="6325456"/>
            <a:ext cx="1859790" cy="352511"/>
          </a:xfrm>
          <a:custGeom>
            <a:avLst/>
            <a:gdLst>
              <a:gd name="T0" fmla="*/ 2024 w 2025"/>
              <a:gd name="T1" fmla="*/ 383 h 384"/>
              <a:gd name="T2" fmla="*/ 0 w 2025"/>
              <a:gd name="T3" fmla="*/ 383 h 384"/>
              <a:gd name="T4" fmla="*/ 133 w 2025"/>
              <a:gd name="T5" fmla="*/ 0 h 384"/>
              <a:gd name="T6" fmla="*/ 1846 w 2025"/>
              <a:gd name="T7" fmla="*/ 0 h 384"/>
              <a:gd name="T8" fmla="*/ 2024 w 2025"/>
              <a:gd name="T9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5" h="384">
                <a:moveTo>
                  <a:pt x="2024" y="383"/>
                </a:moveTo>
                <a:lnTo>
                  <a:pt x="0" y="383"/>
                </a:lnTo>
                <a:lnTo>
                  <a:pt x="133" y="0"/>
                </a:lnTo>
                <a:lnTo>
                  <a:pt x="1846" y="0"/>
                </a:lnTo>
                <a:lnTo>
                  <a:pt x="2024" y="38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8" name="Freeform 102">
            <a:extLst>
              <a:ext uri="{FF2B5EF4-FFF2-40B4-BE49-F238E27FC236}">
                <a16:creationId xmlns:a16="http://schemas.microsoft.com/office/drawing/2014/main" id="{482A4DF7-AA23-CC40-9E3A-49D3F58E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307" y="4291436"/>
            <a:ext cx="6726043" cy="2070488"/>
          </a:xfrm>
          <a:custGeom>
            <a:avLst/>
            <a:gdLst>
              <a:gd name="T0" fmla="*/ 6330 w 7322"/>
              <a:gd name="T1" fmla="*/ 2254 h 2255"/>
              <a:gd name="T2" fmla="*/ 946 w 7322"/>
              <a:gd name="T3" fmla="*/ 2254 h 2255"/>
              <a:gd name="T4" fmla="*/ 946 w 7322"/>
              <a:gd name="T5" fmla="*/ 2254 h 2255"/>
              <a:gd name="T6" fmla="*/ 0 w 7322"/>
              <a:gd name="T7" fmla="*/ 0 h 2255"/>
              <a:gd name="T8" fmla="*/ 7321 w 7322"/>
              <a:gd name="T9" fmla="*/ 0 h 2255"/>
              <a:gd name="T10" fmla="*/ 7321 w 7322"/>
              <a:gd name="T11" fmla="*/ 0 h 2255"/>
              <a:gd name="T12" fmla="*/ 6330 w 7322"/>
              <a:gd name="T13" fmla="*/ 2254 h 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22" h="2255">
                <a:moveTo>
                  <a:pt x="6330" y="2254"/>
                </a:moveTo>
                <a:lnTo>
                  <a:pt x="946" y="2254"/>
                </a:lnTo>
                <a:lnTo>
                  <a:pt x="946" y="2254"/>
                </a:lnTo>
                <a:cubicBezTo>
                  <a:pt x="631" y="1502"/>
                  <a:pt x="316" y="751"/>
                  <a:pt x="0" y="0"/>
                </a:cubicBezTo>
                <a:lnTo>
                  <a:pt x="7321" y="0"/>
                </a:lnTo>
                <a:lnTo>
                  <a:pt x="7321" y="0"/>
                </a:lnTo>
                <a:cubicBezTo>
                  <a:pt x="6990" y="751"/>
                  <a:pt x="6660" y="1502"/>
                  <a:pt x="6330" y="2254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9" name="Freeform 103">
            <a:extLst>
              <a:ext uri="{FF2B5EF4-FFF2-40B4-BE49-F238E27FC236}">
                <a16:creationId xmlns:a16="http://schemas.microsoft.com/office/drawing/2014/main" id="{2E33347B-DC6F-C74E-B6FD-74551736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92" y="4412991"/>
            <a:ext cx="6134475" cy="1823325"/>
          </a:xfrm>
          <a:custGeom>
            <a:avLst/>
            <a:gdLst>
              <a:gd name="T0" fmla="*/ 5866 w 6676"/>
              <a:gd name="T1" fmla="*/ 1983 h 1984"/>
              <a:gd name="T2" fmla="*/ 768 w 6676"/>
              <a:gd name="T3" fmla="*/ 1983 h 1984"/>
              <a:gd name="T4" fmla="*/ 768 w 6676"/>
              <a:gd name="T5" fmla="*/ 1983 h 1984"/>
              <a:gd name="T6" fmla="*/ 0 w 6676"/>
              <a:gd name="T7" fmla="*/ 0 h 1984"/>
              <a:gd name="T8" fmla="*/ 6675 w 6676"/>
              <a:gd name="T9" fmla="*/ 0 h 1984"/>
              <a:gd name="T10" fmla="*/ 6675 w 6676"/>
              <a:gd name="T11" fmla="*/ 0 h 1984"/>
              <a:gd name="T12" fmla="*/ 5866 w 6676"/>
              <a:gd name="T13" fmla="*/ 1983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76" h="1984">
                <a:moveTo>
                  <a:pt x="5866" y="1983"/>
                </a:moveTo>
                <a:lnTo>
                  <a:pt x="768" y="1983"/>
                </a:lnTo>
                <a:lnTo>
                  <a:pt x="768" y="1983"/>
                </a:lnTo>
                <a:cubicBezTo>
                  <a:pt x="512" y="1323"/>
                  <a:pt x="256" y="663"/>
                  <a:pt x="0" y="0"/>
                </a:cubicBezTo>
                <a:lnTo>
                  <a:pt x="6675" y="0"/>
                </a:lnTo>
                <a:lnTo>
                  <a:pt x="6675" y="0"/>
                </a:lnTo>
                <a:cubicBezTo>
                  <a:pt x="6406" y="663"/>
                  <a:pt x="6135" y="1323"/>
                  <a:pt x="5866" y="198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0" name="Freeform 104">
            <a:extLst>
              <a:ext uri="{FF2B5EF4-FFF2-40B4-BE49-F238E27FC236}">
                <a16:creationId xmlns:a16="http://schemas.microsoft.com/office/drawing/2014/main" id="{A99B9877-B5AA-9944-8D6B-8BF2EB5B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092" y="4412991"/>
            <a:ext cx="5388938" cy="1823325"/>
          </a:xfrm>
          <a:custGeom>
            <a:avLst/>
            <a:gdLst>
              <a:gd name="T0" fmla="*/ 0 w 5867"/>
              <a:gd name="T1" fmla="*/ 0 h 1984"/>
              <a:gd name="T2" fmla="*/ 0 w 5867"/>
              <a:gd name="T3" fmla="*/ 0 h 1984"/>
              <a:gd name="T4" fmla="*/ 768 w 5867"/>
              <a:gd name="T5" fmla="*/ 1983 h 1984"/>
              <a:gd name="T6" fmla="*/ 5866 w 5867"/>
              <a:gd name="T7" fmla="*/ 1983 h 1984"/>
              <a:gd name="T8" fmla="*/ 5866 w 5867"/>
              <a:gd name="T9" fmla="*/ 1983 h 1984"/>
              <a:gd name="T10" fmla="*/ 0 w 5867"/>
              <a:gd name="T11" fmla="*/ 0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7" h="1984">
                <a:moveTo>
                  <a:pt x="0" y="0"/>
                </a:moveTo>
                <a:lnTo>
                  <a:pt x="0" y="0"/>
                </a:lnTo>
                <a:cubicBezTo>
                  <a:pt x="256" y="663"/>
                  <a:pt x="512" y="1323"/>
                  <a:pt x="768" y="1983"/>
                </a:cubicBezTo>
                <a:lnTo>
                  <a:pt x="5866" y="1983"/>
                </a:lnTo>
                <a:lnTo>
                  <a:pt x="5866" y="1983"/>
                </a:lnTo>
                <a:cubicBezTo>
                  <a:pt x="3991" y="1118"/>
                  <a:pt x="1990" y="536"/>
                  <a:pt x="0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1" name="Freeform 105">
            <a:extLst>
              <a:ext uri="{FF2B5EF4-FFF2-40B4-BE49-F238E27FC236}">
                <a16:creationId xmlns:a16="http://schemas.microsoft.com/office/drawing/2014/main" id="{1307F7EA-A5F7-9947-A530-8CE6098C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307" y="4084794"/>
            <a:ext cx="6726043" cy="206642"/>
          </a:xfrm>
          <a:custGeom>
            <a:avLst/>
            <a:gdLst>
              <a:gd name="T0" fmla="*/ 7321 w 7322"/>
              <a:gd name="T1" fmla="*/ 225 h 226"/>
              <a:gd name="T2" fmla="*/ 7092 w 7322"/>
              <a:gd name="T3" fmla="*/ 0 h 226"/>
              <a:gd name="T4" fmla="*/ 297 w 7322"/>
              <a:gd name="T5" fmla="*/ 0 h 226"/>
              <a:gd name="T6" fmla="*/ 0 w 7322"/>
              <a:gd name="T7" fmla="*/ 225 h 226"/>
              <a:gd name="T8" fmla="*/ 7321 w 7322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22" h="226">
                <a:moveTo>
                  <a:pt x="7321" y="225"/>
                </a:moveTo>
                <a:lnTo>
                  <a:pt x="7092" y="0"/>
                </a:lnTo>
                <a:lnTo>
                  <a:pt x="297" y="0"/>
                </a:lnTo>
                <a:lnTo>
                  <a:pt x="0" y="225"/>
                </a:lnTo>
                <a:lnTo>
                  <a:pt x="7321" y="2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2" name="Freeform 106">
            <a:extLst>
              <a:ext uri="{FF2B5EF4-FFF2-40B4-BE49-F238E27FC236}">
                <a16:creationId xmlns:a16="http://schemas.microsoft.com/office/drawing/2014/main" id="{55C9F2A6-2F95-2545-ACA5-7A097A1B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881" y="6361924"/>
            <a:ext cx="1324948" cy="97244"/>
          </a:xfrm>
          <a:custGeom>
            <a:avLst/>
            <a:gdLst>
              <a:gd name="T0" fmla="*/ 26 w 1442"/>
              <a:gd name="T1" fmla="*/ 0 h 107"/>
              <a:gd name="T2" fmla="*/ 0 w 1442"/>
              <a:gd name="T3" fmla="*/ 106 h 107"/>
              <a:gd name="T4" fmla="*/ 1441 w 1442"/>
              <a:gd name="T5" fmla="*/ 106 h 107"/>
              <a:gd name="T6" fmla="*/ 1392 w 1442"/>
              <a:gd name="T7" fmla="*/ 0 h 107"/>
              <a:gd name="T8" fmla="*/ 26 w 1442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2" h="107">
                <a:moveTo>
                  <a:pt x="26" y="0"/>
                </a:moveTo>
                <a:lnTo>
                  <a:pt x="0" y="106"/>
                </a:lnTo>
                <a:lnTo>
                  <a:pt x="1441" y="106"/>
                </a:lnTo>
                <a:lnTo>
                  <a:pt x="1392" y="0"/>
                </a:lnTo>
                <a:lnTo>
                  <a:pt x="26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Freeform 107">
            <a:extLst>
              <a:ext uri="{FF2B5EF4-FFF2-40B4-BE49-F238E27FC236}">
                <a16:creationId xmlns:a16="http://schemas.microsoft.com/office/drawing/2014/main" id="{DBDFAB53-48CF-CA49-AAC1-195CB847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680" y="6750900"/>
            <a:ext cx="4639350" cy="1908412"/>
          </a:xfrm>
          <a:custGeom>
            <a:avLst/>
            <a:gdLst>
              <a:gd name="T0" fmla="*/ 5047 w 5048"/>
              <a:gd name="T1" fmla="*/ 1937 h 2075"/>
              <a:gd name="T2" fmla="*/ 5047 w 5048"/>
              <a:gd name="T3" fmla="*/ 1937 h 2075"/>
              <a:gd name="T4" fmla="*/ 4873 w 5048"/>
              <a:gd name="T5" fmla="*/ 2074 h 2075"/>
              <a:gd name="T6" fmla="*/ 173 w 5048"/>
              <a:gd name="T7" fmla="*/ 2074 h 2075"/>
              <a:gd name="T8" fmla="*/ 173 w 5048"/>
              <a:gd name="T9" fmla="*/ 2074 h 2075"/>
              <a:gd name="T10" fmla="*/ 0 w 5048"/>
              <a:gd name="T11" fmla="*/ 1937 h 2075"/>
              <a:gd name="T12" fmla="*/ 0 w 5048"/>
              <a:gd name="T13" fmla="*/ 138 h 2075"/>
              <a:gd name="T14" fmla="*/ 0 w 5048"/>
              <a:gd name="T15" fmla="*/ 138 h 2075"/>
              <a:gd name="T16" fmla="*/ 173 w 5048"/>
              <a:gd name="T17" fmla="*/ 0 h 2075"/>
              <a:gd name="T18" fmla="*/ 4873 w 5048"/>
              <a:gd name="T19" fmla="*/ 0 h 2075"/>
              <a:gd name="T20" fmla="*/ 4873 w 5048"/>
              <a:gd name="T21" fmla="*/ 0 h 2075"/>
              <a:gd name="T22" fmla="*/ 5047 w 5048"/>
              <a:gd name="T23" fmla="*/ 138 h 2075"/>
              <a:gd name="T24" fmla="*/ 5047 w 5048"/>
              <a:gd name="T25" fmla="*/ 1937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48" h="2075">
                <a:moveTo>
                  <a:pt x="5047" y="1937"/>
                </a:moveTo>
                <a:lnTo>
                  <a:pt x="5047" y="1937"/>
                </a:lnTo>
                <a:cubicBezTo>
                  <a:pt x="5047" y="2012"/>
                  <a:pt x="4969" y="2074"/>
                  <a:pt x="4873" y="2074"/>
                </a:cubicBezTo>
                <a:lnTo>
                  <a:pt x="173" y="2074"/>
                </a:lnTo>
                <a:lnTo>
                  <a:pt x="173" y="2074"/>
                </a:lnTo>
                <a:cubicBezTo>
                  <a:pt x="78" y="2074"/>
                  <a:pt x="0" y="2012"/>
                  <a:pt x="0" y="1937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2"/>
                  <a:pt x="78" y="0"/>
                  <a:pt x="173" y="0"/>
                </a:cubicBezTo>
                <a:lnTo>
                  <a:pt x="4873" y="0"/>
                </a:lnTo>
                <a:lnTo>
                  <a:pt x="4873" y="0"/>
                </a:lnTo>
                <a:cubicBezTo>
                  <a:pt x="4969" y="0"/>
                  <a:pt x="5047" y="62"/>
                  <a:pt x="5047" y="138"/>
                </a:cubicBezTo>
                <a:lnTo>
                  <a:pt x="5047" y="19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4" name="Freeform 108">
            <a:extLst>
              <a:ext uri="{FF2B5EF4-FFF2-40B4-BE49-F238E27FC236}">
                <a16:creationId xmlns:a16="http://schemas.microsoft.com/office/drawing/2014/main" id="{52F6DFD5-93E7-B649-BB49-FE9C25FD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325" y="6929181"/>
            <a:ext cx="4217957" cy="1385727"/>
          </a:xfrm>
          <a:custGeom>
            <a:avLst/>
            <a:gdLst>
              <a:gd name="T0" fmla="*/ 4588 w 4589"/>
              <a:gd name="T1" fmla="*/ 1408 h 1510"/>
              <a:gd name="T2" fmla="*/ 4588 w 4589"/>
              <a:gd name="T3" fmla="*/ 1408 h 1510"/>
              <a:gd name="T4" fmla="*/ 4429 w 4589"/>
              <a:gd name="T5" fmla="*/ 1509 h 1510"/>
              <a:gd name="T6" fmla="*/ 159 w 4589"/>
              <a:gd name="T7" fmla="*/ 1509 h 1510"/>
              <a:gd name="T8" fmla="*/ 159 w 4589"/>
              <a:gd name="T9" fmla="*/ 1509 h 1510"/>
              <a:gd name="T10" fmla="*/ 0 w 4589"/>
              <a:gd name="T11" fmla="*/ 1408 h 1510"/>
              <a:gd name="T12" fmla="*/ 0 w 4589"/>
              <a:gd name="T13" fmla="*/ 100 h 1510"/>
              <a:gd name="T14" fmla="*/ 0 w 4589"/>
              <a:gd name="T15" fmla="*/ 100 h 1510"/>
              <a:gd name="T16" fmla="*/ 159 w 4589"/>
              <a:gd name="T17" fmla="*/ 0 h 1510"/>
              <a:gd name="T18" fmla="*/ 4429 w 4589"/>
              <a:gd name="T19" fmla="*/ 0 h 1510"/>
              <a:gd name="T20" fmla="*/ 4429 w 4589"/>
              <a:gd name="T21" fmla="*/ 0 h 1510"/>
              <a:gd name="T22" fmla="*/ 4588 w 4589"/>
              <a:gd name="T23" fmla="*/ 100 h 1510"/>
              <a:gd name="T24" fmla="*/ 4588 w 4589"/>
              <a:gd name="T25" fmla="*/ 1408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89" h="1510">
                <a:moveTo>
                  <a:pt x="4588" y="1408"/>
                </a:moveTo>
                <a:lnTo>
                  <a:pt x="4588" y="1408"/>
                </a:lnTo>
                <a:cubicBezTo>
                  <a:pt x="4588" y="1465"/>
                  <a:pt x="4516" y="1509"/>
                  <a:pt x="4429" y="1509"/>
                </a:cubicBezTo>
                <a:lnTo>
                  <a:pt x="159" y="1509"/>
                </a:lnTo>
                <a:lnTo>
                  <a:pt x="159" y="1509"/>
                </a:lnTo>
                <a:cubicBezTo>
                  <a:pt x="70" y="1509"/>
                  <a:pt x="0" y="1465"/>
                  <a:pt x="0" y="1408"/>
                </a:cubicBezTo>
                <a:lnTo>
                  <a:pt x="0" y="100"/>
                </a:lnTo>
                <a:lnTo>
                  <a:pt x="0" y="100"/>
                </a:lnTo>
                <a:cubicBezTo>
                  <a:pt x="0" y="45"/>
                  <a:pt x="70" y="0"/>
                  <a:pt x="159" y="0"/>
                </a:cubicBezTo>
                <a:lnTo>
                  <a:pt x="4429" y="0"/>
                </a:lnTo>
                <a:lnTo>
                  <a:pt x="4429" y="0"/>
                </a:lnTo>
                <a:cubicBezTo>
                  <a:pt x="4516" y="0"/>
                  <a:pt x="4588" y="45"/>
                  <a:pt x="4588" y="100"/>
                </a:cubicBezTo>
                <a:lnTo>
                  <a:pt x="4588" y="1408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5" name="Freeform 109">
            <a:extLst>
              <a:ext uri="{FF2B5EF4-FFF2-40B4-BE49-F238E27FC236}">
                <a16:creationId xmlns:a16="http://schemas.microsoft.com/office/drawing/2014/main" id="{4C07B5AC-4F26-E441-9EF7-7C277021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034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Freeform 110">
            <a:extLst>
              <a:ext uri="{FF2B5EF4-FFF2-40B4-BE49-F238E27FC236}">
                <a16:creationId xmlns:a16="http://schemas.microsoft.com/office/drawing/2014/main" id="{B376D5E4-19BC-3B4E-B583-E07D7B7F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352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7" name="Freeform 111">
            <a:extLst>
              <a:ext uri="{FF2B5EF4-FFF2-40B4-BE49-F238E27FC236}">
                <a16:creationId xmlns:a16="http://schemas.microsoft.com/office/drawing/2014/main" id="{1F562DD5-3BB1-B14D-9A71-D398937D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034" y="7062890"/>
            <a:ext cx="307939" cy="76986"/>
          </a:xfrm>
          <a:custGeom>
            <a:avLst/>
            <a:gdLst>
              <a:gd name="T0" fmla="*/ 0 w 336"/>
              <a:gd name="T1" fmla="*/ 0 h 84"/>
              <a:gd name="T2" fmla="*/ 335 w 336"/>
              <a:gd name="T3" fmla="*/ 0 h 84"/>
              <a:gd name="T4" fmla="*/ 335 w 336"/>
              <a:gd name="T5" fmla="*/ 83 h 84"/>
              <a:gd name="T6" fmla="*/ 0 w 336"/>
              <a:gd name="T7" fmla="*/ 83 h 84"/>
              <a:gd name="T8" fmla="*/ 0 w 336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84">
                <a:moveTo>
                  <a:pt x="0" y="0"/>
                </a:moveTo>
                <a:lnTo>
                  <a:pt x="335" y="0"/>
                </a:lnTo>
                <a:lnTo>
                  <a:pt x="335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8" name="Freeform 112">
            <a:extLst>
              <a:ext uri="{FF2B5EF4-FFF2-40B4-BE49-F238E27FC236}">
                <a16:creationId xmlns:a16="http://schemas.microsoft.com/office/drawing/2014/main" id="{15634808-C228-634E-A2F8-0CBA4E43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649" y="7062890"/>
            <a:ext cx="307939" cy="76986"/>
          </a:xfrm>
          <a:custGeom>
            <a:avLst/>
            <a:gdLst>
              <a:gd name="T0" fmla="*/ 0 w 337"/>
              <a:gd name="T1" fmla="*/ 0 h 84"/>
              <a:gd name="T2" fmla="*/ 336 w 337"/>
              <a:gd name="T3" fmla="*/ 0 h 84"/>
              <a:gd name="T4" fmla="*/ 336 w 337"/>
              <a:gd name="T5" fmla="*/ 83 h 84"/>
              <a:gd name="T6" fmla="*/ 0 w 337"/>
              <a:gd name="T7" fmla="*/ 83 h 84"/>
              <a:gd name="T8" fmla="*/ 0 w 337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84">
                <a:moveTo>
                  <a:pt x="0" y="0"/>
                </a:moveTo>
                <a:lnTo>
                  <a:pt x="336" y="0"/>
                </a:lnTo>
                <a:lnTo>
                  <a:pt x="336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9" name="Freeform 113">
            <a:extLst>
              <a:ext uri="{FF2B5EF4-FFF2-40B4-BE49-F238E27FC236}">
                <a16:creationId xmlns:a16="http://schemas.microsoft.com/office/drawing/2014/main" id="{B9919AF2-0C81-884B-BD00-49365FCAF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61" y="7062890"/>
            <a:ext cx="307939" cy="76986"/>
          </a:xfrm>
          <a:custGeom>
            <a:avLst/>
            <a:gdLst>
              <a:gd name="T0" fmla="*/ 0 w 335"/>
              <a:gd name="T1" fmla="*/ 0 h 84"/>
              <a:gd name="T2" fmla="*/ 334 w 335"/>
              <a:gd name="T3" fmla="*/ 0 h 84"/>
              <a:gd name="T4" fmla="*/ 334 w 335"/>
              <a:gd name="T5" fmla="*/ 83 h 84"/>
              <a:gd name="T6" fmla="*/ 0 w 335"/>
              <a:gd name="T7" fmla="*/ 83 h 84"/>
              <a:gd name="T8" fmla="*/ 0 w 335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4">
                <a:moveTo>
                  <a:pt x="0" y="0"/>
                </a:moveTo>
                <a:lnTo>
                  <a:pt x="334" y="0"/>
                </a:lnTo>
                <a:lnTo>
                  <a:pt x="334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0" name="Freeform 114">
            <a:extLst>
              <a:ext uri="{FF2B5EF4-FFF2-40B4-BE49-F238E27FC236}">
                <a16:creationId xmlns:a16="http://schemas.microsoft.com/office/drawing/2014/main" id="{20160B15-42EB-A84C-B3C7-7D2584B1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875" y="7062890"/>
            <a:ext cx="307939" cy="76986"/>
          </a:xfrm>
          <a:custGeom>
            <a:avLst/>
            <a:gdLst>
              <a:gd name="T0" fmla="*/ 0 w 336"/>
              <a:gd name="T1" fmla="*/ 0 h 84"/>
              <a:gd name="T2" fmla="*/ 335 w 336"/>
              <a:gd name="T3" fmla="*/ 0 h 84"/>
              <a:gd name="T4" fmla="*/ 335 w 336"/>
              <a:gd name="T5" fmla="*/ 83 h 84"/>
              <a:gd name="T6" fmla="*/ 0 w 336"/>
              <a:gd name="T7" fmla="*/ 83 h 84"/>
              <a:gd name="T8" fmla="*/ 0 w 336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84">
                <a:moveTo>
                  <a:pt x="0" y="0"/>
                </a:moveTo>
                <a:lnTo>
                  <a:pt x="335" y="0"/>
                </a:lnTo>
                <a:lnTo>
                  <a:pt x="335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1" name="Freeform 115">
            <a:extLst>
              <a:ext uri="{FF2B5EF4-FFF2-40B4-BE49-F238E27FC236}">
                <a16:creationId xmlns:a16="http://schemas.microsoft.com/office/drawing/2014/main" id="{7E171CBF-3A1C-6A4E-B558-4B77E49D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487" y="7062890"/>
            <a:ext cx="307939" cy="76986"/>
          </a:xfrm>
          <a:custGeom>
            <a:avLst/>
            <a:gdLst>
              <a:gd name="T0" fmla="*/ 0 w 335"/>
              <a:gd name="T1" fmla="*/ 0 h 84"/>
              <a:gd name="T2" fmla="*/ 334 w 335"/>
              <a:gd name="T3" fmla="*/ 0 h 84"/>
              <a:gd name="T4" fmla="*/ 334 w 335"/>
              <a:gd name="T5" fmla="*/ 83 h 84"/>
              <a:gd name="T6" fmla="*/ 0 w 335"/>
              <a:gd name="T7" fmla="*/ 83 h 84"/>
              <a:gd name="T8" fmla="*/ 0 w 335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4">
                <a:moveTo>
                  <a:pt x="0" y="0"/>
                </a:moveTo>
                <a:lnTo>
                  <a:pt x="334" y="0"/>
                </a:lnTo>
                <a:lnTo>
                  <a:pt x="334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2" name="Freeform 116">
            <a:extLst>
              <a:ext uri="{FF2B5EF4-FFF2-40B4-BE49-F238E27FC236}">
                <a16:creationId xmlns:a16="http://schemas.microsoft.com/office/drawing/2014/main" id="{224D5907-61F2-0F4C-9575-59845F6C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101" y="7062890"/>
            <a:ext cx="307939" cy="76986"/>
          </a:xfrm>
          <a:custGeom>
            <a:avLst/>
            <a:gdLst>
              <a:gd name="T0" fmla="*/ 0 w 335"/>
              <a:gd name="T1" fmla="*/ 0 h 84"/>
              <a:gd name="T2" fmla="*/ 334 w 335"/>
              <a:gd name="T3" fmla="*/ 0 h 84"/>
              <a:gd name="T4" fmla="*/ 334 w 335"/>
              <a:gd name="T5" fmla="*/ 83 h 84"/>
              <a:gd name="T6" fmla="*/ 0 w 335"/>
              <a:gd name="T7" fmla="*/ 83 h 84"/>
              <a:gd name="T8" fmla="*/ 0 w 335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4">
                <a:moveTo>
                  <a:pt x="0" y="0"/>
                </a:moveTo>
                <a:lnTo>
                  <a:pt x="334" y="0"/>
                </a:lnTo>
                <a:lnTo>
                  <a:pt x="334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F918F50A-7D1C-9749-BC74-CDCACCE4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713" y="7062890"/>
            <a:ext cx="311992" cy="76986"/>
          </a:xfrm>
          <a:custGeom>
            <a:avLst/>
            <a:gdLst>
              <a:gd name="T0" fmla="*/ 0 w 338"/>
              <a:gd name="T1" fmla="*/ 0 h 84"/>
              <a:gd name="T2" fmla="*/ 337 w 338"/>
              <a:gd name="T3" fmla="*/ 0 h 84"/>
              <a:gd name="T4" fmla="*/ 337 w 338"/>
              <a:gd name="T5" fmla="*/ 83 h 84"/>
              <a:gd name="T6" fmla="*/ 0 w 338"/>
              <a:gd name="T7" fmla="*/ 83 h 84"/>
              <a:gd name="T8" fmla="*/ 0 w 338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84">
                <a:moveTo>
                  <a:pt x="0" y="0"/>
                </a:moveTo>
                <a:lnTo>
                  <a:pt x="337" y="0"/>
                </a:lnTo>
                <a:lnTo>
                  <a:pt x="337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F692F69B-E9D9-6B4C-B595-40134FA65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328" y="7062890"/>
            <a:ext cx="307939" cy="76986"/>
          </a:xfrm>
          <a:custGeom>
            <a:avLst/>
            <a:gdLst>
              <a:gd name="T0" fmla="*/ 0 w 335"/>
              <a:gd name="T1" fmla="*/ 0 h 84"/>
              <a:gd name="T2" fmla="*/ 334 w 335"/>
              <a:gd name="T3" fmla="*/ 0 h 84"/>
              <a:gd name="T4" fmla="*/ 334 w 335"/>
              <a:gd name="T5" fmla="*/ 83 h 84"/>
              <a:gd name="T6" fmla="*/ 0 w 335"/>
              <a:gd name="T7" fmla="*/ 83 h 84"/>
              <a:gd name="T8" fmla="*/ 0 w 335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4">
                <a:moveTo>
                  <a:pt x="0" y="0"/>
                </a:moveTo>
                <a:lnTo>
                  <a:pt x="334" y="0"/>
                </a:lnTo>
                <a:lnTo>
                  <a:pt x="334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5" name="Freeform 119">
            <a:extLst>
              <a:ext uri="{FF2B5EF4-FFF2-40B4-BE49-F238E27FC236}">
                <a16:creationId xmlns:a16="http://schemas.microsoft.com/office/drawing/2014/main" id="{080B5709-5856-A647-BC4B-314DC30F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939" y="7062890"/>
            <a:ext cx="311992" cy="76986"/>
          </a:xfrm>
          <a:custGeom>
            <a:avLst/>
            <a:gdLst>
              <a:gd name="T0" fmla="*/ 0 w 338"/>
              <a:gd name="T1" fmla="*/ 0 h 84"/>
              <a:gd name="T2" fmla="*/ 337 w 338"/>
              <a:gd name="T3" fmla="*/ 0 h 84"/>
              <a:gd name="T4" fmla="*/ 337 w 338"/>
              <a:gd name="T5" fmla="*/ 83 h 84"/>
              <a:gd name="T6" fmla="*/ 0 w 338"/>
              <a:gd name="T7" fmla="*/ 83 h 84"/>
              <a:gd name="T8" fmla="*/ 0 w 338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84">
                <a:moveTo>
                  <a:pt x="0" y="0"/>
                </a:moveTo>
                <a:lnTo>
                  <a:pt x="337" y="0"/>
                </a:lnTo>
                <a:lnTo>
                  <a:pt x="337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6" name="Freeform 120">
            <a:extLst>
              <a:ext uri="{FF2B5EF4-FFF2-40B4-BE49-F238E27FC236}">
                <a16:creationId xmlns:a16="http://schemas.microsoft.com/office/drawing/2014/main" id="{898BC7F6-2C7D-E446-B035-B8EF6E4D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604" y="7062890"/>
            <a:ext cx="307939" cy="76986"/>
          </a:xfrm>
          <a:custGeom>
            <a:avLst/>
            <a:gdLst>
              <a:gd name="T0" fmla="*/ 0 w 335"/>
              <a:gd name="T1" fmla="*/ 0 h 84"/>
              <a:gd name="T2" fmla="*/ 334 w 335"/>
              <a:gd name="T3" fmla="*/ 0 h 84"/>
              <a:gd name="T4" fmla="*/ 334 w 335"/>
              <a:gd name="T5" fmla="*/ 83 h 84"/>
              <a:gd name="T6" fmla="*/ 0 w 335"/>
              <a:gd name="T7" fmla="*/ 83 h 84"/>
              <a:gd name="T8" fmla="*/ 0 w 335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4">
                <a:moveTo>
                  <a:pt x="0" y="0"/>
                </a:moveTo>
                <a:lnTo>
                  <a:pt x="334" y="0"/>
                </a:lnTo>
                <a:lnTo>
                  <a:pt x="334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7" name="Freeform 121">
            <a:extLst>
              <a:ext uri="{FF2B5EF4-FFF2-40B4-BE49-F238E27FC236}">
                <a16:creationId xmlns:a16="http://schemas.microsoft.com/office/drawing/2014/main" id="{BFA96F37-6BF6-EC44-BD07-FD664F04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166" y="7062890"/>
            <a:ext cx="352511" cy="76986"/>
          </a:xfrm>
          <a:custGeom>
            <a:avLst/>
            <a:gdLst>
              <a:gd name="T0" fmla="*/ 0 w 382"/>
              <a:gd name="T1" fmla="*/ 0 h 84"/>
              <a:gd name="T2" fmla="*/ 381 w 382"/>
              <a:gd name="T3" fmla="*/ 0 h 84"/>
              <a:gd name="T4" fmla="*/ 381 w 382"/>
              <a:gd name="T5" fmla="*/ 83 h 84"/>
              <a:gd name="T6" fmla="*/ 0 w 382"/>
              <a:gd name="T7" fmla="*/ 83 h 84"/>
              <a:gd name="T8" fmla="*/ 0 w 382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" h="84">
                <a:moveTo>
                  <a:pt x="0" y="0"/>
                </a:moveTo>
                <a:lnTo>
                  <a:pt x="381" y="0"/>
                </a:lnTo>
                <a:lnTo>
                  <a:pt x="381" y="83"/>
                </a:lnTo>
                <a:lnTo>
                  <a:pt x="0" y="83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8" name="Freeform 122">
            <a:extLst>
              <a:ext uri="{FF2B5EF4-FFF2-40B4-BE49-F238E27FC236}">
                <a16:creationId xmlns:a16="http://schemas.microsoft.com/office/drawing/2014/main" id="{B7980723-4370-124B-9193-A27F3A61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722" y="7176341"/>
            <a:ext cx="202592" cy="202592"/>
          </a:xfrm>
          <a:custGeom>
            <a:avLst/>
            <a:gdLst>
              <a:gd name="T0" fmla="*/ 0 w 220"/>
              <a:gd name="T1" fmla="*/ 0 h 219"/>
              <a:gd name="T2" fmla="*/ 219 w 220"/>
              <a:gd name="T3" fmla="*/ 0 h 219"/>
              <a:gd name="T4" fmla="*/ 219 w 220"/>
              <a:gd name="T5" fmla="*/ 218 h 219"/>
              <a:gd name="T6" fmla="*/ 0 w 220"/>
              <a:gd name="T7" fmla="*/ 218 h 219"/>
              <a:gd name="T8" fmla="*/ 0 w 220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219">
                <a:moveTo>
                  <a:pt x="0" y="0"/>
                </a:moveTo>
                <a:lnTo>
                  <a:pt x="219" y="0"/>
                </a:lnTo>
                <a:lnTo>
                  <a:pt x="219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9" name="Freeform 123">
            <a:extLst>
              <a:ext uri="{FF2B5EF4-FFF2-40B4-BE49-F238E27FC236}">
                <a16:creationId xmlns:a16="http://schemas.microsoft.com/office/drawing/2014/main" id="{C7507C53-4C55-034F-AC6F-E19D4CA3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39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0" name="Freeform 124">
            <a:extLst>
              <a:ext uri="{FF2B5EF4-FFF2-40B4-BE49-F238E27FC236}">
                <a16:creationId xmlns:a16="http://schemas.microsoft.com/office/drawing/2014/main" id="{5F86E8EC-8242-774E-BF61-BABDF3DD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357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1" name="Freeform 125">
            <a:extLst>
              <a:ext uri="{FF2B5EF4-FFF2-40B4-BE49-F238E27FC236}">
                <a16:creationId xmlns:a16="http://schemas.microsoft.com/office/drawing/2014/main" id="{0B8A76CA-978B-5040-8D47-F401BB66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4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2" name="Freeform 126">
            <a:extLst>
              <a:ext uri="{FF2B5EF4-FFF2-40B4-BE49-F238E27FC236}">
                <a16:creationId xmlns:a16="http://schemas.microsoft.com/office/drawing/2014/main" id="{2149843A-F3AB-644C-8EBC-E806DF17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042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3" name="Freeform 127">
            <a:extLst>
              <a:ext uri="{FF2B5EF4-FFF2-40B4-BE49-F238E27FC236}">
                <a16:creationId xmlns:a16="http://schemas.microsoft.com/office/drawing/2014/main" id="{515A6373-83F2-8141-B1E1-2562D995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59" y="7176341"/>
            <a:ext cx="198541" cy="202592"/>
          </a:xfrm>
          <a:custGeom>
            <a:avLst/>
            <a:gdLst>
              <a:gd name="T0" fmla="*/ 0 w 218"/>
              <a:gd name="T1" fmla="*/ 0 h 219"/>
              <a:gd name="T2" fmla="*/ 217 w 218"/>
              <a:gd name="T3" fmla="*/ 0 h 219"/>
              <a:gd name="T4" fmla="*/ 217 w 218"/>
              <a:gd name="T5" fmla="*/ 218 h 219"/>
              <a:gd name="T6" fmla="*/ 0 w 218"/>
              <a:gd name="T7" fmla="*/ 218 h 219"/>
              <a:gd name="T8" fmla="*/ 0 w 218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19">
                <a:moveTo>
                  <a:pt x="0" y="0"/>
                </a:moveTo>
                <a:lnTo>
                  <a:pt x="217" y="0"/>
                </a:lnTo>
                <a:lnTo>
                  <a:pt x="217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4" name="Freeform 128">
            <a:extLst>
              <a:ext uri="{FF2B5EF4-FFF2-40B4-BE49-F238E27FC236}">
                <a16:creationId xmlns:a16="http://schemas.microsoft.com/office/drawing/2014/main" id="{41464300-AF39-A746-B844-65465937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77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5" name="Freeform 129">
            <a:extLst>
              <a:ext uri="{FF2B5EF4-FFF2-40B4-BE49-F238E27FC236}">
                <a16:creationId xmlns:a16="http://schemas.microsoft.com/office/drawing/2014/main" id="{41FFE553-7163-E447-B403-6FE33E2A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94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6" name="Freeform 130">
            <a:extLst>
              <a:ext uri="{FF2B5EF4-FFF2-40B4-BE49-F238E27FC236}">
                <a16:creationId xmlns:a16="http://schemas.microsoft.com/office/drawing/2014/main" id="{3633779B-ED04-A64F-997B-AB2E6412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034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7" name="Freeform 131">
            <a:extLst>
              <a:ext uri="{FF2B5EF4-FFF2-40B4-BE49-F238E27FC236}">
                <a16:creationId xmlns:a16="http://schemas.microsoft.com/office/drawing/2014/main" id="{BD8654D8-46F1-5C45-9993-851B9066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352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8" name="Freeform 132">
            <a:extLst>
              <a:ext uri="{FF2B5EF4-FFF2-40B4-BE49-F238E27FC236}">
                <a16:creationId xmlns:a16="http://schemas.microsoft.com/office/drawing/2014/main" id="{EAB431AF-3CFF-5949-A92F-DE9DC14E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722" y="7447815"/>
            <a:ext cx="202592" cy="202592"/>
          </a:xfrm>
          <a:custGeom>
            <a:avLst/>
            <a:gdLst>
              <a:gd name="T0" fmla="*/ 0 w 220"/>
              <a:gd name="T1" fmla="*/ 0 h 219"/>
              <a:gd name="T2" fmla="*/ 219 w 220"/>
              <a:gd name="T3" fmla="*/ 0 h 219"/>
              <a:gd name="T4" fmla="*/ 219 w 220"/>
              <a:gd name="T5" fmla="*/ 218 h 219"/>
              <a:gd name="T6" fmla="*/ 0 w 220"/>
              <a:gd name="T7" fmla="*/ 218 h 219"/>
              <a:gd name="T8" fmla="*/ 0 w 220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219">
                <a:moveTo>
                  <a:pt x="0" y="0"/>
                </a:moveTo>
                <a:lnTo>
                  <a:pt x="219" y="0"/>
                </a:lnTo>
                <a:lnTo>
                  <a:pt x="219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9" name="Freeform 133">
            <a:extLst>
              <a:ext uri="{FF2B5EF4-FFF2-40B4-BE49-F238E27FC236}">
                <a16:creationId xmlns:a16="http://schemas.microsoft.com/office/drawing/2014/main" id="{A0E686D6-5481-7E43-92D4-1594DA15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39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0" name="Freeform 134">
            <a:extLst>
              <a:ext uri="{FF2B5EF4-FFF2-40B4-BE49-F238E27FC236}">
                <a16:creationId xmlns:a16="http://schemas.microsoft.com/office/drawing/2014/main" id="{D1208B47-DC22-D142-9B33-0FB10F0A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357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1" name="Freeform 135">
            <a:extLst>
              <a:ext uri="{FF2B5EF4-FFF2-40B4-BE49-F238E27FC236}">
                <a16:creationId xmlns:a16="http://schemas.microsoft.com/office/drawing/2014/main" id="{D1FBE617-8B4A-4948-95CA-AA4CB025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4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2" name="Freeform 136">
            <a:extLst>
              <a:ext uri="{FF2B5EF4-FFF2-40B4-BE49-F238E27FC236}">
                <a16:creationId xmlns:a16="http://schemas.microsoft.com/office/drawing/2014/main" id="{EB1DF0FC-6DF9-6F4C-93D5-6B24A07C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042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3" name="Freeform 137">
            <a:extLst>
              <a:ext uri="{FF2B5EF4-FFF2-40B4-BE49-F238E27FC236}">
                <a16:creationId xmlns:a16="http://schemas.microsoft.com/office/drawing/2014/main" id="{B6AFDFA5-5AA8-AC45-8AE1-CDEB7E49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59" y="7447815"/>
            <a:ext cx="198541" cy="202592"/>
          </a:xfrm>
          <a:custGeom>
            <a:avLst/>
            <a:gdLst>
              <a:gd name="T0" fmla="*/ 0 w 218"/>
              <a:gd name="T1" fmla="*/ 0 h 219"/>
              <a:gd name="T2" fmla="*/ 217 w 218"/>
              <a:gd name="T3" fmla="*/ 0 h 219"/>
              <a:gd name="T4" fmla="*/ 217 w 218"/>
              <a:gd name="T5" fmla="*/ 218 h 219"/>
              <a:gd name="T6" fmla="*/ 0 w 218"/>
              <a:gd name="T7" fmla="*/ 218 h 219"/>
              <a:gd name="T8" fmla="*/ 0 w 218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19">
                <a:moveTo>
                  <a:pt x="0" y="0"/>
                </a:moveTo>
                <a:lnTo>
                  <a:pt x="217" y="0"/>
                </a:lnTo>
                <a:lnTo>
                  <a:pt x="217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4" name="Freeform 138">
            <a:extLst>
              <a:ext uri="{FF2B5EF4-FFF2-40B4-BE49-F238E27FC236}">
                <a16:creationId xmlns:a16="http://schemas.microsoft.com/office/drawing/2014/main" id="{FB012859-890B-5044-98B0-59B9D2BFF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77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5" name="Freeform 139">
            <a:extLst>
              <a:ext uri="{FF2B5EF4-FFF2-40B4-BE49-F238E27FC236}">
                <a16:creationId xmlns:a16="http://schemas.microsoft.com/office/drawing/2014/main" id="{6728D511-5DBC-3641-8369-E97C38F6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94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6" name="Freeform 140">
            <a:extLst>
              <a:ext uri="{FF2B5EF4-FFF2-40B4-BE49-F238E27FC236}">
                <a16:creationId xmlns:a16="http://schemas.microsoft.com/office/drawing/2014/main" id="{C8D899CE-8205-4B46-B567-9A677429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034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7" name="Freeform 141">
            <a:extLst>
              <a:ext uri="{FF2B5EF4-FFF2-40B4-BE49-F238E27FC236}">
                <a16:creationId xmlns:a16="http://schemas.microsoft.com/office/drawing/2014/main" id="{6075BFF3-A59A-8448-9C6B-4043E730B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352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8" name="Freeform 142">
            <a:extLst>
              <a:ext uri="{FF2B5EF4-FFF2-40B4-BE49-F238E27FC236}">
                <a16:creationId xmlns:a16="http://schemas.microsoft.com/office/drawing/2014/main" id="{72B82A66-DC21-5643-BF30-EEB649BB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722" y="7711183"/>
            <a:ext cx="202592" cy="202592"/>
          </a:xfrm>
          <a:custGeom>
            <a:avLst/>
            <a:gdLst>
              <a:gd name="T0" fmla="*/ 0 w 220"/>
              <a:gd name="T1" fmla="*/ 0 h 219"/>
              <a:gd name="T2" fmla="*/ 219 w 220"/>
              <a:gd name="T3" fmla="*/ 0 h 219"/>
              <a:gd name="T4" fmla="*/ 219 w 220"/>
              <a:gd name="T5" fmla="*/ 218 h 219"/>
              <a:gd name="T6" fmla="*/ 0 w 220"/>
              <a:gd name="T7" fmla="*/ 218 h 219"/>
              <a:gd name="T8" fmla="*/ 0 w 220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219">
                <a:moveTo>
                  <a:pt x="0" y="0"/>
                </a:moveTo>
                <a:lnTo>
                  <a:pt x="219" y="0"/>
                </a:lnTo>
                <a:lnTo>
                  <a:pt x="219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9" name="Freeform 143">
            <a:extLst>
              <a:ext uri="{FF2B5EF4-FFF2-40B4-BE49-F238E27FC236}">
                <a16:creationId xmlns:a16="http://schemas.microsoft.com/office/drawing/2014/main" id="{88556459-D957-A149-A110-84EB5AD4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39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0" name="Freeform 144">
            <a:extLst>
              <a:ext uri="{FF2B5EF4-FFF2-40B4-BE49-F238E27FC236}">
                <a16:creationId xmlns:a16="http://schemas.microsoft.com/office/drawing/2014/main" id="{29EEA2AF-511C-D74E-AC19-525EB12F9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357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1" name="Freeform 145">
            <a:extLst>
              <a:ext uri="{FF2B5EF4-FFF2-40B4-BE49-F238E27FC236}">
                <a16:creationId xmlns:a16="http://schemas.microsoft.com/office/drawing/2014/main" id="{731C65B6-000B-244C-BB8D-0FB3CD1A5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4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2" name="Freeform 146">
            <a:extLst>
              <a:ext uri="{FF2B5EF4-FFF2-40B4-BE49-F238E27FC236}">
                <a16:creationId xmlns:a16="http://schemas.microsoft.com/office/drawing/2014/main" id="{0CDE25B9-862B-9B48-A639-3A8CD5C4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042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3" name="Freeform 147">
            <a:extLst>
              <a:ext uri="{FF2B5EF4-FFF2-40B4-BE49-F238E27FC236}">
                <a16:creationId xmlns:a16="http://schemas.microsoft.com/office/drawing/2014/main" id="{795C4D57-D476-A64C-994F-9D6A7B43F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359" y="7711183"/>
            <a:ext cx="198541" cy="202592"/>
          </a:xfrm>
          <a:custGeom>
            <a:avLst/>
            <a:gdLst>
              <a:gd name="T0" fmla="*/ 0 w 218"/>
              <a:gd name="T1" fmla="*/ 0 h 219"/>
              <a:gd name="T2" fmla="*/ 217 w 218"/>
              <a:gd name="T3" fmla="*/ 0 h 219"/>
              <a:gd name="T4" fmla="*/ 217 w 218"/>
              <a:gd name="T5" fmla="*/ 218 h 219"/>
              <a:gd name="T6" fmla="*/ 0 w 218"/>
              <a:gd name="T7" fmla="*/ 218 h 219"/>
              <a:gd name="T8" fmla="*/ 0 w 218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19">
                <a:moveTo>
                  <a:pt x="0" y="0"/>
                </a:moveTo>
                <a:lnTo>
                  <a:pt x="217" y="0"/>
                </a:lnTo>
                <a:lnTo>
                  <a:pt x="217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4" name="Freeform 148">
            <a:extLst>
              <a:ext uri="{FF2B5EF4-FFF2-40B4-BE49-F238E27FC236}">
                <a16:creationId xmlns:a16="http://schemas.microsoft.com/office/drawing/2014/main" id="{F7C89EE7-F634-3F43-9843-6DDFE691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77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5" name="Freeform 149">
            <a:extLst>
              <a:ext uri="{FF2B5EF4-FFF2-40B4-BE49-F238E27FC236}">
                <a16:creationId xmlns:a16="http://schemas.microsoft.com/office/drawing/2014/main" id="{E19FAA7A-FACF-E94B-8370-2EBF11B5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994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6" name="Freeform 150">
            <a:extLst>
              <a:ext uri="{FF2B5EF4-FFF2-40B4-BE49-F238E27FC236}">
                <a16:creationId xmlns:a16="http://schemas.microsoft.com/office/drawing/2014/main" id="{EBF26907-A811-7841-845C-AA5F1E81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034" y="7982657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7" name="Freeform 151">
            <a:extLst>
              <a:ext uri="{FF2B5EF4-FFF2-40B4-BE49-F238E27FC236}">
                <a16:creationId xmlns:a16="http://schemas.microsoft.com/office/drawing/2014/main" id="{6DD51E7D-CA19-8946-A7C5-BB0493DA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352" y="7982657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8" name="Freeform 152">
            <a:extLst>
              <a:ext uri="{FF2B5EF4-FFF2-40B4-BE49-F238E27FC236}">
                <a16:creationId xmlns:a16="http://schemas.microsoft.com/office/drawing/2014/main" id="{892B5380-28C3-7844-B859-1F6B3F62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722" y="7982657"/>
            <a:ext cx="202592" cy="202592"/>
          </a:xfrm>
          <a:custGeom>
            <a:avLst/>
            <a:gdLst>
              <a:gd name="T0" fmla="*/ 0 w 220"/>
              <a:gd name="T1" fmla="*/ 0 h 219"/>
              <a:gd name="T2" fmla="*/ 219 w 220"/>
              <a:gd name="T3" fmla="*/ 0 h 219"/>
              <a:gd name="T4" fmla="*/ 219 w 220"/>
              <a:gd name="T5" fmla="*/ 218 h 219"/>
              <a:gd name="T6" fmla="*/ 0 w 220"/>
              <a:gd name="T7" fmla="*/ 218 h 219"/>
              <a:gd name="T8" fmla="*/ 0 w 220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219">
                <a:moveTo>
                  <a:pt x="0" y="0"/>
                </a:moveTo>
                <a:lnTo>
                  <a:pt x="219" y="0"/>
                </a:lnTo>
                <a:lnTo>
                  <a:pt x="219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9" name="Freeform 153">
            <a:extLst>
              <a:ext uri="{FF2B5EF4-FFF2-40B4-BE49-F238E27FC236}">
                <a16:creationId xmlns:a16="http://schemas.microsoft.com/office/drawing/2014/main" id="{25A07F4F-A94A-0542-8A8C-AD59361B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39" y="7982657"/>
            <a:ext cx="202592" cy="210695"/>
          </a:xfrm>
          <a:custGeom>
            <a:avLst/>
            <a:gdLst>
              <a:gd name="T0" fmla="*/ 0 w 219"/>
              <a:gd name="T1" fmla="*/ 0 h 228"/>
              <a:gd name="T2" fmla="*/ 218 w 219"/>
              <a:gd name="T3" fmla="*/ 0 h 228"/>
              <a:gd name="T4" fmla="*/ 218 w 219"/>
              <a:gd name="T5" fmla="*/ 227 h 228"/>
              <a:gd name="T6" fmla="*/ 0 w 219"/>
              <a:gd name="T7" fmla="*/ 227 h 228"/>
              <a:gd name="T8" fmla="*/ 0 w 219"/>
              <a:gd name="T9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28">
                <a:moveTo>
                  <a:pt x="0" y="0"/>
                </a:moveTo>
                <a:lnTo>
                  <a:pt x="218" y="0"/>
                </a:lnTo>
                <a:lnTo>
                  <a:pt x="218" y="227"/>
                </a:lnTo>
                <a:lnTo>
                  <a:pt x="0" y="227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0" name="Freeform 154">
            <a:extLst>
              <a:ext uri="{FF2B5EF4-FFF2-40B4-BE49-F238E27FC236}">
                <a16:creationId xmlns:a16="http://schemas.microsoft.com/office/drawing/2014/main" id="{0921B1A4-1668-8847-8CEE-BB03D383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357" y="7982657"/>
            <a:ext cx="1503229" cy="202592"/>
          </a:xfrm>
          <a:custGeom>
            <a:avLst/>
            <a:gdLst>
              <a:gd name="T0" fmla="*/ 0 w 1636"/>
              <a:gd name="T1" fmla="*/ 0 h 219"/>
              <a:gd name="T2" fmla="*/ 1635 w 1636"/>
              <a:gd name="T3" fmla="*/ 0 h 219"/>
              <a:gd name="T4" fmla="*/ 1635 w 1636"/>
              <a:gd name="T5" fmla="*/ 218 h 219"/>
              <a:gd name="T6" fmla="*/ 0 w 1636"/>
              <a:gd name="T7" fmla="*/ 218 h 219"/>
              <a:gd name="T8" fmla="*/ 0 w 1636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6" h="219">
                <a:moveTo>
                  <a:pt x="0" y="0"/>
                </a:moveTo>
                <a:lnTo>
                  <a:pt x="1635" y="0"/>
                </a:lnTo>
                <a:lnTo>
                  <a:pt x="1635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1" name="Freeform 155">
            <a:extLst>
              <a:ext uri="{FF2B5EF4-FFF2-40B4-BE49-F238E27FC236}">
                <a16:creationId xmlns:a16="http://schemas.microsoft.com/office/drawing/2014/main" id="{AC461D1E-4A50-ED4F-B15A-7018FA7C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000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2" name="Freeform 156">
            <a:extLst>
              <a:ext uri="{FF2B5EF4-FFF2-40B4-BE49-F238E27FC236}">
                <a16:creationId xmlns:a16="http://schemas.microsoft.com/office/drawing/2014/main" id="{D3A6226D-A599-F44A-8AB5-75469E34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000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3" name="Freeform 157">
            <a:extLst>
              <a:ext uri="{FF2B5EF4-FFF2-40B4-BE49-F238E27FC236}">
                <a16:creationId xmlns:a16="http://schemas.microsoft.com/office/drawing/2014/main" id="{287B191B-C5DB-8842-A545-5A8BE527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000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4" name="Freeform 158">
            <a:extLst>
              <a:ext uri="{FF2B5EF4-FFF2-40B4-BE49-F238E27FC236}">
                <a16:creationId xmlns:a16="http://schemas.microsoft.com/office/drawing/2014/main" id="{FF221D25-485D-A24D-972D-487A8DBA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000" y="7982657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5" name="Freeform 159">
            <a:extLst>
              <a:ext uri="{FF2B5EF4-FFF2-40B4-BE49-F238E27FC236}">
                <a16:creationId xmlns:a16="http://schemas.microsoft.com/office/drawing/2014/main" id="{53F8DBE6-743E-5D4D-B2EF-432B2D46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006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6" name="Freeform 160">
            <a:extLst>
              <a:ext uri="{FF2B5EF4-FFF2-40B4-BE49-F238E27FC236}">
                <a16:creationId xmlns:a16="http://schemas.microsoft.com/office/drawing/2014/main" id="{A5F7B216-3C65-F248-8193-4DB66DCB8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006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7" name="Freeform 161">
            <a:extLst>
              <a:ext uri="{FF2B5EF4-FFF2-40B4-BE49-F238E27FC236}">
                <a16:creationId xmlns:a16="http://schemas.microsoft.com/office/drawing/2014/main" id="{C1ABEE28-55DC-764D-BB72-6F615B4F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006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8" name="Freeform 162">
            <a:extLst>
              <a:ext uri="{FF2B5EF4-FFF2-40B4-BE49-F238E27FC236}">
                <a16:creationId xmlns:a16="http://schemas.microsoft.com/office/drawing/2014/main" id="{1F8F675B-11E2-9842-9E49-C0BD4A3D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006" y="7982657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9" name="Freeform 163">
            <a:extLst>
              <a:ext uri="{FF2B5EF4-FFF2-40B4-BE49-F238E27FC236}">
                <a16:creationId xmlns:a16="http://schemas.microsoft.com/office/drawing/2014/main" id="{5C4FD726-88EC-1A4D-B372-654701C1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6" y="7176341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0" name="Freeform 164">
            <a:extLst>
              <a:ext uri="{FF2B5EF4-FFF2-40B4-BE49-F238E27FC236}">
                <a16:creationId xmlns:a16="http://schemas.microsoft.com/office/drawing/2014/main" id="{3AF574CB-421F-C448-9D16-D581DD41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6" y="7447815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1" name="Freeform 165">
            <a:extLst>
              <a:ext uri="{FF2B5EF4-FFF2-40B4-BE49-F238E27FC236}">
                <a16:creationId xmlns:a16="http://schemas.microsoft.com/office/drawing/2014/main" id="{17CD8021-4149-0C46-BAA5-1D6AA8F4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6" y="7711183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2" name="Freeform 166">
            <a:extLst>
              <a:ext uri="{FF2B5EF4-FFF2-40B4-BE49-F238E27FC236}">
                <a16:creationId xmlns:a16="http://schemas.microsoft.com/office/drawing/2014/main" id="{57A98999-4611-C447-AF7A-660BF254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6" y="7982657"/>
            <a:ext cx="202592" cy="202592"/>
          </a:xfrm>
          <a:custGeom>
            <a:avLst/>
            <a:gdLst>
              <a:gd name="T0" fmla="*/ 0 w 221"/>
              <a:gd name="T1" fmla="*/ 0 h 219"/>
              <a:gd name="T2" fmla="*/ 220 w 221"/>
              <a:gd name="T3" fmla="*/ 0 h 219"/>
              <a:gd name="T4" fmla="*/ 220 w 221"/>
              <a:gd name="T5" fmla="*/ 218 h 219"/>
              <a:gd name="T6" fmla="*/ 0 w 221"/>
              <a:gd name="T7" fmla="*/ 218 h 219"/>
              <a:gd name="T8" fmla="*/ 0 w 221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19">
                <a:moveTo>
                  <a:pt x="0" y="0"/>
                </a:moveTo>
                <a:lnTo>
                  <a:pt x="220" y="0"/>
                </a:lnTo>
                <a:lnTo>
                  <a:pt x="220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3" name="Freeform 167">
            <a:extLst>
              <a:ext uri="{FF2B5EF4-FFF2-40B4-BE49-F238E27FC236}">
                <a16:creationId xmlns:a16="http://schemas.microsoft.com/office/drawing/2014/main" id="{CECE1661-3AD7-5E49-9D78-98E71A6B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72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4" name="Freeform 168">
            <a:extLst>
              <a:ext uri="{FF2B5EF4-FFF2-40B4-BE49-F238E27FC236}">
                <a16:creationId xmlns:a16="http://schemas.microsoft.com/office/drawing/2014/main" id="{80A64E34-4455-4F4D-A409-6C96A765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72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5" name="Freeform 169">
            <a:extLst>
              <a:ext uri="{FF2B5EF4-FFF2-40B4-BE49-F238E27FC236}">
                <a16:creationId xmlns:a16="http://schemas.microsoft.com/office/drawing/2014/main" id="{E965F78C-521A-5C4E-8A6A-2D16057F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72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6" name="Freeform 170">
            <a:extLst>
              <a:ext uri="{FF2B5EF4-FFF2-40B4-BE49-F238E27FC236}">
                <a16:creationId xmlns:a16="http://schemas.microsoft.com/office/drawing/2014/main" id="{866651F4-639B-1F45-94B3-8401718C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72" y="7982657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7" name="Freeform 171">
            <a:extLst>
              <a:ext uri="{FF2B5EF4-FFF2-40B4-BE49-F238E27FC236}">
                <a16:creationId xmlns:a16="http://schemas.microsoft.com/office/drawing/2014/main" id="{333F741B-D1D9-3C4E-BC34-1F3194AA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79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8" name="Freeform 172">
            <a:extLst>
              <a:ext uri="{FF2B5EF4-FFF2-40B4-BE49-F238E27FC236}">
                <a16:creationId xmlns:a16="http://schemas.microsoft.com/office/drawing/2014/main" id="{858FF23E-7B1A-2946-8EE8-09B8CBE3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79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9" name="Freeform 173">
            <a:extLst>
              <a:ext uri="{FF2B5EF4-FFF2-40B4-BE49-F238E27FC236}">
                <a16:creationId xmlns:a16="http://schemas.microsoft.com/office/drawing/2014/main" id="{094581B7-3FF9-214E-83B5-2AB850FE9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79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0" name="Freeform 174">
            <a:extLst>
              <a:ext uri="{FF2B5EF4-FFF2-40B4-BE49-F238E27FC236}">
                <a16:creationId xmlns:a16="http://schemas.microsoft.com/office/drawing/2014/main" id="{9998CDAF-31BB-304D-A6BF-3C7E11CA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79" y="7982657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1" name="Freeform 175">
            <a:extLst>
              <a:ext uri="{FF2B5EF4-FFF2-40B4-BE49-F238E27FC236}">
                <a16:creationId xmlns:a16="http://schemas.microsoft.com/office/drawing/2014/main" id="{D06F2EBB-535C-9B47-856E-9C450524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085" y="7176341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2" name="Freeform 176">
            <a:extLst>
              <a:ext uri="{FF2B5EF4-FFF2-40B4-BE49-F238E27FC236}">
                <a16:creationId xmlns:a16="http://schemas.microsoft.com/office/drawing/2014/main" id="{B6CD9E69-FF8A-124A-B28F-7E6C1B22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085" y="7447815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3" name="Freeform 177">
            <a:extLst>
              <a:ext uri="{FF2B5EF4-FFF2-40B4-BE49-F238E27FC236}">
                <a16:creationId xmlns:a16="http://schemas.microsoft.com/office/drawing/2014/main" id="{8ECB0E40-0BF0-454B-A13E-95FF7315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085" y="7711183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4" name="Freeform 178">
            <a:extLst>
              <a:ext uri="{FF2B5EF4-FFF2-40B4-BE49-F238E27FC236}">
                <a16:creationId xmlns:a16="http://schemas.microsoft.com/office/drawing/2014/main" id="{7ABEE72E-3D7C-D544-9F62-C94E0428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085" y="7982657"/>
            <a:ext cx="202592" cy="202592"/>
          </a:xfrm>
          <a:custGeom>
            <a:avLst/>
            <a:gdLst>
              <a:gd name="T0" fmla="*/ 0 w 219"/>
              <a:gd name="T1" fmla="*/ 0 h 219"/>
              <a:gd name="T2" fmla="*/ 218 w 219"/>
              <a:gd name="T3" fmla="*/ 0 h 219"/>
              <a:gd name="T4" fmla="*/ 218 w 219"/>
              <a:gd name="T5" fmla="*/ 218 h 219"/>
              <a:gd name="T6" fmla="*/ 0 w 219"/>
              <a:gd name="T7" fmla="*/ 218 h 219"/>
              <a:gd name="T8" fmla="*/ 0 w 219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218" y="0"/>
                </a:lnTo>
                <a:lnTo>
                  <a:pt x="218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5" name="Freeform 179">
            <a:extLst>
              <a:ext uri="{FF2B5EF4-FFF2-40B4-BE49-F238E27FC236}">
                <a16:creationId xmlns:a16="http://schemas.microsoft.com/office/drawing/2014/main" id="{A70DD7BD-9FD0-AE4D-A27D-915EE1D8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228" y="7488334"/>
            <a:ext cx="717176" cy="1187186"/>
          </a:xfrm>
          <a:custGeom>
            <a:avLst/>
            <a:gdLst>
              <a:gd name="T0" fmla="*/ 779 w 780"/>
              <a:gd name="T1" fmla="*/ 915 h 1294"/>
              <a:gd name="T2" fmla="*/ 779 w 780"/>
              <a:gd name="T3" fmla="*/ 915 h 1294"/>
              <a:gd name="T4" fmla="*/ 398 w 780"/>
              <a:gd name="T5" fmla="*/ 1293 h 1294"/>
              <a:gd name="T6" fmla="*/ 381 w 780"/>
              <a:gd name="T7" fmla="*/ 1293 h 1294"/>
              <a:gd name="T8" fmla="*/ 381 w 780"/>
              <a:gd name="T9" fmla="*/ 1293 h 1294"/>
              <a:gd name="T10" fmla="*/ 0 w 780"/>
              <a:gd name="T11" fmla="*/ 915 h 1294"/>
              <a:gd name="T12" fmla="*/ 0 w 780"/>
              <a:gd name="T13" fmla="*/ 381 h 1294"/>
              <a:gd name="T14" fmla="*/ 0 w 780"/>
              <a:gd name="T15" fmla="*/ 381 h 1294"/>
              <a:gd name="T16" fmla="*/ 381 w 780"/>
              <a:gd name="T17" fmla="*/ 0 h 1294"/>
              <a:gd name="T18" fmla="*/ 398 w 780"/>
              <a:gd name="T19" fmla="*/ 0 h 1294"/>
              <a:gd name="T20" fmla="*/ 398 w 780"/>
              <a:gd name="T21" fmla="*/ 0 h 1294"/>
              <a:gd name="T22" fmla="*/ 779 w 780"/>
              <a:gd name="T23" fmla="*/ 381 h 1294"/>
              <a:gd name="T24" fmla="*/ 779 w 780"/>
              <a:gd name="T25" fmla="*/ 915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0" h="1294">
                <a:moveTo>
                  <a:pt x="779" y="915"/>
                </a:moveTo>
                <a:lnTo>
                  <a:pt x="779" y="915"/>
                </a:lnTo>
                <a:cubicBezTo>
                  <a:pt x="779" y="1124"/>
                  <a:pt x="607" y="1293"/>
                  <a:pt x="398" y="1293"/>
                </a:cubicBezTo>
                <a:lnTo>
                  <a:pt x="381" y="1293"/>
                </a:lnTo>
                <a:lnTo>
                  <a:pt x="381" y="1293"/>
                </a:lnTo>
                <a:cubicBezTo>
                  <a:pt x="169" y="1293"/>
                  <a:pt x="0" y="1124"/>
                  <a:pt x="0" y="915"/>
                </a:cubicBezTo>
                <a:lnTo>
                  <a:pt x="0" y="381"/>
                </a:lnTo>
                <a:lnTo>
                  <a:pt x="0" y="381"/>
                </a:lnTo>
                <a:cubicBezTo>
                  <a:pt x="0" y="170"/>
                  <a:pt x="169" y="0"/>
                  <a:pt x="381" y="0"/>
                </a:cubicBezTo>
                <a:lnTo>
                  <a:pt x="398" y="0"/>
                </a:lnTo>
                <a:lnTo>
                  <a:pt x="398" y="0"/>
                </a:lnTo>
                <a:cubicBezTo>
                  <a:pt x="607" y="0"/>
                  <a:pt x="779" y="170"/>
                  <a:pt x="779" y="381"/>
                </a:cubicBezTo>
                <a:lnTo>
                  <a:pt x="779" y="91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6" name="Freeform 180">
            <a:extLst>
              <a:ext uri="{FF2B5EF4-FFF2-40B4-BE49-F238E27FC236}">
                <a16:creationId xmlns:a16="http://schemas.microsoft.com/office/drawing/2014/main" id="{5ED094D0-5922-854C-9F4E-DCF7376B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228" y="7488334"/>
            <a:ext cx="709072" cy="1179082"/>
          </a:xfrm>
          <a:custGeom>
            <a:avLst/>
            <a:gdLst>
              <a:gd name="T0" fmla="*/ 112 w 773"/>
              <a:gd name="T1" fmla="*/ 978 h 1285"/>
              <a:gd name="T2" fmla="*/ 112 w 773"/>
              <a:gd name="T3" fmla="*/ 492 h 1285"/>
              <a:gd name="T4" fmla="*/ 112 w 773"/>
              <a:gd name="T5" fmla="*/ 492 h 1285"/>
              <a:gd name="T6" fmla="*/ 457 w 773"/>
              <a:gd name="T7" fmla="*/ 144 h 1285"/>
              <a:gd name="T8" fmla="*/ 474 w 773"/>
              <a:gd name="T9" fmla="*/ 144 h 1285"/>
              <a:gd name="T10" fmla="*/ 474 w 773"/>
              <a:gd name="T11" fmla="*/ 144 h 1285"/>
              <a:gd name="T12" fmla="*/ 772 w 773"/>
              <a:gd name="T13" fmla="*/ 316 h 1285"/>
              <a:gd name="T14" fmla="*/ 772 w 773"/>
              <a:gd name="T15" fmla="*/ 316 h 1285"/>
              <a:gd name="T16" fmla="*/ 398 w 773"/>
              <a:gd name="T17" fmla="*/ 0 h 1285"/>
              <a:gd name="T18" fmla="*/ 381 w 773"/>
              <a:gd name="T19" fmla="*/ 0 h 1285"/>
              <a:gd name="T20" fmla="*/ 381 w 773"/>
              <a:gd name="T21" fmla="*/ 0 h 1285"/>
              <a:gd name="T22" fmla="*/ 0 w 773"/>
              <a:gd name="T23" fmla="*/ 381 h 1285"/>
              <a:gd name="T24" fmla="*/ 0 w 773"/>
              <a:gd name="T25" fmla="*/ 915 h 1285"/>
              <a:gd name="T26" fmla="*/ 0 w 773"/>
              <a:gd name="T27" fmla="*/ 915 h 1285"/>
              <a:gd name="T28" fmla="*/ 298 w 773"/>
              <a:gd name="T29" fmla="*/ 1284 h 1285"/>
              <a:gd name="T30" fmla="*/ 298 w 773"/>
              <a:gd name="T31" fmla="*/ 1284 h 1285"/>
              <a:gd name="T32" fmla="*/ 112 w 773"/>
              <a:gd name="T33" fmla="*/ 978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3" h="1285">
                <a:moveTo>
                  <a:pt x="112" y="978"/>
                </a:moveTo>
                <a:lnTo>
                  <a:pt x="112" y="492"/>
                </a:lnTo>
                <a:lnTo>
                  <a:pt x="112" y="492"/>
                </a:lnTo>
                <a:cubicBezTo>
                  <a:pt x="112" y="301"/>
                  <a:pt x="266" y="144"/>
                  <a:pt x="457" y="144"/>
                </a:cubicBezTo>
                <a:lnTo>
                  <a:pt x="474" y="144"/>
                </a:lnTo>
                <a:lnTo>
                  <a:pt x="474" y="144"/>
                </a:lnTo>
                <a:cubicBezTo>
                  <a:pt x="601" y="144"/>
                  <a:pt x="713" y="214"/>
                  <a:pt x="772" y="316"/>
                </a:cubicBezTo>
                <a:lnTo>
                  <a:pt x="772" y="316"/>
                </a:lnTo>
                <a:cubicBezTo>
                  <a:pt x="740" y="136"/>
                  <a:pt x="586" y="0"/>
                  <a:pt x="398" y="0"/>
                </a:cubicBezTo>
                <a:lnTo>
                  <a:pt x="381" y="0"/>
                </a:lnTo>
                <a:lnTo>
                  <a:pt x="381" y="0"/>
                </a:lnTo>
                <a:cubicBezTo>
                  <a:pt x="171" y="0"/>
                  <a:pt x="0" y="170"/>
                  <a:pt x="0" y="381"/>
                </a:cubicBezTo>
                <a:lnTo>
                  <a:pt x="0" y="915"/>
                </a:lnTo>
                <a:lnTo>
                  <a:pt x="0" y="915"/>
                </a:lnTo>
                <a:cubicBezTo>
                  <a:pt x="0" y="1097"/>
                  <a:pt x="129" y="1248"/>
                  <a:pt x="298" y="1284"/>
                </a:cubicBezTo>
                <a:lnTo>
                  <a:pt x="298" y="1284"/>
                </a:lnTo>
                <a:cubicBezTo>
                  <a:pt x="188" y="1227"/>
                  <a:pt x="112" y="1112"/>
                  <a:pt x="112" y="978"/>
                </a:cubicBezTo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7" name="Freeform 181">
            <a:extLst>
              <a:ext uri="{FF2B5EF4-FFF2-40B4-BE49-F238E27FC236}">
                <a16:creationId xmlns:a16="http://schemas.microsoft.com/office/drawing/2014/main" id="{0DC35F7A-6B90-9F45-9AB2-CA332563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228" y="7974554"/>
            <a:ext cx="709072" cy="40518"/>
          </a:xfrm>
          <a:custGeom>
            <a:avLst/>
            <a:gdLst>
              <a:gd name="T0" fmla="*/ 0 w 773"/>
              <a:gd name="T1" fmla="*/ 21 h 43"/>
              <a:gd name="T2" fmla="*/ 0 w 773"/>
              <a:gd name="T3" fmla="*/ 21 h 43"/>
              <a:gd name="T4" fmla="*/ 120 w 773"/>
              <a:gd name="T5" fmla="*/ 8 h 43"/>
              <a:gd name="T6" fmla="*/ 120 w 773"/>
              <a:gd name="T7" fmla="*/ 8 h 43"/>
              <a:gd name="T8" fmla="*/ 245 w 773"/>
              <a:gd name="T9" fmla="*/ 2 h 43"/>
              <a:gd name="T10" fmla="*/ 245 w 773"/>
              <a:gd name="T11" fmla="*/ 2 h 43"/>
              <a:gd name="T12" fmla="*/ 387 w 773"/>
              <a:gd name="T13" fmla="*/ 0 h 43"/>
              <a:gd name="T14" fmla="*/ 387 w 773"/>
              <a:gd name="T15" fmla="*/ 0 h 43"/>
              <a:gd name="T16" fmla="*/ 459 w 773"/>
              <a:gd name="T17" fmla="*/ 2 h 43"/>
              <a:gd name="T18" fmla="*/ 459 w 773"/>
              <a:gd name="T19" fmla="*/ 2 h 43"/>
              <a:gd name="T20" fmla="*/ 529 w 773"/>
              <a:gd name="T21" fmla="*/ 2 h 43"/>
              <a:gd name="T22" fmla="*/ 529 w 773"/>
              <a:gd name="T23" fmla="*/ 2 h 43"/>
              <a:gd name="T24" fmla="*/ 652 w 773"/>
              <a:gd name="T25" fmla="*/ 8 h 43"/>
              <a:gd name="T26" fmla="*/ 652 w 773"/>
              <a:gd name="T27" fmla="*/ 8 h 43"/>
              <a:gd name="T28" fmla="*/ 772 w 773"/>
              <a:gd name="T29" fmla="*/ 21 h 43"/>
              <a:gd name="T30" fmla="*/ 772 w 773"/>
              <a:gd name="T31" fmla="*/ 21 h 43"/>
              <a:gd name="T32" fmla="*/ 652 w 773"/>
              <a:gd name="T33" fmla="*/ 31 h 43"/>
              <a:gd name="T34" fmla="*/ 652 w 773"/>
              <a:gd name="T35" fmla="*/ 31 h 43"/>
              <a:gd name="T36" fmla="*/ 529 w 773"/>
              <a:gd name="T37" fmla="*/ 38 h 43"/>
              <a:gd name="T38" fmla="*/ 529 w 773"/>
              <a:gd name="T39" fmla="*/ 38 h 43"/>
              <a:gd name="T40" fmla="*/ 459 w 773"/>
              <a:gd name="T41" fmla="*/ 40 h 43"/>
              <a:gd name="T42" fmla="*/ 459 w 773"/>
              <a:gd name="T43" fmla="*/ 40 h 43"/>
              <a:gd name="T44" fmla="*/ 387 w 773"/>
              <a:gd name="T45" fmla="*/ 42 h 43"/>
              <a:gd name="T46" fmla="*/ 387 w 773"/>
              <a:gd name="T47" fmla="*/ 42 h 43"/>
              <a:gd name="T48" fmla="*/ 245 w 773"/>
              <a:gd name="T49" fmla="*/ 40 h 43"/>
              <a:gd name="T50" fmla="*/ 245 w 773"/>
              <a:gd name="T51" fmla="*/ 40 h 43"/>
              <a:gd name="T52" fmla="*/ 120 w 773"/>
              <a:gd name="T53" fmla="*/ 31 h 43"/>
              <a:gd name="T54" fmla="*/ 120 w 773"/>
              <a:gd name="T55" fmla="*/ 31 h 43"/>
              <a:gd name="T56" fmla="*/ 0 w 773"/>
              <a:gd name="T57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73" h="43">
                <a:moveTo>
                  <a:pt x="0" y="21"/>
                </a:moveTo>
                <a:lnTo>
                  <a:pt x="0" y="21"/>
                </a:lnTo>
                <a:cubicBezTo>
                  <a:pt x="0" y="21"/>
                  <a:pt x="48" y="15"/>
                  <a:pt x="120" y="8"/>
                </a:cubicBezTo>
                <a:lnTo>
                  <a:pt x="120" y="8"/>
                </a:lnTo>
                <a:cubicBezTo>
                  <a:pt x="156" y="6"/>
                  <a:pt x="199" y="4"/>
                  <a:pt x="245" y="2"/>
                </a:cubicBezTo>
                <a:lnTo>
                  <a:pt x="245" y="2"/>
                </a:lnTo>
                <a:cubicBezTo>
                  <a:pt x="290" y="0"/>
                  <a:pt x="338" y="0"/>
                  <a:pt x="387" y="0"/>
                </a:cubicBezTo>
                <a:lnTo>
                  <a:pt x="387" y="0"/>
                </a:lnTo>
                <a:cubicBezTo>
                  <a:pt x="410" y="0"/>
                  <a:pt x="434" y="0"/>
                  <a:pt x="459" y="2"/>
                </a:cubicBezTo>
                <a:lnTo>
                  <a:pt x="459" y="2"/>
                </a:lnTo>
                <a:cubicBezTo>
                  <a:pt x="482" y="2"/>
                  <a:pt x="506" y="2"/>
                  <a:pt x="529" y="2"/>
                </a:cubicBezTo>
                <a:lnTo>
                  <a:pt x="529" y="2"/>
                </a:lnTo>
                <a:cubicBezTo>
                  <a:pt x="573" y="4"/>
                  <a:pt x="616" y="6"/>
                  <a:pt x="652" y="8"/>
                </a:cubicBezTo>
                <a:lnTo>
                  <a:pt x="652" y="8"/>
                </a:lnTo>
                <a:cubicBezTo>
                  <a:pt x="724" y="15"/>
                  <a:pt x="772" y="21"/>
                  <a:pt x="772" y="21"/>
                </a:cubicBezTo>
                <a:lnTo>
                  <a:pt x="772" y="21"/>
                </a:lnTo>
                <a:cubicBezTo>
                  <a:pt x="772" y="21"/>
                  <a:pt x="724" y="27"/>
                  <a:pt x="652" y="31"/>
                </a:cubicBezTo>
                <a:lnTo>
                  <a:pt x="652" y="31"/>
                </a:lnTo>
                <a:cubicBezTo>
                  <a:pt x="616" y="36"/>
                  <a:pt x="573" y="38"/>
                  <a:pt x="529" y="38"/>
                </a:cubicBezTo>
                <a:lnTo>
                  <a:pt x="529" y="38"/>
                </a:lnTo>
                <a:cubicBezTo>
                  <a:pt x="506" y="40"/>
                  <a:pt x="482" y="40"/>
                  <a:pt x="459" y="40"/>
                </a:cubicBezTo>
                <a:lnTo>
                  <a:pt x="459" y="40"/>
                </a:lnTo>
                <a:cubicBezTo>
                  <a:pt x="434" y="40"/>
                  <a:pt x="410" y="42"/>
                  <a:pt x="387" y="42"/>
                </a:cubicBezTo>
                <a:lnTo>
                  <a:pt x="387" y="42"/>
                </a:lnTo>
                <a:cubicBezTo>
                  <a:pt x="338" y="40"/>
                  <a:pt x="290" y="40"/>
                  <a:pt x="245" y="40"/>
                </a:cubicBezTo>
                <a:lnTo>
                  <a:pt x="245" y="40"/>
                </a:lnTo>
                <a:cubicBezTo>
                  <a:pt x="199" y="38"/>
                  <a:pt x="156" y="36"/>
                  <a:pt x="120" y="31"/>
                </a:cubicBezTo>
                <a:lnTo>
                  <a:pt x="120" y="31"/>
                </a:lnTo>
                <a:cubicBezTo>
                  <a:pt x="48" y="27"/>
                  <a:pt x="0" y="21"/>
                  <a:pt x="0" y="2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8" name="Line 182">
            <a:extLst>
              <a:ext uri="{FF2B5EF4-FFF2-40B4-BE49-F238E27FC236}">
                <a16:creationId xmlns:a16="http://schemas.microsoft.com/office/drawing/2014/main" id="{B8C8DA6E-0C45-5044-961B-F926E8858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5789" y="7488334"/>
            <a:ext cx="4053" cy="506478"/>
          </a:xfrm>
          <a:prstGeom prst="line">
            <a:avLst/>
          </a:prstGeom>
          <a:noFill/>
          <a:ln w="46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89" name="Freeform 183">
            <a:extLst>
              <a:ext uri="{FF2B5EF4-FFF2-40B4-BE49-F238E27FC236}">
                <a16:creationId xmlns:a16="http://schemas.microsoft.com/office/drawing/2014/main" id="{C0359C1D-CDE3-F849-AE64-AF15667D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117" y="7723340"/>
            <a:ext cx="105348" cy="271472"/>
          </a:xfrm>
          <a:custGeom>
            <a:avLst/>
            <a:gdLst>
              <a:gd name="T0" fmla="*/ 114 w 115"/>
              <a:gd name="T1" fmla="*/ 245 h 297"/>
              <a:gd name="T2" fmla="*/ 114 w 115"/>
              <a:gd name="T3" fmla="*/ 245 h 297"/>
              <a:gd name="T4" fmla="*/ 57 w 115"/>
              <a:gd name="T5" fmla="*/ 296 h 297"/>
              <a:gd name="T6" fmla="*/ 57 w 115"/>
              <a:gd name="T7" fmla="*/ 296 h 297"/>
              <a:gd name="T8" fmla="*/ 57 w 115"/>
              <a:gd name="T9" fmla="*/ 296 h 297"/>
              <a:gd name="T10" fmla="*/ 0 w 115"/>
              <a:gd name="T11" fmla="*/ 245 h 297"/>
              <a:gd name="T12" fmla="*/ 0 w 115"/>
              <a:gd name="T13" fmla="*/ 50 h 297"/>
              <a:gd name="T14" fmla="*/ 0 w 115"/>
              <a:gd name="T15" fmla="*/ 50 h 297"/>
              <a:gd name="T16" fmla="*/ 57 w 115"/>
              <a:gd name="T17" fmla="*/ 0 h 297"/>
              <a:gd name="T18" fmla="*/ 57 w 115"/>
              <a:gd name="T19" fmla="*/ 0 h 297"/>
              <a:gd name="T20" fmla="*/ 57 w 115"/>
              <a:gd name="T21" fmla="*/ 0 h 297"/>
              <a:gd name="T22" fmla="*/ 114 w 115"/>
              <a:gd name="T23" fmla="*/ 50 h 297"/>
              <a:gd name="T24" fmla="*/ 114 w 115"/>
              <a:gd name="T25" fmla="*/ 245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297">
                <a:moveTo>
                  <a:pt x="114" y="245"/>
                </a:moveTo>
                <a:lnTo>
                  <a:pt x="114" y="245"/>
                </a:lnTo>
                <a:cubicBezTo>
                  <a:pt x="114" y="279"/>
                  <a:pt x="89" y="296"/>
                  <a:pt x="57" y="296"/>
                </a:cubicBezTo>
                <a:lnTo>
                  <a:pt x="57" y="296"/>
                </a:lnTo>
                <a:lnTo>
                  <a:pt x="57" y="296"/>
                </a:lnTo>
                <a:cubicBezTo>
                  <a:pt x="25" y="296"/>
                  <a:pt x="0" y="277"/>
                  <a:pt x="0" y="245"/>
                </a:cubicBezTo>
                <a:lnTo>
                  <a:pt x="0" y="50"/>
                </a:lnTo>
                <a:lnTo>
                  <a:pt x="0" y="50"/>
                </a:lnTo>
                <a:cubicBezTo>
                  <a:pt x="0" y="19"/>
                  <a:pt x="25" y="0"/>
                  <a:pt x="57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89" y="0"/>
                  <a:pt x="114" y="19"/>
                  <a:pt x="114" y="50"/>
                </a:cubicBezTo>
                <a:lnTo>
                  <a:pt x="114" y="245"/>
                </a:lnTo>
              </a:path>
            </a:pathLst>
          </a:custGeom>
          <a:solidFill>
            <a:srgbClr val="8082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2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0" name="Freeform 184">
            <a:extLst>
              <a:ext uri="{FF2B5EF4-FFF2-40B4-BE49-F238E27FC236}">
                <a16:creationId xmlns:a16="http://schemas.microsoft.com/office/drawing/2014/main" id="{09D67AA0-4F1A-444C-B67E-82FDB4C7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9324" y="7743598"/>
            <a:ext cx="76984" cy="235006"/>
          </a:xfrm>
          <a:custGeom>
            <a:avLst/>
            <a:gdLst>
              <a:gd name="T0" fmla="*/ 82 w 83"/>
              <a:gd name="T1" fmla="*/ 216 h 257"/>
              <a:gd name="T2" fmla="*/ 82 w 83"/>
              <a:gd name="T3" fmla="*/ 216 h 257"/>
              <a:gd name="T4" fmla="*/ 42 w 83"/>
              <a:gd name="T5" fmla="*/ 256 h 257"/>
              <a:gd name="T6" fmla="*/ 42 w 83"/>
              <a:gd name="T7" fmla="*/ 256 h 257"/>
              <a:gd name="T8" fmla="*/ 42 w 83"/>
              <a:gd name="T9" fmla="*/ 256 h 257"/>
              <a:gd name="T10" fmla="*/ 0 w 83"/>
              <a:gd name="T11" fmla="*/ 216 h 257"/>
              <a:gd name="T12" fmla="*/ 0 w 83"/>
              <a:gd name="T13" fmla="*/ 38 h 257"/>
              <a:gd name="T14" fmla="*/ 0 w 83"/>
              <a:gd name="T15" fmla="*/ 38 h 257"/>
              <a:gd name="T16" fmla="*/ 42 w 83"/>
              <a:gd name="T17" fmla="*/ 0 h 257"/>
              <a:gd name="T18" fmla="*/ 42 w 83"/>
              <a:gd name="T19" fmla="*/ 0 h 257"/>
              <a:gd name="T20" fmla="*/ 42 w 83"/>
              <a:gd name="T21" fmla="*/ 0 h 257"/>
              <a:gd name="T22" fmla="*/ 82 w 83"/>
              <a:gd name="T23" fmla="*/ 38 h 257"/>
              <a:gd name="T24" fmla="*/ 82 w 83"/>
              <a:gd name="T25" fmla="*/ 21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257">
                <a:moveTo>
                  <a:pt x="82" y="216"/>
                </a:moveTo>
                <a:lnTo>
                  <a:pt x="82" y="216"/>
                </a:lnTo>
                <a:cubicBezTo>
                  <a:pt x="82" y="241"/>
                  <a:pt x="65" y="256"/>
                  <a:pt x="42" y="256"/>
                </a:cubicBezTo>
                <a:lnTo>
                  <a:pt x="42" y="256"/>
                </a:lnTo>
                <a:lnTo>
                  <a:pt x="42" y="256"/>
                </a:lnTo>
                <a:cubicBezTo>
                  <a:pt x="19" y="256"/>
                  <a:pt x="0" y="241"/>
                  <a:pt x="0" y="216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0"/>
                  <a:pt x="19" y="0"/>
                  <a:pt x="42" y="0"/>
                </a:cubicBezTo>
                <a:lnTo>
                  <a:pt x="42" y="0"/>
                </a:lnTo>
                <a:lnTo>
                  <a:pt x="42" y="0"/>
                </a:lnTo>
                <a:cubicBezTo>
                  <a:pt x="65" y="0"/>
                  <a:pt x="82" y="10"/>
                  <a:pt x="82" y="38"/>
                </a:cubicBezTo>
                <a:lnTo>
                  <a:pt x="82" y="216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1" name="Freeform 185">
            <a:extLst>
              <a:ext uri="{FF2B5EF4-FFF2-40B4-BE49-F238E27FC236}">
                <a16:creationId xmlns:a16="http://schemas.microsoft.com/office/drawing/2014/main" id="{C24DF844-0E7C-1B4D-A79C-28232E72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94" y="9125274"/>
            <a:ext cx="2601277" cy="3431901"/>
          </a:xfrm>
          <a:custGeom>
            <a:avLst/>
            <a:gdLst>
              <a:gd name="T0" fmla="*/ 2829 w 2830"/>
              <a:gd name="T1" fmla="*/ 3640 h 3737"/>
              <a:gd name="T2" fmla="*/ 2829 w 2830"/>
              <a:gd name="T3" fmla="*/ 3640 h 3737"/>
              <a:gd name="T4" fmla="*/ 2732 w 2830"/>
              <a:gd name="T5" fmla="*/ 3736 h 3737"/>
              <a:gd name="T6" fmla="*/ 98 w 2830"/>
              <a:gd name="T7" fmla="*/ 3736 h 3737"/>
              <a:gd name="T8" fmla="*/ 98 w 2830"/>
              <a:gd name="T9" fmla="*/ 3736 h 3737"/>
              <a:gd name="T10" fmla="*/ 0 w 2830"/>
              <a:gd name="T11" fmla="*/ 3640 h 3737"/>
              <a:gd name="T12" fmla="*/ 0 w 2830"/>
              <a:gd name="T13" fmla="*/ 97 h 3737"/>
              <a:gd name="T14" fmla="*/ 0 w 2830"/>
              <a:gd name="T15" fmla="*/ 97 h 3737"/>
              <a:gd name="T16" fmla="*/ 98 w 2830"/>
              <a:gd name="T17" fmla="*/ 0 h 3737"/>
              <a:gd name="T18" fmla="*/ 2732 w 2830"/>
              <a:gd name="T19" fmla="*/ 0 h 3737"/>
              <a:gd name="T20" fmla="*/ 2732 w 2830"/>
              <a:gd name="T21" fmla="*/ 0 h 3737"/>
              <a:gd name="T22" fmla="*/ 2829 w 2830"/>
              <a:gd name="T23" fmla="*/ 97 h 3737"/>
              <a:gd name="T24" fmla="*/ 2829 w 2830"/>
              <a:gd name="T25" fmla="*/ 364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0" h="3737">
                <a:moveTo>
                  <a:pt x="2829" y="3640"/>
                </a:moveTo>
                <a:lnTo>
                  <a:pt x="2829" y="3640"/>
                </a:lnTo>
                <a:cubicBezTo>
                  <a:pt x="2829" y="3693"/>
                  <a:pt x="2787" y="3736"/>
                  <a:pt x="2732" y="3736"/>
                </a:cubicBezTo>
                <a:lnTo>
                  <a:pt x="98" y="3736"/>
                </a:lnTo>
                <a:lnTo>
                  <a:pt x="98" y="3736"/>
                </a:lnTo>
                <a:cubicBezTo>
                  <a:pt x="43" y="3736"/>
                  <a:pt x="0" y="3693"/>
                  <a:pt x="0" y="3640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43" y="0"/>
                  <a:pt x="98" y="0"/>
                </a:cubicBezTo>
                <a:lnTo>
                  <a:pt x="2732" y="0"/>
                </a:lnTo>
                <a:lnTo>
                  <a:pt x="2732" y="0"/>
                </a:lnTo>
                <a:cubicBezTo>
                  <a:pt x="2787" y="0"/>
                  <a:pt x="2829" y="44"/>
                  <a:pt x="2829" y="97"/>
                </a:cubicBezTo>
                <a:lnTo>
                  <a:pt x="2829" y="3640"/>
                </a:lnTo>
              </a:path>
            </a:pathLst>
          </a:custGeom>
          <a:solidFill>
            <a:srgbClr val="ED6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2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2" name="Freeform 186">
            <a:extLst>
              <a:ext uri="{FF2B5EF4-FFF2-40B4-BE49-F238E27FC236}">
                <a16:creationId xmlns:a16="http://schemas.microsoft.com/office/drawing/2014/main" id="{D46633E8-8059-F946-A311-AF10E6CA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94" y="9125274"/>
            <a:ext cx="2601277" cy="3431901"/>
          </a:xfrm>
          <a:custGeom>
            <a:avLst/>
            <a:gdLst>
              <a:gd name="T0" fmla="*/ 2829 w 2830"/>
              <a:gd name="T1" fmla="*/ 3640 h 3737"/>
              <a:gd name="T2" fmla="*/ 2829 w 2830"/>
              <a:gd name="T3" fmla="*/ 3640 h 3737"/>
              <a:gd name="T4" fmla="*/ 2732 w 2830"/>
              <a:gd name="T5" fmla="*/ 3736 h 3737"/>
              <a:gd name="T6" fmla="*/ 98 w 2830"/>
              <a:gd name="T7" fmla="*/ 3736 h 3737"/>
              <a:gd name="T8" fmla="*/ 98 w 2830"/>
              <a:gd name="T9" fmla="*/ 3736 h 3737"/>
              <a:gd name="T10" fmla="*/ 0 w 2830"/>
              <a:gd name="T11" fmla="*/ 3640 h 3737"/>
              <a:gd name="T12" fmla="*/ 0 w 2830"/>
              <a:gd name="T13" fmla="*/ 97 h 3737"/>
              <a:gd name="T14" fmla="*/ 0 w 2830"/>
              <a:gd name="T15" fmla="*/ 97 h 3737"/>
              <a:gd name="T16" fmla="*/ 98 w 2830"/>
              <a:gd name="T17" fmla="*/ 0 h 3737"/>
              <a:gd name="T18" fmla="*/ 2732 w 2830"/>
              <a:gd name="T19" fmla="*/ 0 h 3737"/>
              <a:gd name="T20" fmla="*/ 2732 w 2830"/>
              <a:gd name="T21" fmla="*/ 0 h 3737"/>
              <a:gd name="T22" fmla="*/ 2829 w 2830"/>
              <a:gd name="T23" fmla="*/ 97 h 3737"/>
              <a:gd name="T24" fmla="*/ 2829 w 2830"/>
              <a:gd name="T25" fmla="*/ 364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0" h="3737">
                <a:moveTo>
                  <a:pt x="2829" y="3640"/>
                </a:moveTo>
                <a:lnTo>
                  <a:pt x="2829" y="3640"/>
                </a:lnTo>
                <a:cubicBezTo>
                  <a:pt x="2829" y="3693"/>
                  <a:pt x="2787" y="3736"/>
                  <a:pt x="2732" y="3736"/>
                </a:cubicBezTo>
                <a:lnTo>
                  <a:pt x="98" y="3736"/>
                </a:lnTo>
                <a:lnTo>
                  <a:pt x="98" y="3736"/>
                </a:lnTo>
                <a:cubicBezTo>
                  <a:pt x="43" y="3736"/>
                  <a:pt x="0" y="3693"/>
                  <a:pt x="0" y="3640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4"/>
                  <a:pt x="43" y="0"/>
                  <a:pt x="98" y="0"/>
                </a:cubicBezTo>
                <a:lnTo>
                  <a:pt x="2732" y="0"/>
                </a:lnTo>
                <a:lnTo>
                  <a:pt x="2732" y="0"/>
                </a:lnTo>
                <a:cubicBezTo>
                  <a:pt x="2787" y="0"/>
                  <a:pt x="2829" y="44"/>
                  <a:pt x="2829" y="97"/>
                </a:cubicBezTo>
                <a:lnTo>
                  <a:pt x="2829" y="36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3" name="Freeform 187">
            <a:extLst>
              <a:ext uri="{FF2B5EF4-FFF2-40B4-BE49-F238E27FC236}">
                <a16:creationId xmlns:a16="http://schemas.microsoft.com/office/drawing/2014/main" id="{F90B9177-855A-5541-8BB5-072B4656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94" y="9263037"/>
            <a:ext cx="2479722" cy="3160430"/>
          </a:xfrm>
          <a:custGeom>
            <a:avLst/>
            <a:gdLst>
              <a:gd name="T0" fmla="*/ 0 w 2697"/>
              <a:gd name="T1" fmla="*/ 0 h 3439"/>
              <a:gd name="T2" fmla="*/ 2696 w 2697"/>
              <a:gd name="T3" fmla="*/ 0 h 3439"/>
              <a:gd name="T4" fmla="*/ 2696 w 2697"/>
              <a:gd name="T5" fmla="*/ 3438 h 3439"/>
              <a:gd name="T6" fmla="*/ 0 w 2697"/>
              <a:gd name="T7" fmla="*/ 3438 h 3439"/>
              <a:gd name="T8" fmla="*/ 0 w 2697"/>
              <a:gd name="T9" fmla="*/ 0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7" h="3439">
                <a:moveTo>
                  <a:pt x="0" y="0"/>
                </a:moveTo>
                <a:lnTo>
                  <a:pt x="2696" y="0"/>
                </a:lnTo>
                <a:lnTo>
                  <a:pt x="2696" y="3438"/>
                </a:lnTo>
                <a:lnTo>
                  <a:pt x="0" y="343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28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94" name="Line 188">
            <a:extLst>
              <a:ext uri="{FF2B5EF4-FFF2-40B4-BE49-F238E27FC236}">
                <a16:creationId xmlns:a16="http://schemas.microsoft.com/office/drawing/2014/main" id="{8440EDDA-5CE5-A44A-A08E-62948CF6B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9485886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95" name="Line 189">
            <a:extLst>
              <a:ext uri="{FF2B5EF4-FFF2-40B4-BE49-F238E27FC236}">
                <a16:creationId xmlns:a16="http://schemas.microsoft.com/office/drawing/2014/main" id="{6B1D15E0-F910-4C4F-8DCF-CFD50569D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9607441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96" name="Line 190">
            <a:extLst>
              <a:ext uri="{FF2B5EF4-FFF2-40B4-BE49-F238E27FC236}">
                <a16:creationId xmlns:a16="http://schemas.microsoft.com/office/drawing/2014/main" id="{407D10CA-952F-384B-92E7-CF26104B6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9733049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97" name="Line 191">
            <a:extLst>
              <a:ext uri="{FF2B5EF4-FFF2-40B4-BE49-F238E27FC236}">
                <a16:creationId xmlns:a16="http://schemas.microsoft.com/office/drawing/2014/main" id="{2517D460-277C-1540-8242-7D89877A6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9854604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98" name="Line 192">
            <a:extLst>
              <a:ext uri="{FF2B5EF4-FFF2-40B4-BE49-F238E27FC236}">
                <a16:creationId xmlns:a16="http://schemas.microsoft.com/office/drawing/2014/main" id="{4BD8F5DB-D0ED-F94E-83CD-C981938ED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9980210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199" name="Line 193">
            <a:extLst>
              <a:ext uri="{FF2B5EF4-FFF2-40B4-BE49-F238E27FC236}">
                <a16:creationId xmlns:a16="http://schemas.microsoft.com/office/drawing/2014/main" id="{93530FF6-CD1E-A046-9C35-90840B1AD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101765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0" name="Line 194">
            <a:extLst>
              <a:ext uri="{FF2B5EF4-FFF2-40B4-BE49-F238E27FC236}">
                <a16:creationId xmlns:a16="http://schemas.microsoft.com/office/drawing/2014/main" id="{D4AC2D11-2BFC-6044-A468-79641F3C3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227373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1" name="Line 195">
            <a:extLst>
              <a:ext uri="{FF2B5EF4-FFF2-40B4-BE49-F238E27FC236}">
                <a16:creationId xmlns:a16="http://schemas.microsoft.com/office/drawing/2014/main" id="{7A35797A-CB20-2246-AD50-4394F90E5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348928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2" name="Line 196">
            <a:extLst>
              <a:ext uri="{FF2B5EF4-FFF2-40B4-BE49-F238E27FC236}">
                <a16:creationId xmlns:a16="http://schemas.microsoft.com/office/drawing/2014/main" id="{DDAC33BF-3A46-3A41-9E5B-1356A8156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470483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3" name="Line 197">
            <a:extLst>
              <a:ext uri="{FF2B5EF4-FFF2-40B4-BE49-F238E27FC236}">
                <a16:creationId xmlns:a16="http://schemas.microsoft.com/office/drawing/2014/main" id="{0579C9DB-71BE-8D44-A0AA-AF6A5F795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596089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4" name="Line 198">
            <a:extLst>
              <a:ext uri="{FF2B5EF4-FFF2-40B4-BE49-F238E27FC236}">
                <a16:creationId xmlns:a16="http://schemas.microsoft.com/office/drawing/2014/main" id="{94F5BD04-3FB8-B643-8C60-7C844043F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717644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5" name="Line 199">
            <a:extLst>
              <a:ext uri="{FF2B5EF4-FFF2-40B4-BE49-F238E27FC236}">
                <a16:creationId xmlns:a16="http://schemas.microsoft.com/office/drawing/2014/main" id="{0A5C62B0-545B-1849-8584-15D17B283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843252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6" name="Line 200">
            <a:extLst>
              <a:ext uri="{FF2B5EF4-FFF2-40B4-BE49-F238E27FC236}">
                <a16:creationId xmlns:a16="http://schemas.microsoft.com/office/drawing/2014/main" id="{01C40551-8624-454E-853E-F617EE21F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0964807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7" name="Line 201">
            <a:extLst>
              <a:ext uri="{FF2B5EF4-FFF2-40B4-BE49-F238E27FC236}">
                <a16:creationId xmlns:a16="http://schemas.microsoft.com/office/drawing/2014/main" id="{5CB6209F-F697-AE4F-A5B0-8A6E4E86C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090412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8" name="Line 202">
            <a:extLst>
              <a:ext uri="{FF2B5EF4-FFF2-40B4-BE49-F238E27FC236}">
                <a16:creationId xmlns:a16="http://schemas.microsoft.com/office/drawing/2014/main" id="{C3469D47-3C94-C243-9764-09A2FEEEA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211967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09" name="Line 203">
            <a:extLst>
              <a:ext uri="{FF2B5EF4-FFF2-40B4-BE49-F238E27FC236}">
                <a16:creationId xmlns:a16="http://schemas.microsoft.com/office/drawing/2014/main" id="{2B06E7EE-FBFF-5B47-9832-13A31F66B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337575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0" name="Line 204">
            <a:extLst>
              <a:ext uri="{FF2B5EF4-FFF2-40B4-BE49-F238E27FC236}">
                <a16:creationId xmlns:a16="http://schemas.microsoft.com/office/drawing/2014/main" id="{E06DDC91-CC9A-8646-9999-0CB93A174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459130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1" name="Line 205">
            <a:extLst>
              <a:ext uri="{FF2B5EF4-FFF2-40B4-BE49-F238E27FC236}">
                <a16:creationId xmlns:a16="http://schemas.microsoft.com/office/drawing/2014/main" id="{E4A77E46-3534-7E48-9B27-448612BB9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580685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2" name="Line 206">
            <a:extLst>
              <a:ext uri="{FF2B5EF4-FFF2-40B4-BE49-F238E27FC236}">
                <a16:creationId xmlns:a16="http://schemas.microsoft.com/office/drawing/2014/main" id="{A5E1C327-3F6F-814D-90BF-6F013970D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706291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3" name="Line 207">
            <a:extLst>
              <a:ext uri="{FF2B5EF4-FFF2-40B4-BE49-F238E27FC236}">
                <a16:creationId xmlns:a16="http://schemas.microsoft.com/office/drawing/2014/main" id="{16BC8B75-C33F-004B-B63E-FC9D6EF77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827846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4" name="Line 208">
            <a:extLst>
              <a:ext uri="{FF2B5EF4-FFF2-40B4-BE49-F238E27FC236}">
                <a16:creationId xmlns:a16="http://schemas.microsoft.com/office/drawing/2014/main" id="{C1C67CCD-596E-9E44-8E86-A591F73F6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1953454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5" name="Line 209">
            <a:extLst>
              <a:ext uri="{FF2B5EF4-FFF2-40B4-BE49-F238E27FC236}">
                <a16:creationId xmlns:a16="http://schemas.microsoft.com/office/drawing/2014/main" id="{D05674FF-E258-E945-ABB2-E6E41E0BC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2075009"/>
            <a:ext cx="1867894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6" name="Line 210">
            <a:extLst>
              <a:ext uri="{FF2B5EF4-FFF2-40B4-BE49-F238E27FC236}">
                <a16:creationId xmlns:a16="http://schemas.microsoft.com/office/drawing/2014/main" id="{BD1EF5AE-0E50-F843-9076-D720298FF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699" y="12200614"/>
            <a:ext cx="1867894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7" name="Line 211">
            <a:extLst>
              <a:ext uri="{FF2B5EF4-FFF2-40B4-BE49-F238E27FC236}">
                <a16:creationId xmlns:a16="http://schemas.microsoft.com/office/drawing/2014/main" id="{1CC3771A-CDDF-0B46-BC2B-46E842B92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299" y="9263037"/>
            <a:ext cx="4053" cy="3160430"/>
          </a:xfrm>
          <a:prstGeom prst="line">
            <a:avLst/>
          </a:prstGeom>
          <a:noFill/>
          <a:ln w="4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18" name="Freeform 212">
            <a:extLst>
              <a:ext uri="{FF2B5EF4-FFF2-40B4-BE49-F238E27FC236}">
                <a16:creationId xmlns:a16="http://schemas.microsoft.com/office/drawing/2014/main" id="{2CF60486-28D5-674B-9383-33537779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80" y="9125274"/>
            <a:ext cx="2601277" cy="3431901"/>
          </a:xfrm>
          <a:custGeom>
            <a:avLst/>
            <a:gdLst>
              <a:gd name="T0" fmla="*/ 0 w 2831"/>
              <a:gd name="T1" fmla="*/ 3640 h 3737"/>
              <a:gd name="T2" fmla="*/ 0 w 2831"/>
              <a:gd name="T3" fmla="*/ 3640 h 3737"/>
              <a:gd name="T4" fmla="*/ 97 w 2831"/>
              <a:gd name="T5" fmla="*/ 3736 h 3737"/>
              <a:gd name="T6" fmla="*/ 2732 w 2831"/>
              <a:gd name="T7" fmla="*/ 3736 h 3737"/>
              <a:gd name="T8" fmla="*/ 2732 w 2831"/>
              <a:gd name="T9" fmla="*/ 3736 h 3737"/>
              <a:gd name="T10" fmla="*/ 2830 w 2831"/>
              <a:gd name="T11" fmla="*/ 3640 h 3737"/>
              <a:gd name="T12" fmla="*/ 2830 w 2831"/>
              <a:gd name="T13" fmla="*/ 97 h 3737"/>
              <a:gd name="T14" fmla="*/ 2830 w 2831"/>
              <a:gd name="T15" fmla="*/ 97 h 3737"/>
              <a:gd name="T16" fmla="*/ 2732 w 2831"/>
              <a:gd name="T17" fmla="*/ 0 h 3737"/>
              <a:gd name="T18" fmla="*/ 97 w 2831"/>
              <a:gd name="T19" fmla="*/ 0 h 3737"/>
              <a:gd name="T20" fmla="*/ 97 w 2831"/>
              <a:gd name="T21" fmla="*/ 0 h 3737"/>
              <a:gd name="T22" fmla="*/ 0 w 2831"/>
              <a:gd name="T23" fmla="*/ 97 h 3737"/>
              <a:gd name="T24" fmla="*/ 0 w 2831"/>
              <a:gd name="T25" fmla="*/ 364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1" h="3737">
                <a:moveTo>
                  <a:pt x="0" y="3640"/>
                </a:moveTo>
                <a:lnTo>
                  <a:pt x="0" y="3640"/>
                </a:lnTo>
                <a:cubicBezTo>
                  <a:pt x="0" y="3693"/>
                  <a:pt x="44" y="3736"/>
                  <a:pt x="97" y="3736"/>
                </a:cubicBezTo>
                <a:lnTo>
                  <a:pt x="2732" y="3736"/>
                </a:lnTo>
                <a:lnTo>
                  <a:pt x="2732" y="3736"/>
                </a:lnTo>
                <a:cubicBezTo>
                  <a:pt x="2787" y="3736"/>
                  <a:pt x="2830" y="3693"/>
                  <a:pt x="2830" y="3640"/>
                </a:cubicBezTo>
                <a:lnTo>
                  <a:pt x="2830" y="97"/>
                </a:lnTo>
                <a:lnTo>
                  <a:pt x="2830" y="97"/>
                </a:lnTo>
                <a:cubicBezTo>
                  <a:pt x="2830" y="44"/>
                  <a:pt x="2787" y="0"/>
                  <a:pt x="2732" y="0"/>
                </a:cubicBezTo>
                <a:lnTo>
                  <a:pt x="97" y="0"/>
                </a:lnTo>
                <a:lnTo>
                  <a:pt x="97" y="0"/>
                </a:lnTo>
                <a:cubicBezTo>
                  <a:pt x="42" y="0"/>
                  <a:pt x="0" y="44"/>
                  <a:pt x="0" y="97"/>
                </a:cubicBezTo>
                <a:lnTo>
                  <a:pt x="0" y="3640"/>
                </a:lnTo>
              </a:path>
            </a:pathLst>
          </a:custGeom>
          <a:solidFill>
            <a:srgbClr val="ED6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19" name="Freeform 213">
            <a:extLst>
              <a:ext uri="{FF2B5EF4-FFF2-40B4-BE49-F238E27FC236}">
                <a16:creationId xmlns:a16="http://schemas.microsoft.com/office/drawing/2014/main" id="{61A4A250-AE7E-3946-AD0A-9883AE32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80" y="9125274"/>
            <a:ext cx="2601277" cy="3431901"/>
          </a:xfrm>
          <a:custGeom>
            <a:avLst/>
            <a:gdLst>
              <a:gd name="T0" fmla="*/ 0 w 2831"/>
              <a:gd name="T1" fmla="*/ 3640 h 3737"/>
              <a:gd name="T2" fmla="*/ 0 w 2831"/>
              <a:gd name="T3" fmla="*/ 3640 h 3737"/>
              <a:gd name="T4" fmla="*/ 97 w 2831"/>
              <a:gd name="T5" fmla="*/ 3736 h 3737"/>
              <a:gd name="T6" fmla="*/ 2732 w 2831"/>
              <a:gd name="T7" fmla="*/ 3736 h 3737"/>
              <a:gd name="T8" fmla="*/ 2732 w 2831"/>
              <a:gd name="T9" fmla="*/ 3736 h 3737"/>
              <a:gd name="T10" fmla="*/ 2830 w 2831"/>
              <a:gd name="T11" fmla="*/ 3640 h 3737"/>
              <a:gd name="T12" fmla="*/ 2830 w 2831"/>
              <a:gd name="T13" fmla="*/ 97 h 3737"/>
              <a:gd name="T14" fmla="*/ 2830 w 2831"/>
              <a:gd name="T15" fmla="*/ 97 h 3737"/>
              <a:gd name="T16" fmla="*/ 2732 w 2831"/>
              <a:gd name="T17" fmla="*/ 0 h 3737"/>
              <a:gd name="T18" fmla="*/ 97 w 2831"/>
              <a:gd name="T19" fmla="*/ 0 h 3737"/>
              <a:gd name="T20" fmla="*/ 97 w 2831"/>
              <a:gd name="T21" fmla="*/ 0 h 3737"/>
              <a:gd name="T22" fmla="*/ 0 w 2831"/>
              <a:gd name="T23" fmla="*/ 97 h 3737"/>
              <a:gd name="T24" fmla="*/ 0 w 2831"/>
              <a:gd name="T25" fmla="*/ 364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31" h="3737">
                <a:moveTo>
                  <a:pt x="0" y="3640"/>
                </a:moveTo>
                <a:lnTo>
                  <a:pt x="0" y="3640"/>
                </a:lnTo>
                <a:cubicBezTo>
                  <a:pt x="0" y="3693"/>
                  <a:pt x="44" y="3736"/>
                  <a:pt x="97" y="3736"/>
                </a:cubicBezTo>
                <a:lnTo>
                  <a:pt x="2732" y="3736"/>
                </a:lnTo>
                <a:lnTo>
                  <a:pt x="2732" y="3736"/>
                </a:lnTo>
                <a:cubicBezTo>
                  <a:pt x="2787" y="3736"/>
                  <a:pt x="2830" y="3693"/>
                  <a:pt x="2830" y="3640"/>
                </a:cubicBezTo>
                <a:lnTo>
                  <a:pt x="2830" y="97"/>
                </a:lnTo>
                <a:lnTo>
                  <a:pt x="2830" y="97"/>
                </a:lnTo>
                <a:cubicBezTo>
                  <a:pt x="2830" y="44"/>
                  <a:pt x="2787" y="0"/>
                  <a:pt x="2732" y="0"/>
                </a:cubicBezTo>
                <a:lnTo>
                  <a:pt x="97" y="0"/>
                </a:lnTo>
                <a:lnTo>
                  <a:pt x="97" y="0"/>
                </a:lnTo>
                <a:cubicBezTo>
                  <a:pt x="42" y="0"/>
                  <a:pt x="0" y="44"/>
                  <a:pt x="0" y="97"/>
                </a:cubicBezTo>
                <a:lnTo>
                  <a:pt x="0" y="36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0" name="Freeform 214">
            <a:extLst>
              <a:ext uri="{FF2B5EF4-FFF2-40B4-BE49-F238E27FC236}">
                <a16:creationId xmlns:a16="http://schemas.microsoft.com/office/drawing/2014/main" id="{3B045EF3-169B-9442-B4BE-C8920B04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186" y="9263037"/>
            <a:ext cx="2479722" cy="3160430"/>
          </a:xfrm>
          <a:custGeom>
            <a:avLst/>
            <a:gdLst>
              <a:gd name="T0" fmla="*/ 0 w 2698"/>
              <a:gd name="T1" fmla="*/ 0 h 3439"/>
              <a:gd name="T2" fmla="*/ 2697 w 2698"/>
              <a:gd name="T3" fmla="*/ 0 h 3439"/>
              <a:gd name="T4" fmla="*/ 2697 w 2698"/>
              <a:gd name="T5" fmla="*/ 3438 h 3439"/>
              <a:gd name="T6" fmla="*/ 0 w 2698"/>
              <a:gd name="T7" fmla="*/ 3438 h 3439"/>
              <a:gd name="T8" fmla="*/ 0 w 2698"/>
              <a:gd name="T9" fmla="*/ 0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8" h="3439">
                <a:moveTo>
                  <a:pt x="0" y="0"/>
                </a:moveTo>
                <a:lnTo>
                  <a:pt x="2697" y="0"/>
                </a:lnTo>
                <a:lnTo>
                  <a:pt x="2697" y="3438"/>
                </a:lnTo>
                <a:lnTo>
                  <a:pt x="0" y="343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21" name="Line 215">
            <a:extLst>
              <a:ext uri="{FF2B5EF4-FFF2-40B4-BE49-F238E27FC236}">
                <a16:creationId xmlns:a16="http://schemas.microsoft.com/office/drawing/2014/main" id="{BB7287EC-2927-9D48-931A-DA2EEA7D0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9485886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2" name="Line 216">
            <a:extLst>
              <a:ext uri="{FF2B5EF4-FFF2-40B4-BE49-F238E27FC236}">
                <a16:creationId xmlns:a16="http://schemas.microsoft.com/office/drawing/2014/main" id="{743FBA87-52F9-FC47-B2B3-6F62E59F3A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9607441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3" name="Line 217">
            <a:extLst>
              <a:ext uri="{FF2B5EF4-FFF2-40B4-BE49-F238E27FC236}">
                <a16:creationId xmlns:a16="http://schemas.microsoft.com/office/drawing/2014/main" id="{A0C604AF-1CEB-4A47-85BB-2AFA2BA31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9733049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4" name="Line 218">
            <a:extLst>
              <a:ext uri="{FF2B5EF4-FFF2-40B4-BE49-F238E27FC236}">
                <a16:creationId xmlns:a16="http://schemas.microsoft.com/office/drawing/2014/main" id="{E1F141E4-FB98-F749-9CA4-FCA5AFD1C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9854604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5" name="Line 219">
            <a:extLst>
              <a:ext uri="{FF2B5EF4-FFF2-40B4-BE49-F238E27FC236}">
                <a16:creationId xmlns:a16="http://schemas.microsoft.com/office/drawing/2014/main" id="{6F682B97-526E-AC4C-80EB-8D28C099B0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9980210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6" name="Line 220">
            <a:extLst>
              <a:ext uri="{FF2B5EF4-FFF2-40B4-BE49-F238E27FC236}">
                <a16:creationId xmlns:a16="http://schemas.microsoft.com/office/drawing/2014/main" id="{5C1BD074-621F-AC4F-A462-8D372B369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101765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7" name="Line 221">
            <a:extLst>
              <a:ext uri="{FF2B5EF4-FFF2-40B4-BE49-F238E27FC236}">
                <a16:creationId xmlns:a16="http://schemas.microsoft.com/office/drawing/2014/main" id="{9A1BFC2F-D35D-5046-B220-9B884ED41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227373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8" name="Line 222">
            <a:extLst>
              <a:ext uri="{FF2B5EF4-FFF2-40B4-BE49-F238E27FC236}">
                <a16:creationId xmlns:a16="http://schemas.microsoft.com/office/drawing/2014/main" id="{3A40212A-399E-6C47-95EB-A91C08CBF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348928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29" name="Line 223">
            <a:extLst>
              <a:ext uri="{FF2B5EF4-FFF2-40B4-BE49-F238E27FC236}">
                <a16:creationId xmlns:a16="http://schemas.microsoft.com/office/drawing/2014/main" id="{5118F0BF-BA3D-604A-93F0-EB4D7161E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470483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0" name="Line 224">
            <a:extLst>
              <a:ext uri="{FF2B5EF4-FFF2-40B4-BE49-F238E27FC236}">
                <a16:creationId xmlns:a16="http://schemas.microsoft.com/office/drawing/2014/main" id="{0BDACA04-EAA6-284D-81CB-ED4B11BEC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596089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1" name="Line 225">
            <a:extLst>
              <a:ext uri="{FF2B5EF4-FFF2-40B4-BE49-F238E27FC236}">
                <a16:creationId xmlns:a16="http://schemas.microsoft.com/office/drawing/2014/main" id="{043B9B5C-1D6A-1D4A-8C72-3EF28B8BC9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717644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2" name="Line 226">
            <a:extLst>
              <a:ext uri="{FF2B5EF4-FFF2-40B4-BE49-F238E27FC236}">
                <a16:creationId xmlns:a16="http://schemas.microsoft.com/office/drawing/2014/main" id="{1991976D-2FA6-E448-AFEF-E64F40A92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843252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3" name="Line 227">
            <a:extLst>
              <a:ext uri="{FF2B5EF4-FFF2-40B4-BE49-F238E27FC236}">
                <a16:creationId xmlns:a16="http://schemas.microsoft.com/office/drawing/2014/main" id="{A104030B-D84A-E84E-807A-00494EE99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0964807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4" name="Line 228">
            <a:extLst>
              <a:ext uri="{FF2B5EF4-FFF2-40B4-BE49-F238E27FC236}">
                <a16:creationId xmlns:a16="http://schemas.microsoft.com/office/drawing/2014/main" id="{663BD760-3D08-B240-80B0-72CB78EB9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090412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5" name="Line 229">
            <a:extLst>
              <a:ext uri="{FF2B5EF4-FFF2-40B4-BE49-F238E27FC236}">
                <a16:creationId xmlns:a16="http://schemas.microsoft.com/office/drawing/2014/main" id="{A7ED939E-3274-C44E-9EC4-79FF58F38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211967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6" name="Line 230">
            <a:extLst>
              <a:ext uri="{FF2B5EF4-FFF2-40B4-BE49-F238E27FC236}">
                <a16:creationId xmlns:a16="http://schemas.microsoft.com/office/drawing/2014/main" id="{929DC0BC-9D96-7F42-86F2-2EB9AAF91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337575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7" name="Line 231">
            <a:extLst>
              <a:ext uri="{FF2B5EF4-FFF2-40B4-BE49-F238E27FC236}">
                <a16:creationId xmlns:a16="http://schemas.microsoft.com/office/drawing/2014/main" id="{D1AE4045-56A9-494A-A581-A2A580437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459130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8" name="Line 232">
            <a:extLst>
              <a:ext uri="{FF2B5EF4-FFF2-40B4-BE49-F238E27FC236}">
                <a16:creationId xmlns:a16="http://schemas.microsoft.com/office/drawing/2014/main" id="{DCD78A15-CBCA-4041-BB61-FEA8C4BF5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580685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39" name="Line 233">
            <a:extLst>
              <a:ext uri="{FF2B5EF4-FFF2-40B4-BE49-F238E27FC236}">
                <a16:creationId xmlns:a16="http://schemas.microsoft.com/office/drawing/2014/main" id="{14D1FB30-CA33-124B-8158-976264BDEB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706291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0" name="Line 234">
            <a:extLst>
              <a:ext uri="{FF2B5EF4-FFF2-40B4-BE49-F238E27FC236}">
                <a16:creationId xmlns:a16="http://schemas.microsoft.com/office/drawing/2014/main" id="{B698C939-1192-B846-B13C-A83CCE6D15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827846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1" name="Line 235">
            <a:extLst>
              <a:ext uri="{FF2B5EF4-FFF2-40B4-BE49-F238E27FC236}">
                <a16:creationId xmlns:a16="http://schemas.microsoft.com/office/drawing/2014/main" id="{6202B89A-F49D-3A47-B3F0-76016E66D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1953454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2" name="Line 236">
            <a:extLst>
              <a:ext uri="{FF2B5EF4-FFF2-40B4-BE49-F238E27FC236}">
                <a16:creationId xmlns:a16="http://schemas.microsoft.com/office/drawing/2014/main" id="{A2EE932F-E0D6-224B-9668-9E556F085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2075009"/>
            <a:ext cx="1876000" cy="4051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3" name="Line 237">
            <a:extLst>
              <a:ext uri="{FF2B5EF4-FFF2-40B4-BE49-F238E27FC236}">
                <a16:creationId xmlns:a16="http://schemas.microsoft.com/office/drawing/2014/main" id="{55C2C2E9-4D53-F841-848E-84D410024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8052" y="12200614"/>
            <a:ext cx="1876000" cy="4053"/>
          </a:xfrm>
          <a:prstGeom prst="line">
            <a:avLst/>
          </a:prstGeom>
          <a:noFill/>
          <a:ln w="46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4" name="Line 238">
            <a:extLst>
              <a:ext uri="{FF2B5EF4-FFF2-40B4-BE49-F238E27FC236}">
                <a16:creationId xmlns:a16="http://schemas.microsoft.com/office/drawing/2014/main" id="{C145B19F-C8B8-6642-80E5-D00FBEF92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450" y="9263037"/>
            <a:ext cx="4053" cy="3160430"/>
          </a:xfrm>
          <a:prstGeom prst="line">
            <a:avLst/>
          </a:prstGeom>
          <a:noFill/>
          <a:ln w="46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V"/>
          </a:p>
        </p:txBody>
      </p:sp>
      <p:sp>
        <p:nvSpPr>
          <p:cNvPr id="245" name="Freeform 239">
            <a:extLst>
              <a:ext uri="{FF2B5EF4-FFF2-40B4-BE49-F238E27FC236}">
                <a16:creationId xmlns:a16="http://schemas.microsoft.com/office/drawing/2014/main" id="{5677E7B0-EB48-3344-A1A7-9F2799C1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9380539"/>
            <a:ext cx="109398" cy="109401"/>
          </a:xfrm>
          <a:custGeom>
            <a:avLst/>
            <a:gdLst>
              <a:gd name="T0" fmla="*/ 21 w 118"/>
              <a:gd name="T1" fmla="*/ 21 h 120"/>
              <a:gd name="T2" fmla="*/ 21 w 118"/>
              <a:gd name="T3" fmla="*/ 21 h 120"/>
              <a:gd name="T4" fmla="*/ 95 w 118"/>
              <a:gd name="T5" fmla="*/ 21 h 120"/>
              <a:gd name="T6" fmla="*/ 95 w 118"/>
              <a:gd name="T7" fmla="*/ 21 h 120"/>
              <a:gd name="T8" fmla="*/ 95 w 118"/>
              <a:gd name="T9" fmla="*/ 98 h 120"/>
              <a:gd name="T10" fmla="*/ 95 w 118"/>
              <a:gd name="T11" fmla="*/ 98 h 120"/>
              <a:gd name="T12" fmla="*/ 21 w 118"/>
              <a:gd name="T13" fmla="*/ 98 h 120"/>
              <a:gd name="T14" fmla="*/ 21 w 118"/>
              <a:gd name="T15" fmla="*/ 98 h 120"/>
              <a:gd name="T16" fmla="*/ 21 w 1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20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3"/>
                  <a:pt x="117" y="76"/>
                  <a:pt x="95" y="98"/>
                </a:cubicBezTo>
                <a:lnTo>
                  <a:pt x="95" y="98"/>
                </a:lnTo>
                <a:cubicBezTo>
                  <a:pt x="74" y="119"/>
                  <a:pt x="40" y="119"/>
                  <a:pt x="21" y="98"/>
                </a:cubicBezTo>
                <a:lnTo>
                  <a:pt x="21" y="98"/>
                </a:lnTo>
                <a:cubicBezTo>
                  <a:pt x="0" y="76"/>
                  <a:pt x="0" y="43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6" name="Freeform 240">
            <a:extLst>
              <a:ext uri="{FF2B5EF4-FFF2-40B4-BE49-F238E27FC236}">
                <a16:creationId xmlns:a16="http://schemas.microsoft.com/office/drawing/2014/main" id="{8E6C8838-06A8-9648-9538-9B50996C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9380539"/>
            <a:ext cx="93191" cy="109401"/>
          </a:xfrm>
          <a:custGeom>
            <a:avLst/>
            <a:gdLst>
              <a:gd name="T0" fmla="*/ 21 w 103"/>
              <a:gd name="T1" fmla="*/ 21 h 118"/>
              <a:gd name="T2" fmla="*/ 21 w 103"/>
              <a:gd name="T3" fmla="*/ 21 h 118"/>
              <a:gd name="T4" fmla="*/ 95 w 103"/>
              <a:gd name="T5" fmla="*/ 21 h 118"/>
              <a:gd name="T6" fmla="*/ 95 w 103"/>
              <a:gd name="T7" fmla="*/ 21 h 118"/>
              <a:gd name="T8" fmla="*/ 102 w 103"/>
              <a:gd name="T9" fmla="*/ 28 h 118"/>
              <a:gd name="T10" fmla="*/ 102 w 103"/>
              <a:gd name="T11" fmla="*/ 28 h 118"/>
              <a:gd name="T12" fmla="*/ 45 w 103"/>
              <a:gd name="T13" fmla="*/ 34 h 118"/>
              <a:gd name="T14" fmla="*/ 45 w 103"/>
              <a:gd name="T15" fmla="*/ 34 h 118"/>
              <a:gd name="T16" fmla="*/ 45 w 103"/>
              <a:gd name="T17" fmla="*/ 98 h 118"/>
              <a:gd name="T18" fmla="*/ 45 w 103"/>
              <a:gd name="T19" fmla="*/ 98 h 118"/>
              <a:gd name="T20" fmla="*/ 74 w 103"/>
              <a:gd name="T21" fmla="*/ 110 h 118"/>
              <a:gd name="T22" fmla="*/ 74 w 103"/>
              <a:gd name="T23" fmla="*/ 110 h 118"/>
              <a:gd name="T24" fmla="*/ 21 w 103"/>
              <a:gd name="T25" fmla="*/ 98 h 118"/>
              <a:gd name="T26" fmla="*/ 21 w 103"/>
              <a:gd name="T27" fmla="*/ 98 h 118"/>
              <a:gd name="T28" fmla="*/ 21 w 103"/>
              <a:gd name="T29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8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6"/>
                  <a:pt x="102" y="28"/>
                </a:cubicBezTo>
                <a:lnTo>
                  <a:pt x="102" y="28"/>
                </a:lnTo>
                <a:cubicBezTo>
                  <a:pt x="85" y="17"/>
                  <a:pt x="59" y="19"/>
                  <a:pt x="45" y="34"/>
                </a:cubicBezTo>
                <a:lnTo>
                  <a:pt x="45" y="34"/>
                </a:lnTo>
                <a:cubicBezTo>
                  <a:pt x="28" y="51"/>
                  <a:pt x="28" y="81"/>
                  <a:pt x="45" y="98"/>
                </a:cubicBezTo>
                <a:lnTo>
                  <a:pt x="45" y="98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7"/>
                  <a:pt x="34" y="112"/>
                  <a:pt x="21" y="98"/>
                </a:cubicBezTo>
                <a:lnTo>
                  <a:pt x="21" y="98"/>
                </a:lnTo>
                <a:cubicBezTo>
                  <a:pt x="0" y="76"/>
                  <a:pt x="0" y="43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7" name="Freeform 241">
            <a:extLst>
              <a:ext uri="{FF2B5EF4-FFF2-40B4-BE49-F238E27FC236}">
                <a16:creationId xmlns:a16="http://schemas.microsoft.com/office/drawing/2014/main" id="{2C487790-7C67-7D44-B573-827B8521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9599338"/>
            <a:ext cx="109398" cy="109401"/>
          </a:xfrm>
          <a:custGeom>
            <a:avLst/>
            <a:gdLst>
              <a:gd name="T0" fmla="*/ 21 w 118"/>
              <a:gd name="T1" fmla="*/ 19 h 118"/>
              <a:gd name="T2" fmla="*/ 21 w 118"/>
              <a:gd name="T3" fmla="*/ 19 h 118"/>
              <a:gd name="T4" fmla="*/ 95 w 118"/>
              <a:gd name="T5" fmla="*/ 19 h 118"/>
              <a:gd name="T6" fmla="*/ 95 w 118"/>
              <a:gd name="T7" fmla="*/ 19 h 118"/>
              <a:gd name="T8" fmla="*/ 95 w 118"/>
              <a:gd name="T9" fmla="*/ 96 h 118"/>
              <a:gd name="T10" fmla="*/ 95 w 118"/>
              <a:gd name="T11" fmla="*/ 96 h 118"/>
              <a:gd name="T12" fmla="*/ 21 w 118"/>
              <a:gd name="T13" fmla="*/ 96 h 118"/>
              <a:gd name="T14" fmla="*/ 21 w 118"/>
              <a:gd name="T15" fmla="*/ 96 h 118"/>
              <a:gd name="T16" fmla="*/ 21 w 118"/>
              <a:gd name="T17" fmla="*/ 1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21" y="19"/>
                </a:moveTo>
                <a:lnTo>
                  <a:pt x="21" y="19"/>
                </a:lnTo>
                <a:cubicBezTo>
                  <a:pt x="40" y="0"/>
                  <a:pt x="76" y="0"/>
                  <a:pt x="95" y="19"/>
                </a:cubicBezTo>
                <a:lnTo>
                  <a:pt x="95" y="19"/>
                </a:lnTo>
                <a:cubicBezTo>
                  <a:pt x="117" y="40"/>
                  <a:pt x="117" y="74"/>
                  <a:pt x="95" y="96"/>
                </a:cubicBezTo>
                <a:lnTo>
                  <a:pt x="95" y="96"/>
                </a:lnTo>
                <a:cubicBezTo>
                  <a:pt x="74" y="117"/>
                  <a:pt x="40" y="117"/>
                  <a:pt x="21" y="96"/>
                </a:cubicBezTo>
                <a:lnTo>
                  <a:pt x="21" y="96"/>
                </a:lnTo>
                <a:cubicBezTo>
                  <a:pt x="0" y="74"/>
                  <a:pt x="0" y="40"/>
                  <a:pt x="21" y="19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8" name="Freeform 242">
            <a:extLst>
              <a:ext uri="{FF2B5EF4-FFF2-40B4-BE49-F238E27FC236}">
                <a16:creationId xmlns:a16="http://schemas.microsoft.com/office/drawing/2014/main" id="{4AF78B17-95F0-244B-91A1-358D632D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9599338"/>
            <a:ext cx="93191" cy="105348"/>
          </a:xfrm>
          <a:custGeom>
            <a:avLst/>
            <a:gdLst>
              <a:gd name="T0" fmla="*/ 21 w 103"/>
              <a:gd name="T1" fmla="*/ 19 h 116"/>
              <a:gd name="T2" fmla="*/ 21 w 103"/>
              <a:gd name="T3" fmla="*/ 19 h 116"/>
              <a:gd name="T4" fmla="*/ 95 w 103"/>
              <a:gd name="T5" fmla="*/ 19 h 116"/>
              <a:gd name="T6" fmla="*/ 95 w 103"/>
              <a:gd name="T7" fmla="*/ 19 h 116"/>
              <a:gd name="T8" fmla="*/ 102 w 103"/>
              <a:gd name="T9" fmla="*/ 28 h 116"/>
              <a:gd name="T10" fmla="*/ 102 w 103"/>
              <a:gd name="T11" fmla="*/ 28 h 116"/>
              <a:gd name="T12" fmla="*/ 45 w 103"/>
              <a:gd name="T13" fmla="*/ 32 h 116"/>
              <a:gd name="T14" fmla="*/ 45 w 103"/>
              <a:gd name="T15" fmla="*/ 32 h 116"/>
              <a:gd name="T16" fmla="*/ 45 w 103"/>
              <a:gd name="T17" fmla="*/ 96 h 116"/>
              <a:gd name="T18" fmla="*/ 45 w 103"/>
              <a:gd name="T19" fmla="*/ 96 h 116"/>
              <a:gd name="T20" fmla="*/ 74 w 103"/>
              <a:gd name="T21" fmla="*/ 108 h 116"/>
              <a:gd name="T22" fmla="*/ 74 w 103"/>
              <a:gd name="T23" fmla="*/ 108 h 116"/>
              <a:gd name="T24" fmla="*/ 21 w 103"/>
              <a:gd name="T25" fmla="*/ 96 h 116"/>
              <a:gd name="T26" fmla="*/ 21 w 103"/>
              <a:gd name="T27" fmla="*/ 96 h 116"/>
              <a:gd name="T28" fmla="*/ 21 w 103"/>
              <a:gd name="T29" fmla="*/ 1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6">
                <a:moveTo>
                  <a:pt x="21" y="19"/>
                </a:moveTo>
                <a:lnTo>
                  <a:pt x="21" y="19"/>
                </a:lnTo>
                <a:cubicBezTo>
                  <a:pt x="40" y="0"/>
                  <a:pt x="76" y="0"/>
                  <a:pt x="95" y="19"/>
                </a:cubicBezTo>
                <a:lnTo>
                  <a:pt x="95" y="19"/>
                </a:lnTo>
                <a:cubicBezTo>
                  <a:pt x="97" y="21"/>
                  <a:pt x="100" y="24"/>
                  <a:pt x="102" y="28"/>
                </a:cubicBezTo>
                <a:lnTo>
                  <a:pt x="102" y="28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49"/>
                  <a:pt x="28" y="79"/>
                  <a:pt x="45" y="96"/>
                </a:cubicBezTo>
                <a:lnTo>
                  <a:pt x="45" y="96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5"/>
                  <a:pt x="34" y="110"/>
                  <a:pt x="21" y="96"/>
                </a:cubicBezTo>
                <a:lnTo>
                  <a:pt x="21" y="96"/>
                </a:lnTo>
                <a:cubicBezTo>
                  <a:pt x="0" y="74"/>
                  <a:pt x="0" y="40"/>
                  <a:pt x="21" y="19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9" name="Freeform 243">
            <a:extLst>
              <a:ext uri="{FF2B5EF4-FFF2-40B4-BE49-F238E27FC236}">
                <a16:creationId xmlns:a16="http://schemas.microsoft.com/office/drawing/2014/main" id="{EB3FC899-F4BF-7D47-A28D-7F5DC796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9818137"/>
            <a:ext cx="109398" cy="109401"/>
          </a:xfrm>
          <a:custGeom>
            <a:avLst/>
            <a:gdLst>
              <a:gd name="T0" fmla="*/ 21 w 118"/>
              <a:gd name="T1" fmla="*/ 21 h 118"/>
              <a:gd name="T2" fmla="*/ 21 w 118"/>
              <a:gd name="T3" fmla="*/ 21 h 118"/>
              <a:gd name="T4" fmla="*/ 95 w 118"/>
              <a:gd name="T5" fmla="*/ 21 h 118"/>
              <a:gd name="T6" fmla="*/ 95 w 118"/>
              <a:gd name="T7" fmla="*/ 21 h 118"/>
              <a:gd name="T8" fmla="*/ 95 w 118"/>
              <a:gd name="T9" fmla="*/ 95 h 118"/>
              <a:gd name="T10" fmla="*/ 95 w 118"/>
              <a:gd name="T11" fmla="*/ 95 h 118"/>
              <a:gd name="T12" fmla="*/ 21 w 118"/>
              <a:gd name="T13" fmla="*/ 95 h 118"/>
              <a:gd name="T14" fmla="*/ 21 w 118"/>
              <a:gd name="T15" fmla="*/ 95 h 118"/>
              <a:gd name="T16" fmla="*/ 21 w 118"/>
              <a:gd name="T17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3"/>
                  <a:pt x="117" y="76"/>
                  <a:pt x="95" y="95"/>
                </a:cubicBezTo>
                <a:lnTo>
                  <a:pt x="95" y="95"/>
                </a:lnTo>
                <a:cubicBezTo>
                  <a:pt x="74" y="117"/>
                  <a:pt x="40" y="117"/>
                  <a:pt x="21" y="95"/>
                </a:cubicBezTo>
                <a:lnTo>
                  <a:pt x="21" y="95"/>
                </a:lnTo>
                <a:cubicBezTo>
                  <a:pt x="0" y="74"/>
                  <a:pt x="0" y="43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0" name="Freeform 244">
            <a:extLst>
              <a:ext uri="{FF2B5EF4-FFF2-40B4-BE49-F238E27FC236}">
                <a16:creationId xmlns:a16="http://schemas.microsoft.com/office/drawing/2014/main" id="{53264A2E-D077-F94E-91E0-5BF57512B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9818137"/>
            <a:ext cx="93191" cy="105348"/>
          </a:xfrm>
          <a:custGeom>
            <a:avLst/>
            <a:gdLst>
              <a:gd name="T0" fmla="*/ 21 w 103"/>
              <a:gd name="T1" fmla="*/ 21 h 116"/>
              <a:gd name="T2" fmla="*/ 21 w 103"/>
              <a:gd name="T3" fmla="*/ 21 h 116"/>
              <a:gd name="T4" fmla="*/ 95 w 103"/>
              <a:gd name="T5" fmla="*/ 21 h 116"/>
              <a:gd name="T6" fmla="*/ 95 w 103"/>
              <a:gd name="T7" fmla="*/ 21 h 116"/>
              <a:gd name="T8" fmla="*/ 102 w 103"/>
              <a:gd name="T9" fmla="*/ 28 h 116"/>
              <a:gd name="T10" fmla="*/ 102 w 103"/>
              <a:gd name="T11" fmla="*/ 28 h 116"/>
              <a:gd name="T12" fmla="*/ 45 w 103"/>
              <a:gd name="T13" fmla="*/ 32 h 116"/>
              <a:gd name="T14" fmla="*/ 45 w 103"/>
              <a:gd name="T15" fmla="*/ 32 h 116"/>
              <a:gd name="T16" fmla="*/ 45 w 103"/>
              <a:gd name="T17" fmla="*/ 95 h 116"/>
              <a:gd name="T18" fmla="*/ 45 w 103"/>
              <a:gd name="T19" fmla="*/ 95 h 116"/>
              <a:gd name="T20" fmla="*/ 74 w 103"/>
              <a:gd name="T21" fmla="*/ 108 h 116"/>
              <a:gd name="T22" fmla="*/ 74 w 103"/>
              <a:gd name="T23" fmla="*/ 108 h 116"/>
              <a:gd name="T24" fmla="*/ 21 w 103"/>
              <a:gd name="T25" fmla="*/ 95 h 116"/>
              <a:gd name="T26" fmla="*/ 21 w 103"/>
              <a:gd name="T27" fmla="*/ 95 h 116"/>
              <a:gd name="T28" fmla="*/ 21 w 103"/>
              <a:gd name="T29" fmla="*/ 2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6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4"/>
                  <a:pt x="100" y="26"/>
                  <a:pt x="102" y="28"/>
                </a:cubicBezTo>
                <a:lnTo>
                  <a:pt x="102" y="28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51"/>
                  <a:pt x="28" y="79"/>
                  <a:pt x="45" y="95"/>
                </a:cubicBezTo>
                <a:lnTo>
                  <a:pt x="45" y="95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5"/>
                  <a:pt x="34" y="110"/>
                  <a:pt x="21" y="95"/>
                </a:cubicBezTo>
                <a:lnTo>
                  <a:pt x="21" y="95"/>
                </a:lnTo>
                <a:cubicBezTo>
                  <a:pt x="0" y="74"/>
                  <a:pt x="0" y="43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1" name="Freeform 245">
            <a:extLst>
              <a:ext uri="{FF2B5EF4-FFF2-40B4-BE49-F238E27FC236}">
                <a16:creationId xmlns:a16="http://schemas.microsoft.com/office/drawing/2014/main" id="{5A1B2B80-2ADB-DF46-B016-A657BB7F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032885"/>
            <a:ext cx="109398" cy="109398"/>
          </a:xfrm>
          <a:custGeom>
            <a:avLst/>
            <a:gdLst>
              <a:gd name="T0" fmla="*/ 21 w 118"/>
              <a:gd name="T1" fmla="*/ 21 h 118"/>
              <a:gd name="T2" fmla="*/ 21 w 118"/>
              <a:gd name="T3" fmla="*/ 21 h 118"/>
              <a:gd name="T4" fmla="*/ 95 w 118"/>
              <a:gd name="T5" fmla="*/ 21 h 118"/>
              <a:gd name="T6" fmla="*/ 95 w 118"/>
              <a:gd name="T7" fmla="*/ 21 h 118"/>
              <a:gd name="T8" fmla="*/ 95 w 118"/>
              <a:gd name="T9" fmla="*/ 98 h 118"/>
              <a:gd name="T10" fmla="*/ 95 w 118"/>
              <a:gd name="T11" fmla="*/ 98 h 118"/>
              <a:gd name="T12" fmla="*/ 21 w 118"/>
              <a:gd name="T13" fmla="*/ 98 h 118"/>
              <a:gd name="T14" fmla="*/ 21 w 118"/>
              <a:gd name="T15" fmla="*/ 98 h 118"/>
              <a:gd name="T16" fmla="*/ 21 w 118"/>
              <a:gd name="T17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3"/>
                  <a:pt x="117" y="76"/>
                  <a:pt x="95" y="98"/>
                </a:cubicBezTo>
                <a:lnTo>
                  <a:pt x="95" y="98"/>
                </a:lnTo>
                <a:cubicBezTo>
                  <a:pt x="74" y="117"/>
                  <a:pt x="40" y="117"/>
                  <a:pt x="21" y="98"/>
                </a:cubicBezTo>
                <a:lnTo>
                  <a:pt x="21" y="98"/>
                </a:lnTo>
                <a:cubicBezTo>
                  <a:pt x="0" y="76"/>
                  <a:pt x="0" y="43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2" name="Freeform 246">
            <a:extLst>
              <a:ext uri="{FF2B5EF4-FFF2-40B4-BE49-F238E27FC236}">
                <a16:creationId xmlns:a16="http://schemas.microsoft.com/office/drawing/2014/main" id="{82F1CCDE-12BA-6246-A499-49A1EF3C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032885"/>
            <a:ext cx="93191" cy="105348"/>
          </a:xfrm>
          <a:custGeom>
            <a:avLst/>
            <a:gdLst>
              <a:gd name="T0" fmla="*/ 21 w 103"/>
              <a:gd name="T1" fmla="*/ 21 h 115"/>
              <a:gd name="T2" fmla="*/ 21 w 103"/>
              <a:gd name="T3" fmla="*/ 21 h 115"/>
              <a:gd name="T4" fmla="*/ 95 w 103"/>
              <a:gd name="T5" fmla="*/ 21 h 115"/>
              <a:gd name="T6" fmla="*/ 95 w 103"/>
              <a:gd name="T7" fmla="*/ 21 h 115"/>
              <a:gd name="T8" fmla="*/ 102 w 103"/>
              <a:gd name="T9" fmla="*/ 28 h 115"/>
              <a:gd name="T10" fmla="*/ 102 w 103"/>
              <a:gd name="T11" fmla="*/ 28 h 115"/>
              <a:gd name="T12" fmla="*/ 45 w 103"/>
              <a:gd name="T13" fmla="*/ 32 h 115"/>
              <a:gd name="T14" fmla="*/ 45 w 103"/>
              <a:gd name="T15" fmla="*/ 32 h 115"/>
              <a:gd name="T16" fmla="*/ 45 w 103"/>
              <a:gd name="T17" fmla="*/ 95 h 115"/>
              <a:gd name="T18" fmla="*/ 45 w 103"/>
              <a:gd name="T19" fmla="*/ 95 h 115"/>
              <a:gd name="T20" fmla="*/ 74 w 103"/>
              <a:gd name="T21" fmla="*/ 108 h 115"/>
              <a:gd name="T22" fmla="*/ 74 w 103"/>
              <a:gd name="T23" fmla="*/ 108 h 115"/>
              <a:gd name="T24" fmla="*/ 21 w 103"/>
              <a:gd name="T25" fmla="*/ 95 h 115"/>
              <a:gd name="T26" fmla="*/ 21 w 103"/>
              <a:gd name="T27" fmla="*/ 95 h 115"/>
              <a:gd name="T28" fmla="*/ 2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6"/>
                  <a:pt x="102" y="28"/>
                </a:cubicBezTo>
                <a:lnTo>
                  <a:pt x="102" y="28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51"/>
                  <a:pt x="28" y="78"/>
                  <a:pt x="45" y="95"/>
                </a:cubicBezTo>
                <a:lnTo>
                  <a:pt x="45" y="95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4"/>
                  <a:pt x="34" y="110"/>
                  <a:pt x="21" y="95"/>
                </a:cubicBezTo>
                <a:lnTo>
                  <a:pt x="21" y="95"/>
                </a:lnTo>
                <a:cubicBezTo>
                  <a:pt x="0" y="76"/>
                  <a:pt x="0" y="43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3" name="Freeform 247">
            <a:extLst>
              <a:ext uri="{FF2B5EF4-FFF2-40B4-BE49-F238E27FC236}">
                <a16:creationId xmlns:a16="http://schemas.microsoft.com/office/drawing/2014/main" id="{9E21ECDA-5C26-4549-A724-376CDBAE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247631"/>
            <a:ext cx="109398" cy="109401"/>
          </a:xfrm>
          <a:custGeom>
            <a:avLst/>
            <a:gdLst>
              <a:gd name="T0" fmla="*/ 21 w 118"/>
              <a:gd name="T1" fmla="*/ 21 h 120"/>
              <a:gd name="T2" fmla="*/ 21 w 118"/>
              <a:gd name="T3" fmla="*/ 21 h 120"/>
              <a:gd name="T4" fmla="*/ 95 w 118"/>
              <a:gd name="T5" fmla="*/ 21 h 120"/>
              <a:gd name="T6" fmla="*/ 95 w 118"/>
              <a:gd name="T7" fmla="*/ 21 h 120"/>
              <a:gd name="T8" fmla="*/ 95 w 118"/>
              <a:gd name="T9" fmla="*/ 97 h 120"/>
              <a:gd name="T10" fmla="*/ 95 w 118"/>
              <a:gd name="T11" fmla="*/ 97 h 120"/>
              <a:gd name="T12" fmla="*/ 21 w 118"/>
              <a:gd name="T13" fmla="*/ 97 h 120"/>
              <a:gd name="T14" fmla="*/ 21 w 118"/>
              <a:gd name="T15" fmla="*/ 97 h 120"/>
              <a:gd name="T16" fmla="*/ 21 w 1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20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9"/>
                  <a:pt x="40" y="119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4" name="Freeform 248">
            <a:extLst>
              <a:ext uri="{FF2B5EF4-FFF2-40B4-BE49-F238E27FC236}">
                <a16:creationId xmlns:a16="http://schemas.microsoft.com/office/drawing/2014/main" id="{4FE9FD28-6A98-EA4B-B6DD-7A2A938C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247631"/>
            <a:ext cx="93191" cy="109401"/>
          </a:xfrm>
          <a:custGeom>
            <a:avLst/>
            <a:gdLst>
              <a:gd name="T0" fmla="*/ 21 w 103"/>
              <a:gd name="T1" fmla="*/ 21 h 118"/>
              <a:gd name="T2" fmla="*/ 21 w 103"/>
              <a:gd name="T3" fmla="*/ 21 h 118"/>
              <a:gd name="T4" fmla="*/ 95 w 103"/>
              <a:gd name="T5" fmla="*/ 21 h 118"/>
              <a:gd name="T6" fmla="*/ 95 w 103"/>
              <a:gd name="T7" fmla="*/ 21 h 118"/>
              <a:gd name="T8" fmla="*/ 102 w 103"/>
              <a:gd name="T9" fmla="*/ 28 h 118"/>
              <a:gd name="T10" fmla="*/ 102 w 103"/>
              <a:gd name="T11" fmla="*/ 28 h 118"/>
              <a:gd name="T12" fmla="*/ 45 w 103"/>
              <a:gd name="T13" fmla="*/ 34 h 118"/>
              <a:gd name="T14" fmla="*/ 45 w 103"/>
              <a:gd name="T15" fmla="*/ 34 h 118"/>
              <a:gd name="T16" fmla="*/ 45 w 103"/>
              <a:gd name="T17" fmla="*/ 97 h 118"/>
              <a:gd name="T18" fmla="*/ 45 w 103"/>
              <a:gd name="T19" fmla="*/ 97 h 118"/>
              <a:gd name="T20" fmla="*/ 74 w 103"/>
              <a:gd name="T21" fmla="*/ 110 h 118"/>
              <a:gd name="T22" fmla="*/ 74 w 103"/>
              <a:gd name="T23" fmla="*/ 110 h 118"/>
              <a:gd name="T24" fmla="*/ 21 w 103"/>
              <a:gd name="T25" fmla="*/ 97 h 118"/>
              <a:gd name="T26" fmla="*/ 21 w 103"/>
              <a:gd name="T27" fmla="*/ 97 h 118"/>
              <a:gd name="T28" fmla="*/ 21 w 103"/>
              <a:gd name="T29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8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6"/>
                  <a:pt x="102" y="28"/>
                </a:cubicBezTo>
                <a:lnTo>
                  <a:pt x="102" y="28"/>
                </a:lnTo>
                <a:cubicBezTo>
                  <a:pt x="85" y="17"/>
                  <a:pt x="59" y="17"/>
                  <a:pt x="45" y="34"/>
                </a:cubicBezTo>
                <a:lnTo>
                  <a:pt x="45" y="34"/>
                </a:lnTo>
                <a:cubicBezTo>
                  <a:pt x="28" y="51"/>
                  <a:pt x="28" y="78"/>
                  <a:pt x="45" y="97"/>
                </a:cubicBezTo>
                <a:lnTo>
                  <a:pt x="45" y="97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7"/>
                  <a:pt x="34" y="112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5" name="Freeform 249">
            <a:extLst>
              <a:ext uri="{FF2B5EF4-FFF2-40B4-BE49-F238E27FC236}">
                <a16:creationId xmlns:a16="http://schemas.microsoft.com/office/drawing/2014/main" id="{1582C29C-9B3F-044B-B804-A3B598F0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462379"/>
            <a:ext cx="109398" cy="109398"/>
          </a:xfrm>
          <a:custGeom>
            <a:avLst/>
            <a:gdLst>
              <a:gd name="T0" fmla="*/ 21 w 118"/>
              <a:gd name="T1" fmla="*/ 21 h 120"/>
              <a:gd name="T2" fmla="*/ 21 w 118"/>
              <a:gd name="T3" fmla="*/ 21 h 120"/>
              <a:gd name="T4" fmla="*/ 95 w 118"/>
              <a:gd name="T5" fmla="*/ 21 h 120"/>
              <a:gd name="T6" fmla="*/ 95 w 118"/>
              <a:gd name="T7" fmla="*/ 21 h 120"/>
              <a:gd name="T8" fmla="*/ 95 w 118"/>
              <a:gd name="T9" fmla="*/ 97 h 120"/>
              <a:gd name="T10" fmla="*/ 95 w 118"/>
              <a:gd name="T11" fmla="*/ 97 h 120"/>
              <a:gd name="T12" fmla="*/ 21 w 118"/>
              <a:gd name="T13" fmla="*/ 97 h 120"/>
              <a:gd name="T14" fmla="*/ 21 w 118"/>
              <a:gd name="T15" fmla="*/ 97 h 120"/>
              <a:gd name="T16" fmla="*/ 21 w 1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20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9"/>
                  <a:pt x="40" y="119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6" name="Freeform 250">
            <a:extLst>
              <a:ext uri="{FF2B5EF4-FFF2-40B4-BE49-F238E27FC236}">
                <a16:creationId xmlns:a16="http://schemas.microsoft.com/office/drawing/2014/main" id="{C5990759-FAD7-5141-87C4-E93BFCEA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462379"/>
            <a:ext cx="93191" cy="109398"/>
          </a:xfrm>
          <a:custGeom>
            <a:avLst/>
            <a:gdLst>
              <a:gd name="T0" fmla="*/ 21 w 103"/>
              <a:gd name="T1" fmla="*/ 21 h 117"/>
              <a:gd name="T2" fmla="*/ 21 w 103"/>
              <a:gd name="T3" fmla="*/ 21 h 117"/>
              <a:gd name="T4" fmla="*/ 95 w 103"/>
              <a:gd name="T5" fmla="*/ 21 h 117"/>
              <a:gd name="T6" fmla="*/ 95 w 103"/>
              <a:gd name="T7" fmla="*/ 21 h 117"/>
              <a:gd name="T8" fmla="*/ 102 w 103"/>
              <a:gd name="T9" fmla="*/ 28 h 117"/>
              <a:gd name="T10" fmla="*/ 102 w 103"/>
              <a:gd name="T11" fmla="*/ 28 h 117"/>
              <a:gd name="T12" fmla="*/ 45 w 103"/>
              <a:gd name="T13" fmla="*/ 34 h 117"/>
              <a:gd name="T14" fmla="*/ 45 w 103"/>
              <a:gd name="T15" fmla="*/ 34 h 117"/>
              <a:gd name="T16" fmla="*/ 45 w 103"/>
              <a:gd name="T17" fmla="*/ 97 h 117"/>
              <a:gd name="T18" fmla="*/ 45 w 103"/>
              <a:gd name="T19" fmla="*/ 97 h 117"/>
              <a:gd name="T20" fmla="*/ 74 w 103"/>
              <a:gd name="T21" fmla="*/ 110 h 117"/>
              <a:gd name="T22" fmla="*/ 74 w 103"/>
              <a:gd name="T23" fmla="*/ 110 h 117"/>
              <a:gd name="T24" fmla="*/ 21 w 103"/>
              <a:gd name="T25" fmla="*/ 97 h 117"/>
              <a:gd name="T26" fmla="*/ 21 w 103"/>
              <a:gd name="T27" fmla="*/ 97 h 117"/>
              <a:gd name="T28" fmla="*/ 2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8"/>
                </a:cubicBezTo>
                <a:lnTo>
                  <a:pt x="102" y="28"/>
                </a:lnTo>
                <a:cubicBezTo>
                  <a:pt x="85" y="17"/>
                  <a:pt x="59" y="19"/>
                  <a:pt x="45" y="34"/>
                </a:cubicBezTo>
                <a:lnTo>
                  <a:pt x="45" y="34"/>
                </a:lnTo>
                <a:cubicBezTo>
                  <a:pt x="28" y="51"/>
                  <a:pt x="28" y="81"/>
                  <a:pt x="45" y="97"/>
                </a:cubicBezTo>
                <a:lnTo>
                  <a:pt x="45" y="97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6"/>
                  <a:pt x="34" y="112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7" name="Freeform 251">
            <a:extLst>
              <a:ext uri="{FF2B5EF4-FFF2-40B4-BE49-F238E27FC236}">
                <a16:creationId xmlns:a16="http://schemas.microsoft.com/office/drawing/2014/main" id="{E185DD32-C42B-5547-86D0-D17270E7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681178"/>
            <a:ext cx="109398" cy="109398"/>
          </a:xfrm>
          <a:custGeom>
            <a:avLst/>
            <a:gdLst>
              <a:gd name="T0" fmla="*/ 21 w 118"/>
              <a:gd name="T1" fmla="*/ 21 h 120"/>
              <a:gd name="T2" fmla="*/ 21 w 118"/>
              <a:gd name="T3" fmla="*/ 21 h 120"/>
              <a:gd name="T4" fmla="*/ 95 w 118"/>
              <a:gd name="T5" fmla="*/ 21 h 120"/>
              <a:gd name="T6" fmla="*/ 95 w 118"/>
              <a:gd name="T7" fmla="*/ 21 h 120"/>
              <a:gd name="T8" fmla="*/ 95 w 118"/>
              <a:gd name="T9" fmla="*/ 97 h 120"/>
              <a:gd name="T10" fmla="*/ 95 w 118"/>
              <a:gd name="T11" fmla="*/ 97 h 120"/>
              <a:gd name="T12" fmla="*/ 21 w 118"/>
              <a:gd name="T13" fmla="*/ 97 h 120"/>
              <a:gd name="T14" fmla="*/ 21 w 118"/>
              <a:gd name="T15" fmla="*/ 97 h 120"/>
              <a:gd name="T16" fmla="*/ 21 w 1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20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9"/>
                  <a:pt x="40" y="119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8" name="Freeform 252">
            <a:extLst>
              <a:ext uri="{FF2B5EF4-FFF2-40B4-BE49-F238E27FC236}">
                <a16:creationId xmlns:a16="http://schemas.microsoft.com/office/drawing/2014/main" id="{662EDA85-14D5-954B-AEFA-CCAEED2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681178"/>
            <a:ext cx="93191" cy="109398"/>
          </a:xfrm>
          <a:custGeom>
            <a:avLst/>
            <a:gdLst>
              <a:gd name="T0" fmla="*/ 21 w 103"/>
              <a:gd name="T1" fmla="*/ 21 h 117"/>
              <a:gd name="T2" fmla="*/ 21 w 103"/>
              <a:gd name="T3" fmla="*/ 21 h 117"/>
              <a:gd name="T4" fmla="*/ 95 w 103"/>
              <a:gd name="T5" fmla="*/ 21 h 117"/>
              <a:gd name="T6" fmla="*/ 95 w 103"/>
              <a:gd name="T7" fmla="*/ 21 h 117"/>
              <a:gd name="T8" fmla="*/ 102 w 103"/>
              <a:gd name="T9" fmla="*/ 28 h 117"/>
              <a:gd name="T10" fmla="*/ 102 w 103"/>
              <a:gd name="T11" fmla="*/ 28 h 117"/>
              <a:gd name="T12" fmla="*/ 45 w 103"/>
              <a:gd name="T13" fmla="*/ 34 h 117"/>
              <a:gd name="T14" fmla="*/ 45 w 103"/>
              <a:gd name="T15" fmla="*/ 34 h 117"/>
              <a:gd name="T16" fmla="*/ 45 w 103"/>
              <a:gd name="T17" fmla="*/ 97 h 117"/>
              <a:gd name="T18" fmla="*/ 45 w 103"/>
              <a:gd name="T19" fmla="*/ 97 h 117"/>
              <a:gd name="T20" fmla="*/ 74 w 103"/>
              <a:gd name="T21" fmla="*/ 110 h 117"/>
              <a:gd name="T22" fmla="*/ 74 w 103"/>
              <a:gd name="T23" fmla="*/ 110 h 117"/>
              <a:gd name="T24" fmla="*/ 21 w 103"/>
              <a:gd name="T25" fmla="*/ 97 h 117"/>
              <a:gd name="T26" fmla="*/ 21 w 103"/>
              <a:gd name="T27" fmla="*/ 97 h 117"/>
              <a:gd name="T28" fmla="*/ 2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8"/>
                </a:cubicBezTo>
                <a:lnTo>
                  <a:pt x="102" y="28"/>
                </a:lnTo>
                <a:cubicBezTo>
                  <a:pt x="85" y="17"/>
                  <a:pt x="59" y="19"/>
                  <a:pt x="45" y="34"/>
                </a:cubicBezTo>
                <a:lnTo>
                  <a:pt x="45" y="34"/>
                </a:lnTo>
                <a:cubicBezTo>
                  <a:pt x="28" y="51"/>
                  <a:pt x="28" y="80"/>
                  <a:pt x="45" y="97"/>
                </a:cubicBezTo>
                <a:lnTo>
                  <a:pt x="45" y="97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6"/>
                  <a:pt x="34" y="112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9" name="Freeform 253">
            <a:extLst>
              <a:ext uri="{FF2B5EF4-FFF2-40B4-BE49-F238E27FC236}">
                <a16:creationId xmlns:a16="http://schemas.microsoft.com/office/drawing/2014/main" id="{CF853F72-3649-9146-BA55-4CC3EF86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895924"/>
            <a:ext cx="109398" cy="109401"/>
          </a:xfrm>
          <a:custGeom>
            <a:avLst/>
            <a:gdLst>
              <a:gd name="T0" fmla="*/ 21 w 118"/>
              <a:gd name="T1" fmla="*/ 21 h 118"/>
              <a:gd name="T2" fmla="*/ 21 w 118"/>
              <a:gd name="T3" fmla="*/ 21 h 118"/>
              <a:gd name="T4" fmla="*/ 95 w 118"/>
              <a:gd name="T5" fmla="*/ 21 h 118"/>
              <a:gd name="T6" fmla="*/ 95 w 118"/>
              <a:gd name="T7" fmla="*/ 21 h 118"/>
              <a:gd name="T8" fmla="*/ 95 w 118"/>
              <a:gd name="T9" fmla="*/ 95 h 118"/>
              <a:gd name="T10" fmla="*/ 95 w 118"/>
              <a:gd name="T11" fmla="*/ 95 h 118"/>
              <a:gd name="T12" fmla="*/ 21 w 118"/>
              <a:gd name="T13" fmla="*/ 95 h 118"/>
              <a:gd name="T14" fmla="*/ 21 w 118"/>
              <a:gd name="T15" fmla="*/ 95 h 118"/>
              <a:gd name="T16" fmla="*/ 21 w 118"/>
              <a:gd name="T17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5"/>
                </a:cubicBezTo>
                <a:lnTo>
                  <a:pt x="95" y="95"/>
                </a:lnTo>
                <a:cubicBezTo>
                  <a:pt x="74" y="117"/>
                  <a:pt x="40" y="117"/>
                  <a:pt x="21" y="95"/>
                </a:cubicBezTo>
                <a:lnTo>
                  <a:pt x="21" y="95"/>
                </a:lnTo>
                <a:cubicBezTo>
                  <a:pt x="0" y="76"/>
                  <a:pt x="0" y="40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0" name="Freeform 254">
            <a:extLst>
              <a:ext uri="{FF2B5EF4-FFF2-40B4-BE49-F238E27FC236}">
                <a16:creationId xmlns:a16="http://schemas.microsoft.com/office/drawing/2014/main" id="{EA9D8D8A-D520-0347-9885-5303DC9C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0895924"/>
            <a:ext cx="93191" cy="105348"/>
          </a:xfrm>
          <a:custGeom>
            <a:avLst/>
            <a:gdLst>
              <a:gd name="T0" fmla="*/ 21 w 103"/>
              <a:gd name="T1" fmla="*/ 21 h 115"/>
              <a:gd name="T2" fmla="*/ 21 w 103"/>
              <a:gd name="T3" fmla="*/ 21 h 115"/>
              <a:gd name="T4" fmla="*/ 95 w 103"/>
              <a:gd name="T5" fmla="*/ 21 h 115"/>
              <a:gd name="T6" fmla="*/ 95 w 103"/>
              <a:gd name="T7" fmla="*/ 21 h 115"/>
              <a:gd name="T8" fmla="*/ 102 w 103"/>
              <a:gd name="T9" fmla="*/ 28 h 115"/>
              <a:gd name="T10" fmla="*/ 102 w 103"/>
              <a:gd name="T11" fmla="*/ 28 h 115"/>
              <a:gd name="T12" fmla="*/ 45 w 103"/>
              <a:gd name="T13" fmla="*/ 32 h 115"/>
              <a:gd name="T14" fmla="*/ 45 w 103"/>
              <a:gd name="T15" fmla="*/ 32 h 115"/>
              <a:gd name="T16" fmla="*/ 45 w 103"/>
              <a:gd name="T17" fmla="*/ 95 h 115"/>
              <a:gd name="T18" fmla="*/ 45 w 103"/>
              <a:gd name="T19" fmla="*/ 95 h 115"/>
              <a:gd name="T20" fmla="*/ 74 w 103"/>
              <a:gd name="T21" fmla="*/ 108 h 115"/>
              <a:gd name="T22" fmla="*/ 74 w 103"/>
              <a:gd name="T23" fmla="*/ 108 h 115"/>
              <a:gd name="T24" fmla="*/ 21 w 103"/>
              <a:gd name="T25" fmla="*/ 95 h 115"/>
              <a:gd name="T26" fmla="*/ 21 w 103"/>
              <a:gd name="T27" fmla="*/ 95 h 115"/>
              <a:gd name="T28" fmla="*/ 2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8"/>
                </a:cubicBezTo>
                <a:lnTo>
                  <a:pt x="102" y="28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51"/>
                  <a:pt x="28" y="78"/>
                  <a:pt x="45" y="95"/>
                </a:cubicBezTo>
                <a:lnTo>
                  <a:pt x="45" y="95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4"/>
                  <a:pt x="34" y="110"/>
                  <a:pt x="21" y="95"/>
                </a:cubicBezTo>
                <a:lnTo>
                  <a:pt x="21" y="95"/>
                </a:lnTo>
                <a:cubicBezTo>
                  <a:pt x="0" y="76"/>
                  <a:pt x="0" y="40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1" name="Freeform 255">
            <a:extLst>
              <a:ext uri="{FF2B5EF4-FFF2-40B4-BE49-F238E27FC236}">
                <a16:creationId xmlns:a16="http://schemas.microsoft.com/office/drawing/2014/main" id="{8FAD23C3-351F-D34D-96D4-C26A91AA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114723"/>
            <a:ext cx="109398" cy="109401"/>
          </a:xfrm>
          <a:custGeom>
            <a:avLst/>
            <a:gdLst>
              <a:gd name="T0" fmla="*/ 21 w 118"/>
              <a:gd name="T1" fmla="*/ 21 h 117"/>
              <a:gd name="T2" fmla="*/ 21 w 118"/>
              <a:gd name="T3" fmla="*/ 21 h 117"/>
              <a:gd name="T4" fmla="*/ 95 w 118"/>
              <a:gd name="T5" fmla="*/ 21 h 117"/>
              <a:gd name="T6" fmla="*/ 95 w 118"/>
              <a:gd name="T7" fmla="*/ 21 h 117"/>
              <a:gd name="T8" fmla="*/ 95 w 118"/>
              <a:gd name="T9" fmla="*/ 97 h 117"/>
              <a:gd name="T10" fmla="*/ 95 w 118"/>
              <a:gd name="T11" fmla="*/ 97 h 117"/>
              <a:gd name="T12" fmla="*/ 21 w 118"/>
              <a:gd name="T13" fmla="*/ 97 h 117"/>
              <a:gd name="T14" fmla="*/ 21 w 118"/>
              <a:gd name="T15" fmla="*/ 97 h 117"/>
              <a:gd name="T16" fmla="*/ 21 w 118"/>
              <a:gd name="T17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6"/>
                  <a:pt x="40" y="116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2" name="Freeform 256">
            <a:extLst>
              <a:ext uri="{FF2B5EF4-FFF2-40B4-BE49-F238E27FC236}">
                <a16:creationId xmlns:a16="http://schemas.microsoft.com/office/drawing/2014/main" id="{0005E478-6F96-A643-918A-DA965A09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114723"/>
            <a:ext cx="93191" cy="105348"/>
          </a:xfrm>
          <a:custGeom>
            <a:avLst/>
            <a:gdLst>
              <a:gd name="T0" fmla="*/ 21 w 103"/>
              <a:gd name="T1" fmla="*/ 21 h 115"/>
              <a:gd name="T2" fmla="*/ 21 w 103"/>
              <a:gd name="T3" fmla="*/ 21 h 115"/>
              <a:gd name="T4" fmla="*/ 95 w 103"/>
              <a:gd name="T5" fmla="*/ 21 h 115"/>
              <a:gd name="T6" fmla="*/ 95 w 103"/>
              <a:gd name="T7" fmla="*/ 21 h 115"/>
              <a:gd name="T8" fmla="*/ 102 w 103"/>
              <a:gd name="T9" fmla="*/ 28 h 115"/>
              <a:gd name="T10" fmla="*/ 102 w 103"/>
              <a:gd name="T11" fmla="*/ 28 h 115"/>
              <a:gd name="T12" fmla="*/ 45 w 103"/>
              <a:gd name="T13" fmla="*/ 32 h 115"/>
              <a:gd name="T14" fmla="*/ 45 w 103"/>
              <a:gd name="T15" fmla="*/ 32 h 115"/>
              <a:gd name="T16" fmla="*/ 45 w 103"/>
              <a:gd name="T17" fmla="*/ 95 h 115"/>
              <a:gd name="T18" fmla="*/ 45 w 103"/>
              <a:gd name="T19" fmla="*/ 95 h 115"/>
              <a:gd name="T20" fmla="*/ 74 w 103"/>
              <a:gd name="T21" fmla="*/ 108 h 115"/>
              <a:gd name="T22" fmla="*/ 74 w 103"/>
              <a:gd name="T23" fmla="*/ 108 h 115"/>
              <a:gd name="T24" fmla="*/ 21 w 103"/>
              <a:gd name="T25" fmla="*/ 95 h 115"/>
              <a:gd name="T26" fmla="*/ 21 w 103"/>
              <a:gd name="T27" fmla="*/ 95 h 115"/>
              <a:gd name="T28" fmla="*/ 2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8"/>
                </a:cubicBezTo>
                <a:lnTo>
                  <a:pt x="102" y="28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51"/>
                  <a:pt x="28" y="78"/>
                  <a:pt x="45" y="95"/>
                </a:cubicBezTo>
                <a:lnTo>
                  <a:pt x="45" y="95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4"/>
                  <a:pt x="34" y="110"/>
                  <a:pt x="21" y="95"/>
                </a:cubicBezTo>
                <a:lnTo>
                  <a:pt x="21" y="95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3" name="Freeform 257">
            <a:extLst>
              <a:ext uri="{FF2B5EF4-FFF2-40B4-BE49-F238E27FC236}">
                <a16:creationId xmlns:a16="http://schemas.microsoft.com/office/drawing/2014/main" id="{4F19C614-A2DB-0445-84B4-EC69243D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329472"/>
            <a:ext cx="109398" cy="109398"/>
          </a:xfrm>
          <a:custGeom>
            <a:avLst/>
            <a:gdLst>
              <a:gd name="T0" fmla="*/ 21 w 118"/>
              <a:gd name="T1" fmla="*/ 21 h 120"/>
              <a:gd name="T2" fmla="*/ 21 w 118"/>
              <a:gd name="T3" fmla="*/ 21 h 120"/>
              <a:gd name="T4" fmla="*/ 95 w 118"/>
              <a:gd name="T5" fmla="*/ 21 h 120"/>
              <a:gd name="T6" fmla="*/ 95 w 118"/>
              <a:gd name="T7" fmla="*/ 21 h 120"/>
              <a:gd name="T8" fmla="*/ 95 w 118"/>
              <a:gd name="T9" fmla="*/ 97 h 120"/>
              <a:gd name="T10" fmla="*/ 95 w 118"/>
              <a:gd name="T11" fmla="*/ 97 h 120"/>
              <a:gd name="T12" fmla="*/ 21 w 118"/>
              <a:gd name="T13" fmla="*/ 97 h 120"/>
              <a:gd name="T14" fmla="*/ 21 w 118"/>
              <a:gd name="T15" fmla="*/ 97 h 120"/>
              <a:gd name="T16" fmla="*/ 21 w 1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20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9"/>
                  <a:pt x="40" y="119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4" name="Freeform 258">
            <a:extLst>
              <a:ext uri="{FF2B5EF4-FFF2-40B4-BE49-F238E27FC236}">
                <a16:creationId xmlns:a16="http://schemas.microsoft.com/office/drawing/2014/main" id="{722C4ABB-576D-A54C-A0CF-CC8166B5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329472"/>
            <a:ext cx="93191" cy="109398"/>
          </a:xfrm>
          <a:custGeom>
            <a:avLst/>
            <a:gdLst>
              <a:gd name="T0" fmla="*/ 21 w 103"/>
              <a:gd name="T1" fmla="*/ 21 h 117"/>
              <a:gd name="T2" fmla="*/ 21 w 103"/>
              <a:gd name="T3" fmla="*/ 21 h 117"/>
              <a:gd name="T4" fmla="*/ 95 w 103"/>
              <a:gd name="T5" fmla="*/ 21 h 117"/>
              <a:gd name="T6" fmla="*/ 95 w 103"/>
              <a:gd name="T7" fmla="*/ 21 h 117"/>
              <a:gd name="T8" fmla="*/ 102 w 103"/>
              <a:gd name="T9" fmla="*/ 28 h 117"/>
              <a:gd name="T10" fmla="*/ 102 w 103"/>
              <a:gd name="T11" fmla="*/ 28 h 117"/>
              <a:gd name="T12" fmla="*/ 45 w 103"/>
              <a:gd name="T13" fmla="*/ 34 h 117"/>
              <a:gd name="T14" fmla="*/ 45 w 103"/>
              <a:gd name="T15" fmla="*/ 34 h 117"/>
              <a:gd name="T16" fmla="*/ 45 w 103"/>
              <a:gd name="T17" fmla="*/ 97 h 117"/>
              <a:gd name="T18" fmla="*/ 45 w 103"/>
              <a:gd name="T19" fmla="*/ 97 h 117"/>
              <a:gd name="T20" fmla="*/ 74 w 103"/>
              <a:gd name="T21" fmla="*/ 110 h 117"/>
              <a:gd name="T22" fmla="*/ 74 w 103"/>
              <a:gd name="T23" fmla="*/ 110 h 117"/>
              <a:gd name="T24" fmla="*/ 21 w 103"/>
              <a:gd name="T25" fmla="*/ 97 h 117"/>
              <a:gd name="T26" fmla="*/ 21 w 103"/>
              <a:gd name="T27" fmla="*/ 97 h 117"/>
              <a:gd name="T28" fmla="*/ 2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8"/>
                </a:cubicBezTo>
                <a:lnTo>
                  <a:pt x="102" y="28"/>
                </a:lnTo>
                <a:cubicBezTo>
                  <a:pt x="85" y="17"/>
                  <a:pt x="59" y="17"/>
                  <a:pt x="45" y="34"/>
                </a:cubicBezTo>
                <a:lnTo>
                  <a:pt x="45" y="34"/>
                </a:lnTo>
                <a:cubicBezTo>
                  <a:pt x="28" y="51"/>
                  <a:pt x="28" y="80"/>
                  <a:pt x="45" y="97"/>
                </a:cubicBezTo>
                <a:lnTo>
                  <a:pt x="45" y="97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6"/>
                  <a:pt x="34" y="112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5" name="Freeform 259">
            <a:extLst>
              <a:ext uri="{FF2B5EF4-FFF2-40B4-BE49-F238E27FC236}">
                <a16:creationId xmlns:a16="http://schemas.microsoft.com/office/drawing/2014/main" id="{00CFB23D-7CF9-2D46-83F0-FBAD4F23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544217"/>
            <a:ext cx="109398" cy="109401"/>
          </a:xfrm>
          <a:custGeom>
            <a:avLst/>
            <a:gdLst>
              <a:gd name="T0" fmla="*/ 21 w 118"/>
              <a:gd name="T1" fmla="*/ 21 h 119"/>
              <a:gd name="T2" fmla="*/ 21 w 118"/>
              <a:gd name="T3" fmla="*/ 21 h 119"/>
              <a:gd name="T4" fmla="*/ 95 w 118"/>
              <a:gd name="T5" fmla="*/ 21 h 119"/>
              <a:gd name="T6" fmla="*/ 95 w 118"/>
              <a:gd name="T7" fmla="*/ 21 h 119"/>
              <a:gd name="T8" fmla="*/ 95 w 118"/>
              <a:gd name="T9" fmla="*/ 97 h 119"/>
              <a:gd name="T10" fmla="*/ 95 w 118"/>
              <a:gd name="T11" fmla="*/ 97 h 119"/>
              <a:gd name="T12" fmla="*/ 21 w 118"/>
              <a:gd name="T13" fmla="*/ 97 h 119"/>
              <a:gd name="T14" fmla="*/ 21 w 118"/>
              <a:gd name="T15" fmla="*/ 97 h 119"/>
              <a:gd name="T16" fmla="*/ 21 w 118"/>
              <a:gd name="T17" fmla="*/ 2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9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8"/>
                  <a:pt x="40" y="118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6" name="Freeform 260">
            <a:extLst>
              <a:ext uri="{FF2B5EF4-FFF2-40B4-BE49-F238E27FC236}">
                <a16:creationId xmlns:a16="http://schemas.microsoft.com/office/drawing/2014/main" id="{D293318D-1803-E843-92F7-1B5F8ABC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544217"/>
            <a:ext cx="93191" cy="109401"/>
          </a:xfrm>
          <a:custGeom>
            <a:avLst/>
            <a:gdLst>
              <a:gd name="T0" fmla="*/ 21 w 103"/>
              <a:gd name="T1" fmla="*/ 21 h 117"/>
              <a:gd name="T2" fmla="*/ 21 w 103"/>
              <a:gd name="T3" fmla="*/ 21 h 117"/>
              <a:gd name="T4" fmla="*/ 95 w 103"/>
              <a:gd name="T5" fmla="*/ 21 h 117"/>
              <a:gd name="T6" fmla="*/ 95 w 103"/>
              <a:gd name="T7" fmla="*/ 21 h 117"/>
              <a:gd name="T8" fmla="*/ 102 w 103"/>
              <a:gd name="T9" fmla="*/ 27 h 117"/>
              <a:gd name="T10" fmla="*/ 102 w 103"/>
              <a:gd name="T11" fmla="*/ 27 h 117"/>
              <a:gd name="T12" fmla="*/ 45 w 103"/>
              <a:gd name="T13" fmla="*/ 34 h 117"/>
              <a:gd name="T14" fmla="*/ 45 w 103"/>
              <a:gd name="T15" fmla="*/ 34 h 117"/>
              <a:gd name="T16" fmla="*/ 45 w 103"/>
              <a:gd name="T17" fmla="*/ 97 h 117"/>
              <a:gd name="T18" fmla="*/ 45 w 103"/>
              <a:gd name="T19" fmla="*/ 97 h 117"/>
              <a:gd name="T20" fmla="*/ 74 w 103"/>
              <a:gd name="T21" fmla="*/ 110 h 117"/>
              <a:gd name="T22" fmla="*/ 74 w 103"/>
              <a:gd name="T23" fmla="*/ 110 h 117"/>
              <a:gd name="T24" fmla="*/ 21 w 103"/>
              <a:gd name="T25" fmla="*/ 97 h 117"/>
              <a:gd name="T26" fmla="*/ 21 w 103"/>
              <a:gd name="T27" fmla="*/ 97 h 117"/>
              <a:gd name="T28" fmla="*/ 2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7"/>
                </a:cubicBezTo>
                <a:lnTo>
                  <a:pt x="102" y="27"/>
                </a:lnTo>
                <a:cubicBezTo>
                  <a:pt x="85" y="17"/>
                  <a:pt x="59" y="19"/>
                  <a:pt x="45" y="34"/>
                </a:cubicBezTo>
                <a:lnTo>
                  <a:pt x="45" y="34"/>
                </a:lnTo>
                <a:cubicBezTo>
                  <a:pt x="28" y="51"/>
                  <a:pt x="28" y="80"/>
                  <a:pt x="45" y="97"/>
                </a:cubicBezTo>
                <a:lnTo>
                  <a:pt x="45" y="97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6"/>
                  <a:pt x="34" y="112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7" name="Freeform 261">
            <a:extLst>
              <a:ext uri="{FF2B5EF4-FFF2-40B4-BE49-F238E27FC236}">
                <a16:creationId xmlns:a16="http://schemas.microsoft.com/office/drawing/2014/main" id="{585D3488-9943-8640-8A27-776FE750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763016"/>
            <a:ext cx="109398" cy="109401"/>
          </a:xfrm>
          <a:custGeom>
            <a:avLst/>
            <a:gdLst>
              <a:gd name="T0" fmla="*/ 21 w 118"/>
              <a:gd name="T1" fmla="*/ 19 h 117"/>
              <a:gd name="T2" fmla="*/ 21 w 118"/>
              <a:gd name="T3" fmla="*/ 19 h 117"/>
              <a:gd name="T4" fmla="*/ 95 w 118"/>
              <a:gd name="T5" fmla="*/ 19 h 117"/>
              <a:gd name="T6" fmla="*/ 95 w 118"/>
              <a:gd name="T7" fmla="*/ 19 h 117"/>
              <a:gd name="T8" fmla="*/ 95 w 118"/>
              <a:gd name="T9" fmla="*/ 95 h 117"/>
              <a:gd name="T10" fmla="*/ 95 w 118"/>
              <a:gd name="T11" fmla="*/ 95 h 117"/>
              <a:gd name="T12" fmla="*/ 21 w 118"/>
              <a:gd name="T13" fmla="*/ 95 h 117"/>
              <a:gd name="T14" fmla="*/ 21 w 118"/>
              <a:gd name="T15" fmla="*/ 95 h 117"/>
              <a:gd name="T16" fmla="*/ 21 w 118"/>
              <a:gd name="T17" fmla="*/ 1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7">
                <a:moveTo>
                  <a:pt x="21" y="19"/>
                </a:moveTo>
                <a:lnTo>
                  <a:pt x="21" y="19"/>
                </a:lnTo>
                <a:cubicBezTo>
                  <a:pt x="40" y="0"/>
                  <a:pt x="76" y="0"/>
                  <a:pt x="95" y="19"/>
                </a:cubicBezTo>
                <a:lnTo>
                  <a:pt x="95" y="19"/>
                </a:lnTo>
                <a:cubicBezTo>
                  <a:pt x="117" y="40"/>
                  <a:pt x="117" y="74"/>
                  <a:pt x="95" y="95"/>
                </a:cubicBezTo>
                <a:lnTo>
                  <a:pt x="95" y="95"/>
                </a:lnTo>
                <a:cubicBezTo>
                  <a:pt x="74" y="116"/>
                  <a:pt x="40" y="116"/>
                  <a:pt x="21" y="95"/>
                </a:cubicBezTo>
                <a:lnTo>
                  <a:pt x="21" y="95"/>
                </a:lnTo>
                <a:cubicBezTo>
                  <a:pt x="0" y="74"/>
                  <a:pt x="0" y="40"/>
                  <a:pt x="21" y="19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8" name="Freeform 262">
            <a:extLst>
              <a:ext uri="{FF2B5EF4-FFF2-40B4-BE49-F238E27FC236}">
                <a16:creationId xmlns:a16="http://schemas.microsoft.com/office/drawing/2014/main" id="{C0F54208-C0B8-6049-980C-577AF2025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763016"/>
            <a:ext cx="93191" cy="105348"/>
          </a:xfrm>
          <a:custGeom>
            <a:avLst/>
            <a:gdLst>
              <a:gd name="T0" fmla="*/ 21 w 103"/>
              <a:gd name="T1" fmla="*/ 19 h 115"/>
              <a:gd name="T2" fmla="*/ 21 w 103"/>
              <a:gd name="T3" fmla="*/ 19 h 115"/>
              <a:gd name="T4" fmla="*/ 95 w 103"/>
              <a:gd name="T5" fmla="*/ 19 h 115"/>
              <a:gd name="T6" fmla="*/ 95 w 103"/>
              <a:gd name="T7" fmla="*/ 19 h 115"/>
              <a:gd name="T8" fmla="*/ 102 w 103"/>
              <a:gd name="T9" fmla="*/ 28 h 115"/>
              <a:gd name="T10" fmla="*/ 102 w 103"/>
              <a:gd name="T11" fmla="*/ 28 h 115"/>
              <a:gd name="T12" fmla="*/ 45 w 103"/>
              <a:gd name="T13" fmla="*/ 32 h 115"/>
              <a:gd name="T14" fmla="*/ 45 w 103"/>
              <a:gd name="T15" fmla="*/ 32 h 115"/>
              <a:gd name="T16" fmla="*/ 45 w 103"/>
              <a:gd name="T17" fmla="*/ 95 h 115"/>
              <a:gd name="T18" fmla="*/ 45 w 103"/>
              <a:gd name="T19" fmla="*/ 95 h 115"/>
              <a:gd name="T20" fmla="*/ 74 w 103"/>
              <a:gd name="T21" fmla="*/ 108 h 115"/>
              <a:gd name="T22" fmla="*/ 74 w 103"/>
              <a:gd name="T23" fmla="*/ 108 h 115"/>
              <a:gd name="T24" fmla="*/ 21 w 103"/>
              <a:gd name="T25" fmla="*/ 95 h 115"/>
              <a:gd name="T26" fmla="*/ 21 w 103"/>
              <a:gd name="T27" fmla="*/ 95 h 115"/>
              <a:gd name="T28" fmla="*/ 21 w 103"/>
              <a:gd name="T29" fmla="*/ 1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21" y="19"/>
                </a:moveTo>
                <a:lnTo>
                  <a:pt x="21" y="19"/>
                </a:lnTo>
                <a:cubicBezTo>
                  <a:pt x="40" y="0"/>
                  <a:pt x="76" y="0"/>
                  <a:pt x="95" y="19"/>
                </a:cubicBezTo>
                <a:lnTo>
                  <a:pt x="95" y="19"/>
                </a:lnTo>
                <a:cubicBezTo>
                  <a:pt x="97" y="21"/>
                  <a:pt x="100" y="25"/>
                  <a:pt x="102" y="28"/>
                </a:cubicBezTo>
                <a:lnTo>
                  <a:pt x="102" y="28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49"/>
                  <a:pt x="28" y="78"/>
                  <a:pt x="45" y="95"/>
                </a:cubicBezTo>
                <a:lnTo>
                  <a:pt x="45" y="95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4"/>
                  <a:pt x="34" y="110"/>
                  <a:pt x="21" y="95"/>
                </a:cubicBezTo>
                <a:lnTo>
                  <a:pt x="21" y="95"/>
                </a:lnTo>
                <a:cubicBezTo>
                  <a:pt x="0" y="74"/>
                  <a:pt x="0" y="40"/>
                  <a:pt x="21" y="19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9" name="Freeform 263">
            <a:extLst>
              <a:ext uri="{FF2B5EF4-FFF2-40B4-BE49-F238E27FC236}">
                <a16:creationId xmlns:a16="http://schemas.microsoft.com/office/drawing/2014/main" id="{452DB34D-4390-8044-B10D-9F060D2C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977765"/>
            <a:ext cx="109398" cy="109398"/>
          </a:xfrm>
          <a:custGeom>
            <a:avLst/>
            <a:gdLst>
              <a:gd name="T0" fmla="*/ 21 w 118"/>
              <a:gd name="T1" fmla="*/ 21 h 117"/>
              <a:gd name="T2" fmla="*/ 21 w 118"/>
              <a:gd name="T3" fmla="*/ 21 h 117"/>
              <a:gd name="T4" fmla="*/ 95 w 118"/>
              <a:gd name="T5" fmla="*/ 21 h 117"/>
              <a:gd name="T6" fmla="*/ 95 w 118"/>
              <a:gd name="T7" fmla="*/ 21 h 117"/>
              <a:gd name="T8" fmla="*/ 95 w 118"/>
              <a:gd name="T9" fmla="*/ 95 h 117"/>
              <a:gd name="T10" fmla="*/ 95 w 118"/>
              <a:gd name="T11" fmla="*/ 95 h 117"/>
              <a:gd name="T12" fmla="*/ 21 w 118"/>
              <a:gd name="T13" fmla="*/ 95 h 117"/>
              <a:gd name="T14" fmla="*/ 21 w 118"/>
              <a:gd name="T15" fmla="*/ 95 h 117"/>
              <a:gd name="T16" fmla="*/ 21 w 118"/>
              <a:gd name="T17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5"/>
                </a:cubicBezTo>
                <a:lnTo>
                  <a:pt x="95" y="95"/>
                </a:lnTo>
                <a:cubicBezTo>
                  <a:pt x="74" y="116"/>
                  <a:pt x="40" y="116"/>
                  <a:pt x="21" y="95"/>
                </a:cubicBezTo>
                <a:lnTo>
                  <a:pt x="21" y="95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0" name="Freeform 264">
            <a:extLst>
              <a:ext uri="{FF2B5EF4-FFF2-40B4-BE49-F238E27FC236}">
                <a16:creationId xmlns:a16="http://schemas.microsoft.com/office/drawing/2014/main" id="{45E8C21B-E555-7C4F-9737-527EFC0B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1977765"/>
            <a:ext cx="93191" cy="105348"/>
          </a:xfrm>
          <a:custGeom>
            <a:avLst/>
            <a:gdLst>
              <a:gd name="T0" fmla="*/ 21 w 103"/>
              <a:gd name="T1" fmla="*/ 21 h 115"/>
              <a:gd name="T2" fmla="*/ 21 w 103"/>
              <a:gd name="T3" fmla="*/ 21 h 115"/>
              <a:gd name="T4" fmla="*/ 95 w 103"/>
              <a:gd name="T5" fmla="*/ 21 h 115"/>
              <a:gd name="T6" fmla="*/ 95 w 103"/>
              <a:gd name="T7" fmla="*/ 21 h 115"/>
              <a:gd name="T8" fmla="*/ 102 w 103"/>
              <a:gd name="T9" fmla="*/ 27 h 115"/>
              <a:gd name="T10" fmla="*/ 102 w 103"/>
              <a:gd name="T11" fmla="*/ 27 h 115"/>
              <a:gd name="T12" fmla="*/ 45 w 103"/>
              <a:gd name="T13" fmla="*/ 32 h 115"/>
              <a:gd name="T14" fmla="*/ 45 w 103"/>
              <a:gd name="T15" fmla="*/ 32 h 115"/>
              <a:gd name="T16" fmla="*/ 45 w 103"/>
              <a:gd name="T17" fmla="*/ 95 h 115"/>
              <a:gd name="T18" fmla="*/ 45 w 103"/>
              <a:gd name="T19" fmla="*/ 95 h 115"/>
              <a:gd name="T20" fmla="*/ 74 w 103"/>
              <a:gd name="T21" fmla="*/ 108 h 115"/>
              <a:gd name="T22" fmla="*/ 74 w 103"/>
              <a:gd name="T23" fmla="*/ 108 h 115"/>
              <a:gd name="T24" fmla="*/ 21 w 103"/>
              <a:gd name="T25" fmla="*/ 95 h 115"/>
              <a:gd name="T26" fmla="*/ 21 w 103"/>
              <a:gd name="T27" fmla="*/ 95 h 115"/>
              <a:gd name="T28" fmla="*/ 2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7"/>
                </a:cubicBezTo>
                <a:lnTo>
                  <a:pt x="102" y="27"/>
                </a:lnTo>
                <a:cubicBezTo>
                  <a:pt x="85" y="15"/>
                  <a:pt x="59" y="17"/>
                  <a:pt x="45" y="32"/>
                </a:cubicBezTo>
                <a:lnTo>
                  <a:pt x="45" y="32"/>
                </a:lnTo>
                <a:cubicBezTo>
                  <a:pt x="28" y="51"/>
                  <a:pt x="28" y="78"/>
                  <a:pt x="45" y="95"/>
                </a:cubicBezTo>
                <a:lnTo>
                  <a:pt x="45" y="95"/>
                </a:lnTo>
                <a:cubicBezTo>
                  <a:pt x="53" y="104"/>
                  <a:pt x="64" y="108"/>
                  <a:pt x="74" y="108"/>
                </a:cubicBezTo>
                <a:lnTo>
                  <a:pt x="74" y="108"/>
                </a:lnTo>
                <a:cubicBezTo>
                  <a:pt x="55" y="114"/>
                  <a:pt x="34" y="110"/>
                  <a:pt x="21" y="95"/>
                </a:cubicBezTo>
                <a:lnTo>
                  <a:pt x="21" y="95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1" name="Freeform 265">
            <a:extLst>
              <a:ext uri="{FF2B5EF4-FFF2-40B4-BE49-F238E27FC236}">
                <a16:creationId xmlns:a16="http://schemas.microsoft.com/office/drawing/2014/main" id="{EF6DD813-A93D-9A46-B331-D3B3A07E6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2196564"/>
            <a:ext cx="109398" cy="109398"/>
          </a:xfrm>
          <a:custGeom>
            <a:avLst/>
            <a:gdLst>
              <a:gd name="T0" fmla="*/ 21 w 118"/>
              <a:gd name="T1" fmla="*/ 21 h 119"/>
              <a:gd name="T2" fmla="*/ 21 w 118"/>
              <a:gd name="T3" fmla="*/ 21 h 119"/>
              <a:gd name="T4" fmla="*/ 95 w 118"/>
              <a:gd name="T5" fmla="*/ 21 h 119"/>
              <a:gd name="T6" fmla="*/ 95 w 118"/>
              <a:gd name="T7" fmla="*/ 21 h 119"/>
              <a:gd name="T8" fmla="*/ 95 w 118"/>
              <a:gd name="T9" fmla="*/ 97 h 119"/>
              <a:gd name="T10" fmla="*/ 95 w 118"/>
              <a:gd name="T11" fmla="*/ 97 h 119"/>
              <a:gd name="T12" fmla="*/ 21 w 118"/>
              <a:gd name="T13" fmla="*/ 97 h 119"/>
              <a:gd name="T14" fmla="*/ 21 w 118"/>
              <a:gd name="T15" fmla="*/ 97 h 119"/>
              <a:gd name="T16" fmla="*/ 21 w 118"/>
              <a:gd name="T17" fmla="*/ 2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9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117" y="42"/>
                  <a:pt x="117" y="76"/>
                  <a:pt x="95" y="97"/>
                </a:cubicBezTo>
                <a:lnTo>
                  <a:pt x="95" y="97"/>
                </a:lnTo>
                <a:cubicBezTo>
                  <a:pt x="74" y="118"/>
                  <a:pt x="40" y="118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2" name="Freeform 266">
            <a:extLst>
              <a:ext uri="{FF2B5EF4-FFF2-40B4-BE49-F238E27FC236}">
                <a16:creationId xmlns:a16="http://schemas.microsoft.com/office/drawing/2014/main" id="{3AEBEE50-DB98-BF48-871D-74D937EE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95" y="12196564"/>
            <a:ext cx="93191" cy="109398"/>
          </a:xfrm>
          <a:custGeom>
            <a:avLst/>
            <a:gdLst>
              <a:gd name="T0" fmla="*/ 21 w 103"/>
              <a:gd name="T1" fmla="*/ 21 h 117"/>
              <a:gd name="T2" fmla="*/ 21 w 103"/>
              <a:gd name="T3" fmla="*/ 21 h 117"/>
              <a:gd name="T4" fmla="*/ 95 w 103"/>
              <a:gd name="T5" fmla="*/ 21 h 117"/>
              <a:gd name="T6" fmla="*/ 95 w 103"/>
              <a:gd name="T7" fmla="*/ 21 h 117"/>
              <a:gd name="T8" fmla="*/ 102 w 103"/>
              <a:gd name="T9" fmla="*/ 27 h 117"/>
              <a:gd name="T10" fmla="*/ 102 w 103"/>
              <a:gd name="T11" fmla="*/ 27 h 117"/>
              <a:gd name="T12" fmla="*/ 45 w 103"/>
              <a:gd name="T13" fmla="*/ 34 h 117"/>
              <a:gd name="T14" fmla="*/ 45 w 103"/>
              <a:gd name="T15" fmla="*/ 34 h 117"/>
              <a:gd name="T16" fmla="*/ 45 w 103"/>
              <a:gd name="T17" fmla="*/ 97 h 117"/>
              <a:gd name="T18" fmla="*/ 45 w 103"/>
              <a:gd name="T19" fmla="*/ 97 h 117"/>
              <a:gd name="T20" fmla="*/ 74 w 103"/>
              <a:gd name="T21" fmla="*/ 110 h 117"/>
              <a:gd name="T22" fmla="*/ 74 w 103"/>
              <a:gd name="T23" fmla="*/ 110 h 117"/>
              <a:gd name="T24" fmla="*/ 21 w 103"/>
              <a:gd name="T25" fmla="*/ 97 h 117"/>
              <a:gd name="T26" fmla="*/ 21 w 103"/>
              <a:gd name="T27" fmla="*/ 97 h 117"/>
              <a:gd name="T28" fmla="*/ 2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21" y="21"/>
                </a:moveTo>
                <a:lnTo>
                  <a:pt x="21" y="21"/>
                </a:lnTo>
                <a:cubicBezTo>
                  <a:pt x="40" y="0"/>
                  <a:pt x="76" y="0"/>
                  <a:pt x="95" y="21"/>
                </a:cubicBezTo>
                <a:lnTo>
                  <a:pt x="95" y="21"/>
                </a:lnTo>
                <a:cubicBezTo>
                  <a:pt x="97" y="23"/>
                  <a:pt x="100" y="25"/>
                  <a:pt x="102" y="27"/>
                </a:cubicBezTo>
                <a:lnTo>
                  <a:pt x="102" y="27"/>
                </a:lnTo>
                <a:cubicBezTo>
                  <a:pt x="85" y="15"/>
                  <a:pt x="59" y="17"/>
                  <a:pt x="45" y="34"/>
                </a:cubicBezTo>
                <a:lnTo>
                  <a:pt x="45" y="34"/>
                </a:lnTo>
                <a:cubicBezTo>
                  <a:pt x="28" y="51"/>
                  <a:pt x="28" y="78"/>
                  <a:pt x="45" y="97"/>
                </a:cubicBezTo>
                <a:lnTo>
                  <a:pt x="45" y="97"/>
                </a:lnTo>
                <a:cubicBezTo>
                  <a:pt x="53" y="106"/>
                  <a:pt x="64" y="110"/>
                  <a:pt x="74" y="110"/>
                </a:cubicBezTo>
                <a:lnTo>
                  <a:pt x="74" y="110"/>
                </a:lnTo>
                <a:cubicBezTo>
                  <a:pt x="55" y="116"/>
                  <a:pt x="34" y="112"/>
                  <a:pt x="21" y="97"/>
                </a:cubicBezTo>
                <a:lnTo>
                  <a:pt x="21" y="97"/>
                </a:lnTo>
                <a:cubicBezTo>
                  <a:pt x="0" y="76"/>
                  <a:pt x="0" y="42"/>
                  <a:pt x="2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3" name="Freeform 267">
            <a:extLst>
              <a:ext uri="{FF2B5EF4-FFF2-40B4-BE49-F238E27FC236}">
                <a16:creationId xmlns:a16="http://schemas.microsoft.com/office/drawing/2014/main" id="{C2B71ABA-C6FA-5D4E-8951-1BEF4361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9380539"/>
            <a:ext cx="109398" cy="109401"/>
          </a:xfrm>
          <a:custGeom>
            <a:avLst/>
            <a:gdLst>
              <a:gd name="T0" fmla="*/ 98 w 120"/>
              <a:gd name="T1" fmla="*/ 21 h 120"/>
              <a:gd name="T2" fmla="*/ 98 w 120"/>
              <a:gd name="T3" fmla="*/ 21 h 120"/>
              <a:gd name="T4" fmla="*/ 21 w 120"/>
              <a:gd name="T5" fmla="*/ 21 h 120"/>
              <a:gd name="T6" fmla="*/ 21 w 120"/>
              <a:gd name="T7" fmla="*/ 21 h 120"/>
              <a:gd name="T8" fmla="*/ 21 w 120"/>
              <a:gd name="T9" fmla="*/ 98 h 120"/>
              <a:gd name="T10" fmla="*/ 21 w 120"/>
              <a:gd name="T11" fmla="*/ 98 h 120"/>
              <a:gd name="T12" fmla="*/ 98 w 120"/>
              <a:gd name="T13" fmla="*/ 98 h 120"/>
              <a:gd name="T14" fmla="*/ 98 w 120"/>
              <a:gd name="T15" fmla="*/ 98 h 120"/>
              <a:gd name="T16" fmla="*/ 98 w 120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3"/>
                  <a:pt x="0" y="76"/>
                  <a:pt x="21" y="98"/>
                </a:cubicBezTo>
                <a:lnTo>
                  <a:pt x="21" y="98"/>
                </a:lnTo>
                <a:cubicBezTo>
                  <a:pt x="43" y="119"/>
                  <a:pt x="77" y="119"/>
                  <a:pt x="98" y="98"/>
                </a:cubicBezTo>
                <a:lnTo>
                  <a:pt x="98" y="98"/>
                </a:lnTo>
                <a:cubicBezTo>
                  <a:pt x="119" y="76"/>
                  <a:pt x="119" y="43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4" name="Freeform 268">
            <a:extLst>
              <a:ext uri="{FF2B5EF4-FFF2-40B4-BE49-F238E27FC236}">
                <a16:creationId xmlns:a16="http://schemas.microsoft.com/office/drawing/2014/main" id="{2B9D13A6-9316-B34F-B5D7-E3D2C216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9380539"/>
            <a:ext cx="93191" cy="109401"/>
          </a:xfrm>
          <a:custGeom>
            <a:avLst/>
            <a:gdLst>
              <a:gd name="T0" fmla="*/ 81 w 103"/>
              <a:gd name="T1" fmla="*/ 21 h 118"/>
              <a:gd name="T2" fmla="*/ 81 w 103"/>
              <a:gd name="T3" fmla="*/ 21 h 118"/>
              <a:gd name="T4" fmla="*/ 4 w 103"/>
              <a:gd name="T5" fmla="*/ 21 h 118"/>
              <a:gd name="T6" fmla="*/ 4 w 103"/>
              <a:gd name="T7" fmla="*/ 21 h 118"/>
              <a:gd name="T8" fmla="*/ 0 w 103"/>
              <a:gd name="T9" fmla="*/ 28 h 118"/>
              <a:gd name="T10" fmla="*/ 0 w 103"/>
              <a:gd name="T11" fmla="*/ 28 h 118"/>
              <a:gd name="T12" fmla="*/ 57 w 103"/>
              <a:gd name="T13" fmla="*/ 34 h 118"/>
              <a:gd name="T14" fmla="*/ 57 w 103"/>
              <a:gd name="T15" fmla="*/ 34 h 118"/>
              <a:gd name="T16" fmla="*/ 57 w 103"/>
              <a:gd name="T17" fmla="*/ 98 h 118"/>
              <a:gd name="T18" fmla="*/ 57 w 103"/>
              <a:gd name="T19" fmla="*/ 98 h 118"/>
              <a:gd name="T20" fmla="*/ 28 w 103"/>
              <a:gd name="T21" fmla="*/ 110 h 118"/>
              <a:gd name="T22" fmla="*/ 28 w 103"/>
              <a:gd name="T23" fmla="*/ 110 h 118"/>
              <a:gd name="T24" fmla="*/ 81 w 103"/>
              <a:gd name="T25" fmla="*/ 98 h 118"/>
              <a:gd name="T26" fmla="*/ 81 w 103"/>
              <a:gd name="T27" fmla="*/ 98 h 118"/>
              <a:gd name="T28" fmla="*/ 81 w 103"/>
              <a:gd name="T29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8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6"/>
                  <a:pt x="0" y="28"/>
                </a:cubicBezTo>
                <a:lnTo>
                  <a:pt x="0" y="28"/>
                </a:lnTo>
                <a:cubicBezTo>
                  <a:pt x="17" y="17"/>
                  <a:pt x="40" y="19"/>
                  <a:pt x="57" y="34"/>
                </a:cubicBezTo>
                <a:lnTo>
                  <a:pt x="57" y="34"/>
                </a:lnTo>
                <a:cubicBezTo>
                  <a:pt x="74" y="51"/>
                  <a:pt x="74" y="81"/>
                  <a:pt x="57" y="98"/>
                </a:cubicBezTo>
                <a:lnTo>
                  <a:pt x="57" y="98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7"/>
                  <a:pt x="66" y="112"/>
                  <a:pt x="81" y="98"/>
                </a:cubicBezTo>
                <a:lnTo>
                  <a:pt x="81" y="98"/>
                </a:lnTo>
                <a:cubicBezTo>
                  <a:pt x="102" y="76"/>
                  <a:pt x="102" y="43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5" name="Freeform 269">
            <a:extLst>
              <a:ext uri="{FF2B5EF4-FFF2-40B4-BE49-F238E27FC236}">
                <a16:creationId xmlns:a16="http://schemas.microsoft.com/office/drawing/2014/main" id="{5EC93191-8444-1C4E-976C-38860BAF7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9599338"/>
            <a:ext cx="109398" cy="109401"/>
          </a:xfrm>
          <a:custGeom>
            <a:avLst/>
            <a:gdLst>
              <a:gd name="T0" fmla="*/ 98 w 120"/>
              <a:gd name="T1" fmla="*/ 19 h 118"/>
              <a:gd name="T2" fmla="*/ 98 w 120"/>
              <a:gd name="T3" fmla="*/ 19 h 118"/>
              <a:gd name="T4" fmla="*/ 21 w 120"/>
              <a:gd name="T5" fmla="*/ 19 h 118"/>
              <a:gd name="T6" fmla="*/ 21 w 120"/>
              <a:gd name="T7" fmla="*/ 19 h 118"/>
              <a:gd name="T8" fmla="*/ 21 w 120"/>
              <a:gd name="T9" fmla="*/ 96 h 118"/>
              <a:gd name="T10" fmla="*/ 21 w 120"/>
              <a:gd name="T11" fmla="*/ 96 h 118"/>
              <a:gd name="T12" fmla="*/ 98 w 120"/>
              <a:gd name="T13" fmla="*/ 96 h 118"/>
              <a:gd name="T14" fmla="*/ 98 w 120"/>
              <a:gd name="T15" fmla="*/ 96 h 118"/>
              <a:gd name="T16" fmla="*/ 98 w 120"/>
              <a:gd name="T17" fmla="*/ 1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8">
                <a:moveTo>
                  <a:pt x="98" y="19"/>
                </a:moveTo>
                <a:lnTo>
                  <a:pt x="98" y="19"/>
                </a:lnTo>
                <a:cubicBezTo>
                  <a:pt x="77" y="0"/>
                  <a:pt x="43" y="0"/>
                  <a:pt x="21" y="19"/>
                </a:cubicBezTo>
                <a:lnTo>
                  <a:pt x="21" y="19"/>
                </a:lnTo>
                <a:cubicBezTo>
                  <a:pt x="0" y="40"/>
                  <a:pt x="0" y="74"/>
                  <a:pt x="21" y="96"/>
                </a:cubicBezTo>
                <a:lnTo>
                  <a:pt x="21" y="96"/>
                </a:lnTo>
                <a:cubicBezTo>
                  <a:pt x="43" y="117"/>
                  <a:pt x="77" y="117"/>
                  <a:pt x="98" y="96"/>
                </a:cubicBezTo>
                <a:lnTo>
                  <a:pt x="98" y="96"/>
                </a:lnTo>
                <a:cubicBezTo>
                  <a:pt x="119" y="74"/>
                  <a:pt x="119" y="40"/>
                  <a:pt x="98" y="19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6" name="Freeform 270">
            <a:extLst>
              <a:ext uri="{FF2B5EF4-FFF2-40B4-BE49-F238E27FC236}">
                <a16:creationId xmlns:a16="http://schemas.microsoft.com/office/drawing/2014/main" id="{5E75DF93-3C3A-F143-91B6-90F3322B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9599338"/>
            <a:ext cx="93191" cy="105348"/>
          </a:xfrm>
          <a:custGeom>
            <a:avLst/>
            <a:gdLst>
              <a:gd name="T0" fmla="*/ 81 w 103"/>
              <a:gd name="T1" fmla="*/ 19 h 116"/>
              <a:gd name="T2" fmla="*/ 81 w 103"/>
              <a:gd name="T3" fmla="*/ 19 h 116"/>
              <a:gd name="T4" fmla="*/ 4 w 103"/>
              <a:gd name="T5" fmla="*/ 19 h 116"/>
              <a:gd name="T6" fmla="*/ 4 w 103"/>
              <a:gd name="T7" fmla="*/ 19 h 116"/>
              <a:gd name="T8" fmla="*/ 0 w 103"/>
              <a:gd name="T9" fmla="*/ 28 h 116"/>
              <a:gd name="T10" fmla="*/ 0 w 103"/>
              <a:gd name="T11" fmla="*/ 28 h 116"/>
              <a:gd name="T12" fmla="*/ 57 w 103"/>
              <a:gd name="T13" fmla="*/ 32 h 116"/>
              <a:gd name="T14" fmla="*/ 57 w 103"/>
              <a:gd name="T15" fmla="*/ 32 h 116"/>
              <a:gd name="T16" fmla="*/ 57 w 103"/>
              <a:gd name="T17" fmla="*/ 96 h 116"/>
              <a:gd name="T18" fmla="*/ 57 w 103"/>
              <a:gd name="T19" fmla="*/ 96 h 116"/>
              <a:gd name="T20" fmla="*/ 28 w 103"/>
              <a:gd name="T21" fmla="*/ 108 h 116"/>
              <a:gd name="T22" fmla="*/ 28 w 103"/>
              <a:gd name="T23" fmla="*/ 108 h 116"/>
              <a:gd name="T24" fmla="*/ 81 w 103"/>
              <a:gd name="T25" fmla="*/ 96 h 116"/>
              <a:gd name="T26" fmla="*/ 81 w 103"/>
              <a:gd name="T27" fmla="*/ 96 h 116"/>
              <a:gd name="T28" fmla="*/ 81 w 103"/>
              <a:gd name="T29" fmla="*/ 1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6">
                <a:moveTo>
                  <a:pt x="81" y="19"/>
                </a:moveTo>
                <a:lnTo>
                  <a:pt x="81" y="19"/>
                </a:lnTo>
                <a:cubicBezTo>
                  <a:pt x="60" y="0"/>
                  <a:pt x="26" y="0"/>
                  <a:pt x="4" y="19"/>
                </a:cubicBezTo>
                <a:lnTo>
                  <a:pt x="4" y="19"/>
                </a:lnTo>
                <a:cubicBezTo>
                  <a:pt x="2" y="21"/>
                  <a:pt x="0" y="24"/>
                  <a:pt x="0" y="28"/>
                </a:cubicBezTo>
                <a:lnTo>
                  <a:pt x="0" y="28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49"/>
                  <a:pt x="74" y="79"/>
                  <a:pt x="57" y="96"/>
                </a:cubicBezTo>
                <a:lnTo>
                  <a:pt x="57" y="96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5"/>
                  <a:pt x="66" y="110"/>
                  <a:pt x="81" y="96"/>
                </a:cubicBezTo>
                <a:lnTo>
                  <a:pt x="81" y="96"/>
                </a:lnTo>
                <a:cubicBezTo>
                  <a:pt x="102" y="74"/>
                  <a:pt x="102" y="40"/>
                  <a:pt x="81" y="19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7" name="Freeform 271">
            <a:extLst>
              <a:ext uri="{FF2B5EF4-FFF2-40B4-BE49-F238E27FC236}">
                <a16:creationId xmlns:a16="http://schemas.microsoft.com/office/drawing/2014/main" id="{6AB0EEA7-ABE7-7C43-ABC4-4F20F2FE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9818137"/>
            <a:ext cx="109398" cy="109401"/>
          </a:xfrm>
          <a:custGeom>
            <a:avLst/>
            <a:gdLst>
              <a:gd name="T0" fmla="*/ 98 w 120"/>
              <a:gd name="T1" fmla="*/ 21 h 118"/>
              <a:gd name="T2" fmla="*/ 98 w 120"/>
              <a:gd name="T3" fmla="*/ 21 h 118"/>
              <a:gd name="T4" fmla="*/ 21 w 120"/>
              <a:gd name="T5" fmla="*/ 21 h 118"/>
              <a:gd name="T6" fmla="*/ 21 w 120"/>
              <a:gd name="T7" fmla="*/ 21 h 118"/>
              <a:gd name="T8" fmla="*/ 21 w 120"/>
              <a:gd name="T9" fmla="*/ 95 h 118"/>
              <a:gd name="T10" fmla="*/ 21 w 120"/>
              <a:gd name="T11" fmla="*/ 95 h 118"/>
              <a:gd name="T12" fmla="*/ 98 w 120"/>
              <a:gd name="T13" fmla="*/ 95 h 118"/>
              <a:gd name="T14" fmla="*/ 98 w 120"/>
              <a:gd name="T15" fmla="*/ 95 h 118"/>
              <a:gd name="T16" fmla="*/ 98 w 120"/>
              <a:gd name="T17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8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3"/>
                  <a:pt x="0" y="76"/>
                  <a:pt x="21" y="95"/>
                </a:cubicBezTo>
                <a:lnTo>
                  <a:pt x="21" y="95"/>
                </a:lnTo>
                <a:cubicBezTo>
                  <a:pt x="43" y="117"/>
                  <a:pt x="77" y="117"/>
                  <a:pt x="98" y="95"/>
                </a:cubicBezTo>
                <a:lnTo>
                  <a:pt x="98" y="95"/>
                </a:lnTo>
                <a:cubicBezTo>
                  <a:pt x="119" y="74"/>
                  <a:pt x="119" y="43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8" name="Freeform 272">
            <a:extLst>
              <a:ext uri="{FF2B5EF4-FFF2-40B4-BE49-F238E27FC236}">
                <a16:creationId xmlns:a16="http://schemas.microsoft.com/office/drawing/2014/main" id="{4562F6AC-353D-1942-874A-B05E9A7F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9818137"/>
            <a:ext cx="93191" cy="105348"/>
          </a:xfrm>
          <a:custGeom>
            <a:avLst/>
            <a:gdLst>
              <a:gd name="T0" fmla="*/ 81 w 103"/>
              <a:gd name="T1" fmla="*/ 21 h 116"/>
              <a:gd name="T2" fmla="*/ 81 w 103"/>
              <a:gd name="T3" fmla="*/ 21 h 116"/>
              <a:gd name="T4" fmla="*/ 4 w 103"/>
              <a:gd name="T5" fmla="*/ 21 h 116"/>
              <a:gd name="T6" fmla="*/ 4 w 103"/>
              <a:gd name="T7" fmla="*/ 21 h 116"/>
              <a:gd name="T8" fmla="*/ 0 w 103"/>
              <a:gd name="T9" fmla="*/ 28 h 116"/>
              <a:gd name="T10" fmla="*/ 0 w 103"/>
              <a:gd name="T11" fmla="*/ 28 h 116"/>
              <a:gd name="T12" fmla="*/ 57 w 103"/>
              <a:gd name="T13" fmla="*/ 32 h 116"/>
              <a:gd name="T14" fmla="*/ 57 w 103"/>
              <a:gd name="T15" fmla="*/ 32 h 116"/>
              <a:gd name="T16" fmla="*/ 57 w 103"/>
              <a:gd name="T17" fmla="*/ 95 h 116"/>
              <a:gd name="T18" fmla="*/ 57 w 103"/>
              <a:gd name="T19" fmla="*/ 95 h 116"/>
              <a:gd name="T20" fmla="*/ 28 w 103"/>
              <a:gd name="T21" fmla="*/ 108 h 116"/>
              <a:gd name="T22" fmla="*/ 28 w 103"/>
              <a:gd name="T23" fmla="*/ 108 h 116"/>
              <a:gd name="T24" fmla="*/ 81 w 103"/>
              <a:gd name="T25" fmla="*/ 95 h 116"/>
              <a:gd name="T26" fmla="*/ 81 w 103"/>
              <a:gd name="T27" fmla="*/ 95 h 116"/>
              <a:gd name="T28" fmla="*/ 81 w 103"/>
              <a:gd name="T29" fmla="*/ 2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6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4"/>
                  <a:pt x="0" y="26"/>
                  <a:pt x="0" y="28"/>
                </a:cubicBezTo>
                <a:lnTo>
                  <a:pt x="0" y="28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51"/>
                  <a:pt x="74" y="79"/>
                  <a:pt x="57" y="95"/>
                </a:cubicBezTo>
                <a:lnTo>
                  <a:pt x="57" y="95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5"/>
                  <a:pt x="66" y="110"/>
                  <a:pt x="81" y="95"/>
                </a:cubicBezTo>
                <a:lnTo>
                  <a:pt x="81" y="95"/>
                </a:lnTo>
                <a:cubicBezTo>
                  <a:pt x="102" y="74"/>
                  <a:pt x="102" y="43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9" name="Freeform 273">
            <a:extLst>
              <a:ext uri="{FF2B5EF4-FFF2-40B4-BE49-F238E27FC236}">
                <a16:creationId xmlns:a16="http://schemas.microsoft.com/office/drawing/2014/main" id="{C1E833A5-81B9-0146-851F-43A25A51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0032885"/>
            <a:ext cx="109398" cy="109398"/>
          </a:xfrm>
          <a:custGeom>
            <a:avLst/>
            <a:gdLst>
              <a:gd name="T0" fmla="*/ 98 w 120"/>
              <a:gd name="T1" fmla="*/ 21 h 118"/>
              <a:gd name="T2" fmla="*/ 98 w 120"/>
              <a:gd name="T3" fmla="*/ 21 h 118"/>
              <a:gd name="T4" fmla="*/ 21 w 120"/>
              <a:gd name="T5" fmla="*/ 21 h 118"/>
              <a:gd name="T6" fmla="*/ 21 w 120"/>
              <a:gd name="T7" fmla="*/ 21 h 118"/>
              <a:gd name="T8" fmla="*/ 21 w 120"/>
              <a:gd name="T9" fmla="*/ 98 h 118"/>
              <a:gd name="T10" fmla="*/ 21 w 120"/>
              <a:gd name="T11" fmla="*/ 98 h 118"/>
              <a:gd name="T12" fmla="*/ 98 w 120"/>
              <a:gd name="T13" fmla="*/ 98 h 118"/>
              <a:gd name="T14" fmla="*/ 98 w 120"/>
              <a:gd name="T15" fmla="*/ 98 h 118"/>
              <a:gd name="T16" fmla="*/ 98 w 120"/>
              <a:gd name="T17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8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3"/>
                  <a:pt x="0" y="76"/>
                  <a:pt x="21" y="98"/>
                </a:cubicBezTo>
                <a:lnTo>
                  <a:pt x="21" y="98"/>
                </a:lnTo>
                <a:cubicBezTo>
                  <a:pt x="43" y="117"/>
                  <a:pt x="77" y="117"/>
                  <a:pt x="98" y="98"/>
                </a:cubicBezTo>
                <a:lnTo>
                  <a:pt x="98" y="98"/>
                </a:lnTo>
                <a:cubicBezTo>
                  <a:pt x="119" y="76"/>
                  <a:pt x="119" y="43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0" name="Freeform 274">
            <a:extLst>
              <a:ext uri="{FF2B5EF4-FFF2-40B4-BE49-F238E27FC236}">
                <a16:creationId xmlns:a16="http://schemas.microsoft.com/office/drawing/2014/main" id="{246D9024-2C7A-7C45-92AD-EF1A2A96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0032885"/>
            <a:ext cx="93191" cy="105348"/>
          </a:xfrm>
          <a:custGeom>
            <a:avLst/>
            <a:gdLst>
              <a:gd name="T0" fmla="*/ 81 w 103"/>
              <a:gd name="T1" fmla="*/ 21 h 115"/>
              <a:gd name="T2" fmla="*/ 81 w 103"/>
              <a:gd name="T3" fmla="*/ 21 h 115"/>
              <a:gd name="T4" fmla="*/ 4 w 103"/>
              <a:gd name="T5" fmla="*/ 21 h 115"/>
              <a:gd name="T6" fmla="*/ 4 w 103"/>
              <a:gd name="T7" fmla="*/ 21 h 115"/>
              <a:gd name="T8" fmla="*/ 0 w 103"/>
              <a:gd name="T9" fmla="*/ 28 h 115"/>
              <a:gd name="T10" fmla="*/ 0 w 103"/>
              <a:gd name="T11" fmla="*/ 28 h 115"/>
              <a:gd name="T12" fmla="*/ 57 w 103"/>
              <a:gd name="T13" fmla="*/ 32 h 115"/>
              <a:gd name="T14" fmla="*/ 57 w 103"/>
              <a:gd name="T15" fmla="*/ 32 h 115"/>
              <a:gd name="T16" fmla="*/ 57 w 103"/>
              <a:gd name="T17" fmla="*/ 95 h 115"/>
              <a:gd name="T18" fmla="*/ 57 w 103"/>
              <a:gd name="T19" fmla="*/ 95 h 115"/>
              <a:gd name="T20" fmla="*/ 28 w 103"/>
              <a:gd name="T21" fmla="*/ 108 h 115"/>
              <a:gd name="T22" fmla="*/ 28 w 103"/>
              <a:gd name="T23" fmla="*/ 108 h 115"/>
              <a:gd name="T24" fmla="*/ 81 w 103"/>
              <a:gd name="T25" fmla="*/ 95 h 115"/>
              <a:gd name="T26" fmla="*/ 81 w 103"/>
              <a:gd name="T27" fmla="*/ 95 h 115"/>
              <a:gd name="T28" fmla="*/ 8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6"/>
                  <a:pt x="0" y="28"/>
                </a:cubicBezTo>
                <a:lnTo>
                  <a:pt x="0" y="28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51"/>
                  <a:pt x="74" y="78"/>
                  <a:pt x="57" y="95"/>
                </a:cubicBezTo>
                <a:lnTo>
                  <a:pt x="57" y="95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4"/>
                  <a:pt x="66" y="110"/>
                  <a:pt x="81" y="95"/>
                </a:cubicBezTo>
                <a:lnTo>
                  <a:pt x="81" y="95"/>
                </a:lnTo>
                <a:cubicBezTo>
                  <a:pt x="102" y="76"/>
                  <a:pt x="102" y="43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1" name="Freeform 275">
            <a:extLst>
              <a:ext uri="{FF2B5EF4-FFF2-40B4-BE49-F238E27FC236}">
                <a16:creationId xmlns:a16="http://schemas.microsoft.com/office/drawing/2014/main" id="{4602D315-CF54-3540-B8C2-84517973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0247631"/>
            <a:ext cx="109398" cy="109401"/>
          </a:xfrm>
          <a:custGeom>
            <a:avLst/>
            <a:gdLst>
              <a:gd name="T0" fmla="*/ 98 w 120"/>
              <a:gd name="T1" fmla="*/ 21 h 120"/>
              <a:gd name="T2" fmla="*/ 98 w 120"/>
              <a:gd name="T3" fmla="*/ 21 h 120"/>
              <a:gd name="T4" fmla="*/ 21 w 120"/>
              <a:gd name="T5" fmla="*/ 21 h 120"/>
              <a:gd name="T6" fmla="*/ 21 w 120"/>
              <a:gd name="T7" fmla="*/ 21 h 120"/>
              <a:gd name="T8" fmla="*/ 21 w 120"/>
              <a:gd name="T9" fmla="*/ 97 h 120"/>
              <a:gd name="T10" fmla="*/ 21 w 120"/>
              <a:gd name="T11" fmla="*/ 97 h 120"/>
              <a:gd name="T12" fmla="*/ 98 w 120"/>
              <a:gd name="T13" fmla="*/ 97 h 120"/>
              <a:gd name="T14" fmla="*/ 98 w 120"/>
              <a:gd name="T15" fmla="*/ 97 h 120"/>
              <a:gd name="T16" fmla="*/ 98 w 120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9"/>
                  <a:pt x="77" y="119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2" name="Freeform 276">
            <a:extLst>
              <a:ext uri="{FF2B5EF4-FFF2-40B4-BE49-F238E27FC236}">
                <a16:creationId xmlns:a16="http://schemas.microsoft.com/office/drawing/2014/main" id="{4CA00287-1FA8-E345-AFA2-0B2FEF28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0247631"/>
            <a:ext cx="93191" cy="109401"/>
          </a:xfrm>
          <a:custGeom>
            <a:avLst/>
            <a:gdLst>
              <a:gd name="T0" fmla="*/ 81 w 103"/>
              <a:gd name="T1" fmla="*/ 21 h 118"/>
              <a:gd name="T2" fmla="*/ 81 w 103"/>
              <a:gd name="T3" fmla="*/ 21 h 118"/>
              <a:gd name="T4" fmla="*/ 4 w 103"/>
              <a:gd name="T5" fmla="*/ 21 h 118"/>
              <a:gd name="T6" fmla="*/ 4 w 103"/>
              <a:gd name="T7" fmla="*/ 21 h 118"/>
              <a:gd name="T8" fmla="*/ 0 w 103"/>
              <a:gd name="T9" fmla="*/ 28 h 118"/>
              <a:gd name="T10" fmla="*/ 0 w 103"/>
              <a:gd name="T11" fmla="*/ 28 h 118"/>
              <a:gd name="T12" fmla="*/ 57 w 103"/>
              <a:gd name="T13" fmla="*/ 34 h 118"/>
              <a:gd name="T14" fmla="*/ 57 w 103"/>
              <a:gd name="T15" fmla="*/ 34 h 118"/>
              <a:gd name="T16" fmla="*/ 57 w 103"/>
              <a:gd name="T17" fmla="*/ 97 h 118"/>
              <a:gd name="T18" fmla="*/ 57 w 103"/>
              <a:gd name="T19" fmla="*/ 97 h 118"/>
              <a:gd name="T20" fmla="*/ 28 w 103"/>
              <a:gd name="T21" fmla="*/ 110 h 118"/>
              <a:gd name="T22" fmla="*/ 28 w 103"/>
              <a:gd name="T23" fmla="*/ 110 h 118"/>
              <a:gd name="T24" fmla="*/ 81 w 103"/>
              <a:gd name="T25" fmla="*/ 97 h 118"/>
              <a:gd name="T26" fmla="*/ 81 w 103"/>
              <a:gd name="T27" fmla="*/ 97 h 118"/>
              <a:gd name="T28" fmla="*/ 81 w 103"/>
              <a:gd name="T29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8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6"/>
                  <a:pt x="0" y="28"/>
                </a:cubicBezTo>
                <a:lnTo>
                  <a:pt x="0" y="28"/>
                </a:lnTo>
                <a:cubicBezTo>
                  <a:pt x="17" y="17"/>
                  <a:pt x="40" y="17"/>
                  <a:pt x="57" y="34"/>
                </a:cubicBezTo>
                <a:lnTo>
                  <a:pt x="57" y="34"/>
                </a:lnTo>
                <a:cubicBezTo>
                  <a:pt x="74" y="51"/>
                  <a:pt x="74" y="78"/>
                  <a:pt x="57" y="97"/>
                </a:cubicBezTo>
                <a:lnTo>
                  <a:pt x="57" y="97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7"/>
                  <a:pt x="66" y="112"/>
                  <a:pt x="81" y="97"/>
                </a:cubicBezTo>
                <a:lnTo>
                  <a:pt x="81" y="97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3" name="Freeform 277">
            <a:extLst>
              <a:ext uri="{FF2B5EF4-FFF2-40B4-BE49-F238E27FC236}">
                <a16:creationId xmlns:a16="http://schemas.microsoft.com/office/drawing/2014/main" id="{5C47CE04-AC8E-7242-B809-FE01D34B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0462379"/>
            <a:ext cx="109398" cy="109398"/>
          </a:xfrm>
          <a:custGeom>
            <a:avLst/>
            <a:gdLst>
              <a:gd name="T0" fmla="*/ 98 w 120"/>
              <a:gd name="T1" fmla="*/ 21 h 120"/>
              <a:gd name="T2" fmla="*/ 98 w 120"/>
              <a:gd name="T3" fmla="*/ 21 h 120"/>
              <a:gd name="T4" fmla="*/ 21 w 120"/>
              <a:gd name="T5" fmla="*/ 21 h 120"/>
              <a:gd name="T6" fmla="*/ 21 w 120"/>
              <a:gd name="T7" fmla="*/ 21 h 120"/>
              <a:gd name="T8" fmla="*/ 21 w 120"/>
              <a:gd name="T9" fmla="*/ 97 h 120"/>
              <a:gd name="T10" fmla="*/ 21 w 120"/>
              <a:gd name="T11" fmla="*/ 97 h 120"/>
              <a:gd name="T12" fmla="*/ 98 w 120"/>
              <a:gd name="T13" fmla="*/ 97 h 120"/>
              <a:gd name="T14" fmla="*/ 98 w 120"/>
              <a:gd name="T15" fmla="*/ 97 h 120"/>
              <a:gd name="T16" fmla="*/ 98 w 120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9"/>
                  <a:pt x="77" y="119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4" name="Freeform 278">
            <a:extLst>
              <a:ext uri="{FF2B5EF4-FFF2-40B4-BE49-F238E27FC236}">
                <a16:creationId xmlns:a16="http://schemas.microsoft.com/office/drawing/2014/main" id="{AF62BEEB-2D8B-F14C-8AFF-38E43BF0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0462379"/>
            <a:ext cx="93191" cy="109398"/>
          </a:xfrm>
          <a:custGeom>
            <a:avLst/>
            <a:gdLst>
              <a:gd name="T0" fmla="*/ 81 w 103"/>
              <a:gd name="T1" fmla="*/ 21 h 117"/>
              <a:gd name="T2" fmla="*/ 81 w 103"/>
              <a:gd name="T3" fmla="*/ 21 h 117"/>
              <a:gd name="T4" fmla="*/ 4 w 103"/>
              <a:gd name="T5" fmla="*/ 21 h 117"/>
              <a:gd name="T6" fmla="*/ 4 w 103"/>
              <a:gd name="T7" fmla="*/ 21 h 117"/>
              <a:gd name="T8" fmla="*/ 0 w 103"/>
              <a:gd name="T9" fmla="*/ 28 h 117"/>
              <a:gd name="T10" fmla="*/ 0 w 103"/>
              <a:gd name="T11" fmla="*/ 28 h 117"/>
              <a:gd name="T12" fmla="*/ 57 w 103"/>
              <a:gd name="T13" fmla="*/ 34 h 117"/>
              <a:gd name="T14" fmla="*/ 57 w 103"/>
              <a:gd name="T15" fmla="*/ 34 h 117"/>
              <a:gd name="T16" fmla="*/ 57 w 103"/>
              <a:gd name="T17" fmla="*/ 97 h 117"/>
              <a:gd name="T18" fmla="*/ 57 w 103"/>
              <a:gd name="T19" fmla="*/ 97 h 117"/>
              <a:gd name="T20" fmla="*/ 28 w 103"/>
              <a:gd name="T21" fmla="*/ 110 h 117"/>
              <a:gd name="T22" fmla="*/ 28 w 103"/>
              <a:gd name="T23" fmla="*/ 110 h 117"/>
              <a:gd name="T24" fmla="*/ 81 w 103"/>
              <a:gd name="T25" fmla="*/ 97 h 117"/>
              <a:gd name="T26" fmla="*/ 81 w 103"/>
              <a:gd name="T27" fmla="*/ 97 h 117"/>
              <a:gd name="T28" fmla="*/ 8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8"/>
                </a:cubicBezTo>
                <a:lnTo>
                  <a:pt x="0" y="28"/>
                </a:lnTo>
                <a:cubicBezTo>
                  <a:pt x="17" y="17"/>
                  <a:pt x="40" y="19"/>
                  <a:pt x="57" y="34"/>
                </a:cubicBezTo>
                <a:lnTo>
                  <a:pt x="57" y="34"/>
                </a:lnTo>
                <a:cubicBezTo>
                  <a:pt x="74" y="51"/>
                  <a:pt x="74" y="81"/>
                  <a:pt x="57" y="97"/>
                </a:cubicBezTo>
                <a:lnTo>
                  <a:pt x="57" y="97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6"/>
                  <a:pt x="66" y="112"/>
                  <a:pt x="81" y="97"/>
                </a:cubicBezTo>
                <a:lnTo>
                  <a:pt x="81" y="97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5" name="Freeform 279">
            <a:extLst>
              <a:ext uri="{FF2B5EF4-FFF2-40B4-BE49-F238E27FC236}">
                <a16:creationId xmlns:a16="http://schemas.microsoft.com/office/drawing/2014/main" id="{2B02D928-41FF-F946-A8FF-4C884175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0681178"/>
            <a:ext cx="109398" cy="109398"/>
          </a:xfrm>
          <a:custGeom>
            <a:avLst/>
            <a:gdLst>
              <a:gd name="T0" fmla="*/ 98 w 120"/>
              <a:gd name="T1" fmla="*/ 21 h 120"/>
              <a:gd name="T2" fmla="*/ 98 w 120"/>
              <a:gd name="T3" fmla="*/ 21 h 120"/>
              <a:gd name="T4" fmla="*/ 21 w 120"/>
              <a:gd name="T5" fmla="*/ 21 h 120"/>
              <a:gd name="T6" fmla="*/ 21 w 120"/>
              <a:gd name="T7" fmla="*/ 21 h 120"/>
              <a:gd name="T8" fmla="*/ 21 w 120"/>
              <a:gd name="T9" fmla="*/ 97 h 120"/>
              <a:gd name="T10" fmla="*/ 21 w 120"/>
              <a:gd name="T11" fmla="*/ 97 h 120"/>
              <a:gd name="T12" fmla="*/ 98 w 120"/>
              <a:gd name="T13" fmla="*/ 97 h 120"/>
              <a:gd name="T14" fmla="*/ 98 w 120"/>
              <a:gd name="T15" fmla="*/ 97 h 120"/>
              <a:gd name="T16" fmla="*/ 98 w 120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9"/>
                  <a:pt x="77" y="119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6" name="Freeform 280">
            <a:extLst>
              <a:ext uri="{FF2B5EF4-FFF2-40B4-BE49-F238E27FC236}">
                <a16:creationId xmlns:a16="http://schemas.microsoft.com/office/drawing/2014/main" id="{49394E54-9CF8-834E-A5D7-876D76DB4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0681178"/>
            <a:ext cx="93191" cy="109398"/>
          </a:xfrm>
          <a:custGeom>
            <a:avLst/>
            <a:gdLst>
              <a:gd name="T0" fmla="*/ 81 w 103"/>
              <a:gd name="T1" fmla="*/ 21 h 117"/>
              <a:gd name="T2" fmla="*/ 81 w 103"/>
              <a:gd name="T3" fmla="*/ 21 h 117"/>
              <a:gd name="T4" fmla="*/ 4 w 103"/>
              <a:gd name="T5" fmla="*/ 21 h 117"/>
              <a:gd name="T6" fmla="*/ 4 w 103"/>
              <a:gd name="T7" fmla="*/ 21 h 117"/>
              <a:gd name="T8" fmla="*/ 0 w 103"/>
              <a:gd name="T9" fmla="*/ 28 h 117"/>
              <a:gd name="T10" fmla="*/ 0 w 103"/>
              <a:gd name="T11" fmla="*/ 28 h 117"/>
              <a:gd name="T12" fmla="*/ 57 w 103"/>
              <a:gd name="T13" fmla="*/ 34 h 117"/>
              <a:gd name="T14" fmla="*/ 57 w 103"/>
              <a:gd name="T15" fmla="*/ 34 h 117"/>
              <a:gd name="T16" fmla="*/ 57 w 103"/>
              <a:gd name="T17" fmla="*/ 97 h 117"/>
              <a:gd name="T18" fmla="*/ 57 w 103"/>
              <a:gd name="T19" fmla="*/ 97 h 117"/>
              <a:gd name="T20" fmla="*/ 28 w 103"/>
              <a:gd name="T21" fmla="*/ 110 h 117"/>
              <a:gd name="T22" fmla="*/ 28 w 103"/>
              <a:gd name="T23" fmla="*/ 110 h 117"/>
              <a:gd name="T24" fmla="*/ 81 w 103"/>
              <a:gd name="T25" fmla="*/ 97 h 117"/>
              <a:gd name="T26" fmla="*/ 81 w 103"/>
              <a:gd name="T27" fmla="*/ 97 h 117"/>
              <a:gd name="T28" fmla="*/ 8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8"/>
                </a:cubicBezTo>
                <a:lnTo>
                  <a:pt x="0" y="28"/>
                </a:lnTo>
                <a:cubicBezTo>
                  <a:pt x="17" y="17"/>
                  <a:pt x="40" y="19"/>
                  <a:pt x="57" y="34"/>
                </a:cubicBezTo>
                <a:lnTo>
                  <a:pt x="57" y="34"/>
                </a:lnTo>
                <a:cubicBezTo>
                  <a:pt x="74" y="51"/>
                  <a:pt x="74" y="80"/>
                  <a:pt x="57" y="97"/>
                </a:cubicBezTo>
                <a:lnTo>
                  <a:pt x="57" y="97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6"/>
                  <a:pt x="66" y="112"/>
                  <a:pt x="81" y="97"/>
                </a:cubicBezTo>
                <a:lnTo>
                  <a:pt x="81" y="97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7" name="Freeform 281">
            <a:extLst>
              <a:ext uri="{FF2B5EF4-FFF2-40B4-BE49-F238E27FC236}">
                <a16:creationId xmlns:a16="http://schemas.microsoft.com/office/drawing/2014/main" id="{BCA6C468-9C29-8B48-8FFE-F622025E3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0895924"/>
            <a:ext cx="109398" cy="109401"/>
          </a:xfrm>
          <a:custGeom>
            <a:avLst/>
            <a:gdLst>
              <a:gd name="T0" fmla="*/ 98 w 120"/>
              <a:gd name="T1" fmla="*/ 21 h 118"/>
              <a:gd name="T2" fmla="*/ 98 w 120"/>
              <a:gd name="T3" fmla="*/ 21 h 118"/>
              <a:gd name="T4" fmla="*/ 21 w 120"/>
              <a:gd name="T5" fmla="*/ 21 h 118"/>
              <a:gd name="T6" fmla="*/ 21 w 120"/>
              <a:gd name="T7" fmla="*/ 21 h 118"/>
              <a:gd name="T8" fmla="*/ 21 w 120"/>
              <a:gd name="T9" fmla="*/ 95 h 118"/>
              <a:gd name="T10" fmla="*/ 21 w 120"/>
              <a:gd name="T11" fmla="*/ 95 h 118"/>
              <a:gd name="T12" fmla="*/ 98 w 120"/>
              <a:gd name="T13" fmla="*/ 95 h 118"/>
              <a:gd name="T14" fmla="*/ 98 w 120"/>
              <a:gd name="T15" fmla="*/ 95 h 118"/>
              <a:gd name="T16" fmla="*/ 98 w 120"/>
              <a:gd name="T17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8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5"/>
                </a:cubicBezTo>
                <a:lnTo>
                  <a:pt x="21" y="95"/>
                </a:lnTo>
                <a:cubicBezTo>
                  <a:pt x="43" y="117"/>
                  <a:pt x="77" y="117"/>
                  <a:pt x="98" y="95"/>
                </a:cubicBezTo>
                <a:lnTo>
                  <a:pt x="98" y="95"/>
                </a:lnTo>
                <a:cubicBezTo>
                  <a:pt x="119" y="76"/>
                  <a:pt x="119" y="40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8" name="Freeform 282">
            <a:extLst>
              <a:ext uri="{FF2B5EF4-FFF2-40B4-BE49-F238E27FC236}">
                <a16:creationId xmlns:a16="http://schemas.microsoft.com/office/drawing/2014/main" id="{0F5A99C0-6432-4249-A844-C09AC80C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0895924"/>
            <a:ext cx="93191" cy="105348"/>
          </a:xfrm>
          <a:custGeom>
            <a:avLst/>
            <a:gdLst>
              <a:gd name="T0" fmla="*/ 81 w 103"/>
              <a:gd name="T1" fmla="*/ 21 h 115"/>
              <a:gd name="T2" fmla="*/ 81 w 103"/>
              <a:gd name="T3" fmla="*/ 21 h 115"/>
              <a:gd name="T4" fmla="*/ 4 w 103"/>
              <a:gd name="T5" fmla="*/ 21 h 115"/>
              <a:gd name="T6" fmla="*/ 4 w 103"/>
              <a:gd name="T7" fmla="*/ 21 h 115"/>
              <a:gd name="T8" fmla="*/ 0 w 103"/>
              <a:gd name="T9" fmla="*/ 28 h 115"/>
              <a:gd name="T10" fmla="*/ 0 w 103"/>
              <a:gd name="T11" fmla="*/ 28 h 115"/>
              <a:gd name="T12" fmla="*/ 57 w 103"/>
              <a:gd name="T13" fmla="*/ 32 h 115"/>
              <a:gd name="T14" fmla="*/ 57 w 103"/>
              <a:gd name="T15" fmla="*/ 32 h 115"/>
              <a:gd name="T16" fmla="*/ 57 w 103"/>
              <a:gd name="T17" fmla="*/ 95 h 115"/>
              <a:gd name="T18" fmla="*/ 57 w 103"/>
              <a:gd name="T19" fmla="*/ 95 h 115"/>
              <a:gd name="T20" fmla="*/ 28 w 103"/>
              <a:gd name="T21" fmla="*/ 108 h 115"/>
              <a:gd name="T22" fmla="*/ 28 w 103"/>
              <a:gd name="T23" fmla="*/ 108 h 115"/>
              <a:gd name="T24" fmla="*/ 81 w 103"/>
              <a:gd name="T25" fmla="*/ 95 h 115"/>
              <a:gd name="T26" fmla="*/ 81 w 103"/>
              <a:gd name="T27" fmla="*/ 95 h 115"/>
              <a:gd name="T28" fmla="*/ 8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8"/>
                </a:cubicBezTo>
                <a:lnTo>
                  <a:pt x="0" y="28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51"/>
                  <a:pt x="74" y="78"/>
                  <a:pt x="57" y="95"/>
                </a:cubicBezTo>
                <a:lnTo>
                  <a:pt x="57" y="95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4"/>
                  <a:pt x="66" y="110"/>
                  <a:pt x="81" y="95"/>
                </a:cubicBezTo>
                <a:lnTo>
                  <a:pt x="81" y="95"/>
                </a:lnTo>
                <a:cubicBezTo>
                  <a:pt x="102" y="76"/>
                  <a:pt x="102" y="40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9" name="Freeform 283">
            <a:extLst>
              <a:ext uri="{FF2B5EF4-FFF2-40B4-BE49-F238E27FC236}">
                <a16:creationId xmlns:a16="http://schemas.microsoft.com/office/drawing/2014/main" id="{D27FC956-C6C7-334B-A258-D034C327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1114723"/>
            <a:ext cx="109398" cy="109401"/>
          </a:xfrm>
          <a:custGeom>
            <a:avLst/>
            <a:gdLst>
              <a:gd name="T0" fmla="*/ 98 w 120"/>
              <a:gd name="T1" fmla="*/ 21 h 117"/>
              <a:gd name="T2" fmla="*/ 98 w 120"/>
              <a:gd name="T3" fmla="*/ 21 h 117"/>
              <a:gd name="T4" fmla="*/ 21 w 120"/>
              <a:gd name="T5" fmla="*/ 21 h 117"/>
              <a:gd name="T6" fmla="*/ 21 w 120"/>
              <a:gd name="T7" fmla="*/ 21 h 117"/>
              <a:gd name="T8" fmla="*/ 21 w 120"/>
              <a:gd name="T9" fmla="*/ 97 h 117"/>
              <a:gd name="T10" fmla="*/ 21 w 120"/>
              <a:gd name="T11" fmla="*/ 97 h 117"/>
              <a:gd name="T12" fmla="*/ 98 w 120"/>
              <a:gd name="T13" fmla="*/ 97 h 117"/>
              <a:gd name="T14" fmla="*/ 98 w 120"/>
              <a:gd name="T15" fmla="*/ 97 h 117"/>
              <a:gd name="T16" fmla="*/ 98 w 120"/>
              <a:gd name="T17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7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6"/>
                  <a:pt x="77" y="116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0" name="Freeform 284">
            <a:extLst>
              <a:ext uri="{FF2B5EF4-FFF2-40B4-BE49-F238E27FC236}">
                <a16:creationId xmlns:a16="http://schemas.microsoft.com/office/drawing/2014/main" id="{7207DBA4-2908-F94F-8FA6-E9223D85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1114723"/>
            <a:ext cx="93191" cy="105348"/>
          </a:xfrm>
          <a:custGeom>
            <a:avLst/>
            <a:gdLst>
              <a:gd name="T0" fmla="*/ 81 w 103"/>
              <a:gd name="T1" fmla="*/ 21 h 115"/>
              <a:gd name="T2" fmla="*/ 81 w 103"/>
              <a:gd name="T3" fmla="*/ 21 h 115"/>
              <a:gd name="T4" fmla="*/ 4 w 103"/>
              <a:gd name="T5" fmla="*/ 21 h 115"/>
              <a:gd name="T6" fmla="*/ 4 w 103"/>
              <a:gd name="T7" fmla="*/ 21 h 115"/>
              <a:gd name="T8" fmla="*/ 0 w 103"/>
              <a:gd name="T9" fmla="*/ 28 h 115"/>
              <a:gd name="T10" fmla="*/ 0 w 103"/>
              <a:gd name="T11" fmla="*/ 28 h 115"/>
              <a:gd name="T12" fmla="*/ 57 w 103"/>
              <a:gd name="T13" fmla="*/ 32 h 115"/>
              <a:gd name="T14" fmla="*/ 57 w 103"/>
              <a:gd name="T15" fmla="*/ 32 h 115"/>
              <a:gd name="T16" fmla="*/ 57 w 103"/>
              <a:gd name="T17" fmla="*/ 95 h 115"/>
              <a:gd name="T18" fmla="*/ 57 w 103"/>
              <a:gd name="T19" fmla="*/ 95 h 115"/>
              <a:gd name="T20" fmla="*/ 28 w 103"/>
              <a:gd name="T21" fmla="*/ 108 h 115"/>
              <a:gd name="T22" fmla="*/ 28 w 103"/>
              <a:gd name="T23" fmla="*/ 108 h 115"/>
              <a:gd name="T24" fmla="*/ 81 w 103"/>
              <a:gd name="T25" fmla="*/ 95 h 115"/>
              <a:gd name="T26" fmla="*/ 81 w 103"/>
              <a:gd name="T27" fmla="*/ 95 h 115"/>
              <a:gd name="T28" fmla="*/ 8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8"/>
                </a:cubicBezTo>
                <a:lnTo>
                  <a:pt x="0" y="28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51"/>
                  <a:pt x="74" y="78"/>
                  <a:pt x="57" y="95"/>
                </a:cubicBezTo>
                <a:lnTo>
                  <a:pt x="57" y="95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4"/>
                  <a:pt x="66" y="110"/>
                  <a:pt x="81" y="95"/>
                </a:cubicBezTo>
                <a:lnTo>
                  <a:pt x="81" y="95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1" name="Freeform 285">
            <a:extLst>
              <a:ext uri="{FF2B5EF4-FFF2-40B4-BE49-F238E27FC236}">
                <a16:creationId xmlns:a16="http://schemas.microsoft.com/office/drawing/2014/main" id="{46A04B11-A715-0F40-A234-3FEB8913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1329472"/>
            <a:ext cx="109398" cy="109398"/>
          </a:xfrm>
          <a:custGeom>
            <a:avLst/>
            <a:gdLst>
              <a:gd name="T0" fmla="*/ 98 w 120"/>
              <a:gd name="T1" fmla="*/ 21 h 120"/>
              <a:gd name="T2" fmla="*/ 98 w 120"/>
              <a:gd name="T3" fmla="*/ 21 h 120"/>
              <a:gd name="T4" fmla="*/ 21 w 120"/>
              <a:gd name="T5" fmla="*/ 21 h 120"/>
              <a:gd name="T6" fmla="*/ 21 w 120"/>
              <a:gd name="T7" fmla="*/ 21 h 120"/>
              <a:gd name="T8" fmla="*/ 21 w 120"/>
              <a:gd name="T9" fmla="*/ 97 h 120"/>
              <a:gd name="T10" fmla="*/ 21 w 120"/>
              <a:gd name="T11" fmla="*/ 97 h 120"/>
              <a:gd name="T12" fmla="*/ 98 w 120"/>
              <a:gd name="T13" fmla="*/ 97 h 120"/>
              <a:gd name="T14" fmla="*/ 98 w 120"/>
              <a:gd name="T15" fmla="*/ 97 h 120"/>
              <a:gd name="T16" fmla="*/ 98 w 120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9"/>
                  <a:pt x="77" y="119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2" name="Freeform 286">
            <a:extLst>
              <a:ext uri="{FF2B5EF4-FFF2-40B4-BE49-F238E27FC236}">
                <a16:creationId xmlns:a16="http://schemas.microsoft.com/office/drawing/2014/main" id="{5EE48781-E0C1-3840-892F-94C271F5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1329472"/>
            <a:ext cx="93191" cy="109398"/>
          </a:xfrm>
          <a:custGeom>
            <a:avLst/>
            <a:gdLst>
              <a:gd name="T0" fmla="*/ 81 w 103"/>
              <a:gd name="T1" fmla="*/ 21 h 117"/>
              <a:gd name="T2" fmla="*/ 81 w 103"/>
              <a:gd name="T3" fmla="*/ 21 h 117"/>
              <a:gd name="T4" fmla="*/ 4 w 103"/>
              <a:gd name="T5" fmla="*/ 21 h 117"/>
              <a:gd name="T6" fmla="*/ 4 w 103"/>
              <a:gd name="T7" fmla="*/ 21 h 117"/>
              <a:gd name="T8" fmla="*/ 0 w 103"/>
              <a:gd name="T9" fmla="*/ 28 h 117"/>
              <a:gd name="T10" fmla="*/ 0 w 103"/>
              <a:gd name="T11" fmla="*/ 28 h 117"/>
              <a:gd name="T12" fmla="*/ 57 w 103"/>
              <a:gd name="T13" fmla="*/ 34 h 117"/>
              <a:gd name="T14" fmla="*/ 57 w 103"/>
              <a:gd name="T15" fmla="*/ 34 h 117"/>
              <a:gd name="T16" fmla="*/ 57 w 103"/>
              <a:gd name="T17" fmla="*/ 97 h 117"/>
              <a:gd name="T18" fmla="*/ 57 w 103"/>
              <a:gd name="T19" fmla="*/ 97 h 117"/>
              <a:gd name="T20" fmla="*/ 28 w 103"/>
              <a:gd name="T21" fmla="*/ 110 h 117"/>
              <a:gd name="T22" fmla="*/ 28 w 103"/>
              <a:gd name="T23" fmla="*/ 110 h 117"/>
              <a:gd name="T24" fmla="*/ 81 w 103"/>
              <a:gd name="T25" fmla="*/ 97 h 117"/>
              <a:gd name="T26" fmla="*/ 81 w 103"/>
              <a:gd name="T27" fmla="*/ 97 h 117"/>
              <a:gd name="T28" fmla="*/ 8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8"/>
                </a:cubicBezTo>
                <a:lnTo>
                  <a:pt x="0" y="28"/>
                </a:lnTo>
                <a:cubicBezTo>
                  <a:pt x="17" y="17"/>
                  <a:pt x="40" y="17"/>
                  <a:pt x="57" y="34"/>
                </a:cubicBezTo>
                <a:lnTo>
                  <a:pt x="57" y="34"/>
                </a:lnTo>
                <a:cubicBezTo>
                  <a:pt x="74" y="51"/>
                  <a:pt x="74" y="80"/>
                  <a:pt x="57" y="97"/>
                </a:cubicBezTo>
                <a:lnTo>
                  <a:pt x="57" y="97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6"/>
                  <a:pt x="66" y="112"/>
                  <a:pt x="81" y="97"/>
                </a:cubicBezTo>
                <a:lnTo>
                  <a:pt x="81" y="97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3" name="Freeform 287">
            <a:extLst>
              <a:ext uri="{FF2B5EF4-FFF2-40B4-BE49-F238E27FC236}">
                <a16:creationId xmlns:a16="http://schemas.microsoft.com/office/drawing/2014/main" id="{CB622512-FDB7-3E4C-B809-3B8EBF6BA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1544217"/>
            <a:ext cx="109398" cy="109401"/>
          </a:xfrm>
          <a:custGeom>
            <a:avLst/>
            <a:gdLst>
              <a:gd name="T0" fmla="*/ 98 w 120"/>
              <a:gd name="T1" fmla="*/ 21 h 119"/>
              <a:gd name="T2" fmla="*/ 98 w 120"/>
              <a:gd name="T3" fmla="*/ 21 h 119"/>
              <a:gd name="T4" fmla="*/ 21 w 120"/>
              <a:gd name="T5" fmla="*/ 21 h 119"/>
              <a:gd name="T6" fmla="*/ 21 w 120"/>
              <a:gd name="T7" fmla="*/ 21 h 119"/>
              <a:gd name="T8" fmla="*/ 21 w 120"/>
              <a:gd name="T9" fmla="*/ 97 h 119"/>
              <a:gd name="T10" fmla="*/ 21 w 120"/>
              <a:gd name="T11" fmla="*/ 97 h 119"/>
              <a:gd name="T12" fmla="*/ 98 w 120"/>
              <a:gd name="T13" fmla="*/ 97 h 119"/>
              <a:gd name="T14" fmla="*/ 98 w 120"/>
              <a:gd name="T15" fmla="*/ 97 h 119"/>
              <a:gd name="T16" fmla="*/ 98 w 120"/>
              <a:gd name="T17" fmla="*/ 2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9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8"/>
                  <a:pt x="77" y="118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4" name="Freeform 288">
            <a:extLst>
              <a:ext uri="{FF2B5EF4-FFF2-40B4-BE49-F238E27FC236}">
                <a16:creationId xmlns:a16="http://schemas.microsoft.com/office/drawing/2014/main" id="{28D63482-DD61-A149-8914-E2301FCC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1544217"/>
            <a:ext cx="93191" cy="109401"/>
          </a:xfrm>
          <a:custGeom>
            <a:avLst/>
            <a:gdLst>
              <a:gd name="T0" fmla="*/ 81 w 103"/>
              <a:gd name="T1" fmla="*/ 21 h 117"/>
              <a:gd name="T2" fmla="*/ 81 w 103"/>
              <a:gd name="T3" fmla="*/ 21 h 117"/>
              <a:gd name="T4" fmla="*/ 4 w 103"/>
              <a:gd name="T5" fmla="*/ 21 h 117"/>
              <a:gd name="T6" fmla="*/ 4 w 103"/>
              <a:gd name="T7" fmla="*/ 21 h 117"/>
              <a:gd name="T8" fmla="*/ 0 w 103"/>
              <a:gd name="T9" fmla="*/ 27 h 117"/>
              <a:gd name="T10" fmla="*/ 0 w 103"/>
              <a:gd name="T11" fmla="*/ 27 h 117"/>
              <a:gd name="T12" fmla="*/ 57 w 103"/>
              <a:gd name="T13" fmla="*/ 34 h 117"/>
              <a:gd name="T14" fmla="*/ 57 w 103"/>
              <a:gd name="T15" fmla="*/ 34 h 117"/>
              <a:gd name="T16" fmla="*/ 57 w 103"/>
              <a:gd name="T17" fmla="*/ 97 h 117"/>
              <a:gd name="T18" fmla="*/ 57 w 103"/>
              <a:gd name="T19" fmla="*/ 97 h 117"/>
              <a:gd name="T20" fmla="*/ 28 w 103"/>
              <a:gd name="T21" fmla="*/ 110 h 117"/>
              <a:gd name="T22" fmla="*/ 28 w 103"/>
              <a:gd name="T23" fmla="*/ 110 h 117"/>
              <a:gd name="T24" fmla="*/ 81 w 103"/>
              <a:gd name="T25" fmla="*/ 97 h 117"/>
              <a:gd name="T26" fmla="*/ 81 w 103"/>
              <a:gd name="T27" fmla="*/ 97 h 117"/>
              <a:gd name="T28" fmla="*/ 8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7"/>
                </a:cubicBezTo>
                <a:lnTo>
                  <a:pt x="0" y="27"/>
                </a:lnTo>
                <a:cubicBezTo>
                  <a:pt x="17" y="17"/>
                  <a:pt x="40" y="19"/>
                  <a:pt x="57" y="34"/>
                </a:cubicBezTo>
                <a:lnTo>
                  <a:pt x="57" y="34"/>
                </a:lnTo>
                <a:cubicBezTo>
                  <a:pt x="74" y="51"/>
                  <a:pt x="74" y="80"/>
                  <a:pt x="57" y="97"/>
                </a:cubicBezTo>
                <a:lnTo>
                  <a:pt x="57" y="97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6"/>
                  <a:pt x="66" y="112"/>
                  <a:pt x="81" y="97"/>
                </a:cubicBezTo>
                <a:lnTo>
                  <a:pt x="81" y="97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5" name="Freeform 289">
            <a:extLst>
              <a:ext uri="{FF2B5EF4-FFF2-40B4-BE49-F238E27FC236}">
                <a16:creationId xmlns:a16="http://schemas.microsoft.com/office/drawing/2014/main" id="{023A4732-7A2A-4A4C-89A5-C12291FF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1763016"/>
            <a:ext cx="109398" cy="109401"/>
          </a:xfrm>
          <a:custGeom>
            <a:avLst/>
            <a:gdLst>
              <a:gd name="T0" fmla="*/ 98 w 120"/>
              <a:gd name="T1" fmla="*/ 19 h 117"/>
              <a:gd name="T2" fmla="*/ 98 w 120"/>
              <a:gd name="T3" fmla="*/ 19 h 117"/>
              <a:gd name="T4" fmla="*/ 21 w 120"/>
              <a:gd name="T5" fmla="*/ 19 h 117"/>
              <a:gd name="T6" fmla="*/ 21 w 120"/>
              <a:gd name="T7" fmla="*/ 19 h 117"/>
              <a:gd name="T8" fmla="*/ 21 w 120"/>
              <a:gd name="T9" fmla="*/ 95 h 117"/>
              <a:gd name="T10" fmla="*/ 21 w 120"/>
              <a:gd name="T11" fmla="*/ 95 h 117"/>
              <a:gd name="T12" fmla="*/ 98 w 120"/>
              <a:gd name="T13" fmla="*/ 95 h 117"/>
              <a:gd name="T14" fmla="*/ 98 w 120"/>
              <a:gd name="T15" fmla="*/ 95 h 117"/>
              <a:gd name="T16" fmla="*/ 98 w 120"/>
              <a:gd name="T17" fmla="*/ 1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7">
                <a:moveTo>
                  <a:pt x="98" y="19"/>
                </a:moveTo>
                <a:lnTo>
                  <a:pt x="98" y="19"/>
                </a:lnTo>
                <a:cubicBezTo>
                  <a:pt x="77" y="0"/>
                  <a:pt x="43" y="0"/>
                  <a:pt x="21" y="19"/>
                </a:cubicBezTo>
                <a:lnTo>
                  <a:pt x="21" y="19"/>
                </a:lnTo>
                <a:cubicBezTo>
                  <a:pt x="0" y="40"/>
                  <a:pt x="0" y="74"/>
                  <a:pt x="21" y="95"/>
                </a:cubicBezTo>
                <a:lnTo>
                  <a:pt x="21" y="95"/>
                </a:lnTo>
                <a:cubicBezTo>
                  <a:pt x="43" y="116"/>
                  <a:pt x="77" y="116"/>
                  <a:pt x="98" y="95"/>
                </a:cubicBezTo>
                <a:lnTo>
                  <a:pt x="98" y="95"/>
                </a:lnTo>
                <a:cubicBezTo>
                  <a:pt x="119" y="74"/>
                  <a:pt x="119" y="40"/>
                  <a:pt x="98" y="19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6" name="Freeform 290">
            <a:extLst>
              <a:ext uri="{FF2B5EF4-FFF2-40B4-BE49-F238E27FC236}">
                <a16:creationId xmlns:a16="http://schemas.microsoft.com/office/drawing/2014/main" id="{655C55E0-E9A8-0A41-A700-117E17FA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1763016"/>
            <a:ext cx="93191" cy="105348"/>
          </a:xfrm>
          <a:custGeom>
            <a:avLst/>
            <a:gdLst>
              <a:gd name="T0" fmla="*/ 81 w 103"/>
              <a:gd name="T1" fmla="*/ 19 h 115"/>
              <a:gd name="T2" fmla="*/ 81 w 103"/>
              <a:gd name="T3" fmla="*/ 19 h 115"/>
              <a:gd name="T4" fmla="*/ 4 w 103"/>
              <a:gd name="T5" fmla="*/ 19 h 115"/>
              <a:gd name="T6" fmla="*/ 4 w 103"/>
              <a:gd name="T7" fmla="*/ 19 h 115"/>
              <a:gd name="T8" fmla="*/ 0 w 103"/>
              <a:gd name="T9" fmla="*/ 28 h 115"/>
              <a:gd name="T10" fmla="*/ 0 w 103"/>
              <a:gd name="T11" fmla="*/ 28 h 115"/>
              <a:gd name="T12" fmla="*/ 57 w 103"/>
              <a:gd name="T13" fmla="*/ 32 h 115"/>
              <a:gd name="T14" fmla="*/ 57 w 103"/>
              <a:gd name="T15" fmla="*/ 32 h 115"/>
              <a:gd name="T16" fmla="*/ 57 w 103"/>
              <a:gd name="T17" fmla="*/ 95 h 115"/>
              <a:gd name="T18" fmla="*/ 57 w 103"/>
              <a:gd name="T19" fmla="*/ 95 h 115"/>
              <a:gd name="T20" fmla="*/ 28 w 103"/>
              <a:gd name="T21" fmla="*/ 108 h 115"/>
              <a:gd name="T22" fmla="*/ 28 w 103"/>
              <a:gd name="T23" fmla="*/ 108 h 115"/>
              <a:gd name="T24" fmla="*/ 81 w 103"/>
              <a:gd name="T25" fmla="*/ 95 h 115"/>
              <a:gd name="T26" fmla="*/ 81 w 103"/>
              <a:gd name="T27" fmla="*/ 95 h 115"/>
              <a:gd name="T28" fmla="*/ 81 w 103"/>
              <a:gd name="T29" fmla="*/ 1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81" y="19"/>
                </a:moveTo>
                <a:lnTo>
                  <a:pt x="81" y="19"/>
                </a:lnTo>
                <a:cubicBezTo>
                  <a:pt x="60" y="0"/>
                  <a:pt x="26" y="0"/>
                  <a:pt x="4" y="19"/>
                </a:cubicBezTo>
                <a:lnTo>
                  <a:pt x="4" y="19"/>
                </a:lnTo>
                <a:cubicBezTo>
                  <a:pt x="2" y="21"/>
                  <a:pt x="0" y="25"/>
                  <a:pt x="0" y="28"/>
                </a:cubicBezTo>
                <a:lnTo>
                  <a:pt x="0" y="28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49"/>
                  <a:pt x="74" y="78"/>
                  <a:pt x="57" y="95"/>
                </a:cubicBezTo>
                <a:lnTo>
                  <a:pt x="57" y="95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4"/>
                  <a:pt x="66" y="110"/>
                  <a:pt x="81" y="95"/>
                </a:cubicBezTo>
                <a:lnTo>
                  <a:pt x="81" y="95"/>
                </a:lnTo>
                <a:cubicBezTo>
                  <a:pt x="102" y="74"/>
                  <a:pt x="102" y="40"/>
                  <a:pt x="81" y="19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7" name="Freeform 291">
            <a:extLst>
              <a:ext uri="{FF2B5EF4-FFF2-40B4-BE49-F238E27FC236}">
                <a16:creationId xmlns:a16="http://schemas.microsoft.com/office/drawing/2014/main" id="{BF1F8043-C576-D046-9E88-C5F9B0B4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1977765"/>
            <a:ext cx="109398" cy="109398"/>
          </a:xfrm>
          <a:custGeom>
            <a:avLst/>
            <a:gdLst>
              <a:gd name="T0" fmla="*/ 98 w 120"/>
              <a:gd name="T1" fmla="*/ 21 h 117"/>
              <a:gd name="T2" fmla="*/ 98 w 120"/>
              <a:gd name="T3" fmla="*/ 21 h 117"/>
              <a:gd name="T4" fmla="*/ 21 w 120"/>
              <a:gd name="T5" fmla="*/ 21 h 117"/>
              <a:gd name="T6" fmla="*/ 21 w 120"/>
              <a:gd name="T7" fmla="*/ 21 h 117"/>
              <a:gd name="T8" fmla="*/ 21 w 120"/>
              <a:gd name="T9" fmla="*/ 95 h 117"/>
              <a:gd name="T10" fmla="*/ 21 w 120"/>
              <a:gd name="T11" fmla="*/ 95 h 117"/>
              <a:gd name="T12" fmla="*/ 98 w 120"/>
              <a:gd name="T13" fmla="*/ 95 h 117"/>
              <a:gd name="T14" fmla="*/ 98 w 120"/>
              <a:gd name="T15" fmla="*/ 95 h 117"/>
              <a:gd name="T16" fmla="*/ 98 w 120"/>
              <a:gd name="T17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7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5"/>
                </a:cubicBezTo>
                <a:lnTo>
                  <a:pt x="21" y="95"/>
                </a:lnTo>
                <a:cubicBezTo>
                  <a:pt x="43" y="116"/>
                  <a:pt x="77" y="116"/>
                  <a:pt x="98" y="95"/>
                </a:cubicBezTo>
                <a:lnTo>
                  <a:pt x="98" y="95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8" name="Freeform 292">
            <a:extLst>
              <a:ext uri="{FF2B5EF4-FFF2-40B4-BE49-F238E27FC236}">
                <a16:creationId xmlns:a16="http://schemas.microsoft.com/office/drawing/2014/main" id="{A194D16A-3800-6C4C-90D6-53E0ED2D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1977765"/>
            <a:ext cx="93191" cy="105348"/>
          </a:xfrm>
          <a:custGeom>
            <a:avLst/>
            <a:gdLst>
              <a:gd name="T0" fmla="*/ 81 w 103"/>
              <a:gd name="T1" fmla="*/ 21 h 115"/>
              <a:gd name="T2" fmla="*/ 81 w 103"/>
              <a:gd name="T3" fmla="*/ 21 h 115"/>
              <a:gd name="T4" fmla="*/ 4 w 103"/>
              <a:gd name="T5" fmla="*/ 21 h 115"/>
              <a:gd name="T6" fmla="*/ 4 w 103"/>
              <a:gd name="T7" fmla="*/ 21 h 115"/>
              <a:gd name="T8" fmla="*/ 0 w 103"/>
              <a:gd name="T9" fmla="*/ 27 h 115"/>
              <a:gd name="T10" fmla="*/ 0 w 103"/>
              <a:gd name="T11" fmla="*/ 27 h 115"/>
              <a:gd name="T12" fmla="*/ 57 w 103"/>
              <a:gd name="T13" fmla="*/ 32 h 115"/>
              <a:gd name="T14" fmla="*/ 57 w 103"/>
              <a:gd name="T15" fmla="*/ 32 h 115"/>
              <a:gd name="T16" fmla="*/ 57 w 103"/>
              <a:gd name="T17" fmla="*/ 95 h 115"/>
              <a:gd name="T18" fmla="*/ 57 w 103"/>
              <a:gd name="T19" fmla="*/ 95 h 115"/>
              <a:gd name="T20" fmla="*/ 28 w 103"/>
              <a:gd name="T21" fmla="*/ 108 h 115"/>
              <a:gd name="T22" fmla="*/ 28 w 103"/>
              <a:gd name="T23" fmla="*/ 108 h 115"/>
              <a:gd name="T24" fmla="*/ 81 w 103"/>
              <a:gd name="T25" fmla="*/ 95 h 115"/>
              <a:gd name="T26" fmla="*/ 81 w 103"/>
              <a:gd name="T27" fmla="*/ 95 h 115"/>
              <a:gd name="T28" fmla="*/ 81 w 103"/>
              <a:gd name="T29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5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7"/>
                </a:cubicBezTo>
                <a:lnTo>
                  <a:pt x="0" y="27"/>
                </a:lnTo>
                <a:cubicBezTo>
                  <a:pt x="17" y="15"/>
                  <a:pt x="40" y="17"/>
                  <a:pt x="57" y="32"/>
                </a:cubicBezTo>
                <a:lnTo>
                  <a:pt x="57" y="32"/>
                </a:lnTo>
                <a:cubicBezTo>
                  <a:pt x="74" y="51"/>
                  <a:pt x="74" y="78"/>
                  <a:pt x="57" y="95"/>
                </a:cubicBezTo>
                <a:lnTo>
                  <a:pt x="57" y="95"/>
                </a:lnTo>
                <a:cubicBezTo>
                  <a:pt x="49" y="104"/>
                  <a:pt x="38" y="108"/>
                  <a:pt x="28" y="108"/>
                </a:cubicBezTo>
                <a:lnTo>
                  <a:pt x="28" y="108"/>
                </a:lnTo>
                <a:cubicBezTo>
                  <a:pt x="45" y="114"/>
                  <a:pt x="66" y="110"/>
                  <a:pt x="81" y="95"/>
                </a:cubicBezTo>
                <a:lnTo>
                  <a:pt x="81" y="95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9" name="Freeform 293">
            <a:extLst>
              <a:ext uri="{FF2B5EF4-FFF2-40B4-BE49-F238E27FC236}">
                <a16:creationId xmlns:a16="http://schemas.microsoft.com/office/drawing/2014/main" id="{860FBFAC-437C-114C-82FF-01FD809F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16" y="12196564"/>
            <a:ext cx="109398" cy="109398"/>
          </a:xfrm>
          <a:custGeom>
            <a:avLst/>
            <a:gdLst>
              <a:gd name="T0" fmla="*/ 98 w 120"/>
              <a:gd name="T1" fmla="*/ 21 h 119"/>
              <a:gd name="T2" fmla="*/ 98 w 120"/>
              <a:gd name="T3" fmla="*/ 21 h 119"/>
              <a:gd name="T4" fmla="*/ 21 w 120"/>
              <a:gd name="T5" fmla="*/ 21 h 119"/>
              <a:gd name="T6" fmla="*/ 21 w 120"/>
              <a:gd name="T7" fmla="*/ 21 h 119"/>
              <a:gd name="T8" fmla="*/ 21 w 120"/>
              <a:gd name="T9" fmla="*/ 97 h 119"/>
              <a:gd name="T10" fmla="*/ 21 w 120"/>
              <a:gd name="T11" fmla="*/ 97 h 119"/>
              <a:gd name="T12" fmla="*/ 98 w 120"/>
              <a:gd name="T13" fmla="*/ 97 h 119"/>
              <a:gd name="T14" fmla="*/ 98 w 120"/>
              <a:gd name="T15" fmla="*/ 97 h 119"/>
              <a:gd name="T16" fmla="*/ 98 w 120"/>
              <a:gd name="T17" fmla="*/ 2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19">
                <a:moveTo>
                  <a:pt x="98" y="21"/>
                </a:moveTo>
                <a:lnTo>
                  <a:pt x="98" y="21"/>
                </a:lnTo>
                <a:cubicBezTo>
                  <a:pt x="77" y="0"/>
                  <a:pt x="43" y="0"/>
                  <a:pt x="21" y="21"/>
                </a:cubicBezTo>
                <a:lnTo>
                  <a:pt x="21" y="21"/>
                </a:lnTo>
                <a:cubicBezTo>
                  <a:pt x="0" y="42"/>
                  <a:pt x="0" y="76"/>
                  <a:pt x="21" y="97"/>
                </a:cubicBezTo>
                <a:lnTo>
                  <a:pt x="21" y="97"/>
                </a:lnTo>
                <a:cubicBezTo>
                  <a:pt x="43" y="118"/>
                  <a:pt x="77" y="118"/>
                  <a:pt x="98" y="97"/>
                </a:cubicBezTo>
                <a:lnTo>
                  <a:pt x="98" y="97"/>
                </a:lnTo>
                <a:cubicBezTo>
                  <a:pt x="119" y="76"/>
                  <a:pt x="119" y="42"/>
                  <a:pt x="98" y="21"/>
                </a:cubicBezTo>
              </a:path>
            </a:pathLst>
          </a:custGeom>
          <a:solidFill>
            <a:srgbClr val="7E2E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0" name="Freeform 294">
            <a:extLst>
              <a:ext uri="{FF2B5EF4-FFF2-40B4-BE49-F238E27FC236}">
                <a16:creationId xmlns:a16="http://schemas.microsoft.com/office/drawing/2014/main" id="{FED85ECA-596C-A94D-84BE-9B717CD6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23" y="12196564"/>
            <a:ext cx="93191" cy="109398"/>
          </a:xfrm>
          <a:custGeom>
            <a:avLst/>
            <a:gdLst>
              <a:gd name="T0" fmla="*/ 81 w 103"/>
              <a:gd name="T1" fmla="*/ 21 h 117"/>
              <a:gd name="T2" fmla="*/ 81 w 103"/>
              <a:gd name="T3" fmla="*/ 21 h 117"/>
              <a:gd name="T4" fmla="*/ 4 w 103"/>
              <a:gd name="T5" fmla="*/ 21 h 117"/>
              <a:gd name="T6" fmla="*/ 4 w 103"/>
              <a:gd name="T7" fmla="*/ 21 h 117"/>
              <a:gd name="T8" fmla="*/ 0 w 103"/>
              <a:gd name="T9" fmla="*/ 27 h 117"/>
              <a:gd name="T10" fmla="*/ 0 w 103"/>
              <a:gd name="T11" fmla="*/ 27 h 117"/>
              <a:gd name="T12" fmla="*/ 57 w 103"/>
              <a:gd name="T13" fmla="*/ 34 h 117"/>
              <a:gd name="T14" fmla="*/ 57 w 103"/>
              <a:gd name="T15" fmla="*/ 34 h 117"/>
              <a:gd name="T16" fmla="*/ 57 w 103"/>
              <a:gd name="T17" fmla="*/ 97 h 117"/>
              <a:gd name="T18" fmla="*/ 57 w 103"/>
              <a:gd name="T19" fmla="*/ 97 h 117"/>
              <a:gd name="T20" fmla="*/ 28 w 103"/>
              <a:gd name="T21" fmla="*/ 110 h 117"/>
              <a:gd name="T22" fmla="*/ 28 w 103"/>
              <a:gd name="T23" fmla="*/ 110 h 117"/>
              <a:gd name="T24" fmla="*/ 81 w 103"/>
              <a:gd name="T25" fmla="*/ 97 h 117"/>
              <a:gd name="T26" fmla="*/ 81 w 103"/>
              <a:gd name="T27" fmla="*/ 97 h 117"/>
              <a:gd name="T28" fmla="*/ 81 w 103"/>
              <a:gd name="T29" fmla="*/ 21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117">
                <a:moveTo>
                  <a:pt x="81" y="21"/>
                </a:moveTo>
                <a:lnTo>
                  <a:pt x="81" y="21"/>
                </a:lnTo>
                <a:cubicBezTo>
                  <a:pt x="60" y="0"/>
                  <a:pt x="26" y="0"/>
                  <a:pt x="4" y="21"/>
                </a:cubicBezTo>
                <a:lnTo>
                  <a:pt x="4" y="21"/>
                </a:lnTo>
                <a:cubicBezTo>
                  <a:pt x="2" y="23"/>
                  <a:pt x="0" y="25"/>
                  <a:pt x="0" y="27"/>
                </a:cubicBezTo>
                <a:lnTo>
                  <a:pt x="0" y="27"/>
                </a:lnTo>
                <a:cubicBezTo>
                  <a:pt x="17" y="15"/>
                  <a:pt x="40" y="17"/>
                  <a:pt x="57" y="34"/>
                </a:cubicBezTo>
                <a:lnTo>
                  <a:pt x="57" y="34"/>
                </a:lnTo>
                <a:cubicBezTo>
                  <a:pt x="74" y="51"/>
                  <a:pt x="74" y="78"/>
                  <a:pt x="57" y="97"/>
                </a:cubicBezTo>
                <a:lnTo>
                  <a:pt x="57" y="97"/>
                </a:lnTo>
                <a:cubicBezTo>
                  <a:pt x="49" y="106"/>
                  <a:pt x="38" y="110"/>
                  <a:pt x="28" y="110"/>
                </a:cubicBezTo>
                <a:lnTo>
                  <a:pt x="28" y="110"/>
                </a:lnTo>
                <a:cubicBezTo>
                  <a:pt x="45" y="116"/>
                  <a:pt x="66" y="112"/>
                  <a:pt x="81" y="97"/>
                </a:cubicBezTo>
                <a:lnTo>
                  <a:pt x="81" y="97"/>
                </a:lnTo>
                <a:cubicBezTo>
                  <a:pt x="102" y="76"/>
                  <a:pt x="102" y="42"/>
                  <a:pt x="81" y="21"/>
                </a:cubicBez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1" name="Freeform 295">
            <a:extLst>
              <a:ext uri="{FF2B5EF4-FFF2-40B4-BE49-F238E27FC236}">
                <a16:creationId xmlns:a16="http://schemas.microsoft.com/office/drawing/2014/main" id="{67F8FA6E-7ED3-A448-AEEA-91832F21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9396746"/>
            <a:ext cx="316043" cy="81037"/>
          </a:xfrm>
          <a:custGeom>
            <a:avLst/>
            <a:gdLst>
              <a:gd name="T0" fmla="*/ 345 w 346"/>
              <a:gd name="T1" fmla="*/ 42 h 86"/>
              <a:gd name="T2" fmla="*/ 345 w 346"/>
              <a:gd name="T3" fmla="*/ 42 h 86"/>
              <a:gd name="T4" fmla="*/ 303 w 346"/>
              <a:gd name="T5" fmla="*/ 85 h 86"/>
              <a:gd name="T6" fmla="*/ 43 w 346"/>
              <a:gd name="T7" fmla="*/ 85 h 86"/>
              <a:gd name="T8" fmla="*/ 43 w 346"/>
              <a:gd name="T9" fmla="*/ 85 h 86"/>
              <a:gd name="T10" fmla="*/ 0 w 346"/>
              <a:gd name="T11" fmla="*/ 42 h 86"/>
              <a:gd name="T12" fmla="*/ 0 w 346"/>
              <a:gd name="T13" fmla="*/ 42 h 86"/>
              <a:gd name="T14" fmla="*/ 0 w 346"/>
              <a:gd name="T15" fmla="*/ 42 h 86"/>
              <a:gd name="T16" fmla="*/ 43 w 346"/>
              <a:gd name="T17" fmla="*/ 0 h 86"/>
              <a:gd name="T18" fmla="*/ 303 w 346"/>
              <a:gd name="T19" fmla="*/ 0 h 86"/>
              <a:gd name="T20" fmla="*/ 303 w 346"/>
              <a:gd name="T21" fmla="*/ 0 h 86"/>
              <a:gd name="T22" fmla="*/ 345 w 346"/>
              <a:gd name="T23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6">
                <a:moveTo>
                  <a:pt x="345" y="42"/>
                </a:moveTo>
                <a:lnTo>
                  <a:pt x="345" y="42"/>
                </a:lnTo>
                <a:cubicBezTo>
                  <a:pt x="345" y="66"/>
                  <a:pt x="326" y="85"/>
                  <a:pt x="303" y="85"/>
                </a:cubicBez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2" name="Freeform 296">
            <a:extLst>
              <a:ext uri="{FF2B5EF4-FFF2-40B4-BE49-F238E27FC236}">
                <a16:creationId xmlns:a16="http://schemas.microsoft.com/office/drawing/2014/main" id="{87394BED-A2CF-2348-8DF1-E1BDEBF8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9400799"/>
            <a:ext cx="316043" cy="76984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38"/>
                  <a:pt x="28" y="19"/>
                </a:cubicBezTo>
                <a:lnTo>
                  <a:pt x="28" y="19"/>
                </a:lnTo>
                <a:cubicBezTo>
                  <a:pt x="28" y="13"/>
                  <a:pt x="30" y="7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2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3" name="Freeform 297">
            <a:extLst>
              <a:ext uri="{FF2B5EF4-FFF2-40B4-BE49-F238E27FC236}">
                <a16:creationId xmlns:a16="http://schemas.microsoft.com/office/drawing/2014/main" id="{AA223E9D-B453-1443-9AF3-0B553645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9408903"/>
            <a:ext cx="259317" cy="20258"/>
          </a:xfrm>
          <a:custGeom>
            <a:avLst/>
            <a:gdLst>
              <a:gd name="T0" fmla="*/ 280 w 281"/>
              <a:gd name="T1" fmla="*/ 10 h 22"/>
              <a:gd name="T2" fmla="*/ 280 w 281"/>
              <a:gd name="T3" fmla="*/ 10 h 22"/>
              <a:gd name="T4" fmla="*/ 271 w 281"/>
              <a:gd name="T5" fmla="*/ 21 h 22"/>
              <a:gd name="T6" fmla="*/ 11 w 281"/>
              <a:gd name="T7" fmla="*/ 21 h 22"/>
              <a:gd name="T8" fmla="*/ 11 w 281"/>
              <a:gd name="T9" fmla="*/ 21 h 22"/>
              <a:gd name="T10" fmla="*/ 0 w 281"/>
              <a:gd name="T11" fmla="*/ 10 h 22"/>
              <a:gd name="T12" fmla="*/ 0 w 281"/>
              <a:gd name="T13" fmla="*/ 10 h 22"/>
              <a:gd name="T14" fmla="*/ 0 w 281"/>
              <a:gd name="T15" fmla="*/ 10 h 22"/>
              <a:gd name="T16" fmla="*/ 11 w 281"/>
              <a:gd name="T17" fmla="*/ 0 h 22"/>
              <a:gd name="T18" fmla="*/ 271 w 281"/>
              <a:gd name="T19" fmla="*/ 0 h 22"/>
              <a:gd name="T20" fmla="*/ 271 w 281"/>
              <a:gd name="T21" fmla="*/ 0 h 22"/>
              <a:gd name="T22" fmla="*/ 280 w 28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2">
                <a:moveTo>
                  <a:pt x="280" y="10"/>
                </a:moveTo>
                <a:lnTo>
                  <a:pt x="280" y="10"/>
                </a:lnTo>
                <a:cubicBezTo>
                  <a:pt x="280" y="15"/>
                  <a:pt x="276" y="21"/>
                  <a:pt x="271" y="21"/>
                </a:cubicBezTo>
                <a:lnTo>
                  <a:pt x="11" y="21"/>
                </a:lnTo>
                <a:lnTo>
                  <a:pt x="11" y="21"/>
                </a:lnTo>
                <a:cubicBezTo>
                  <a:pt x="5" y="21"/>
                  <a:pt x="0" y="15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4" name="Freeform 298">
            <a:extLst>
              <a:ext uri="{FF2B5EF4-FFF2-40B4-BE49-F238E27FC236}">
                <a16:creationId xmlns:a16="http://schemas.microsoft.com/office/drawing/2014/main" id="{BDF8E6E3-D46C-F04F-9299-47027E9C9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9615545"/>
            <a:ext cx="316043" cy="76986"/>
          </a:xfrm>
          <a:custGeom>
            <a:avLst/>
            <a:gdLst>
              <a:gd name="T0" fmla="*/ 345 w 346"/>
              <a:gd name="T1" fmla="*/ 40 h 84"/>
              <a:gd name="T2" fmla="*/ 345 w 346"/>
              <a:gd name="T3" fmla="*/ 40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0 h 84"/>
              <a:gd name="T12" fmla="*/ 0 w 346"/>
              <a:gd name="T13" fmla="*/ 40 h 84"/>
              <a:gd name="T14" fmla="*/ 0 w 346"/>
              <a:gd name="T15" fmla="*/ 40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0"/>
                </a:moveTo>
                <a:lnTo>
                  <a:pt x="345" y="40"/>
                </a:lnTo>
                <a:cubicBezTo>
                  <a:pt x="345" y="64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4"/>
                  <a:pt x="0" y="40"/>
                </a:cubicBezTo>
                <a:lnTo>
                  <a:pt x="0" y="40"/>
                </a:lnTo>
                <a:lnTo>
                  <a:pt x="0" y="40"/>
                </a:lnTo>
                <a:cubicBezTo>
                  <a:pt x="0" y="17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7"/>
                  <a:pt x="345" y="4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5" name="Freeform 299">
            <a:extLst>
              <a:ext uri="{FF2B5EF4-FFF2-40B4-BE49-F238E27FC236}">
                <a16:creationId xmlns:a16="http://schemas.microsoft.com/office/drawing/2014/main" id="{9F6A80CF-F678-444B-9FA6-1BAE75B1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9615545"/>
            <a:ext cx="316043" cy="76986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38"/>
                  <a:pt x="28" y="19"/>
                </a:cubicBezTo>
                <a:lnTo>
                  <a:pt x="28" y="19"/>
                </a:lnTo>
                <a:cubicBezTo>
                  <a:pt x="28" y="13"/>
                  <a:pt x="30" y="7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4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6" name="Freeform 300">
            <a:extLst>
              <a:ext uri="{FF2B5EF4-FFF2-40B4-BE49-F238E27FC236}">
                <a16:creationId xmlns:a16="http://schemas.microsoft.com/office/drawing/2014/main" id="{D7B21E51-AAB1-A24D-951B-E63A2E8A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9623649"/>
            <a:ext cx="259317" cy="20260"/>
          </a:xfrm>
          <a:custGeom>
            <a:avLst/>
            <a:gdLst>
              <a:gd name="T0" fmla="*/ 280 w 281"/>
              <a:gd name="T1" fmla="*/ 10 h 22"/>
              <a:gd name="T2" fmla="*/ 280 w 281"/>
              <a:gd name="T3" fmla="*/ 10 h 22"/>
              <a:gd name="T4" fmla="*/ 271 w 281"/>
              <a:gd name="T5" fmla="*/ 21 h 22"/>
              <a:gd name="T6" fmla="*/ 11 w 281"/>
              <a:gd name="T7" fmla="*/ 21 h 22"/>
              <a:gd name="T8" fmla="*/ 11 w 281"/>
              <a:gd name="T9" fmla="*/ 21 h 22"/>
              <a:gd name="T10" fmla="*/ 0 w 281"/>
              <a:gd name="T11" fmla="*/ 10 h 22"/>
              <a:gd name="T12" fmla="*/ 0 w 281"/>
              <a:gd name="T13" fmla="*/ 10 h 22"/>
              <a:gd name="T14" fmla="*/ 0 w 281"/>
              <a:gd name="T15" fmla="*/ 10 h 22"/>
              <a:gd name="T16" fmla="*/ 11 w 281"/>
              <a:gd name="T17" fmla="*/ 0 h 22"/>
              <a:gd name="T18" fmla="*/ 271 w 281"/>
              <a:gd name="T19" fmla="*/ 0 h 22"/>
              <a:gd name="T20" fmla="*/ 271 w 281"/>
              <a:gd name="T21" fmla="*/ 0 h 22"/>
              <a:gd name="T22" fmla="*/ 280 w 28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2">
                <a:moveTo>
                  <a:pt x="280" y="10"/>
                </a:moveTo>
                <a:lnTo>
                  <a:pt x="280" y="10"/>
                </a:lnTo>
                <a:cubicBezTo>
                  <a:pt x="280" y="17"/>
                  <a:pt x="276" y="21"/>
                  <a:pt x="271" y="21"/>
                </a:cubicBezTo>
                <a:lnTo>
                  <a:pt x="11" y="21"/>
                </a:lnTo>
                <a:lnTo>
                  <a:pt x="11" y="21"/>
                </a:lnTo>
                <a:cubicBezTo>
                  <a:pt x="5" y="21"/>
                  <a:pt x="0" y="17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7" name="Freeform 301">
            <a:extLst>
              <a:ext uri="{FF2B5EF4-FFF2-40B4-BE49-F238E27FC236}">
                <a16:creationId xmlns:a16="http://schemas.microsoft.com/office/drawing/2014/main" id="{FA07F0F3-A720-7845-92BE-245B03DF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9830293"/>
            <a:ext cx="316043" cy="76984"/>
          </a:xfrm>
          <a:custGeom>
            <a:avLst/>
            <a:gdLst>
              <a:gd name="T0" fmla="*/ 345 w 346"/>
              <a:gd name="T1" fmla="*/ 42 h 84"/>
              <a:gd name="T2" fmla="*/ 345 w 346"/>
              <a:gd name="T3" fmla="*/ 42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2 h 84"/>
              <a:gd name="T12" fmla="*/ 0 w 346"/>
              <a:gd name="T13" fmla="*/ 42 h 84"/>
              <a:gd name="T14" fmla="*/ 0 w 346"/>
              <a:gd name="T15" fmla="*/ 42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2"/>
                </a:moveTo>
                <a:lnTo>
                  <a:pt x="345" y="42"/>
                </a:lnTo>
                <a:cubicBezTo>
                  <a:pt x="345" y="64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4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8" name="Freeform 302">
            <a:extLst>
              <a:ext uri="{FF2B5EF4-FFF2-40B4-BE49-F238E27FC236}">
                <a16:creationId xmlns:a16="http://schemas.microsoft.com/office/drawing/2014/main" id="{DF904A4F-1084-A84C-B88D-F89A5101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9830293"/>
            <a:ext cx="316043" cy="76984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21 h 84"/>
              <a:gd name="T8" fmla="*/ 28 w 346"/>
              <a:gd name="T9" fmla="*/ 21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2 h 84"/>
              <a:gd name="T16" fmla="*/ 0 w 346"/>
              <a:gd name="T17" fmla="*/ 42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2 h 84"/>
              <a:gd name="T26" fmla="*/ 345 w 346"/>
              <a:gd name="T27" fmla="*/ 42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40"/>
                  <a:pt x="28" y="21"/>
                </a:cubicBezTo>
                <a:lnTo>
                  <a:pt x="28" y="21"/>
                </a:lnTo>
                <a:cubicBezTo>
                  <a:pt x="28" y="13"/>
                  <a:pt x="30" y="7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2"/>
                </a:cubicBezTo>
                <a:lnTo>
                  <a:pt x="0" y="42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2"/>
                </a:cubicBezTo>
                <a:lnTo>
                  <a:pt x="345" y="42"/>
                </a:lnTo>
                <a:cubicBezTo>
                  <a:pt x="345" y="38"/>
                  <a:pt x="345" y="34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09" name="Freeform 303">
            <a:extLst>
              <a:ext uri="{FF2B5EF4-FFF2-40B4-BE49-F238E27FC236}">
                <a16:creationId xmlns:a16="http://schemas.microsoft.com/office/drawing/2014/main" id="{1F27E2E7-A2AA-0245-BD39-DFF8A776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9838397"/>
            <a:ext cx="259317" cy="20258"/>
          </a:xfrm>
          <a:custGeom>
            <a:avLst/>
            <a:gdLst>
              <a:gd name="T0" fmla="*/ 280 w 281"/>
              <a:gd name="T1" fmla="*/ 10 h 22"/>
              <a:gd name="T2" fmla="*/ 280 w 281"/>
              <a:gd name="T3" fmla="*/ 10 h 22"/>
              <a:gd name="T4" fmla="*/ 271 w 281"/>
              <a:gd name="T5" fmla="*/ 21 h 22"/>
              <a:gd name="T6" fmla="*/ 11 w 281"/>
              <a:gd name="T7" fmla="*/ 21 h 22"/>
              <a:gd name="T8" fmla="*/ 11 w 281"/>
              <a:gd name="T9" fmla="*/ 21 h 22"/>
              <a:gd name="T10" fmla="*/ 0 w 281"/>
              <a:gd name="T11" fmla="*/ 10 h 22"/>
              <a:gd name="T12" fmla="*/ 0 w 281"/>
              <a:gd name="T13" fmla="*/ 10 h 22"/>
              <a:gd name="T14" fmla="*/ 0 w 281"/>
              <a:gd name="T15" fmla="*/ 10 h 22"/>
              <a:gd name="T16" fmla="*/ 11 w 281"/>
              <a:gd name="T17" fmla="*/ 0 h 22"/>
              <a:gd name="T18" fmla="*/ 271 w 281"/>
              <a:gd name="T19" fmla="*/ 0 h 22"/>
              <a:gd name="T20" fmla="*/ 271 w 281"/>
              <a:gd name="T21" fmla="*/ 0 h 22"/>
              <a:gd name="T22" fmla="*/ 280 w 28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2">
                <a:moveTo>
                  <a:pt x="280" y="10"/>
                </a:moveTo>
                <a:lnTo>
                  <a:pt x="280" y="10"/>
                </a:lnTo>
                <a:cubicBezTo>
                  <a:pt x="280" y="17"/>
                  <a:pt x="276" y="21"/>
                  <a:pt x="271" y="21"/>
                </a:cubicBezTo>
                <a:lnTo>
                  <a:pt x="11" y="21"/>
                </a:lnTo>
                <a:lnTo>
                  <a:pt x="11" y="21"/>
                </a:lnTo>
                <a:cubicBezTo>
                  <a:pt x="5" y="21"/>
                  <a:pt x="0" y="17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6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2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0" name="Freeform 304">
            <a:extLst>
              <a:ext uri="{FF2B5EF4-FFF2-40B4-BE49-F238E27FC236}">
                <a16:creationId xmlns:a16="http://schemas.microsoft.com/office/drawing/2014/main" id="{7406EE29-F13F-3A4A-951B-9614A229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049092"/>
            <a:ext cx="316043" cy="76984"/>
          </a:xfrm>
          <a:custGeom>
            <a:avLst/>
            <a:gdLst>
              <a:gd name="T0" fmla="*/ 345 w 346"/>
              <a:gd name="T1" fmla="*/ 42 h 84"/>
              <a:gd name="T2" fmla="*/ 345 w 346"/>
              <a:gd name="T3" fmla="*/ 42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2 h 84"/>
              <a:gd name="T12" fmla="*/ 0 w 346"/>
              <a:gd name="T13" fmla="*/ 42 h 84"/>
              <a:gd name="T14" fmla="*/ 0 w 346"/>
              <a:gd name="T15" fmla="*/ 42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2"/>
                </a:moveTo>
                <a:lnTo>
                  <a:pt x="345" y="42"/>
                </a:lnTo>
                <a:cubicBezTo>
                  <a:pt x="345" y="64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1" name="Freeform 305">
            <a:extLst>
              <a:ext uri="{FF2B5EF4-FFF2-40B4-BE49-F238E27FC236}">
                <a16:creationId xmlns:a16="http://schemas.microsoft.com/office/drawing/2014/main" id="{C2B13D78-0D23-6742-814F-37F6CFB4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049092"/>
            <a:ext cx="316043" cy="76984"/>
          </a:xfrm>
          <a:custGeom>
            <a:avLst/>
            <a:gdLst>
              <a:gd name="T0" fmla="*/ 307 w 346"/>
              <a:gd name="T1" fmla="*/ 53 h 82"/>
              <a:gd name="T2" fmla="*/ 66 w 346"/>
              <a:gd name="T3" fmla="*/ 53 h 82"/>
              <a:gd name="T4" fmla="*/ 66 w 346"/>
              <a:gd name="T5" fmla="*/ 53 h 82"/>
              <a:gd name="T6" fmla="*/ 28 w 346"/>
              <a:gd name="T7" fmla="*/ 19 h 82"/>
              <a:gd name="T8" fmla="*/ 28 w 346"/>
              <a:gd name="T9" fmla="*/ 19 h 82"/>
              <a:gd name="T10" fmla="*/ 34 w 346"/>
              <a:gd name="T11" fmla="*/ 0 h 82"/>
              <a:gd name="T12" fmla="*/ 34 w 346"/>
              <a:gd name="T13" fmla="*/ 0 h 82"/>
              <a:gd name="T14" fmla="*/ 0 w 346"/>
              <a:gd name="T15" fmla="*/ 40 h 82"/>
              <a:gd name="T16" fmla="*/ 0 w 346"/>
              <a:gd name="T17" fmla="*/ 40 h 82"/>
              <a:gd name="T18" fmla="*/ 43 w 346"/>
              <a:gd name="T19" fmla="*/ 81 h 82"/>
              <a:gd name="T20" fmla="*/ 303 w 346"/>
              <a:gd name="T21" fmla="*/ 81 h 82"/>
              <a:gd name="T22" fmla="*/ 303 w 346"/>
              <a:gd name="T23" fmla="*/ 81 h 82"/>
              <a:gd name="T24" fmla="*/ 345 w 346"/>
              <a:gd name="T25" fmla="*/ 40 h 82"/>
              <a:gd name="T26" fmla="*/ 345 w 346"/>
              <a:gd name="T27" fmla="*/ 40 h 82"/>
              <a:gd name="T28" fmla="*/ 343 w 346"/>
              <a:gd name="T29" fmla="*/ 30 h 82"/>
              <a:gd name="T30" fmla="*/ 343 w 346"/>
              <a:gd name="T31" fmla="*/ 30 h 82"/>
              <a:gd name="T32" fmla="*/ 307 w 346"/>
              <a:gd name="T33" fmla="*/ 5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2">
                <a:moveTo>
                  <a:pt x="307" y="53"/>
                </a:moveTo>
                <a:lnTo>
                  <a:pt x="66" y="53"/>
                </a:lnTo>
                <a:lnTo>
                  <a:pt x="66" y="53"/>
                </a:lnTo>
                <a:cubicBezTo>
                  <a:pt x="45" y="53"/>
                  <a:pt x="28" y="38"/>
                  <a:pt x="28" y="19"/>
                </a:cubicBezTo>
                <a:lnTo>
                  <a:pt x="28" y="19"/>
                </a:lnTo>
                <a:cubicBezTo>
                  <a:pt x="28" y="11"/>
                  <a:pt x="30" y="4"/>
                  <a:pt x="34" y="0"/>
                </a:cubicBezTo>
                <a:lnTo>
                  <a:pt x="34" y="0"/>
                </a:lnTo>
                <a:cubicBezTo>
                  <a:pt x="15" y="2"/>
                  <a:pt x="0" y="19"/>
                  <a:pt x="0" y="40"/>
                </a:cubicBezTo>
                <a:lnTo>
                  <a:pt x="0" y="40"/>
                </a:lnTo>
                <a:cubicBezTo>
                  <a:pt x="0" y="64"/>
                  <a:pt x="19" y="81"/>
                  <a:pt x="43" y="81"/>
                </a:cubicBezTo>
                <a:lnTo>
                  <a:pt x="303" y="81"/>
                </a:lnTo>
                <a:lnTo>
                  <a:pt x="303" y="81"/>
                </a:lnTo>
                <a:cubicBezTo>
                  <a:pt x="326" y="81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2"/>
                  <a:pt x="343" y="30"/>
                </a:cubicBezTo>
                <a:lnTo>
                  <a:pt x="343" y="30"/>
                </a:lnTo>
                <a:cubicBezTo>
                  <a:pt x="339" y="43"/>
                  <a:pt x="324" y="53"/>
                  <a:pt x="307" y="53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2" name="Freeform 306">
            <a:extLst>
              <a:ext uri="{FF2B5EF4-FFF2-40B4-BE49-F238E27FC236}">
                <a16:creationId xmlns:a16="http://schemas.microsoft.com/office/drawing/2014/main" id="{165268EB-94B0-1B44-B3D5-557F34FD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0057196"/>
            <a:ext cx="259317" cy="20258"/>
          </a:xfrm>
          <a:custGeom>
            <a:avLst/>
            <a:gdLst>
              <a:gd name="T0" fmla="*/ 280 w 281"/>
              <a:gd name="T1" fmla="*/ 8 h 20"/>
              <a:gd name="T2" fmla="*/ 280 w 281"/>
              <a:gd name="T3" fmla="*/ 8 h 20"/>
              <a:gd name="T4" fmla="*/ 271 w 281"/>
              <a:gd name="T5" fmla="*/ 19 h 20"/>
              <a:gd name="T6" fmla="*/ 11 w 281"/>
              <a:gd name="T7" fmla="*/ 19 h 20"/>
              <a:gd name="T8" fmla="*/ 11 w 281"/>
              <a:gd name="T9" fmla="*/ 19 h 20"/>
              <a:gd name="T10" fmla="*/ 0 w 281"/>
              <a:gd name="T11" fmla="*/ 8 h 20"/>
              <a:gd name="T12" fmla="*/ 0 w 281"/>
              <a:gd name="T13" fmla="*/ 8 h 20"/>
              <a:gd name="T14" fmla="*/ 0 w 281"/>
              <a:gd name="T15" fmla="*/ 8 h 20"/>
              <a:gd name="T16" fmla="*/ 11 w 281"/>
              <a:gd name="T17" fmla="*/ 0 h 20"/>
              <a:gd name="T18" fmla="*/ 271 w 281"/>
              <a:gd name="T19" fmla="*/ 0 h 20"/>
              <a:gd name="T20" fmla="*/ 271 w 281"/>
              <a:gd name="T21" fmla="*/ 0 h 20"/>
              <a:gd name="T22" fmla="*/ 280 w 281"/>
              <a:gd name="T23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0">
                <a:moveTo>
                  <a:pt x="280" y="8"/>
                </a:moveTo>
                <a:lnTo>
                  <a:pt x="280" y="8"/>
                </a:lnTo>
                <a:cubicBezTo>
                  <a:pt x="280" y="15"/>
                  <a:pt x="276" y="19"/>
                  <a:pt x="271" y="19"/>
                </a:cubicBezTo>
                <a:lnTo>
                  <a:pt x="11" y="19"/>
                </a:lnTo>
                <a:lnTo>
                  <a:pt x="11" y="19"/>
                </a:lnTo>
                <a:cubicBezTo>
                  <a:pt x="5" y="19"/>
                  <a:pt x="0" y="15"/>
                  <a:pt x="0" y="8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3" name="Freeform 307">
            <a:extLst>
              <a:ext uri="{FF2B5EF4-FFF2-40B4-BE49-F238E27FC236}">
                <a16:creationId xmlns:a16="http://schemas.microsoft.com/office/drawing/2014/main" id="{46815791-D75A-164C-AF87-52976E1F6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263838"/>
            <a:ext cx="316043" cy="81037"/>
          </a:xfrm>
          <a:custGeom>
            <a:avLst/>
            <a:gdLst>
              <a:gd name="T0" fmla="*/ 345 w 346"/>
              <a:gd name="T1" fmla="*/ 42 h 86"/>
              <a:gd name="T2" fmla="*/ 345 w 346"/>
              <a:gd name="T3" fmla="*/ 42 h 86"/>
              <a:gd name="T4" fmla="*/ 303 w 346"/>
              <a:gd name="T5" fmla="*/ 85 h 86"/>
              <a:gd name="T6" fmla="*/ 43 w 346"/>
              <a:gd name="T7" fmla="*/ 85 h 86"/>
              <a:gd name="T8" fmla="*/ 43 w 346"/>
              <a:gd name="T9" fmla="*/ 85 h 86"/>
              <a:gd name="T10" fmla="*/ 0 w 346"/>
              <a:gd name="T11" fmla="*/ 42 h 86"/>
              <a:gd name="T12" fmla="*/ 0 w 346"/>
              <a:gd name="T13" fmla="*/ 42 h 86"/>
              <a:gd name="T14" fmla="*/ 0 w 346"/>
              <a:gd name="T15" fmla="*/ 42 h 86"/>
              <a:gd name="T16" fmla="*/ 43 w 346"/>
              <a:gd name="T17" fmla="*/ 0 h 86"/>
              <a:gd name="T18" fmla="*/ 303 w 346"/>
              <a:gd name="T19" fmla="*/ 0 h 86"/>
              <a:gd name="T20" fmla="*/ 303 w 346"/>
              <a:gd name="T21" fmla="*/ 0 h 86"/>
              <a:gd name="T22" fmla="*/ 345 w 346"/>
              <a:gd name="T23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6">
                <a:moveTo>
                  <a:pt x="345" y="42"/>
                </a:moveTo>
                <a:lnTo>
                  <a:pt x="345" y="42"/>
                </a:lnTo>
                <a:cubicBezTo>
                  <a:pt x="345" y="66"/>
                  <a:pt x="326" y="85"/>
                  <a:pt x="303" y="85"/>
                </a:cubicBez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4" name="Freeform 308">
            <a:extLst>
              <a:ext uri="{FF2B5EF4-FFF2-40B4-BE49-F238E27FC236}">
                <a16:creationId xmlns:a16="http://schemas.microsoft.com/office/drawing/2014/main" id="{7A0C91AA-D56D-8B40-B30A-3A192D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263838"/>
            <a:ext cx="316043" cy="76986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38"/>
                  <a:pt x="28" y="19"/>
                </a:cubicBezTo>
                <a:lnTo>
                  <a:pt x="28" y="19"/>
                </a:lnTo>
                <a:cubicBezTo>
                  <a:pt x="28" y="13"/>
                  <a:pt x="30" y="4"/>
                  <a:pt x="34" y="0"/>
                </a:cubicBezTo>
                <a:lnTo>
                  <a:pt x="34" y="0"/>
                </a:lnTo>
                <a:cubicBezTo>
                  <a:pt x="15" y="2"/>
                  <a:pt x="0" y="19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2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5" name="Freeform 309">
            <a:extLst>
              <a:ext uri="{FF2B5EF4-FFF2-40B4-BE49-F238E27FC236}">
                <a16:creationId xmlns:a16="http://schemas.microsoft.com/office/drawing/2014/main" id="{03AE6FF0-642A-FC4B-B7FE-F236E6B0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0271942"/>
            <a:ext cx="259317" cy="20260"/>
          </a:xfrm>
          <a:custGeom>
            <a:avLst/>
            <a:gdLst>
              <a:gd name="T0" fmla="*/ 280 w 281"/>
              <a:gd name="T1" fmla="*/ 10 h 20"/>
              <a:gd name="T2" fmla="*/ 280 w 281"/>
              <a:gd name="T3" fmla="*/ 10 h 20"/>
              <a:gd name="T4" fmla="*/ 271 w 281"/>
              <a:gd name="T5" fmla="*/ 19 h 20"/>
              <a:gd name="T6" fmla="*/ 11 w 281"/>
              <a:gd name="T7" fmla="*/ 19 h 20"/>
              <a:gd name="T8" fmla="*/ 11 w 281"/>
              <a:gd name="T9" fmla="*/ 19 h 20"/>
              <a:gd name="T10" fmla="*/ 0 w 281"/>
              <a:gd name="T11" fmla="*/ 10 h 20"/>
              <a:gd name="T12" fmla="*/ 0 w 281"/>
              <a:gd name="T13" fmla="*/ 10 h 20"/>
              <a:gd name="T14" fmla="*/ 0 w 281"/>
              <a:gd name="T15" fmla="*/ 10 h 20"/>
              <a:gd name="T16" fmla="*/ 11 w 281"/>
              <a:gd name="T17" fmla="*/ 0 h 20"/>
              <a:gd name="T18" fmla="*/ 271 w 281"/>
              <a:gd name="T19" fmla="*/ 0 h 20"/>
              <a:gd name="T20" fmla="*/ 271 w 281"/>
              <a:gd name="T21" fmla="*/ 0 h 20"/>
              <a:gd name="T22" fmla="*/ 280 w 281"/>
              <a:gd name="T2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0">
                <a:moveTo>
                  <a:pt x="280" y="10"/>
                </a:moveTo>
                <a:lnTo>
                  <a:pt x="280" y="10"/>
                </a:lnTo>
                <a:cubicBezTo>
                  <a:pt x="280" y="14"/>
                  <a:pt x="276" y="19"/>
                  <a:pt x="271" y="19"/>
                </a:cubicBezTo>
                <a:lnTo>
                  <a:pt x="11" y="19"/>
                </a:lnTo>
                <a:lnTo>
                  <a:pt x="11" y="19"/>
                </a:lnTo>
                <a:cubicBezTo>
                  <a:pt x="5" y="19"/>
                  <a:pt x="0" y="14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6" name="Freeform 310">
            <a:extLst>
              <a:ext uri="{FF2B5EF4-FFF2-40B4-BE49-F238E27FC236}">
                <a16:creationId xmlns:a16="http://schemas.microsoft.com/office/drawing/2014/main" id="{C0712885-6F95-AD4E-88DB-141FD27C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478587"/>
            <a:ext cx="316043" cy="81037"/>
          </a:xfrm>
          <a:custGeom>
            <a:avLst/>
            <a:gdLst>
              <a:gd name="T0" fmla="*/ 345 w 346"/>
              <a:gd name="T1" fmla="*/ 42 h 86"/>
              <a:gd name="T2" fmla="*/ 345 w 346"/>
              <a:gd name="T3" fmla="*/ 42 h 86"/>
              <a:gd name="T4" fmla="*/ 303 w 346"/>
              <a:gd name="T5" fmla="*/ 85 h 86"/>
              <a:gd name="T6" fmla="*/ 43 w 346"/>
              <a:gd name="T7" fmla="*/ 85 h 86"/>
              <a:gd name="T8" fmla="*/ 43 w 346"/>
              <a:gd name="T9" fmla="*/ 85 h 86"/>
              <a:gd name="T10" fmla="*/ 0 w 346"/>
              <a:gd name="T11" fmla="*/ 42 h 86"/>
              <a:gd name="T12" fmla="*/ 0 w 346"/>
              <a:gd name="T13" fmla="*/ 42 h 86"/>
              <a:gd name="T14" fmla="*/ 0 w 346"/>
              <a:gd name="T15" fmla="*/ 42 h 86"/>
              <a:gd name="T16" fmla="*/ 43 w 346"/>
              <a:gd name="T17" fmla="*/ 0 h 86"/>
              <a:gd name="T18" fmla="*/ 303 w 346"/>
              <a:gd name="T19" fmla="*/ 0 h 86"/>
              <a:gd name="T20" fmla="*/ 303 w 346"/>
              <a:gd name="T21" fmla="*/ 0 h 86"/>
              <a:gd name="T22" fmla="*/ 345 w 346"/>
              <a:gd name="T23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6">
                <a:moveTo>
                  <a:pt x="345" y="42"/>
                </a:moveTo>
                <a:lnTo>
                  <a:pt x="345" y="42"/>
                </a:lnTo>
                <a:cubicBezTo>
                  <a:pt x="345" y="66"/>
                  <a:pt x="326" y="85"/>
                  <a:pt x="303" y="85"/>
                </a:cubicBez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7" name="Freeform 311">
            <a:extLst>
              <a:ext uri="{FF2B5EF4-FFF2-40B4-BE49-F238E27FC236}">
                <a16:creationId xmlns:a16="http://schemas.microsoft.com/office/drawing/2014/main" id="{1EDB111A-5874-EA43-9928-FF290716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482637"/>
            <a:ext cx="316043" cy="76986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38"/>
                  <a:pt x="28" y="19"/>
                </a:cubicBezTo>
                <a:lnTo>
                  <a:pt x="28" y="19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4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8" name="Freeform 312">
            <a:extLst>
              <a:ext uri="{FF2B5EF4-FFF2-40B4-BE49-F238E27FC236}">
                <a16:creationId xmlns:a16="http://schemas.microsoft.com/office/drawing/2014/main" id="{66597E52-98A4-FD46-AA5C-0F45FC99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0490741"/>
            <a:ext cx="259317" cy="20260"/>
          </a:xfrm>
          <a:custGeom>
            <a:avLst/>
            <a:gdLst>
              <a:gd name="T0" fmla="*/ 280 w 281"/>
              <a:gd name="T1" fmla="*/ 10 h 22"/>
              <a:gd name="T2" fmla="*/ 280 w 281"/>
              <a:gd name="T3" fmla="*/ 10 h 22"/>
              <a:gd name="T4" fmla="*/ 271 w 281"/>
              <a:gd name="T5" fmla="*/ 21 h 22"/>
              <a:gd name="T6" fmla="*/ 11 w 281"/>
              <a:gd name="T7" fmla="*/ 21 h 22"/>
              <a:gd name="T8" fmla="*/ 11 w 281"/>
              <a:gd name="T9" fmla="*/ 21 h 22"/>
              <a:gd name="T10" fmla="*/ 0 w 281"/>
              <a:gd name="T11" fmla="*/ 10 h 22"/>
              <a:gd name="T12" fmla="*/ 0 w 281"/>
              <a:gd name="T13" fmla="*/ 10 h 22"/>
              <a:gd name="T14" fmla="*/ 0 w 281"/>
              <a:gd name="T15" fmla="*/ 10 h 22"/>
              <a:gd name="T16" fmla="*/ 11 w 281"/>
              <a:gd name="T17" fmla="*/ 0 h 22"/>
              <a:gd name="T18" fmla="*/ 271 w 281"/>
              <a:gd name="T19" fmla="*/ 0 h 22"/>
              <a:gd name="T20" fmla="*/ 271 w 281"/>
              <a:gd name="T21" fmla="*/ 0 h 22"/>
              <a:gd name="T22" fmla="*/ 280 w 28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2">
                <a:moveTo>
                  <a:pt x="280" y="10"/>
                </a:moveTo>
                <a:lnTo>
                  <a:pt x="280" y="10"/>
                </a:lnTo>
                <a:cubicBezTo>
                  <a:pt x="280" y="14"/>
                  <a:pt x="276" y="21"/>
                  <a:pt x="271" y="21"/>
                </a:cubicBezTo>
                <a:lnTo>
                  <a:pt x="11" y="21"/>
                </a:lnTo>
                <a:lnTo>
                  <a:pt x="11" y="21"/>
                </a:lnTo>
                <a:cubicBezTo>
                  <a:pt x="5" y="21"/>
                  <a:pt x="0" y="14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9" name="Freeform 313">
            <a:extLst>
              <a:ext uri="{FF2B5EF4-FFF2-40B4-BE49-F238E27FC236}">
                <a16:creationId xmlns:a16="http://schemas.microsoft.com/office/drawing/2014/main" id="{E268F43C-27B6-1D4D-8830-88992919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697386"/>
            <a:ext cx="316043" cy="76984"/>
          </a:xfrm>
          <a:custGeom>
            <a:avLst/>
            <a:gdLst>
              <a:gd name="T0" fmla="*/ 345 w 346"/>
              <a:gd name="T1" fmla="*/ 40 h 84"/>
              <a:gd name="T2" fmla="*/ 345 w 346"/>
              <a:gd name="T3" fmla="*/ 40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0 h 84"/>
              <a:gd name="T12" fmla="*/ 0 w 346"/>
              <a:gd name="T13" fmla="*/ 40 h 84"/>
              <a:gd name="T14" fmla="*/ 0 w 346"/>
              <a:gd name="T15" fmla="*/ 40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0"/>
                </a:moveTo>
                <a:lnTo>
                  <a:pt x="345" y="40"/>
                </a:lnTo>
                <a:cubicBezTo>
                  <a:pt x="345" y="64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4"/>
                  <a:pt x="0" y="40"/>
                </a:cubicBezTo>
                <a:lnTo>
                  <a:pt x="0" y="40"/>
                </a:lnTo>
                <a:lnTo>
                  <a:pt x="0" y="40"/>
                </a:lnTo>
                <a:cubicBezTo>
                  <a:pt x="0" y="17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7"/>
                  <a:pt x="345" y="4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0" name="Freeform 314">
            <a:extLst>
              <a:ext uri="{FF2B5EF4-FFF2-40B4-BE49-F238E27FC236}">
                <a16:creationId xmlns:a16="http://schemas.microsoft.com/office/drawing/2014/main" id="{E9571883-8F5F-1A49-A3ED-D68FAD34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697386"/>
            <a:ext cx="316043" cy="76984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40"/>
                  <a:pt x="28" y="19"/>
                </a:cubicBezTo>
                <a:lnTo>
                  <a:pt x="28" y="19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8"/>
                  <a:pt x="345" y="34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1" name="Freeform 315">
            <a:extLst>
              <a:ext uri="{FF2B5EF4-FFF2-40B4-BE49-F238E27FC236}">
                <a16:creationId xmlns:a16="http://schemas.microsoft.com/office/drawing/2014/main" id="{DAD7B0FC-BEB9-994F-8D2B-F1A818844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0705489"/>
            <a:ext cx="259317" cy="20258"/>
          </a:xfrm>
          <a:custGeom>
            <a:avLst/>
            <a:gdLst>
              <a:gd name="T0" fmla="*/ 280 w 281"/>
              <a:gd name="T1" fmla="*/ 10 h 22"/>
              <a:gd name="T2" fmla="*/ 280 w 281"/>
              <a:gd name="T3" fmla="*/ 10 h 22"/>
              <a:gd name="T4" fmla="*/ 271 w 281"/>
              <a:gd name="T5" fmla="*/ 21 h 22"/>
              <a:gd name="T6" fmla="*/ 11 w 281"/>
              <a:gd name="T7" fmla="*/ 21 h 22"/>
              <a:gd name="T8" fmla="*/ 11 w 281"/>
              <a:gd name="T9" fmla="*/ 21 h 22"/>
              <a:gd name="T10" fmla="*/ 0 w 281"/>
              <a:gd name="T11" fmla="*/ 10 h 22"/>
              <a:gd name="T12" fmla="*/ 0 w 281"/>
              <a:gd name="T13" fmla="*/ 10 h 22"/>
              <a:gd name="T14" fmla="*/ 0 w 281"/>
              <a:gd name="T15" fmla="*/ 10 h 22"/>
              <a:gd name="T16" fmla="*/ 11 w 281"/>
              <a:gd name="T17" fmla="*/ 0 h 22"/>
              <a:gd name="T18" fmla="*/ 271 w 281"/>
              <a:gd name="T19" fmla="*/ 0 h 22"/>
              <a:gd name="T20" fmla="*/ 271 w 281"/>
              <a:gd name="T21" fmla="*/ 0 h 22"/>
              <a:gd name="T22" fmla="*/ 280 w 281"/>
              <a:gd name="T2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2">
                <a:moveTo>
                  <a:pt x="280" y="10"/>
                </a:moveTo>
                <a:lnTo>
                  <a:pt x="280" y="10"/>
                </a:lnTo>
                <a:cubicBezTo>
                  <a:pt x="280" y="16"/>
                  <a:pt x="276" y="21"/>
                  <a:pt x="271" y="21"/>
                </a:cubicBezTo>
                <a:lnTo>
                  <a:pt x="11" y="21"/>
                </a:lnTo>
                <a:lnTo>
                  <a:pt x="11" y="21"/>
                </a:lnTo>
                <a:cubicBezTo>
                  <a:pt x="5" y="21"/>
                  <a:pt x="0" y="16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2" name="Freeform 316">
            <a:extLst>
              <a:ext uri="{FF2B5EF4-FFF2-40B4-BE49-F238E27FC236}">
                <a16:creationId xmlns:a16="http://schemas.microsoft.com/office/drawing/2014/main" id="{D749D15E-5E60-0749-9FEA-FD74424C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912131"/>
            <a:ext cx="316043" cy="76986"/>
          </a:xfrm>
          <a:custGeom>
            <a:avLst/>
            <a:gdLst>
              <a:gd name="T0" fmla="*/ 345 w 346"/>
              <a:gd name="T1" fmla="*/ 40 h 84"/>
              <a:gd name="T2" fmla="*/ 345 w 346"/>
              <a:gd name="T3" fmla="*/ 40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0 h 84"/>
              <a:gd name="T12" fmla="*/ 0 w 346"/>
              <a:gd name="T13" fmla="*/ 40 h 84"/>
              <a:gd name="T14" fmla="*/ 0 w 346"/>
              <a:gd name="T15" fmla="*/ 40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0"/>
                </a:moveTo>
                <a:lnTo>
                  <a:pt x="345" y="40"/>
                </a:lnTo>
                <a:cubicBezTo>
                  <a:pt x="345" y="64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4"/>
                  <a:pt x="0" y="40"/>
                </a:cubicBezTo>
                <a:lnTo>
                  <a:pt x="0" y="40"/>
                </a:lnTo>
                <a:lnTo>
                  <a:pt x="0" y="40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3" name="Freeform 317">
            <a:extLst>
              <a:ext uri="{FF2B5EF4-FFF2-40B4-BE49-F238E27FC236}">
                <a16:creationId xmlns:a16="http://schemas.microsoft.com/office/drawing/2014/main" id="{134EA531-380C-C245-A301-FC8F539A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0912131"/>
            <a:ext cx="316043" cy="76986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21 h 84"/>
              <a:gd name="T8" fmla="*/ 28 w 346"/>
              <a:gd name="T9" fmla="*/ 21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2 h 84"/>
              <a:gd name="T16" fmla="*/ 0 w 346"/>
              <a:gd name="T17" fmla="*/ 42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2 h 84"/>
              <a:gd name="T26" fmla="*/ 345 w 346"/>
              <a:gd name="T27" fmla="*/ 42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40"/>
                  <a:pt x="28" y="21"/>
                </a:cubicBezTo>
                <a:lnTo>
                  <a:pt x="28" y="21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2"/>
                </a:cubicBezTo>
                <a:lnTo>
                  <a:pt x="0" y="42"/>
                </a:lnTo>
                <a:cubicBezTo>
                  <a:pt x="0" y="66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6"/>
                  <a:pt x="345" y="42"/>
                </a:cubicBezTo>
                <a:lnTo>
                  <a:pt x="345" y="42"/>
                </a:lnTo>
                <a:cubicBezTo>
                  <a:pt x="345" y="38"/>
                  <a:pt x="345" y="34"/>
                  <a:pt x="343" y="30"/>
                </a:cubicBezTo>
                <a:lnTo>
                  <a:pt x="343" y="30"/>
                </a:lnTo>
                <a:cubicBezTo>
                  <a:pt x="339" y="44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4" name="Freeform 318">
            <a:extLst>
              <a:ext uri="{FF2B5EF4-FFF2-40B4-BE49-F238E27FC236}">
                <a16:creationId xmlns:a16="http://schemas.microsoft.com/office/drawing/2014/main" id="{5F16209D-9044-C74D-939B-14865092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0920235"/>
            <a:ext cx="259317" cy="20260"/>
          </a:xfrm>
          <a:custGeom>
            <a:avLst/>
            <a:gdLst>
              <a:gd name="T0" fmla="*/ 280 w 281"/>
              <a:gd name="T1" fmla="*/ 11 h 23"/>
              <a:gd name="T2" fmla="*/ 280 w 281"/>
              <a:gd name="T3" fmla="*/ 11 h 23"/>
              <a:gd name="T4" fmla="*/ 271 w 281"/>
              <a:gd name="T5" fmla="*/ 22 h 23"/>
              <a:gd name="T6" fmla="*/ 11 w 281"/>
              <a:gd name="T7" fmla="*/ 22 h 23"/>
              <a:gd name="T8" fmla="*/ 11 w 281"/>
              <a:gd name="T9" fmla="*/ 22 h 23"/>
              <a:gd name="T10" fmla="*/ 0 w 281"/>
              <a:gd name="T11" fmla="*/ 11 h 23"/>
              <a:gd name="T12" fmla="*/ 0 w 281"/>
              <a:gd name="T13" fmla="*/ 11 h 23"/>
              <a:gd name="T14" fmla="*/ 0 w 281"/>
              <a:gd name="T15" fmla="*/ 11 h 23"/>
              <a:gd name="T16" fmla="*/ 11 w 281"/>
              <a:gd name="T17" fmla="*/ 3 h 23"/>
              <a:gd name="T18" fmla="*/ 271 w 281"/>
              <a:gd name="T19" fmla="*/ 3 h 23"/>
              <a:gd name="T20" fmla="*/ 271 w 281"/>
              <a:gd name="T21" fmla="*/ 3 h 23"/>
              <a:gd name="T22" fmla="*/ 280 w 281"/>
              <a:gd name="T23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3">
                <a:moveTo>
                  <a:pt x="280" y="11"/>
                </a:moveTo>
                <a:lnTo>
                  <a:pt x="280" y="11"/>
                </a:lnTo>
                <a:cubicBezTo>
                  <a:pt x="280" y="17"/>
                  <a:pt x="276" y="22"/>
                  <a:pt x="271" y="22"/>
                </a:cubicBezTo>
                <a:lnTo>
                  <a:pt x="11" y="22"/>
                </a:lnTo>
                <a:lnTo>
                  <a:pt x="11" y="22"/>
                </a:lnTo>
                <a:cubicBezTo>
                  <a:pt x="5" y="22"/>
                  <a:pt x="0" y="17"/>
                  <a:pt x="0" y="11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7"/>
                  <a:pt x="5" y="3"/>
                  <a:pt x="11" y="3"/>
                </a:cubicBezTo>
                <a:lnTo>
                  <a:pt x="271" y="3"/>
                </a:lnTo>
                <a:lnTo>
                  <a:pt x="271" y="3"/>
                </a:lnTo>
                <a:cubicBezTo>
                  <a:pt x="276" y="0"/>
                  <a:pt x="280" y="7"/>
                  <a:pt x="280" y="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5" name="Freeform 319">
            <a:extLst>
              <a:ext uri="{FF2B5EF4-FFF2-40B4-BE49-F238E27FC236}">
                <a16:creationId xmlns:a16="http://schemas.microsoft.com/office/drawing/2014/main" id="{6ED9CCCF-0831-CC42-BA70-1A0F4D3A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130930"/>
            <a:ext cx="316043" cy="76986"/>
          </a:xfrm>
          <a:custGeom>
            <a:avLst/>
            <a:gdLst>
              <a:gd name="T0" fmla="*/ 345 w 346"/>
              <a:gd name="T1" fmla="*/ 42 h 84"/>
              <a:gd name="T2" fmla="*/ 345 w 346"/>
              <a:gd name="T3" fmla="*/ 42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2 h 84"/>
              <a:gd name="T12" fmla="*/ 0 w 346"/>
              <a:gd name="T13" fmla="*/ 42 h 84"/>
              <a:gd name="T14" fmla="*/ 0 w 346"/>
              <a:gd name="T15" fmla="*/ 42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2"/>
                </a:moveTo>
                <a:lnTo>
                  <a:pt x="345" y="42"/>
                </a:lnTo>
                <a:cubicBezTo>
                  <a:pt x="345" y="66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6" name="Freeform 320">
            <a:extLst>
              <a:ext uri="{FF2B5EF4-FFF2-40B4-BE49-F238E27FC236}">
                <a16:creationId xmlns:a16="http://schemas.microsoft.com/office/drawing/2014/main" id="{ED01A0A7-90E5-E346-939D-7B410645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130930"/>
            <a:ext cx="316043" cy="76986"/>
          </a:xfrm>
          <a:custGeom>
            <a:avLst/>
            <a:gdLst>
              <a:gd name="T0" fmla="*/ 307 w 346"/>
              <a:gd name="T1" fmla="*/ 53 h 82"/>
              <a:gd name="T2" fmla="*/ 66 w 346"/>
              <a:gd name="T3" fmla="*/ 53 h 82"/>
              <a:gd name="T4" fmla="*/ 66 w 346"/>
              <a:gd name="T5" fmla="*/ 53 h 82"/>
              <a:gd name="T6" fmla="*/ 28 w 346"/>
              <a:gd name="T7" fmla="*/ 19 h 82"/>
              <a:gd name="T8" fmla="*/ 28 w 346"/>
              <a:gd name="T9" fmla="*/ 19 h 82"/>
              <a:gd name="T10" fmla="*/ 34 w 346"/>
              <a:gd name="T11" fmla="*/ 0 h 82"/>
              <a:gd name="T12" fmla="*/ 34 w 346"/>
              <a:gd name="T13" fmla="*/ 0 h 82"/>
              <a:gd name="T14" fmla="*/ 0 w 346"/>
              <a:gd name="T15" fmla="*/ 40 h 82"/>
              <a:gd name="T16" fmla="*/ 0 w 346"/>
              <a:gd name="T17" fmla="*/ 40 h 82"/>
              <a:gd name="T18" fmla="*/ 43 w 346"/>
              <a:gd name="T19" fmla="*/ 81 h 82"/>
              <a:gd name="T20" fmla="*/ 303 w 346"/>
              <a:gd name="T21" fmla="*/ 81 h 82"/>
              <a:gd name="T22" fmla="*/ 303 w 346"/>
              <a:gd name="T23" fmla="*/ 81 h 82"/>
              <a:gd name="T24" fmla="*/ 345 w 346"/>
              <a:gd name="T25" fmla="*/ 40 h 82"/>
              <a:gd name="T26" fmla="*/ 345 w 346"/>
              <a:gd name="T27" fmla="*/ 40 h 82"/>
              <a:gd name="T28" fmla="*/ 343 w 346"/>
              <a:gd name="T29" fmla="*/ 30 h 82"/>
              <a:gd name="T30" fmla="*/ 343 w 346"/>
              <a:gd name="T31" fmla="*/ 30 h 82"/>
              <a:gd name="T32" fmla="*/ 307 w 346"/>
              <a:gd name="T33" fmla="*/ 5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2">
                <a:moveTo>
                  <a:pt x="307" y="53"/>
                </a:moveTo>
                <a:lnTo>
                  <a:pt x="66" y="53"/>
                </a:lnTo>
                <a:lnTo>
                  <a:pt x="66" y="53"/>
                </a:lnTo>
                <a:cubicBezTo>
                  <a:pt x="45" y="53"/>
                  <a:pt x="28" y="38"/>
                  <a:pt x="28" y="19"/>
                </a:cubicBezTo>
                <a:lnTo>
                  <a:pt x="28" y="19"/>
                </a:lnTo>
                <a:cubicBezTo>
                  <a:pt x="28" y="11"/>
                  <a:pt x="30" y="4"/>
                  <a:pt x="34" y="0"/>
                </a:cubicBezTo>
                <a:lnTo>
                  <a:pt x="34" y="0"/>
                </a:lnTo>
                <a:cubicBezTo>
                  <a:pt x="15" y="2"/>
                  <a:pt x="0" y="19"/>
                  <a:pt x="0" y="40"/>
                </a:cubicBezTo>
                <a:lnTo>
                  <a:pt x="0" y="40"/>
                </a:lnTo>
                <a:cubicBezTo>
                  <a:pt x="0" y="64"/>
                  <a:pt x="19" y="81"/>
                  <a:pt x="43" y="81"/>
                </a:cubicBezTo>
                <a:lnTo>
                  <a:pt x="303" y="81"/>
                </a:lnTo>
                <a:lnTo>
                  <a:pt x="303" y="81"/>
                </a:lnTo>
                <a:cubicBezTo>
                  <a:pt x="326" y="81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2"/>
                  <a:pt x="343" y="30"/>
                </a:cubicBezTo>
                <a:lnTo>
                  <a:pt x="343" y="30"/>
                </a:lnTo>
                <a:cubicBezTo>
                  <a:pt x="339" y="42"/>
                  <a:pt x="324" y="53"/>
                  <a:pt x="307" y="53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7" name="Freeform 321">
            <a:extLst>
              <a:ext uri="{FF2B5EF4-FFF2-40B4-BE49-F238E27FC236}">
                <a16:creationId xmlns:a16="http://schemas.microsoft.com/office/drawing/2014/main" id="{163578C9-5C32-654C-B45B-D3F830A5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1139034"/>
            <a:ext cx="259317" cy="20260"/>
          </a:xfrm>
          <a:custGeom>
            <a:avLst/>
            <a:gdLst>
              <a:gd name="T0" fmla="*/ 280 w 281"/>
              <a:gd name="T1" fmla="*/ 8 h 20"/>
              <a:gd name="T2" fmla="*/ 280 w 281"/>
              <a:gd name="T3" fmla="*/ 8 h 20"/>
              <a:gd name="T4" fmla="*/ 271 w 281"/>
              <a:gd name="T5" fmla="*/ 19 h 20"/>
              <a:gd name="T6" fmla="*/ 11 w 281"/>
              <a:gd name="T7" fmla="*/ 19 h 20"/>
              <a:gd name="T8" fmla="*/ 11 w 281"/>
              <a:gd name="T9" fmla="*/ 19 h 20"/>
              <a:gd name="T10" fmla="*/ 0 w 281"/>
              <a:gd name="T11" fmla="*/ 8 h 20"/>
              <a:gd name="T12" fmla="*/ 0 w 281"/>
              <a:gd name="T13" fmla="*/ 8 h 20"/>
              <a:gd name="T14" fmla="*/ 0 w 281"/>
              <a:gd name="T15" fmla="*/ 8 h 20"/>
              <a:gd name="T16" fmla="*/ 11 w 281"/>
              <a:gd name="T17" fmla="*/ 0 h 20"/>
              <a:gd name="T18" fmla="*/ 271 w 281"/>
              <a:gd name="T19" fmla="*/ 0 h 20"/>
              <a:gd name="T20" fmla="*/ 271 w 281"/>
              <a:gd name="T21" fmla="*/ 0 h 20"/>
              <a:gd name="T22" fmla="*/ 280 w 281"/>
              <a:gd name="T23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0">
                <a:moveTo>
                  <a:pt x="280" y="8"/>
                </a:moveTo>
                <a:lnTo>
                  <a:pt x="280" y="8"/>
                </a:lnTo>
                <a:cubicBezTo>
                  <a:pt x="280" y="14"/>
                  <a:pt x="276" y="19"/>
                  <a:pt x="271" y="19"/>
                </a:cubicBezTo>
                <a:lnTo>
                  <a:pt x="11" y="19"/>
                </a:lnTo>
                <a:lnTo>
                  <a:pt x="11" y="19"/>
                </a:lnTo>
                <a:cubicBezTo>
                  <a:pt x="5" y="19"/>
                  <a:pt x="0" y="14"/>
                  <a:pt x="0" y="8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8" name="Freeform 322">
            <a:extLst>
              <a:ext uri="{FF2B5EF4-FFF2-40B4-BE49-F238E27FC236}">
                <a16:creationId xmlns:a16="http://schemas.microsoft.com/office/drawing/2014/main" id="{414352FD-F56C-1E4E-93F4-042BF4FD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345679"/>
            <a:ext cx="316043" cy="81037"/>
          </a:xfrm>
          <a:custGeom>
            <a:avLst/>
            <a:gdLst>
              <a:gd name="T0" fmla="*/ 345 w 346"/>
              <a:gd name="T1" fmla="*/ 42 h 86"/>
              <a:gd name="T2" fmla="*/ 345 w 346"/>
              <a:gd name="T3" fmla="*/ 42 h 86"/>
              <a:gd name="T4" fmla="*/ 303 w 346"/>
              <a:gd name="T5" fmla="*/ 85 h 86"/>
              <a:gd name="T6" fmla="*/ 43 w 346"/>
              <a:gd name="T7" fmla="*/ 85 h 86"/>
              <a:gd name="T8" fmla="*/ 43 w 346"/>
              <a:gd name="T9" fmla="*/ 85 h 86"/>
              <a:gd name="T10" fmla="*/ 0 w 346"/>
              <a:gd name="T11" fmla="*/ 42 h 86"/>
              <a:gd name="T12" fmla="*/ 0 w 346"/>
              <a:gd name="T13" fmla="*/ 42 h 86"/>
              <a:gd name="T14" fmla="*/ 0 w 346"/>
              <a:gd name="T15" fmla="*/ 42 h 86"/>
              <a:gd name="T16" fmla="*/ 43 w 346"/>
              <a:gd name="T17" fmla="*/ 0 h 86"/>
              <a:gd name="T18" fmla="*/ 303 w 346"/>
              <a:gd name="T19" fmla="*/ 0 h 86"/>
              <a:gd name="T20" fmla="*/ 303 w 346"/>
              <a:gd name="T21" fmla="*/ 0 h 86"/>
              <a:gd name="T22" fmla="*/ 345 w 346"/>
              <a:gd name="T23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6">
                <a:moveTo>
                  <a:pt x="345" y="42"/>
                </a:moveTo>
                <a:lnTo>
                  <a:pt x="345" y="42"/>
                </a:lnTo>
                <a:cubicBezTo>
                  <a:pt x="345" y="66"/>
                  <a:pt x="326" y="85"/>
                  <a:pt x="303" y="85"/>
                </a:cubicBez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9" name="Freeform 323">
            <a:extLst>
              <a:ext uri="{FF2B5EF4-FFF2-40B4-BE49-F238E27FC236}">
                <a16:creationId xmlns:a16="http://schemas.microsoft.com/office/drawing/2014/main" id="{9B7D69C6-EE0C-FF45-A571-419BC79FE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345679"/>
            <a:ext cx="316043" cy="76984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38"/>
                  <a:pt x="28" y="19"/>
                </a:cubicBezTo>
                <a:lnTo>
                  <a:pt x="28" y="19"/>
                </a:lnTo>
                <a:cubicBezTo>
                  <a:pt x="28" y="13"/>
                  <a:pt x="30" y="4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2"/>
                  <a:pt x="343" y="30"/>
                </a:cubicBezTo>
                <a:lnTo>
                  <a:pt x="343" y="30"/>
                </a:lnTo>
                <a:cubicBezTo>
                  <a:pt x="339" y="45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0" name="Freeform 324">
            <a:extLst>
              <a:ext uri="{FF2B5EF4-FFF2-40B4-BE49-F238E27FC236}">
                <a16:creationId xmlns:a16="http://schemas.microsoft.com/office/drawing/2014/main" id="{414F5767-81BA-D440-A230-A57D7D968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1353783"/>
            <a:ext cx="259317" cy="20258"/>
          </a:xfrm>
          <a:custGeom>
            <a:avLst/>
            <a:gdLst>
              <a:gd name="T0" fmla="*/ 280 w 281"/>
              <a:gd name="T1" fmla="*/ 10 h 20"/>
              <a:gd name="T2" fmla="*/ 280 w 281"/>
              <a:gd name="T3" fmla="*/ 10 h 20"/>
              <a:gd name="T4" fmla="*/ 271 w 281"/>
              <a:gd name="T5" fmla="*/ 19 h 20"/>
              <a:gd name="T6" fmla="*/ 11 w 281"/>
              <a:gd name="T7" fmla="*/ 19 h 20"/>
              <a:gd name="T8" fmla="*/ 11 w 281"/>
              <a:gd name="T9" fmla="*/ 19 h 20"/>
              <a:gd name="T10" fmla="*/ 0 w 281"/>
              <a:gd name="T11" fmla="*/ 10 h 20"/>
              <a:gd name="T12" fmla="*/ 0 w 281"/>
              <a:gd name="T13" fmla="*/ 10 h 20"/>
              <a:gd name="T14" fmla="*/ 0 w 281"/>
              <a:gd name="T15" fmla="*/ 10 h 20"/>
              <a:gd name="T16" fmla="*/ 11 w 281"/>
              <a:gd name="T17" fmla="*/ 0 h 20"/>
              <a:gd name="T18" fmla="*/ 271 w 281"/>
              <a:gd name="T19" fmla="*/ 0 h 20"/>
              <a:gd name="T20" fmla="*/ 271 w 281"/>
              <a:gd name="T21" fmla="*/ 0 h 20"/>
              <a:gd name="T22" fmla="*/ 280 w 281"/>
              <a:gd name="T2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0">
                <a:moveTo>
                  <a:pt x="280" y="10"/>
                </a:moveTo>
                <a:lnTo>
                  <a:pt x="280" y="10"/>
                </a:lnTo>
                <a:cubicBezTo>
                  <a:pt x="280" y="14"/>
                  <a:pt x="276" y="19"/>
                  <a:pt x="271" y="19"/>
                </a:cubicBezTo>
                <a:lnTo>
                  <a:pt x="11" y="19"/>
                </a:lnTo>
                <a:lnTo>
                  <a:pt x="11" y="19"/>
                </a:lnTo>
                <a:cubicBezTo>
                  <a:pt x="5" y="19"/>
                  <a:pt x="0" y="14"/>
                  <a:pt x="0" y="10"/>
                </a:cubicBezTo>
                <a:lnTo>
                  <a:pt x="0" y="10"/>
                </a:ln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4"/>
                  <a:pt x="280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1" name="Freeform 325">
            <a:extLst>
              <a:ext uri="{FF2B5EF4-FFF2-40B4-BE49-F238E27FC236}">
                <a16:creationId xmlns:a16="http://schemas.microsoft.com/office/drawing/2014/main" id="{1FD90318-5DAF-2D46-B801-23A3D552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560425"/>
            <a:ext cx="316043" cy="81037"/>
          </a:xfrm>
          <a:custGeom>
            <a:avLst/>
            <a:gdLst>
              <a:gd name="T0" fmla="*/ 345 w 346"/>
              <a:gd name="T1" fmla="*/ 42 h 86"/>
              <a:gd name="T2" fmla="*/ 345 w 346"/>
              <a:gd name="T3" fmla="*/ 42 h 86"/>
              <a:gd name="T4" fmla="*/ 303 w 346"/>
              <a:gd name="T5" fmla="*/ 85 h 86"/>
              <a:gd name="T6" fmla="*/ 43 w 346"/>
              <a:gd name="T7" fmla="*/ 85 h 86"/>
              <a:gd name="T8" fmla="*/ 43 w 346"/>
              <a:gd name="T9" fmla="*/ 85 h 86"/>
              <a:gd name="T10" fmla="*/ 0 w 346"/>
              <a:gd name="T11" fmla="*/ 42 h 86"/>
              <a:gd name="T12" fmla="*/ 0 w 346"/>
              <a:gd name="T13" fmla="*/ 42 h 86"/>
              <a:gd name="T14" fmla="*/ 0 w 346"/>
              <a:gd name="T15" fmla="*/ 42 h 86"/>
              <a:gd name="T16" fmla="*/ 43 w 346"/>
              <a:gd name="T17" fmla="*/ 0 h 86"/>
              <a:gd name="T18" fmla="*/ 303 w 346"/>
              <a:gd name="T19" fmla="*/ 0 h 86"/>
              <a:gd name="T20" fmla="*/ 303 w 346"/>
              <a:gd name="T21" fmla="*/ 0 h 86"/>
              <a:gd name="T22" fmla="*/ 345 w 346"/>
              <a:gd name="T23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6">
                <a:moveTo>
                  <a:pt x="345" y="42"/>
                </a:moveTo>
                <a:lnTo>
                  <a:pt x="345" y="42"/>
                </a:lnTo>
                <a:cubicBezTo>
                  <a:pt x="345" y="66"/>
                  <a:pt x="326" y="85"/>
                  <a:pt x="303" y="85"/>
                </a:cubicBez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2" name="Freeform 326">
            <a:extLst>
              <a:ext uri="{FF2B5EF4-FFF2-40B4-BE49-F238E27FC236}">
                <a16:creationId xmlns:a16="http://schemas.microsoft.com/office/drawing/2014/main" id="{559CFD11-3553-5D4C-BD0B-3326FA1C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564478"/>
            <a:ext cx="316043" cy="76984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38"/>
                  <a:pt x="28" y="19"/>
                </a:cubicBezTo>
                <a:lnTo>
                  <a:pt x="28" y="19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4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4"/>
                  <a:pt x="345" y="40"/>
                </a:cubicBezTo>
                <a:lnTo>
                  <a:pt x="345" y="40"/>
                </a:lnTo>
                <a:cubicBezTo>
                  <a:pt x="345" y="36"/>
                  <a:pt x="345" y="34"/>
                  <a:pt x="343" y="30"/>
                </a:cubicBezTo>
                <a:lnTo>
                  <a:pt x="343" y="30"/>
                </a:lnTo>
                <a:cubicBezTo>
                  <a:pt x="339" y="44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3" name="Freeform 327">
            <a:extLst>
              <a:ext uri="{FF2B5EF4-FFF2-40B4-BE49-F238E27FC236}">
                <a16:creationId xmlns:a16="http://schemas.microsoft.com/office/drawing/2014/main" id="{ED59BEA8-02D6-3D43-8936-8B005200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1568528"/>
            <a:ext cx="259317" cy="20260"/>
          </a:xfrm>
          <a:custGeom>
            <a:avLst/>
            <a:gdLst>
              <a:gd name="T0" fmla="*/ 280 w 281"/>
              <a:gd name="T1" fmla="*/ 11 h 23"/>
              <a:gd name="T2" fmla="*/ 280 w 281"/>
              <a:gd name="T3" fmla="*/ 11 h 23"/>
              <a:gd name="T4" fmla="*/ 271 w 281"/>
              <a:gd name="T5" fmla="*/ 22 h 23"/>
              <a:gd name="T6" fmla="*/ 11 w 281"/>
              <a:gd name="T7" fmla="*/ 22 h 23"/>
              <a:gd name="T8" fmla="*/ 11 w 281"/>
              <a:gd name="T9" fmla="*/ 22 h 23"/>
              <a:gd name="T10" fmla="*/ 0 w 281"/>
              <a:gd name="T11" fmla="*/ 11 h 23"/>
              <a:gd name="T12" fmla="*/ 0 w 281"/>
              <a:gd name="T13" fmla="*/ 11 h 23"/>
              <a:gd name="T14" fmla="*/ 0 w 281"/>
              <a:gd name="T15" fmla="*/ 11 h 23"/>
              <a:gd name="T16" fmla="*/ 11 w 281"/>
              <a:gd name="T17" fmla="*/ 0 h 23"/>
              <a:gd name="T18" fmla="*/ 271 w 281"/>
              <a:gd name="T19" fmla="*/ 0 h 23"/>
              <a:gd name="T20" fmla="*/ 271 w 281"/>
              <a:gd name="T21" fmla="*/ 0 h 23"/>
              <a:gd name="T22" fmla="*/ 280 w 281"/>
              <a:gd name="T23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3">
                <a:moveTo>
                  <a:pt x="280" y="11"/>
                </a:moveTo>
                <a:lnTo>
                  <a:pt x="280" y="11"/>
                </a:lnTo>
                <a:cubicBezTo>
                  <a:pt x="280" y="15"/>
                  <a:pt x="276" y="22"/>
                  <a:pt x="271" y="22"/>
                </a:cubicBezTo>
                <a:lnTo>
                  <a:pt x="11" y="22"/>
                </a:lnTo>
                <a:lnTo>
                  <a:pt x="11" y="22"/>
                </a:lnTo>
                <a:cubicBezTo>
                  <a:pt x="5" y="22"/>
                  <a:pt x="0" y="15"/>
                  <a:pt x="0" y="11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5"/>
                  <a:pt x="280" y="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4" name="Freeform 328">
            <a:extLst>
              <a:ext uri="{FF2B5EF4-FFF2-40B4-BE49-F238E27FC236}">
                <a16:creationId xmlns:a16="http://schemas.microsoft.com/office/drawing/2014/main" id="{8F944E8F-B4AC-004A-A861-84CD5BBBC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779224"/>
            <a:ext cx="316043" cy="76986"/>
          </a:xfrm>
          <a:custGeom>
            <a:avLst/>
            <a:gdLst>
              <a:gd name="T0" fmla="*/ 345 w 346"/>
              <a:gd name="T1" fmla="*/ 40 h 84"/>
              <a:gd name="T2" fmla="*/ 345 w 346"/>
              <a:gd name="T3" fmla="*/ 40 h 84"/>
              <a:gd name="T4" fmla="*/ 303 w 346"/>
              <a:gd name="T5" fmla="*/ 83 h 84"/>
              <a:gd name="T6" fmla="*/ 43 w 346"/>
              <a:gd name="T7" fmla="*/ 83 h 84"/>
              <a:gd name="T8" fmla="*/ 43 w 346"/>
              <a:gd name="T9" fmla="*/ 83 h 84"/>
              <a:gd name="T10" fmla="*/ 0 w 346"/>
              <a:gd name="T11" fmla="*/ 40 h 84"/>
              <a:gd name="T12" fmla="*/ 0 w 346"/>
              <a:gd name="T13" fmla="*/ 40 h 84"/>
              <a:gd name="T14" fmla="*/ 0 w 346"/>
              <a:gd name="T15" fmla="*/ 40 h 84"/>
              <a:gd name="T16" fmla="*/ 43 w 346"/>
              <a:gd name="T17" fmla="*/ 0 h 84"/>
              <a:gd name="T18" fmla="*/ 303 w 346"/>
              <a:gd name="T19" fmla="*/ 0 h 84"/>
              <a:gd name="T20" fmla="*/ 303 w 346"/>
              <a:gd name="T21" fmla="*/ 0 h 84"/>
              <a:gd name="T22" fmla="*/ 345 w 346"/>
              <a:gd name="T23" fmla="*/ 4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4">
                <a:moveTo>
                  <a:pt x="345" y="40"/>
                </a:moveTo>
                <a:lnTo>
                  <a:pt x="345" y="40"/>
                </a:lnTo>
                <a:cubicBezTo>
                  <a:pt x="345" y="63"/>
                  <a:pt x="326" y="83"/>
                  <a:pt x="303" y="83"/>
                </a:cubicBezTo>
                <a:lnTo>
                  <a:pt x="43" y="83"/>
                </a:lnTo>
                <a:lnTo>
                  <a:pt x="43" y="83"/>
                </a:lnTo>
                <a:cubicBezTo>
                  <a:pt x="19" y="83"/>
                  <a:pt x="0" y="63"/>
                  <a:pt x="0" y="40"/>
                </a:cubicBezTo>
                <a:lnTo>
                  <a:pt x="0" y="40"/>
                </a:lnTo>
                <a:lnTo>
                  <a:pt x="0" y="40"/>
                </a:lnTo>
                <a:cubicBezTo>
                  <a:pt x="0" y="17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7"/>
                  <a:pt x="345" y="40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5" name="Freeform 329">
            <a:extLst>
              <a:ext uri="{FF2B5EF4-FFF2-40B4-BE49-F238E27FC236}">
                <a16:creationId xmlns:a16="http://schemas.microsoft.com/office/drawing/2014/main" id="{7EFBC755-619E-4047-8465-9AC68EB4E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779224"/>
            <a:ext cx="316043" cy="76986"/>
          </a:xfrm>
          <a:custGeom>
            <a:avLst/>
            <a:gdLst>
              <a:gd name="T0" fmla="*/ 307 w 346"/>
              <a:gd name="T1" fmla="*/ 55 h 84"/>
              <a:gd name="T2" fmla="*/ 66 w 346"/>
              <a:gd name="T3" fmla="*/ 55 h 84"/>
              <a:gd name="T4" fmla="*/ 66 w 346"/>
              <a:gd name="T5" fmla="*/ 55 h 84"/>
              <a:gd name="T6" fmla="*/ 28 w 346"/>
              <a:gd name="T7" fmla="*/ 19 h 84"/>
              <a:gd name="T8" fmla="*/ 28 w 346"/>
              <a:gd name="T9" fmla="*/ 19 h 84"/>
              <a:gd name="T10" fmla="*/ 34 w 346"/>
              <a:gd name="T11" fmla="*/ 0 h 84"/>
              <a:gd name="T12" fmla="*/ 34 w 346"/>
              <a:gd name="T13" fmla="*/ 0 h 84"/>
              <a:gd name="T14" fmla="*/ 0 w 346"/>
              <a:gd name="T15" fmla="*/ 40 h 84"/>
              <a:gd name="T16" fmla="*/ 0 w 346"/>
              <a:gd name="T17" fmla="*/ 40 h 84"/>
              <a:gd name="T18" fmla="*/ 43 w 346"/>
              <a:gd name="T19" fmla="*/ 83 h 84"/>
              <a:gd name="T20" fmla="*/ 303 w 346"/>
              <a:gd name="T21" fmla="*/ 83 h 84"/>
              <a:gd name="T22" fmla="*/ 303 w 346"/>
              <a:gd name="T23" fmla="*/ 83 h 84"/>
              <a:gd name="T24" fmla="*/ 345 w 346"/>
              <a:gd name="T25" fmla="*/ 40 h 84"/>
              <a:gd name="T26" fmla="*/ 345 w 346"/>
              <a:gd name="T27" fmla="*/ 40 h 84"/>
              <a:gd name="T28" fmla="*/ 343 w 346"/>
              <a:gd name="T29" fmla="*/ 30 h 84"/>
              <a:gd name="T30" fmla="*/ 343 w 346"/>
              <a:gd name="T31" fmla="*/ 30 h 84"/>
              <a:gd name="T32" fmla="*/ 307 w 346"/>
              <a:gd name="T33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4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40"/>
                  <a:pt x="28" y="19"/>
                </a:cubicBezTo>
                <a:lnTo>
                  <a:pt x="28" y="19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0"/>
                </a:cubicBezTo>
                <a:lnTo>
                  <a:pt x="0" y="40"/>
                </a:lnTo>
                <a:cubicBezTo>
                  <a:pt x="0" y="63"/>
                  <a:pt x="19" y="83"/>
                  <a:pt x="43" y="83"/>
                </a:cubicBezTo>
                <a:lnTo>
                  <a:pt x="303" y="83"/>
                </a:lnTo>
                <a:lnTo>
                  <a:pt x="303" y="83"/>
                </a:lnTo>
                <a:cubicBezTo>
                  <a:pt x="326" y="83"/>
                  <a:pt x="345" y="63"/>
                  <a:pt x="345" y="40"/>
                </a:cubicBezTo>
                <a:lnTo>
                  <a:pt x="345" y="40"/>
                </a:lnTo>
                <a:cubicBezTo>
                  <a:pt x="345" y="38"/>
                  <a:pt x="345" y="34"/>
                  <a:pt x="343" y="30"/>
                </a:cubicBezTo>
                <a:lnTo>
                  <a:pt x="343" y="30"/>
                </a:lnTo>
                <a:cubicBezTo>
                  <a:pt x="339" y="44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6" name="Freeform 330">
            <a:extLst>
              <a:ext uri="{FF2B5EF4-FFF2-40B4-BE49-F238E27FC236}">
                <a16:creationId xmlns:a16="http://schemas.microsoft.com/office/drawing/2014/main" id="{3722141B-D192-9745-89DF-5A627FB2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1787327"/>
            <a:ext cx="259317" cy="20260"/>
          </a:xfrm>
          <a:custGeom>
            <a:avLst/>
            <a:gdLst>
              <a:gd name="T0" fmla="*/ 280 w 281"/>
              <a:gd name="T1" fmla="*/ 11 h 23"/>
              <a:gd name="T2" fmla="*/ 280 w 281"/>
              <a:gd name="T3" fmla="*/ 11 h 23"/>
              <a:gd name="T4" fmla="*/ 271 w 281"/>
              <a:gd name="T5" fmla="*/ 22 h 23"/>
              <a:gd name="T6" fmla="*/ 11 w 281"/>
              <a:gd name="T7" fmla="*/ 22 h 23"/>
              <a:gd name="T8" fmla="*/ 11 w 281"/>
              <a:gd name="T9" fmla="*/ 22 h 23"/>
              <a:gd name="T10" fmla="*/ 0 w 281"/>
              <a:gd name="T11" fmla="*/ 11 h 23"/>
              <a:gd name="T12" fmla="*/ 0 w 281"/>
              <a:gd name="T13" fmla="*/ 11 h 23"/>
              <a:gd name="T14" fmla="*/ 0 w 281"/>
              <a:gd name="T15" fmla="*/ 11 h 23"/>
              <a:gd name="T16" fmla="*/ 11 w 281"/>
              <a:gd name="T17" fmla="*/ 0 h 23"/>
              <a:gd name="T18" fmla="*/ 271 w 281"/>
              <a:gd name="T19" fmla="*/ 0 h 23"/>
              <a:gd name="T20" fmla="*/ 271 w 281"/>
              <a:gd name="T21" fmla="*/ 0 h 23"/>
              <a:gd name="T22" fmla="*/ 280 w 281"/>
              <a:gd name="T23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3">
                <a:moveTo>
                  <a:pt x="280" y="11"/>
                </a:moveTo>
                <a:lnTo>
                  <a:pt x="280" y="11"/>
                </a:lnTo>
                <a:cubicBezTo>
                  <a:pt x="280" y="17"/>
                  <a:pt x="276" y="22"/>
                  <a:pt x="271" y="22"/>
                </a:cubicBezTo>
                <a:lnTo>
                  <a:pt x="11" y="22"/>
                </a:lnTo>
                <a:lnTo>
                  <a:pt x="11" y="22"/>
                </a:lnTo>
                <a:cubicBezTo>
                  <a:pt x="5" y="22"/>
                  <a:pt x="0" y="17"/>
                  <a:pt x="0" y="11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5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5"/>
                  <a:pt x="280" y="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7" name="Freeform 331">
            <a:extLst>
              <a:ext uri="{FF2B5EF4-FFF2-40B4-BE49-F238E27FC236}">
                <a16:creationId xmlns:a16="http://schemas.microsoft.com/office/drawing/2014/main" id="{54162775-D18E-7642-A985-7E8EDFE5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993972"/>
            <a:ext cx="316043" cy="76984"/>
          </a:xfrm>
          <a:custGeom>
            <a:avLst/>
            <a:gdLst>
              <a:gd name="T0" fmla="*/ 345 w 346"/>
              <a:gd name="T1" fmla="*/ 42 h 83"/>
              <a:gd name="T2" fmla="*/ 345 w 346"/>
              <a:gd name="T3" fmla="*/ 42 h 83"/>
              <a:gd name="T4" fmla="*/ 303 w 346"/>
              <a:gd name="T5" fmla="*/ 82 h 83"/>
              <a:gd name="T6" fmla="*/ 43 w 346"/>
              <a:gd name="T7" fmla="*/ 82 h 83"/>
              <a:gd name="T8" fmla="*/ 43 w 346"/>
              <a:gd name="T9" fmla="*/ 82 h 83"/>
              <a:gd name="T10" fmla="*/ 0 w 346"/>
              <a:gd name="T11" fmla="*/ 42 h 83"/>
              <a:gd name="T12" fmla="*/ 0 w 346"/>
              <a:gd name="T13" fmla="*/ 42 h 83"/>
              <a:gd name="T14" fmla="*/ 0 w 346"/>
              <a:gd name="T15" fmla="*/ 42 h 83"/>
              <a:gd name="T16" fmla="*/ 43 w 346"/>
              <a:gd name="T17" fmla="*/ 0 h 83"/>
              <a:gd name="T18" fmla="*/ 303 w 346"/>
              <a:gd name="T19" fmla="*/ 0 h 83"/>
              <a:gd name="T20" fmla="*/ 303 w 346"/>
              <a:gd name="T21" fmla="*/ 0 h 83"/>
              <a:gd name="T22" fmla="*/ 345 w 346"/>
              <a:gd name="T23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3">
                <a:moveTo>
                  <a:pt x="345" y="42"/>
                </a:moveTo>
                <a:lnTo>
                  <a:pt x="345" y="42"/>
                </a:lnTo>
                <a:cubicBezTo>
                  <a:pt x="345" y="63"/>
                  <a:pt x="326" y="82"/>
                  <a:pt x="303" y="82"/>
                </a:cubicBezTo>
                <a:lnTo>
                  <a:pt x="43" y="82"/>
                </a:lnTo>
                <a:lnTo>
                  <a:pt x="43" y="82"/>
                </a:lnTo>
                <a:cubicBezTo>
                  <a:pt x="19" y="82"/>
                  <a:pt x="0" y="63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8" name="Freeform 332">
            <a:extLst>
              <a:ext uri="{FF2B5EF4-FFF2-40B4-BE49-F238E27FC236}">
                <a16:creationId xmlns:a16="http://schemas.microsoft.com/office/drawing/2014/main" id="{6041D112-7313-314D-B3A3-EB30D069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1993972"/>
            <a:ext cx="316043" cy="76984"/>
          </a:xfrm>
          <a:custGeom>
            <a:avLst/>
            <a:gdLst>
              <a:gd name="T0" fmla="*/ 307 w 346"/>
              <a:gd name="T1" fmla="*/ 55 h 83"/>
              <a:gd name="T2" fmla="*/ 66 w 346"/>
              <a:gd name="T3" fmla="*/ 55 h 83"/>
              <a:gd name="T4" fmla="*/ 66 w 346"/>
              <a:gd name="T5" fmla="*/ 55 h 83"/>
              <a:gd name="T6" fmla="*/ 28 w 346"/>
              <a:gd name="T7" fmla="*/ 21 h 83"/>
              <a:gd name="T8" fmla="*/ 28 w 346"/>
              <a:gd name="T9" fmla="*/ 21 h 83"/>
              <a:gd name="T10" fmla="*/ 34 w 346"/>
              <a:gd name="T11" fmla="*/ 0 h 83"/>
              <a:gd name="T12" fmla="*/ 34 w 346"/>
              <a:gd name="T13" fmla="*/ 0 h 83"/>
              <a:gd name="T14" fmla="*/ 0 w 346"/>
              <a:gd name="T15" fmla="*/ 42 h 83"/>
              <a:gd name="T16" fmla="*/ 0 w 346"/>
              <a:gd name="T17" fmla="*/ 42 h 83"/>
              <a:gd name="T18" fmla="*/ 43 w 346"/>
              <a:gd name="T19" fmla="*/ 82 h 83"/>
              <a:gd name="T20" fmla="*/ 303 w 346"/>
              <a:gd name="T21" fmla="*/ 82 h 83"/>
              <a:gd name="T22" fmla="*/ 303 w 346"/>
              <a:gd name="T23" fmla="*/ 82 h 83"/>
              <a:gd name="T24" fmla="*/ 345 w 346"/>
              <a:gd name="T25" fmla="*/ 42 h 83"/>
              <a:gd name="T26" fmla="*/ 345 w 346"/>
              <a:gd name="T27" fmla="*/ 42 h 83"/>
              <a:gd name="T28" fmla="*/ 343 w 346"/>
              <a:gd name="T29" fmla="*/ 30 h 83"/>
              <a:gd name="T30" fmla="*/ 343 w 346"/>
              <a:gd name="T31" fmla="*/ 30 h 83"/>
              <a:gd name="T32" fmla="*/ 307 w 346"/>
              <a:gd name="T33" fmla="*/ 5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3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40"/>
                  <a:pt x="28" y="21"/>
                </a:cubicBezTo>
                <a:lnTo>
                  <a:pt x="28" y="21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2"/>
                </a:cubicBezTo>
                <a:lnTo>
                  <a:pt x="0" y="42"/>
                </a:lnTo>
                <a:cubicBezTo>
                  <a:pt x="0" y="63"/>
                  <a:pt x="19" y="82"/>
                  <a:pt x="43" y="82"/>
                </a:cubicBezTo>
                <a:lnTo>
                  <a:pt x="303" y="82"/>
                </a:lnTo>
                <a:lnTo>
                  <a:pt x="303" y="82"/>
                </a:lnTo>
                <a:cubicBezTo>
                  <a:pt x="326" y="82"/>
                  <a:pt x="345" y="63"/>
                  <a:pt x="345" y="42"/>
                </a:cubicBezTo>
                <a:lnTo>
                  <a:pt x="345" y="42"/>
                </a:lnTo>
                <a:cubicBezTo>
                  <a:pt x="345" y="38"/>
                  <a:pt x="345" y="34"/>
                  <a:pt x="343" y="30"/>
                </a:cubicBezTo>
                <a:lnTo>
                  <a:pt x="343" y="30"/>
                </a:lnTo>
                <a:cubicBezTo>
                  <a:pt x="339" y="44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9" name="Freeform 333">
            <a:extLst>
              <a:ext uri="{FF2B5EF4-FFF2-40B4-BE49-F238E27FC236}">
                <a16:creationId xmlns:a16="http://schemas.microsoft.com/office/drawing/2014/main" id="{5B53EBC4-9524-144C-A5E7-EDE6DC4C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2002076"/>
            <a:ext cx="259317" cy="20258"/>
          </a:xfrm>
          <a:custGeom>
            <a:avLst/>
            <a:gdLst>
              <a:gd name="T0" fmla="*/ 280 w 281"/>
              <a:gd name="T1" fmla="*/ 11 h 23"/>
              <a:gd name="T2" fmla="*/ 280 w 281"/>
              <a:gd name="T3" fmla="*/ 11 h 23"/>
              <a:gd name="T4" fmla="*/ 271 w 281"/>
              <a:gd name="T5" fmla="*/ 22 h 23"/>
              <a:gd name="T6" fmla="*/ 11 w 281"/>
              <a:gd name="T7" fmla="*/ 22 h 23"/>
              <a:gd name="T8" fmla="*/ 11 w 281"/>
              <a:gd name="T9" fmla="*/ 22 h 23"/>
              <a:gd name="T10" fmla="*/ 0 w 281"/>
              <a:gd name="T11" fmla="*/ 11 h 23"/>
              <a:gd name="T12" fmla="*/ 0 w 281"/>
              <a:gd name="T13" fmla="*/ 11 h 23"/>
              <a:gd name="T14" fmla="*/ 0 w 281"/>
              <a:gd name="T15" fmla="*/ 11 h 23"/>
              <a:gd name="T16" fmla="*/ 11 w 281"/>
              <a:gd name="T17" fmla="*/ 0 h 23"/>
              <a:gd name="T18" fmla="*/ 271 w 281"/>
              <a:gd name="T19" fmla="*/ 0 h 23"/>
              <a:gd name="T20" fmla="*/ 271 w 281"/>
              <a:gd name="T21" fmla="*/ 0 h 23"/>
              <a:gd name="T22" fmla="*/ 280 w 281"/>
              <a:gd name="T23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3">
                <a:moveTo>
                  <a:pt x="280" y="11"/>
                </a:moveTo>
                <a:lnTo>
                  <a:pt x="280" y="11"/>
                </a:lnTo>
                <a:cubicBezTo>
                  <a:pt x="280" y="17"/>
                  <a:pt x="276" y="22"/>
                  <a:pt x="271" y="22"/>
                </a:cubicBezTo>
                <a:lnTo>
                  <a:pt x="11" y="22"/>
                </a:lnTo>
                <a:lnTo>
                  <a:pt x="11" y="22"/>
                </a:lnTo>
                <a:cubicBezTo>
                  <a:pt x="5" y="22"/>
                  <a:pt x="0" y="17"/>
                  <a:pt x="0" y="11"/>
                </a:cubicBezTo>
                <a:lnTo>
                  <a:pt x="0" y="11"/>
                </a:lnTo>
                <a:lnTo>
                  <a:pt x="0" y="11"/>
                </a:lnTo>
                <a:cubicBezTo>
                  <a:pt x="0" y="7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2"/>
                  <a:pt x="280" y="7"/>
                  <a:pt x="280" y="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0" name="Freeform 334">
            <a:extLst>
              <a:ext uri="{FF2B5EF4-FFF2-40B4-BE49-F238E27FC236}">
                <a16:creationId xmlns:a16="http://schemas.microsoft.com/office/drawing/2014/main" id="{A2BDC8AB-3F4B-A94A-A56F-3BB7C625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2208718"/>
            <a:ext cx="316043" cy="76986"/>
          </a:xfrm>
          <a:custGeom>
            <a:avLst/>
            <a:gdLst>
              <a:gd name="T0" fmla="*/ 345 w 346"/>
              <a:gd name="T1" fmla="*/ 42 h 83"/>
              <a:gd name="T2" fmla="*/ 345 w 346"/>
              <a:gd name="T3" fmla="*/ 42 h 83"/>
              <a:gd name="T4" fmla="*/ 303 w 346"/>
              <a:gd name="T5" fmla="*/ 82 h 83"/>
              <a:gd name="T6" fmla="*/ 43 w 346"/>
              <a:gd name="T7" fmla="*/ 82 h 83"/>
              <a:gd name="T8" fmla="*/ 43 w 346"/>
              <a:gd name="T9" fmla="*/ 82 h 83"/>
              <a:gd name="T10" fmla="*/ 0 w 346"/>
              <a:gd name="T11" fmla="*/ 42 h 83"/>
              <a:gd name="T12" fmla="*/ 0 w 346"/>
              <a:gd name="T13" fmla="*/ 42 h 83"/>
              <a:gd name="T14" fmla="*/ 0 w 346"/>
              <a:gd name="T15" fmla="*/ 42 h 83"/>
              <a:gd name="T16" fmla="*/ 43 w 346"/>
              <a:gd name="T17" fmla="*/ 0 h 83"/>
              <a:gd name="T18" fmla="*/ 303 w 346"/>
              <a:gd name="T19" fmla="*/ 0 h 83"/>
              <a:gd name="T20" fmla="*/ 303 w 346"/>
              <a:gd name="T21" fmla="*/ 0 h 83"/>
              <a:gd name="T22" fmla="*/ 345 w 346"/>
              <a:gd name="T23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83">
                <a:moveTo>
                  <a:pt x="345" y="42"/>
                </a:moveTo>
                <a:lnTo>
                  <a:pt x="345" y="42"/>
                </a:lnTo>
                <a:cubicBezTo>
                  <a:pt x="345" y="65"/>
                  <a:pt x="326" y="82"/>
                  <a:pt x="303" y="82"/>
                </a:cubicBezTo>
                <a:lnTo>
                  <a:pt x="43" y="82"/>
                </a:lnTo>
                <a:lnTo>
                  <a:pt x="43" y="82"/>
                </a:lnTo>
                <a:cubicBezTo>
                  <a:pt x="19" y="82"/>
                  <a:pt x="0" y="65"/>
                  <a:pt x="0" y="42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9"/>
                  <a:pt x="19" y="0"/>
                  <a:pt x="43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326" y="0"/>
                  <a:pt x="345" y="19"/>
                  <a:pt x="345" y="42"/>
                </a:cubicBezTo>
              </a:path>
            </a:pathLst>
          </a:custGeom>
          <a:solidFill>
            <a:srgbClr val="D1D3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1" name="Freeform 335">
            <a:extLst>
              <a:ext uri="{FF2B5EF4-FFF2-40B4-BE49-F238E27FC236}">
                <a16:creationId xmlns:a16="http://schemas.microsoft.com/office/drawing/2014/main" id="{694EE290-394F-0742-BA31-66316AA9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510" y="12208718"/>
            <a:ext cx="316043" cy="76986"/>
          </a:xfrm>
          <a:custGeom>
            <a:avLst/>
            <a:gdLst>
              <a:gd name="T0" fmla="*/ 307 w 346"/>
              <a:gd name="T1" fmla="*/ 55 h 83"/>
              <a:gd name="T2" fmla="*/ 66 w 346"/>
              <a:gd name="T3" fmla="*/ 55 h 83"/>
              <a:gd name="T4" fmla="*/ 66 w 346"/>
              <a:gd name="T5" fmla="*/ 55 h 83"/>
              <a:gd name="T6" fmla="*/ 28 w 346"/>
              <a:gd name="T7" fmla="*/ 21 h 83"/>
              <a:gd name="T8" fmla="*/ 28 w 346"/>
              <a:gd name="T9" fmla="*/ 21 h 83"/>
              <a:gd name="T10" fmla="*/ 34 w 346"/>
              <a:gd name="T11" fmla="*/ 0 h 83"/>
              <a:gd name="T12" fmla="*/ 34 w 346"/>
              <a:gd name="T13" fmla="*/ 0 h 83"/>
              <a:gd name="T14" fmla="*/ 0 w 346"/>
              <a:gd name="T15" fmla="*/ 42 h 83"/>
              <a:gd name="T16" fmla="*/ 0 w 346"/>
              <a:gd name="T17" fmla="*/ 42 h 83"/>
              <a:gd name="T18" fmla="*/ 43 w 346"/>
              <a:gd name="T19" fmla="*/ 82 h 83"/>
              <a:gd name="T20" fmla="*/ 303 w 346"/>
              <a:gd name="T21" fmla="*/ 82 h 83"/>
              <a:gd name="T22" fmla="*/ 303 w 346"/>
              <a:gd name="T23" fmla="*/ 82 h 83"/>
              <a:gd name="T24" fmla="*/ 345 w 346"/>
              <a:gd name="T25" fmla="*/ 42 h 83"/>
              <a:gd name="T26" fmla="*/ 345 w 346"/>
              <a:gd name="T27" fmla="*/ 42 h 83"/>
              <a:gd name="T28" fmla="*/ 343 w 346"/>
              <a:gd name="T29" fmla="*/ 29 h 83"/>
              <a:gd name="T30" fmla="*/ 343 w 346"/>
              <a:gd name="T31" fmla="*/ 29 h 83"/>
              <a:gd name="T32" fmla="*/ 307 w 346"/>
              <a:gd name="T33" fmla="*/ 5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83">
                <a:moveTo>
                  <a:pt x="307" y="55"/>
                </a:moveTo>
                <a:lnTo>
                  <a:pt x="66" y="55"/>
                </a:lnTo>
                <a:lnTo>
                  <a:pt x="66" y="55"/>
                </a:lnTo>
                <a:cubicBezTo>
                  <a:pt x="45" y="55"/>
                  <a:pt x="28" y="40"/>
                  <a:pt x="28" y="21"/>
                </a:cubicBezTo>
                <a:lnTo>
                  <a:pt x="28" y="21"/>
                </a:lnTo>
                <a:cubicBezTo>
                  <a:pt x="28" y="13"/>
                  <a:pt x="30" y="6"/>
                  <a:pt x="34" y="0"/>
                </a:cubicBezTo>
                <a:lnTo>
                  <a:pt x="34" y="0"/>
                </a:lnTo>
                <a:cubicBezTo>
                  <a:pt x="15" y="4"/>
                  <a:pt x="0" y="21"/>
                  <a:pt x="0" y="42"/>
                </a:cubicBezTo>
                <a:lnTo>
                  <a:pt x="0" y="42"/>
                </a:lnTo>
                <a:cubicBezTo>
                  <a:pt x="0" y="65"/>
                  <a:pt x="19" y="82"/>
                  <a:pt x="43" y="82"/>
                </a:cubicBezTo>
                <a:lnTo>
                  <a:pt x="303" y="82"/>
                </a:lnTo>
                <a:lnTo>
                  <a:pt x="303" y="82"/>
                </a:lnTo>
                <a:cubicBezTo>
                  <a:pt x="326" y="82"/>
                  <a:pt x="345" y="65"/>
                  <a:pt x="345" y="42"/>
                </a:cubicBezTo>
                <a:lnTo>
                  <a:pt x="345" y="42"/>
                </a:lnTo>
                <a:cubicBezTo>
                  <a:pt x="345" y="38"/>
                  <a:pt x="345" y="34"/>
                  <a:pt x="343" y="29"/>
                </a:cubicBezTo>
                <a:lnTo>
                  <a:pt x="343" y="29"/>
                </a:lnTo>
                <a:cubicBezTo>
                  <a:pt x="339" y="44"/>
                  <a:pt x="324" y="55"/>
                  <a:pt x="307" y="55"/>
                </a:cubicBezTo>
              </a:path>
            </a:pathLst>
          </a:custGeom>
          <a:solidFill>
            <a:srgbClr val="E6E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2" name="Freeform 336">
            <a:extLst>
              <a:ext uri="{FF2B5EF4-FFF2-40B4-BE49-F238E27FC236}">
                <a16:creationId xmlns:a16="http://schemas.microsoft.com/office/drawing/2014/main" id="{7843EE2D-FC00-2C47-9E4F-535EDC554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75" y="12220875"/>
            <a:ext cx="259317" cy="20258"/>
          </a:xfrm>
          <a:custGeom>
            <a:avLst/>
            <a:gdLst>
              <a:gd name="T0" fmla="*/ 280 w 281"/>
              <a:gd name="T1" fmla="*/ 9 h 20"/>
              <a:gd name="T2" fmla="*/ 280 w 281"/>
              <a:gd name="T3" fmla="*/ 9 h 20"/>
              <a:gd name="T4" fmla="*/ 271 w 281"/>
              <a:gd name="T5" fmla="*/ 19 h 20"/>
              <a:gd name="T6" fmla="*/ 11 w 281"/>
              <a:gd name="T7" fmla="*/ 19 h 20"/>
              <a:gd name="T8" fmla="*/ 11 w 281"/>
              <a:gd name="T9" fmla="*/ 19 h 20"/>
              <a:gd name="T10" fmla="*/ 0 w 281"/>
              <a:gd name="T11" fmla="*/ 9 h 20"/>
              <a:gd name="T12" fmla="*/ 0 w 281"/>
              <a:gd name="T13" fmla="*/ 9 h 20"/>
              <a:gd name="T14" fmla="*/ 0 w 281"/>
              <a:gd name="T15" fmla="*/ 9 h 20"/>
              <a:gd name="T16" fmla="*/ 11 w 281"/>
              <a:gd name="T17" fmla="*/ 0 h 20"/>
              <a:gd name="T18" fmla="*/ 271 w 281"/>
              <a:gd name="T19" fmla="*/ 0 h 20"/>
              <a:gd name="T20" fmla="*/ 271 w 281"/>
              <a:gd name="T21" fmla="*/ 0 h 20"/>
              <a:gd name="T22" fmla="*/ 280 w 281"/>
              <a:gd name="T23" fmla="*/ 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0">
                <a:moveTo>
                  <a:pt x="280" y="9"/>
                </a:moveTo>
                <a:lnTo>
                  <a:pt x="280" y="9"/>
                </a:lnTo>
                <a:cubicBezTo>
                  <a:pt x="280" y="15"/>
                  <a:pt x="276" y="19"/>
                  <a:pt x="271" y="19"/>
                </a:cubicBezTo>
                <a:lnTo>
                  <a:pt x="11" y="19"/>
                </a:lnTo>
                <a:lnTo>
                  <a:pt x="11" y="19"/>
                </a:lnTo>
                <a:cubicBezTo>
                  <a:pt x="5" y="19"/>
                  <a:pt x="0" y="15"/>
                  <a:pt x="0" y="9"/>
                </a:cubicBezTo>
                <a:lnTo>
                  <a:pt x="0" y="9"/>
                </a:lnTo>
                <a:lnTo>
                  <a:pt x="0" y="9"/>
                </a:lnTo>
                <a:cubicBezTo>
                  <a:pt x="0" y="5"/>
                  <a:pt x="5" y="0"/>
                  <a:pt x="11" y="0"/>
                </a:cubicBezTo>
                <a:lnTo>
                  <a:pt x="271" y="0"/>
                </a:lnTo>
                <a:lnTo>
                  <a:pt x="271" y="0"/>
                </a:lnTo>
                <a:cubicBezTo>
                  <a:pt x="276" y="0"/>
                  <a:pt x="280" y="5"/>
                  <a:pt x="280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3" name="Freeform 337">
            <a:extLst>
              <a:ext uri="{FF2B5EF4-FFF2-40B4-BE49-F238E27FC236}">
                <a16:creationId xmlns:a16="http://schemas.microsoft.com/office/drawing/2014/main" id="{B152DA60-19E8-0647-BF4D-E6812F18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494" y="10134942"/>
            <a:ext cx="1908415" cy="3581820"/>
          </a:xfrm>
          <a:custGeom>
            <a:avLst/>
            <a:gdLst>
              <a:gd name="T0" fmla="*/ 1686 w 2076"/>
              <a:gd name="T1" fmla="*/ 2267 h 3900"/>
              <a:gd name="T2" fmla="*/ 1679 w 2076"/>
              <a:gd name="T3" fmla="*/ 1577 h 3900"/>
              <a:gd name="T4" fmla="*/ 1614 w 2076"/>
              <a:gd name="T5" fmla="*/ 1403 h 3900"/>
              <a:gd name="T6" fmla="*/ 1914 w 2076"/>
              <a:gd name="T7" fmla="*/ 303 h 3900"/>
              <a:gd name="T8" fmla="*/ 1825 w 2076"/>
              <a:gd name="T9" fmla="*/ 214 h 3900"/>
              <a:gd name="T10" fmla="*/ 1940 w 2076"/>
              <a:gd name="T11" fmla="*/ 277 h 3900"/>
              <a:gd name="T12" fmla="*/ 1976 w 2076"/>
              <a:gd name="T13" fmla="*/ 239 h 3900"/>
              <a:gd name="T14" fmla="*/ 2020 w 2076"/>
              <a:gd name="T15" fmla="*/ 197 h 3900"/>
              <a:gd name="T16" fmla="*/ 2041 w 2076"/>
              <a:gd name="T17" fmla="*/ 165 h 3900"/>
              <a:gd name="T18" fmla="*/ 2041 w 2076"/>
              <a:gd name="T19" fmla="*/ 165 h 3900"/>
              <a:gd name="T20" fmla="*/ 2041 w 2076"/>
              <a:gd name="T21" fmla="*/ 163 h 3900"/>
              <a:gd name="T22" fmla="*/ 2043 w 2076"/>
              <a:gd name="T23" fmla="*/ 157 h 3900"/>
              <a:gd name="T24" fmla="*/ 2048 w 2076"/>
              <a:gd name="T25" fmla="*/ 146 h 3900"/>
              <a:gd name="T26" fmla="*/ 2050 w 2076"/>
              <a:gd name="T27" fmla="*/ 138 h 3900"/>
              <a:gd name="T28" fmla="*/ 2050 w 2076"/>
              <a:gd name="T29" fmla="*/ 127 h 3900"/>
              <a:gd name="T30" fmla="*/ 2050 w 2076"/>
              <a:gd name="T31" fmla="*/ 119 h 3900"/>
              <a:gd name="T32" fmla="*/ 2048 w 2076"/>
              <a:gd name="T33" fmla="*/ 102 h 3900"/>
              <a:gd name="T34" fmla="*/ 2046 w 2076"/>
              <a:gd name="T35" fmla="*/ 95 h 3900"/>
              <a:gd name="T36" fmla="*/ 2041 w 2076"/>
              <a:gd name="T37" fmla="*/ 83 h 3900"/>
              <a:gd name="T38" fmla="*/ 2039 w 2076"/>
              <a:gd name="T39" fmla="*/ 76 h 3900"/>
              <a:gd name="T40" fmla="*/ 2033 w 2076"/>
              <a:gd name="T41" fmla="*/ 66 h 3900"/>
              <a:gd name="T42" fmla="*/ 2031 w 2076"/>
              <a:gd name="T43" fmla="*/ 59 h 3900"/>
              <a:gd name="T44" fmla="*/ 2018 w 2076"/>
              <a:gd name="T45" fmla="*/ 45 h 3900"/>
              <a:gd name="T46" fmla="*/ 1821 w 2076"/>
              <a:gd name="T47" fmla="*/ 85 h 3900"/>
              <a:gd name="T48" fmla="*/ 1808 w 2076"/>
              <a:gd name="T49" fmla="*/ 97 h 3900"/>
              <a:gd name="T50" fmla="*/ 1758 w 2076"/>
              <a:gd name="T51" fmla="*/ 148 h 3900"/>
              <a:gd name="T52" fmla="*/ 1049 w 2076"/>
              <a:gd name="T53" fmla="*/ 857 h 3900"/>
              <a:gd name="T54" fmla="*/ 564 w 2076"/>
              <a:gd name="T55" fmla="*/ 1118 h 3900"/>
              <a:gd name="T56" fmla="*/ 181 w 2076"/>
              <a:gd name="T57" fmla="*/ 1241 h 3900"/>
              <a:gd name="T58" fmla="*/ 291 w 2076"/>
              <a:gd name="T59" fmla="*/ 1416 h 3900"/>
              <a:gd name="T60" fmla="*/ 293 w 2076"/>
              <a:gd name="T61" fmla="*/ 1456 h 3900"/>
              <a:gd name="T62" fmla="*/ 270 w 2076"/>
              <a:gd name="T63" fmla="*/ 1465 h 3900"/>
              <a:gd name="T64" fmla="*/ 105 w 2076"/>
              <a:gd name="T65" fmla="*/ 1801 h 3900"/>
              <a:gd name="T66" fmla="*/ 71 w 2076"/>
              <a:gd name="T67" fmla="*/ 2032 h 3900"/>
              <a:gd name="T68" fmla="*/ 259 w 2076"/>
              <a:gd name="T69" fmla="*/ 1956 h 3900"/>
              <a:gd name="T70" fmla="*/ 395 w 2076"/>
              <a:gd name="T71" fmla="*/ 1823 h 3900"/>
              <a:gd name="T72" fmla="*/ 589 w 2076"/>
              <a:gd name="T73" fmla="*/ 2138 h 3900"/>
              <a:gd name="T74" fmla="*/ 623 w 2076"/>
              <a:gd name="T75" fmla="*/ 2191 h 3900"/>
              <a:gd name="T76" fmla="*/ 1080 w 2076"/>
              <a:gd name="T77" fmla="*/ 2714 h 3900"/>
              <a:gd name="T78" fmla="*/ 2075 w 2076"/>
              <a:gd name="T79" fmla="*/ 3899 h 3900"/>
              <a:gd name="T80" fmla="*/ 1679 w 2076"/>
              <a:gd name="T81" fmla="*/ 2544 h 3900"/>
              <a:gd name="T82" fmla="*/ 208 w 2076"/>
              <a:gd name="T83" fmla="*/ 1905 h 3900"/>
              <a:gd name="T84" fmla="*/ 1161 w 2076"/>
              <a:gd name="T85" fmla="*/ 2121 h 3900"/>
              <a:gd name="T86" fmla="*/ 793 w 2076"/>
              <a:gd name="T87" fmla="*/ 1933 h 3900"/>
              <a:gd name="T88" fmla="*/ 767 w 2076"/>
              <a:gd name="T89" fmla="*/ 1901 h 3900"/>
              <a:gd name="T90" fmla="*/ 765 w 2076"/>
              <a:gd name="T91" fmla="*/ 1901 h 3900"/>
              <a:gd name="T92" fmla="*/ 742 w 2076"/>
              <a:gd name="T93" fmla="*/ 1867 h 3900"/>
              <a:gd name="T94" fmla="*/ 737 w 2076"/>
              <a:gd name="T95" fmla="*/ 1863 h 3900"/>
              <a:gd name="T96" fmla="*/ 716 w 2076"/>
              <a:gd name="T97" fmla="*/ 1831 h 3900"/>
              <a:gd name="T98" fmla="*/ 710 w 2076"/>
              <a:gd name="T99" fmla="*/ 1825 h 3900"/>
              <a:gd name="T100" fmla="*/ 682 w 2076"/>
              <a:gd name="T101" fmla="*/ 1782 h 3900"/>
              <a:gd name="T102" fmla="*/ 574 w 2076"/>
              <a:gd name="T103" fmla="*/ 1641 h 3900"/>
              <a:gd name="T104" fmla="*/ 655 w 2076"/>
              <a:gd name="T105" fmla="*/ 1560 h 3900"/>
              <a:gd name="T106" fmla="*/ 871 w 2076"/>
              <a:gd name="T107" fmla="*/ 1473 h 3900"/>
              <a:gd name="T108" fmla="*/ 1197 w 2076"/>
              <a:gd name="T109" fmla="*/ 1784 h 3900"/>
              <a:gd name="T110" fmla="*/ 1248 w 2076"/>
              <a:gd name="T111" fmla="*/ 1897 h 3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76" h="3900">
                <a:moveTo>
                  <a:pt x="1679" y="2544"/>
                </a:moveTo>
                <a:lnTo>
                  <a:pt x="1686" y="2267"/>
                </a:lnTo>
                <a:lnTo>
                  <a:pt x="1686" y="2267"/>
                </a:lnTo>
                <a:cubicBezTo>
                  <a:pt x="1686" y="2267"/>
                  <a:pt x="1669" y="1706"/>
                  <a:pt x="1679" y="1577"/>
                </a:cubicBezTo>
                <a:lnTo>
                  <a:pt x="1679" y="1577"/>
                </a:lnTo>
                <a:cubicBezTo>
                  <a:pt x="1692" y="1448"/>
                  <a:pt x="1614" y="1403"/>
                  <a:pt x="1614" y="1403"/>
                </a:cubicBezTo>
                <a:lnTo>
                  <a:pt x="1205" y="1012"/>
                </a:lnTo>
                <a:lnTo>
                  <a:pt x="1914" y="303"/>
                </a:lnTo>
                <a:lnTo>
                  <a:pt x="1861" y="252"/>
                </a:lnTo>
                <a:lnTo>
                  <a:pt x="1825" y="214"/>
                </a:lnTo>
                <a:lnTo>
                  <a:pt x="1914" y="303"/>
                </a:lnTo>
                <a:lnTo>
                  <a:pt x="1940" y="277"/>
                </a:lnTo>
                <a:lnTo>
                  <a:pt x="1963" y="252"/>
                </a:lnTo>
                <a:lnTo>
                  <a:pt x="1976" y="239"/>
                </a:lnTo>
                <a:lnTo>
                  <a:pt x="1988" y="227"/>
                </a:lnTo>
                <a:lnTo>
                  <a:pt x="2020" y="197"/>
                </a:lnTo>
                <a:lnTo>
                  <a:pt x="2020" y="197"/>
                </a:lnTo>
                <a:cubicBezTo>
                  <a:pt x="2029" y="186"/>
                  <a:pt x="2037" y="176"/>
                  <a:pt x="2041" y="165"/>
                </a:cubicBezTo>
                <a:lnTo>
                  <a:pt x="2041" y="165"/>
                </a:lnTo>
                <a:lnTo>
                  <a:pt x="2041" y="165"/>
                </a:lnTo>
                <a:lnTo>
                  <a:pt x="2041" y="163"/>
                </a:lnTo>
                <a:lnTo>
                  <a:pt x="2041" y="163"/>
                </a:lnTo>
                <a:cubicBezTo>
                  <a:pt x="2043" y="161"/>
                  <a:pt x="2043" y="159"/>
                  <a:pt x="2043" y="157"/>
                </a:cubicBezTo>
                <a:lnTo>
                  <a:pt x="2043" y="157"/>
                </a:lnTo>
                <a:cubicBezTo>
                  <a:pt x="2046" y="153"/>
                  <a:pt x="2046" y="148"/>
                  <a:pt x="2048" y="146"/>
                </a:cubicBezTo>
                <a:lnTo>
                  <a:pt x="2048" y="146"/>
                </a:lnTo>
                <a:cubicBezTo>
                  <a:pt x="2048" y="142"/>
                  <a:pt x="2048" y="140"/>
                  <a:pt x="2050" y="138"/>
                </a:cubicBezTo>
                <a:lnTo>
                  <a:pt x="2050" y="138"/>
                </a:lnTo>
                <a:cubicBezTo>
                  <a:pt x="2050" y="133"/>
                  <a:pt x="2050" y="129"/>
                  <a:pt x="2050" y="127"/>
                </a:cubicBezTo>
                <a:lnTo>
                  <a:pt x="2050" y="127"/>
                </a:lnTo>
                <a:cubicBezTo>
                  <a:pt x="2050" y="123"/>
                  <a:pt x="2050" y="121"/>
                  <a:pt x="2050" y="119"/>
                </a:cubicBezTo>
                <a:lnTo>
                  <a:pt x="2050" y="119"/>
                </a:lnTo>
                <a:cubicBezTo>
                  <a:pt x="2050" y="112"/>
                  <a:pt x="2050" y="108"/>
                  <a:pt x="2048" y="102"/>
                </a:cubicBezTo>
                <a:lnTo>
                  <a:pt x="2048" y="102"/>
                </a:lnTo>
                <a:cubicBezTo>
                  <a:pt x="2048" y="100"/>
                  <a:pt x="2048" y="97"/>
                  <a:pt x="2046" y="95"/>
                </a:cubicBezTo>
                <a:lnTo>
                  <a:pt x="2046" y="95"/>
                </a:lnTo>
                <a:cubicBezTo>
                  <a:pt x="2046" y="91"/>
                  <a:pt x="2043" y="87"/>
                  <a:pt x="2041" y="83"/>
                </a:cubicBezTo>
                <a:lnTo>
                  <a:pt x="2041" y="83"/>
                </a:lnTo>
                <a:cubicBezTo>
                  <a:pt x="2041" y="81"/>
                  <a:pt x="2041" y="78"/>
                  <a:pt x="2039" y="76"/>
                </a:cubicBezTo>
                <a:lnTo>
                  <a:pt x="2039" y="76"/>
                </a:lnTo>
                <a:cubicBezTo>
                  <a:pt x="2037" y="72"/>
                  <a:pt x="2035" y="68"/>
                  <a:pt x="2033" y="66"/>
                </a:cubicBezTo>
                <a:lnTo>
                  <a:pt x="2033" y="66"/>
                </a:lnTo>
                <a:cubicBezTo>
                  <a:pt x="2033" y="64"/>
                  <a:pt x="2031" y="62"/>
                  <a:pt x="2031" y="59"/>
                </a:cubicBezTo>
                <a:lnTo>
                  <a:pt x="2031" y="59"/>
                </a:lnTo>
                <a:cubicBezTo>
                  <a:pt x="2026" y="53"/>
                  <a:pt x="2022" y="49"/>
                  <a:pt x="2018" y="45"/>
                </a:cubicBezTo>
                <a:lnTo>
                  <a:pt x="2018" y="45"/>
                </a:lnTo>
                <a:cubicBezTo>
                  <a:pt x="1974" y="0"/>
                  <a:pt x="1906" y="0"/>
                  <a:pt x="1866" y="42"/>
                </a:cubicBezTo>
                <a:lnTo>
                  <a:pt x="1821" y="85"/>
                </a:lnTo>
                <a:lnTo>
                  <a:pt x="1821" y="85"/>
                </a:lnTo>
                <a:lnTo>
                  <a:pt x="1808" y="97"/>
                </a:lnTo>
                <a:lnTo>
                  <a:pt x="1783" y="123"/>
                </a:lnTo>
                <a:lnTo>
                  <a:pt x="1758" y="148"/>
                </a:lnTo>
                <a:lnTo>
                  <a:pt x="1049" y="857"/>
                </a:lnTo>
                <a:lnTo>
                  <a:pt x="1049" y="857"/>
                </a:lnTo>
                <a:cubicBezTo>
                  <a:pt x="977" y="800"/>
                  <a:pt x="841" y="826"/>
                  <a:pt x="841" y="826"/>
                </a:cubicBezTo>
                <a:lnTo>
                  <a:pt x="564" y="1118"/>
                </a:lnTo>
                <a:lnTo>
                  <a:pt x="321" y="1192"/>
                </a:lnTo>
                <a:lnTo>
                  <a:pt x="181" y="1241"/>
                </a:lnTo>
                <a:lnTo>
                  <a:pt x="181" y="1241"/>
                </a:lnTo>
                <a:cubicBezTo>
                  <a:pt x="181" y="1241"/>
                  <a:pt x="143" y="1393"/>
                  <a:pt x="291" y="1416"/>
                </a:cubicBezTo>
                <a:lnTo>
                  <a:pt x="291" y="1416"/>
                </a:lnTo>
                <a:cubicBezTo>
                  <a:pt x="291" y="1425"/>
                  <a:pt x="289" y="1439"/>
                  <a:pt x="293" y="1456"/>
                </a:cubicBezTo>
                <a:lnTo>
                  <a:pt x="270" y="1465"/>
                </a:lnTo>
                <a:lnTo>
                  <a:pt x="270" y="1465"/>
                </a:lnTo>
                <a:cubicBezTo>
                  <a:pt x="270" y="1465"/>
                  <a:pt x="257" y="1552"/>
                  <a:pt x="318" y="1588"/>
                </a:cubicBezTo>
                <a:lnTo>
                  <a:pt x="105" y="1801"/>
                </a:lnTo>
                <a:lnTo>
                  <a:pt x="0" y="2062"/>
                </a:lnTo>
                <a:lnTo>
                  <a:pt x="71" y="2032"/>
                </a:lnTo>
                <a:lnTo>
                  <a:pt x="71" y="2032"/>
                </a:lnTo>
                <a:lnTo>
                  <a:pt x="259" y="1956"/>
                </a:lnTo>
                <a:lnTo>
                  <a:pt x="395" y="1823"/>
                </a:lnTo>
                <a:lnTo>
                  <a:pt x="395" y="1823"/>
                </a:lnTo>
                <a:cubicBezTo>
                  <a:pt x="405" y="1848"/>
                  <a:pt x="420" y="1876"/>
                  <a:pt x="439" y="1907"/>
                </a:cubicBezTo>
                <a:lnTo>
                  <a:pt x="589" y="2138"/>
                </a:lnTo>
                <a:lnTo>
                  <a:pt x="589" y="2138"/>
                </a:lnTo>
                <a:lnTo>
                  <a:pt x="623" y="2191"/>
                </a:lnTo>
                <a:lnTo>
                  <a:pt x="623" y="2191"/>
                </a:lnTo>
                <a:cubicBezTo>
                  <a:pt x="623" y="2191"/>
                  <a:pt x="881" y="2659"/>
                  <a:pt x="1080" y="2714"/>
                </a:cubicBezTo>
                <a:lnTo>
                  <a:pt x="1182" y="3899"/>
                </a:lnTo>
                <a:lnTo>
                  <a:pt x="2075" y="3899"/>
                </a:lnTo>
                <a:lnTo>
                  <a:pt x="2075" y="3899"/>
                </a:lnTo>
                <a:cubicBezTo>
                  <a:pt x="1758" y="2792"/>
                  <a:pt x="1679" y="2544"/>
                  <a:pt x="1679" y="2544"/>
                </a:cubicBezTo>
                <a:close/>
                <a:moveTo>
                  <a:pt x="208" y="1905"/>
                </a:moveTo>
                <a:lnTo>
                  <a:pt x="208" y="1905"/>
                </a:lnTo>
                <a:close/>
                <a:moveTo>
                  <a:pt x="1161" y="2121"/>
                </a:moveTo>
                <a:lnTo>
                  <a:pt x="1161" y="2121"/>
                </a:lnTo>
                <a:cubicBezTo>
                  <a:pt x="1161" y="2121"/>
                  <a:pt x="1013" y="2197"/>
                  <a:pt x="793" y="1933"/>
                </a:cubicBezTo>
                <a:lnTo>
                  <a:pt x="793" y="1933"/>
                </a:lnTo>
                <a:lnTo>
                  <a:pt x="793" y="1933"/>
                </a:lnTo>
                <a:cubicBezTo>
                  <a:pt x="784" y="1924"/>
                  <a:pt x="776" y="1914"/>
                  <a:pt x="767" y="1901"/>
                </a:cubicBezTo>
                <a:lnTo>
                  <a:pt x="767" y="1901"/>
                </a:lnTo>
                <a:cubicBezTo>
                  <a:pt x="765" y="1901"/>
                  <a:pt x="765" y="1901"/>
                  <a:pt x="765" y="1901"/>
                </a:cubicBezTo>
                <a:lnTo>
                  <a:pt x="765" y="1901"/>
                </a:lnTo>
                <a:cubicBezTo>
                  <a:pt x="757" y="1890"/>
                  <a:pt x="750" y="1880"/>
                  <a:pt x="742" y="1867"/>
                </a:cubicBezTo>
                <a:lnTo>
                  <a:pt x="742" y="1867"/>
                </a:lnTo>
                <a:cubicBezTo>
                  <a:pt x="740" y="1867"/>
                  <a:pt x="740" y="1865"/>
                  <a:pt x="737" y="1863"/>
                </a:cubicBezTo>
                <a:lnTo>
                  <a:pt x="737" y="1863"/>
                </a:lnTo>
                <a:cubicBezTo>
                  <a:pt x="731" y="1852"/>
                  <a:pt x="723" y="1842"/>
                  <a:pt x="716" y="1831"/>
                </a:cubicBezTo>
                <a:lnTo>
                  <a:pt x="716" y="1831"/>
                </a:lnTo>
                <a:cubicBezTo>
                  <a:pt x="714" y="1829"/>
                  <a:pt x="712" y="1827"/>
                  <a:pt x="710" y="1825"/>
                </a:cubicBezTo>
                <a:lnTo>
                  <a:pt x="710" y="1825"/>
                </a:lnTo>
                <a:cubicBezTo>
                  <a:pt x="701" y="1810"/>
                  <a:pt x="693" y="1797"/>
                  <a:pt x="682" y="1782"/>
                </a:cubicBezTo>
                <a:lnTo>
                  <a:pt x="682" y="1782"/>
                </a:lnTo>
                <a:cubicBezTo>
                  <a:pt x="682" y="1782"/>
                  <a:pt x="640" y="1702"/>
                  <a:pt x="574" y="1641"/>
                </a:cubicBezTo>
                <a:lnTo>
                  <a:pt x="655" y="1560"/>
                </a:lnTo>
                <a:lnTo>
                  <a:pt x="655" y="1560"/>
                </a:lnTo>
                <a:cubicBezTo>
                  <a:pt x="723" y="1541"/>
                  <a:pt x="799" y="1514"/>
                  <a:pt x="871" y="1473"/>
                </a:cubicBezTo>
                <a:lnTo>
                  <a:pt x="871" y="1473"/>
                </a:lnTo>
                <a:cubicBezTo>
                  <a:pt x="871" y="1473"/>
                  <a:pt x="960" y="1632"/>
                  <a:pt x="1197" y="1784"/>
                </a:cubicBezTo>
                <a:lnTo>
                  <a:pt x="1197" y="1784"/>
                </a:lnTo>
                <a:cubicBezTo>
                  <a:pt x="1220" y="1827"/>
                  <a:pt x="1237" y="1863"/>
                  <a:pt x="1248" y="1897"/>
                </a:cubicBezTo>
                <a:lnTo>
                  <a:pt x="1248" y="1897"/>
                </a:lnTo>
                <a:cubicBezTo>
                  <a:pt x="1229" y="2060"/>
                  <a:pt x="1161" y="2121"/>
                  <a:pt x="1161" y="212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5" name="Freeform 339">
            <a:extLst>
              <a:ext uri="{FF2B5EF4-FFF2-40B4-BE49-F238E27FC236}">
                <a16:creationId xmlns:a16="http://schemas.microsoft.com/office/drawing/2014/main" id="{7102385A-BFC3-984A-B9B2-1F3A00D27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139" y="10847302"/>
            <a:ext cx="1543747" cy="2868698"/>
          </a:xfrm>
          <a:custGeom>
            <a:avLst/>
            <a:gdLst>
              <a:gd name="T0" fmla="*/ 1098 w 1679"/>
              <a:gd name="T1" fmla="*/ 1304 h 3121"/>
              <a:gd name="T2" fmla="*/ 1098 w 1679"/>
              <a:gd name="T3" fmla="*/ 1304 h 3121"/>
              <a:gd name="T4" fmla="*/ 1166 w 1679"/>
              <a:gd name="T5" fmla="*/ 1342 h 3121"/>
              <a:gd name="T6" fmla="*/ 1452 w 1679"/>
              <a:gd name="T7" fmla="*/ 1097 h 3121"/>
              <a:gd name="T8" fmla="*/ 1452 w 1679"/>
              <a:gd name="T9" fmla="*/ 1097 h 3121"/>
              <a:gd name="T10" fmla="*/ 1615 w 1679"/>
              <a:gd name="T11" fmla="*/ 1046 h 3121"/>
              <a:gd name="T12" fmla="*/ 1615 w 1679"/>
              <a:gd name="T13" fmla="*/ 1046 h 3121"/>
              <a:gd name="T14" fmla="*/ 1573 w 1679"/>
              <a:gd name="T15" fmla="*/ 1196 h 3121"/>
              <a:gd name="T16" fmla="*/ 1573 w 1679"/>
              <a:gd name="T17" fmla="*/ 1196 h 3121"/>
              <a:gd name="T18" fmla="*/ 1327 w 1679"/>
              <a:gd name="T19" fmla="*/ 1541 h 3121"/>
              <a:gd name="T20" fmla="*/ 1327 w 1679"/>
              <a:gd name="T21" fmla="*/ 1541 h 3121"/>
              <a:gd name="T22" fmla="*/ 895 w 1679"/>
              <a:gd name="T23" fmla="*/ 1990 h 3121"/>
              <a:gd name="T24" fmla="*/ 931 w 1679"/>
              <a:gd name="T25" fmla="*/ 3120 h 3121"/>
              <a:gd name="T26" fmla="*/ 222 w 1679"/>
              <a:gd name="T27" fmla="*/ 3120 h 3121"/>
              <a:gd name="T28" fmla="*/ 339 w 1679"/>
              <a:gd name="T29" fmla="*/ 1939 h 3121"/>
              <a:gd name="T30" fmla="*/ 339 w 1679"/>
              <a:gd name="T31" fmla="*/ 1939 h 3121"/>
              <a:gd name="T32" fmla="*/ 121 w 1679"/>
              <a:gd name="T33" fmla="*/ 1560 h 3121"/>
              <a:gd name="T34" fmla="*/ 121 w 1679"/>
              <a:gd name="T35" fmla="*/ 1560 h 3121"/>
              <a:gd name="T36" fmla="*/ 63 w 1679"/>
              <a:gd name="T37" fmla="*/ 1120 h 3121"/>
              <a:gd name="T38" fmla="*/ 17 w 1679"/>
              <a:gd name="T39" fmla="*/ 671 h 3121"/>
              <a:gd name="T40" fmla="*/ 17 w 1679"/>
              <a:gd name="T41" fmla="*/ 671 h 3121"/>
              <a:gd name="T42" fmla="*/ 59 w 1679"/>
              <a:gd name="T43" fmla="*/ 527 h 3121"/>
              <a:gd name="T44" fmla="*/ 59 w 1679"/>
              <a:gd name="T45" fmla="*/ 527 h 3121"/>
              <a:gd name="T46" fmla="*/ 201 w 1679"/>
              <a:gd name="T47" fmla="*/ 862 h 3121"/>
              <a:gd name="T48" fmla="*/ 273 w 1679"/>
              <a:gd name="T49" fmla="*/ 1071 h 3121"/>
              <a:gd name="T50" fmla="*/ 273 w 1679"/>
              <a:gd name="T51" fmla="*/ 1071 h 3121"/>
              <a:gd name="T52" fmla="*/ 319 w 1679"/>
              <a:gd name="T53" fmla="*/ 1052 h 3121"/>
              <a:gd name="T54" fmla="*/ 277 w 1679"/>
              <a:gd name="T55" fmla="*/ 246 h 3121"/>
              <a:gd name="T56" fmla="*/ 277 w 1679"/>
              <a:gd name="T57" fmla="*/ 246 h 3121"/>
              <a:gd name="T58" fmla="*/ 334 w 1679"/>
              <a:gd name="T59" fmla="*/ 129 h 3121"/>
              <a:gd name="T60" fmla="*/ 334 w 1679"/>
              <a:gd name="T61" fmla="*/ 129 h 3121"/>
              <a:gd name="T62" fmla="*/ 427 w 1679"/>
              <a:gd name="T63" fmla="*/ 199 h 3121"/>
              <a:gd name="T64" fmla="*/ 546 w 1679"/>
              <a:gd name="T65" fmla="*/ 931 h 3121"/>
              <a:gd name="T66" fmla="*/ 546 w 1679"/>
              <a:gd name="T67" fmla="*/ 931 h 3121"/>
              <a:gd name="T68" fmla="*/ 580 w 1679"/>
              <a:gd name="T69" fmla="*/ 936 h 3121"/>
              <a:gd name="T70" fmla="*/ 631 w 1679"/>
              <a:gd name="T71" fmla="*/ 85 h 3121"/>
              <a:gd name="T72" fmla="*/ 631 w 1679"/>
              <a:gd name="T73" fmla="*/ 85 h 3121"/>
              <a:gd name="T74" fmla="*/ 707 w 1679"/>
              <a:gd name="T75" fmla="*/ 0 h 3121"/>
              <a:gd name="T76" fmla="*/ 707 w 1679"/>
              <a:gd name="T77" fmla="*/ 0 h 3121"/>
              <a:gd name="T78" fmla="*/ 789 w 1679"/>
              <a:gd name="T79" fmla="*/ 85 h 3121"/>
              <a:gd name="T80" fmla="*/ 823 w 1679"/>
              <a:gd name="T81" fmla="*/ 946 h 3121"/>
              <a:gd name="T82" fmla="*/ 823 w 1679"/>
              <a:gd name="T83" fmla="*/ 946 h 3121"/>
              <a:gd name="T84" fmla="*/ 866 w 1679"/>
              <a:gd name="T85" fmla="*/ 955 h 3121"/>
              <a:gd name="T86" fmla="*/ 1029 w 1679"/>
              <a:gd name="T87" fmla="*/ 243 h 3121"/>
              <a:gd name="T88" fmla="*/ 1029 w 1679"/>
              <a:gd name="T89" fmla="*/ 243 h 3121"/>
              <a:gd name="T90" fmla="*/ 1132 w 1679"/>
              <a:gd name="T91" fmla="*/ 138 h 3121"/>
              <a:gd name="T92" fmla="*/ 1132 w 1679"/>
              <a:gd name="T93" fmla="*/ 138 h 3121"/>
              <a:gd name="T94" fmla="*/ 1164 w 1679"/>
              <a:gd name="T95" fmla="*/ 282 h 3121"/>
              <a:gd name="T96" fmla="*/ 1164 w 1679"/>
              <a:gd name="T97" fmla="*/ 282 h 3121"/>
              <a:gd name="T98" fmla="*/ 1124 w 1679"/>
              <a:gd name="T99" fmla="*/ 705 h 3121"/>
              <a:gd name="T100" fmla="*/ 1124 w 1679"/>
              <a:gd name="T101" fmla="*/ 705 h 3121"/>
              <a:gd name="T102" fmla="*/ 1098 w 1679"/>
              <a:gd name="T103" fmla="*/ 967 h 3121"/>
              <a:gd name="T104" fmla="*/ 1098 w 1679"/>
              <a:gd name="T105" fmla="*/ 967 h 3121"/>
              <a:gd name="T106" fmla="*/ 1098 w 1679"/>
              <a:gd name="T107" fmla="*/ 1304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79" h="3121">
                <a:moveTo>
                  <a:pt x="1098" y="1304"/>
                </a:moveTo>
                <a:lnTo>
                  <a:pt x="1098" y="1304"/>
                </a:lnTo>
                <a:cubicBezTo>
                  <a:pt x="1098" y="1304"/>
                  <a:pt x="1090" y="1414"/>
                  <a:pt x="1166" y="1342"/>
                </a:cubicBezTo>
                <a:lnTo>
                  <a:pt x="1452" y="1097"/>
                </a:lnTo>
                <a:lnTo>
                  <a:pt x="1452" y="1097"/>
                </a:lnTo>
                <a:cubicBezTo>
                  <a:pt x="1452" y="1097"/>
                  <a:pt x="1547" y="1001"/>
                  <a:pt x="1615" y="1046"/>
                </a:cubicBezTo>
                <a:lnTo>
                  <a:pt x="1615" y="1046"/>
                </a:lnTo>
                <a:cubicBezTo>
                  <a:pt x="1615" y="1046"/>
                  <a:pt x="1678" y="1082"/>
                  <a:pt x="1573" y="1196"/>
                </a:cubicBezTo>
                <a:lnTo>
                  <a:pt x="1573" y="1196"/>
                </a:lnTo>
                <a:cubicBezTo>
                  <a:pt x="1573" y="1196"/>
                  <a:pt x="1401" y="1450"/>
                  <a:pt x="1327" y="1541"/>
                </a:cubicBezTo>
                <a:lnTo>
                  <a:pt x="1327" y="1541"/>
                </a:lnTo>
                <a:cubicBezTo>
                  <a:pt x="1327" y="1541"/>
                  <a:pt x="1111" y="1956"/>
                  <a:pt x="895" y="1990"/>
                </a:cubicBezTo>
                <a:lnTo>
                  <a:pt x="931" y="3120"/>
                </a:lnTo>
                <a:lnTo>
                  <a:pt x="222" y="3120"/>
                </a:lnTo>
                <a:lnTo>
                  <a:pt x="339" y="1939"/>
                </a:lnTo>
                <a:lnTo>
                  <a:pt x="339" y="1939"/>
                </a:lnTo>
                <a:cubicBezTo>
                  <a:pt x="339" y="1939"/>
                  <a:pt x="180" y="1736"/>
                  <a:pt x="121" y="1560"/>
                </a:cubicBezTo>
                <a:lnTo>
                  <a:pt x="121" y="1560"/>
                </a:lnTo>
                <a:cubicBezTo>
                  <a:pt x="63" y="1386"/>
                  <a:pt x="59" y="1196"/>
                  <a:pt x="63" y="1120"/>
                </a:cubicBezTo>
                <a:lnTo>
                  <a:pt x="17" y="671"/>
                </a:lnTo>
                <a:lnTo>
                  <a:pt x="17" y="671"/>
                </a:lnTo>
                <a:cubicBezTo>
                  <a:pt x="17" y="671"/>
                  <a:pt x="0" y="531"/>
                  <a:pt x="59" y="527"/>
                </a:cubicBezTo>
                <a:lnTo>
                  <a:pt x="59" y="527"/>
                </a:lnTo>
                <a:cubicBezTo>
                  <a:pt x="59" y="527"/>
                  <a:pt x="127" y="489"/>
                  <a:pt x="201" y="862"/>
                </a:cubicBezTo>
                <a:lnTo>
                  <a:pt x="273" y="1071"/>
                </a:lnTo>
                <a:lnTo>
                  <a:pt x="273" y="1071"/>
                </a:lnTo>
                <a:cubicBezTo>
                  <a:pt x="273" y="1071"/>
                  <a:pt x="309" y="1090"/>
                  <a:pt x="319" y="1052"/>
                </a:cubicBezTo>
                <a:lnTo>
                  <a:pt x="277" y="246"/>
                </a:lnTo>
                <a:lnTo>
                  <a:pt x="277" y="246"/>
                </a:lnTo>
                <a:cubicBezTo>
                  <a:pt x="271" y="131"/>
                  <a:pt x="334" y="129"/>
                  <a:pt x="334" y="129"/>
                </a:cubicBezTo>
                <a:lnTo>
                  <a:pt x="334" y="129"/>
                </a:lnTo>
                <a:cubicBezTo>
                  <a:pt x="402" y="121"/>
                  <a:pt x="427" y="199"/>
                  <a:pt x="427" y="199"/>
                </a:cubicBezTo>
                <a:lnTo>
                  <a:pt x="546" y="931"/>
                </a:lnTo>
                <a:lnTo>
                  <a:pt x="546" y="931"/>
                </a:lnTo>
                <a:cubicBezTo>
                  <a:pt x="546" y="931"/>
                  <a:pt x="559" y="967"/>
                  <a:pt x="580" y="936"/>
                </a:cubicBezTo>
                <a:lnTo>
                  <a:pt x="631" y="85"/>
                </a:lnTo>
                <a:lnTo>
                  <a:pt x="631" y="85"/>
                </a:lnTo>
                <a:cubicBezTo>
                  <a:pt x="631" y="85"/>
                  <a:pt x="635" y="11"/>
                  <a:pt x="707" y="0"/>
                </a:cubicBezTo>
                <a:lnTo>
                  <a:pt x="707" y="0"/>
                </a:lnTo>
                <a:cubicBezTo>
                  <a:pt x="707" y="0"/>
                  <a:pt x="777" y="4"/>
                  <a:pt x="789" y="85"/>
                </a:cubicBezTo>
                <a:lnTo>
                  <a:pt x="823" y="946"/>
                </a:lnTo>
                <a:lnTo>
                  <a:pt x="823" y="946"/>
                </a:lnTo>
                <a:cubicBezTo>
                  <a:pt x="842" y="982"/>
                  <a:pt x="866" y="955"/>
                  <a:pt x="866" y="955"/>
                </a:cubicBezTo>
                <a:lnTo>
                  <a:pt x="1029" y="243"/>
                </a:lnTo>
                <a:lnTo>
                  <a:pt x="1029" y="243"/>
                </a:lnTo>
                <a:cubicBezTo>
                  <a:pt x="1029" y="243"/>
                  <a:pt x="1050" y="121"/>
                  <a:pt x="1132" y="138"/>
                </a:cubicBezTo>
                <a:lnTo>
                  <a:pt x="1132" y="138"/>
                </a:lnTo>
                <a:cubicBezTo>
                  <a:pt x="1132" y="138"/>
                  <a:pt x="1192" y="152"/>
                  <a:pt x="1164" y="282"/>
                </a:cubicBezTo>
                <a:lnTo>
                  <a:pt x="1164" y="282"/>
                </a:lnTo>
                <a:cubicBezTo>
                  <a:pt x="1164" y="282"/>
                  <a:pt x="1136" y="489"/>
                  <a:pt x="1124" y="705"/>
                </a:cubicBezTo>
                <a:lnTo>
                  <a:pt x="1124" y="705"/>
                </a:lnTo>
                <a:cubicBezTo>
                  <a:pt x="1117" y="794"/>
                  <a:pt x="1098" y="967"/>
                  <a:pt x="1098" y="967"/>
                </a:cubicBezTo>
                <a:lnTo>
                  <a:pt x="1098" y="967"/>
                </a:lnTo>
                <a:cubicBezTo>
                  <a:pt x="1098" y="967"/>
                  <a:pt x="1071" y="1243"/>
                  <a:pt x="1098" y="1304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6" name="Freeform 340">
            <a:extLst>
              <a:ext uri="{FF2B5EF4-FFF2-40B4-BE49-F238E27FC236}">
                <a16:creationId xmlns:a16="http://schemas.microsoft.com/office/drawing/2014/main" id="{F9C6F258-15D3-9245-81F7-7A2870ED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937" y="11244382"/>
            <a:ext cx="1256068" cy="790109"/>
          </a:xfrm>
          <a:custGeom>
            <a:avLst/>
            <a:gdLst>
              <a:gd name="T0" fmla="*/ 203 w 1369"/>
              <a:gd name="T1" fmla="*/ 387 h 862"/>
              <a:gd name="T2" fmla="*/ 203 w 1369"/>
              <a:gd name="T3" fmla="*/ 387 h 862"/>
              <a:gd name="T4" fmla="*/ 631 w 1369"/>
              <a:gd name="T5" fmla="*/ 260 h 862"/>
              <a:gd name="T6" fmla="*/ 631 w 1369"/>
              <a:gd name="T7" fmla="*/ 260 h 862"/>
              <a:gd name="T8" fmla="*/ 957 w 1369"/>
              <a:gd name="T9" fmla="*/ 571 h 862"/>
              <a:gd name="T10" fmla="*/ 957 w 1369"/>
              <a:gd name="T11" fmla="*/ 571 h 862"/>
              <a:gd name="T12" fmla="*/ 1033 w 1369"/>
              <a:gd name="T13" fmla="*/ 861 h 862"/>
              <a:gd name="T14" fmla="*/ 1033 w 1369"/>
              <a:gd name="T15" fmla="*/ 861 h 862"/>
              <a:gd name="T16" fmla="*/ 1120 w 1369"/>
              <a:gd name="T17" fmla="*/ 836 h 862"/>
              <a:gd name="T18" fmla="*/ 1120 w 1369"/>
              <a:gd name="T19" fmla="*/ 836 h 862"/>
              <a:gd name="T20" fmla="*/ 1342 w 1369"/>
              <a:gd name="T21" fmla="*/ 737 h 862"/>
              <a:gd name="T22" fmla="*/ 1342 w 1369"/>
              <a:gd name="T23" fmla="*/ 737 h 862"/>
              <a:gd name="T24" fmla="*/ 1368 w 1369"/>
              <a:gd name="T25" fmla="*/ 720 h 862"/>
              <a:gd name="T26" fmla="*/ 1368 w 1369"/>
              <a:gd name="T27" fmla="*/ 720 h 862"/>
              <a:gd name="T28" fmla="*/ 1056 w 1369"/>
              <a:gd name="T29" fmla="*/ 303 h 862"/>
              <a:gd name="T30" fmla="*/ 688 w 1369"/>
              <a:gd name="T31" fmla="*/ 55 h 862"/>
              <a:gd name="T32" fmla="*/ 688 w 1369"/>
              <a:gd name="T33" fmla="*/ 55 h 862"/>
              <a:gd name="T34" fmla="*/ 504 w 1369"/>
              <a:gd name="T35" fmla="*/ 59 h 862"/>
              <a:gd name="T36" fmla="*/ 144 w 1369"/>
              <a:gd name="T37" fmla="*/ 203 h 862"/>
              <a:gd name="T38" fmla="*/ 30 w 1369"/>
              <a:gd name="T39" fmla="*/ 254 h 862"/>
              <a:gd name="T40" fmla="*/ 30 w 1369"/>
              <a:gd name="T41" fmla="*/ 254 h 862"/>
              <a:gd name="T42" fmla="*/ 203 w 1369"/>
              <a:gd name="T43" fmla="*/ 387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9" h="862">
                <a:moveTo>
                  <a:pt x="203" y="387"/>
                </a:moveTo>
                <a:lnTo>
                  <a:pt x="203" y="387"/>
                </a:lnTo>
                <a:cubicBezTo>
                  <a:pt x="203" y="387"/>
                  <a:pt x="432" y="373"/>
                  <a:pt x="631" y="260"/>
                </a:cubicBezTo>
                <a:lnTo>
                  <a:pt x="631" y="260"/>
                </a:lnTo>
                <a:cubicBezTo>
                  <a:pt x="631" y="260"/>
                  <a:pt x="720" y="419"/>
                  <a:pt x="957" y="571"/>
                </a:cubicBezTo>
                <a:lnTo>
                  <a:pt x="957" y="571"/>
                </a:lnTo>
                <a:cubicBezTo>
                  <a:pt x="1031" y="709"/>
                  <a:pt x="1042" y="802"/>
                  <a:pt x="1033" y="861"/>
                </a:cubicBezTo>
                <a:lnTo>
                  <a:pt x="1033" y="861"/>
                </a:lnTo>
                <a:cubicBezTo>
                  <a:pt x="1065" y="855"/>
                  <a:pt x="1099" y="842"/>
                  <a:pt x="1120" y="836"/>
                </a:cubicBezTo>
                <a:lnTo>
                  <a:pt x="1120" y="836"/>
                </a:lnTo>
                <a:cubicBezTo>
                  <a:pt x="1198" y="815"/>
                  <a:pt x="1274" y="783"/>
                  <a:pt x="1342" y="737"/>
                </a:cubicBezTo>
                <a:lnTo>
                  <a:pt x="1342" y="737"/>
                </a:lnTo>
                <a:cubicBezTo>
                  <a:pt x="1351" y="730"/>
                  <a:pt x="1359" y="724"/>
                  <a:pt x="1368" y="720"/>
                </a:cubicBezTo>
                <a:lnTo>
                  <a:pt x="1368" y="720"/>
                </a:lnTo>
                <a:cubicBezTo>
                  <a:pt x="1281" y="447"/>
                  <a:pt x="1056" y="303"/>
                  <a:pt x="1056" y="303"/>
                </a:cubicBezTo>
                <a:lnTo>
                  <a:pt x="688" y="55"/>
                </a:lnTo>
                <a:lnTo>
                  <a:pt x="688" y="55"/>
                </a:lnTo>
                <a:cubicBezTo>
                  <a:pt x="627" y="0"/>
                  <a:pt x="504" y="59"/>
                  <a:pt x="504" y="59"/>
                </a:cubicBezTo>
                <a:lnTo>
                  <a:pt x="144" y="203"/>
                </a:lnTo>
                <a:lnTo>
                  <a:pt x="30" y="254"/>
                </a:lnTo>
                <a:lnTo>
                  <a:pt x="30" y="254"/>
                </a:lnTo>
                <a:cubicBezTo>
                  <a:pt x="30" y="254"/>
                  <a:pt x="0" y="428"/>
                  <a:pt x="203" y="38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7" name="Freeform 341">
            <a:extLst>
              <a:ext uri="{FF2B5EF4-FFF2-40B4-BE49-F238E27FC236}">
                <a16:creationId xmlns:a16="http://schemas.microsoft.com/office/drawing/2014/main" id="{75521986-F0A1-1647-BAF7-7145CC9B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640" y="11049894"/>
            <a:ext cx="1312794" cy="980544"/>
          </a:xfrm>
          <a:custGeom>
            <a:avLst/>
            <a:gdLst>
              <a:gd name="T0" fmla="*/ 1426 w 1427"/>
              <a:gd name="T1" fmla="*/ 574 h 1066"/>
              <a:gd name="T2" fmla="*/ 1426 w 1427"/>
              <a:gd name="T3" fmla="*/ 574 h 1066"/>
              <a:gd name="T4" fmla="*/ 1267 w 1427"/>
              <a:gd name="T5" fmla="*/ 405 h 1066"/>
              <a:gd name="T6" fmla="*/ 854 w 1427"/>
              <a:gd name="T7" fmla="*/ 74 h 1066"/>
              <a:gd name="T8" fmla="*/ 854 w 1427"/>
              <a:gd name="T9" fmla="*/ 74 h 1066"/>
              <a:gd name="T10" fmla="*/ 636 w 1427"/>
              <a:gd name="T11" fmla="*/ 57 h 1066"/>
              <a:gd name="T12" fmla="*/ 192 w 1427"/>
              <a:gd name="T13" fmla="*/ 191 h 1066"/>
              <a:gd name="T14" fmla="*/ 52 w 1427"/>
              <a:gd name="T15" fmla="*/ 240 h 1066"/>
              <a:gd name="T16" fmla="*/ 52 w 1427"/>
              <a:gd name="T17" fmla="*/ 240 h 1066"/>
              <a:gd name="T18" fmla="*/ 245 w 1427"/>
              <a:gd name="T19" fmla="*/ 415 h 1066"/>
              <a:gd name="T20" fmla="*/ 245 w 1427"/>
              <a:gd name="T21" fmla="*/ 415 h 1066"/>
              <a:gd name="T22" fmla="*/ 763 w 1427"/>
              <a:gd name="T23" fmla="*/ 311 h 1066"/>
              <a:gd name="T24" fmla="*/ 763 w 1427"/>
              <a:gd name="T25" fmla="*/ 311 h 1066"/>
              <a:gd name="T26" fmla="*/ 1121 w 1427"/>
              <a:gd name="T27" fmla="*/ 714 h 1066"/>
              <a:gd name="T28" fmla="*/ 1121 w 1427"/>
              <a:gd name="T29" fmla="*/ 714 h 1066"/>
              <a:gd name="T30" fmla="*/ 1180 w 1427"/>
              <a:gd name="T31" fmla="*/ 1065 h 1066"/>
              <a:gd name="T32" fmla="*/ 1180 w 1427"/>
              <a:gd name="T33" fmla="*/ 1065 h 1066"/>
              <a:gd name="T34" fmla="*/ 1286 w 1427"/>
              <a:gd name="T35" fmla="*/ 1044 h 1066"/>
              <a:gd name="T36" fmla="*/ 1286 w 1427"/>
              <a:gd name="T37" fmla="*/ 1044 h 1066"/>
              <a:gd name="T38" fmla="*/ 1426 w 1427"/>
              <a:gd name="T39" fmla="*/ 1008 h 1066"/>
              <a:gd name="T40" fmla="*/ 1426 w 1427"/>
              <a:gd name="T41" fmla="*/ 574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7" h="1066">
                <a:moveTo>
                  <a:pt x="1426" y="574"/>
                </a:moveTo>
                <a:lnTo>
                  <a:pt x="1426" y="574"/>
                </a:lnTo>
                <a:cubicBezTo>
                  <a:pt x="1343" y="464"/>
                  <a:pt x="1267" y="405"/>
                  <a:pt x="1267" y="405"/>
                </a:cubicBezTo>
                <a:lnTo>
                  <a:pt x="854" y="74"/>
                </a:lnTo>
                <a:lnTo>
                  <a:pt x="854" y="74"/>
                </a:lnTo>
                <a:cubicBezTo>
                  <a:pt x="786" y="0"/>
                  <a:pt x="636" y="57"/>
                  <a:pt x="636" y="57"/>
                </a:cubicBezTo>
                <a:lnTo>
                  <a:pt x="192" y="191"/>
                </a:lnTo>
                <a:lnTo>
                  <a:pt x="52" y="240"/>
                </a:lnTo>
                <a:lnTo>
                  <a:pt x="52" y="240"/>
                </a:lnTo>
                <a:cubicBezTo>
                  <a:pt x="52" y="240"/>
                  <a:pt x="0" y="443"/>
                  <a:pt x="245" y="415"/>
                </a:cubicBezTo>
                <a:lnTo>
                  <a:pt x="245" y="415"/>
                </a:lnTo>
                <a:cubicBezTo>
                  <a:pt x="245" y="415"/>
                  <a:pt x="518" y="424"/>
                  <a:pt x="763" y="311"/>
                </a:cubicBezTo>
                <a:lnTo>
                  <a:pt x="763" y="311"/>
                </a:lnTo>
                <a:cubicBezTo>
                  <a:pt x="763" y="311"/>
                  <a:pt x="852" y="506"/>
                  <a:pt x="1121" y="714"/>
                </a:cubicBezTo>
                <a:lnTo>
                  <a:pt x="1121" y="714"/>
                </a:lnTo>
                <a:cubicBezTo>
                  <a:pt x="1193" y="885"/>
                  <a:pt x="1197" y="997"/>
                  <a:pt x="1180" y="1065"/>
                </a:cubicBezTo>
                <a:lnTo>
                  <a:pt x="1180" y="1065"/>
                </a:lnTo>
                <a:cubicBezTo>
                  <a:pt x="1218" y="1061"/>
                  <a:pt x="1258" y="1050"/>
                  <a:pt x="1286" y="1044"/>
                </a:cubicBezTo>
                <a:lnTo>
                  <a:pt x="1286" y="1044"/>
                </a:lnTo>
                <a:cubicBezTo>
                  <a:pt x="1335" y="1035"/>
                  <a:pt x="1381" y="1025"/>
                  <a:pt x="1426" y="1008"/>
                </a:cubicBezTo>
                <a:lnTo>
                  <a:pt x="1426" y="574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9" name="Freeform 343">
            <a:extLst>
              <a:ext uri="{FF2B5EF4-FFF2-40B4-BE49-F238E27FC236}">
                <a16:creationId xmlns:a16="http://schemas.microsoft.com/office/drawing/2014/main" id="{87D1B7E7-11CB-704B-A6A3-974346AE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493" y="10130129"/>
            <a:ext cx="222850" cy="218799"/>
          </a:xfrm>
          <a:custGeom>
            <a:avLst/>
            <a:gdLst>
              <a:gd name="T0" fmla="*/ 155 w 241"/>
              <a:gd name="T1" fmla="*/ 239 h 240"/>
              <a:gd name="T2" fmla="*/ 197 w 241"/>
              <a:gd name="T3" fmla="*/ 197 h 240"/>
              <a:gd name="T4" fmla="*/ 197 w 241"/>
              <a:gd name="T5" fmla="*/ 197 h 240"/>
              <a:gd name="T6" fmla="*/ 195 w 241"/>
              <a:gd name="T7" fmla="*/ 45 h 240"/>
              <a:gd name="T8" fmla="*/ 195 w 241"/>
              <a:gd name="T9" fmla="*/ 45 h 240"/>
              <a:gd name="T10" fmla="*/ 43 w 241"/>
              <a:gd name="T11" fmla="*/ 42 h 240"/>
              <a:gd name="T12" fmla="*/ 0 w 241"/>
              <a:gd name="T13" fmla="*/ 85 h 240"/>
              <a:gd name="T14" fmla="*/ 155 w 241"/>
              <a:gd name="T15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240">
                <a:moveTo>
                  <a:pt x="155" y="239"/>
                </a:moveTo>
                <a:lnTo>
                  <a:pt x="197" y="197"/>
                </a:lnTo>
                <a:lnTo>
                  <a:pt x="197" y="197"/>
                </a:lnTo>
                <a:cubicBezTo>
                  <a:pt x="240" y="155"/>
                  <a:pt x="237" y="87"/>
                  <a:pt x="195" y="45"/>
                </a:cubicBezTo>
                <a:lnTo>
                  <a:pt x="195" y="45"/>
                </a:lnTo>
                <a:cubicBezTo>
                  <a:pt x="153" y="2"/>
                  <a:pt x="85" y="0"/>
                  <a:pt x="43" y="42"/>
                </a:cubicBezTo>
                <a:lnTo>
                  <a:pt x="0" y="85"/>
                </a:lnTo>
                <a:lnTo>
                  <a:pt x="155" y="2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0" name="Freeform 344">
            <a:extLst>
              <a:ext uri="{FF2B5EF4-FFF2-40B4-BE49-F238E27FC236}">
                <a16:creationId xmlns:a16="http://schemas.microsoft.com/office/drawing/2014/main" id="{DA0BE04E-6F33-4A4E-9777-782F4F3B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493" y="10130129"/>
            <a:ext cx="218799" cy="153970"/>
          </a:xfrm>
          <a:custGeom>
            <a:avLst/>
            <a:gdLst>
              <a:gd name="T0" fmla="*/ 77 w 238"/>
              <a:gd name="T1" fmla="*/ 85 h 166"/>
              <a:gd name="T2" fmla="*/ 77 w 238"/>
              <a:gd name="T3" fmla="*/ 85 h 166"/>
              <a:gd name="T4" fmla="*/ 195 w 238"/>
              <a:gd name="T5" fmla="*/ 87 h 166"/>
              <a:gd name="T6" fmla="*/ 195 w 238"/>
              <a:gd name="T7" fmla="*/ 87 h 166"/>
              <a:gd name="T8" fmla="*/ 218 w 238"/>
              <a:gd name="T9" fmla="*/ 165 h 166"/>
              <a:gd name="T10" fmla="*/ 218 w 238"/>
              <a:gd name="T11" fmla="*/ 165 h 166"/>
              <a:gd name="T12" fmla="*/ 195 w 238"/>
              <a:gd name="T13" fmla="*/ 45 h 166"/>
              <a:gd name="T14" fmla="*/ 195 w 238"/>
              <a:gd name="T15" fmla="*/ 45 h 166"/>
              <a:gd name="T16" fmla="*/ 43 w 238"/>
              <a:gd name="T17" fmla="*/ 42 h 166"/>
              <a:gd name="T18" fmla="*/ 0 w 238"/>
              <a:gd name="T19" fmla="*/ 85 h 166"/>
              <a:gd name="T20" fmla="*/ 39 w 238"/>
              <a:gd name="T21" fmla="*/ 123 h 166"/>
              <a:gd name="T22" fmla="*/ 77 w 238"/>
              <a:gd name="T23" fmla="*/ 8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166">
                <a:moveTo>
                  <a:pt x="77" y="85"/>
                </a:moveTo>
                <a:lnTo>
                  <a:pt x="77" y="85"/>
                </a:lnTo>
                <a:cubicBezTo>
                  <a:pt x="108" y="53"/>
                  <a:pt x="163" y="53"/>
                  <a:pt x="195" y="87"/>
                </a:cubicBezTo>
                <a:lnTo>
                  <a:pt x="195" y="87"/>
                </a:lnTo>
                <a:cubicBezTo>
                  <a:pt x="216" y="108"/>
                  <a:pt x="225" y="138"/>
                  <a:pt x="218" y="165"/>
                </a:cubicBezTo>
                <a:lnTo>
                  <a:pt x="218" y="165"/>
                </a:lnTo>
                <a:cubicBezTo>
                  <a:pt x="237" y="125"/>
                  <a:pt x="229" y="76"/>
                  <a:pt x="195" y="45"/>
                </a:cubicBezTo>
                <a:lnTo>
                  <a:pt x="195" y="45"/>
                </a:lnTo>
                <a:cubicBezTo>
                  <a:pt x="153" y="2"/>
                  <a:pt x="85" y="0"/>
                  <a:pt x="43" y="42"/>
                </a:cubicBezTo>
                <a:lnTo>
                  <a:pt x="0" y="85"/>
                </a:lnTo>
                <a:lnTo>
                  <a:pt x="39" y="123"/>
                </a:lnTo>
                <a:lnTo>
                  <a:pt x="77" y="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1" name="Freeform 345">
            <a:extLst>
              <a:ext uri="{FF2B5EF4-FFF2-40B4-BE49-F238E27FC236}">
                <a16:creationId xmlns:a16="http://schemas.microsoft.com/office/drawing/2014/main" id="{9D10DB44-6923-464D-BF9C-796C6332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085" y="11787327"/>
            <a:ext cx="239059" cy="239059"/>
          </a:xfrm>
          <a:custGeom>
            <a:avLst/>
            <a:gdLst>
              <a:gd name="T0" fmla="*/ 106 w 260"/>
              <a:gd name="T1" fmla="*/ 0 h 262"/>
              <a:gd name="T2" fmla="*/ 259 w 260"/>
              <a:gd name="T3" fmla="*/ 155 h 262"/>
              <a:gd name="T4" fmla="*/ 0 w 260"/>
              <a:gd name="T5" fmla="*/ 261 h 262"/>
              <a:gd name="T6" fmla="*/ 106 w 260"/>
              <a:gd name="T7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" h="262">
                <a:moveTo>
                  <a:pt x="106" y="0"/>
                </a:moveTo>
                <a:lnTo>
                  <a:pt x="259" y="155"/>
                </a:lnTo>
                <a:lnTo>
                  <a:pt x="0" y="261"/>
                </a:lnTo>
                <a:lnTo>
                  <a:pt x="106" y="0"/>
                </a:lnTo>
              </a:path>
            </a:pathLst>
          </a:custGeom>
          <a:solidFill>
            <a:srgbClr val="E4BD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2" name="Freeform 346">
            <a:extLst>
              <a:ext uri="{FF2B5EF4-FFF2-40B4-BE49-F238E27FC236}">
                <a16:creationId xmlns:a16="http://schemas.microsoft.com/office/drawing/2014/main" id="{7A88C6F0-A80F-9144-84F2-045439A8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085" y="11961558"/>
            <a:ext cx="68882" cy="68880"/>
          </a:xfrm>
          <a:custGeom>
            <a:avLst/>
            <a:gdLst>
              <a:gd name="T0" fmla="*/ 30 w 73"/>
              <a:gd name="T1" fmla="*/ 0 h 73"/>
              <a:gd name="T2" fmla="*/ 0 w 73"/>
              <a:gd name="T3" fmla="*/ 72 h 73"/>
              <a:gd name="T4" fmla="*/ 72 w 73"/>
              <a:gd name="T5" fmla="*/ 44 h 73"/>
              <a:gd name="T6" fmla="*/ 30 w 73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73">
                <a:moveTo>
                  <a:pt x="30" y="0"/>
                </a:moveTo>
                <a:lnTo>
                  <a:pt x="0" y="72"/>
                </a:lnTo>
                <a:lnTo>
                  <a:pt x="72" y="44"/>
                </a:lnTo>
                <a:lnTo>
                  <a:pt x="30" y="0"/>
                </a:lnTo>
              </a:path>
            </a:pathLst>
          </a:custGeom>
          <a:solidFill>
            <a:srgbClr val="2028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3" name="Freeform 347">
            <a:extLst>
              <a:ext uri="{FF2B5EF4-FFF2-40B4-BE49-F238E27FC236}">
                <a16:creationId xmlns:a16="http://schemas.microsoft.com/office/drawing/2014/main" id="{B4A1092D-0A9E-F043-8E2A-0CB1125A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329" y="10267891"/>
            <a:ext cx="1568061" cy="1568058"/>
          </a:xfrm>
          <a:custGeom>
            <a:avLst/>
            <a:gdLst>
              <a:gd name="T0" fmla="*/ 0 w 1706"/>
              <a:gd name="T1" fmla="*/ 1653 h 1705"/>
              <a:gd name="T2" fmla="*/ 1652 w 1706"/>
              <a:gd name="T3" fmla="*/ 0 h 1705"/>
              <a:gd name="T4" fmla="*/ 1705 w 1706"/>
              <a:gd name="T5" fmla="*/ 53 h 1705"/>
              <a:gd name="T6" fmla="*/ 50 w 1706"/>
              <a:gd name="T7" fmla="*/ 1704 h 1705"/>
              <a:gd name="T8" fmla="*/ 0 w 1706"/>
              <a:gd name="T9" fmla="*/ 1653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6" h="1705">
                <a:moveTo>
                  <a:pt x="0" y="1653"/>
                </a:moveTo>
                <a:lnTo>
                  <a:pt x="1652" y="0"/>
                </a:lnTo>
                <a:lnTo>
                  <a:pt x="1705" y="53"/>
                </a:lnTo>
                <a:lnTo>
                  <a:pt x="50" y="1704"/>
                </a:lnTo>
                <a:lnTo>
                  <a:pt x="0" y="1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4" name="Freeform 348">
            <a:extLst>
              <a:ext uri="{FF2B5EF4-FFF2-40B4-BE49-F238E27FC236}">
                <a16:creationId xmlns:a16="http://schemas.microsoft.com/office/drawing/2014/main" id="{7D20D3BB-01B3-0142-9229-72E159209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38" y="10312460"/>
            <a:ext cx="1568061" cy="1568061"/>
          </a:xfrm>
          <a:custGeom>
            <a:avLst/>
            <a:gdLst>
              <a:gd name="T0" fmla="*/ 0 w 1707"/>
              <a:gd name="T1" fmla="*/ 1653 h 1707"/>
              <a:gd name="T2" fmla="*/ 1653 w 1707"/>
              <a:gd name="T3" fmla="*/ 0 h 1707"/>
              <a:gd name="T4" fmla="*/ 1706 w 1707"/>
              <a:gd name="T5" fmla="*/ 51 h 1707"/>
              <a:gd name="T6" fmla="*/ 53 w 1707"/>
              <a:gd name="T7" fmla="*/ 1706 h 1707"/>
              <a:gd name="T8" fmla="*/ 0 w 1707"/>
              <a:gd name="T9" fmla="*/ 165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7" h="1707">
                <a:moveTo>
                  <a:pt x="0" y="1653"/>
                </a:moveTo>
                <a:lnTo>
                  <a:pt x="1653" y="0"/>
                </a:lnTo>
                <a:lnTo>
                  <a:pt x="1706" y="51"/>
                </a:lnTo>
                <a:lnTo>
                  <a:pt x="53" y="1706"/>
                </a:lnTo>
                <a:lnTo>
                  <a:pt x="0" y="1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5" name="Freeform 349">
            <a:extLst>
              <a:ext uri="{FF2B5EF4-FFF2-40B4-BE49-F238E27FC236}">
                <a16:creationId xmlns:a16="http://schemas.microsoft.com/office/drawing/2014/main" id="{63D7D31F-C620-C945-9D81-FCDDD3CB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576" y="10358637"/>
            <a:ext cx="1564008" cy="1568061"/>
          </a:xfrm>
          <a:custGeom>
            <a:avLst/>
            <a:gdLst>
              <a:gd name="T0" fmla="*/ 0 w 1704"/>
              <a:gd name="T1" fmla="*/ 1653 h 1705"/>
              <a:gd name="T2" fmla="*/ 1653 w 1704"/>
              <a:gd name="T3" fmla="*/ 0 h 1705"/>
              <a:gd name="T4" fmla="*/ 1703 w 1704"/>
              <a:gd name="T5" fmla="*/ 51 h 1705"/>
              <a:gd name="T6" fmla="*/ 50 w 1704"/>
              <a:gd name="T7" fmla="*/ 1704 h 1705"/>
              <a:gd name="T8" fmla="*/ 0 w 1704"/>
              <a:gd name="T9" fmla="*/ 1653 h 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4" h="1705">
                <a:moveTo>
                  <a:pt x="0" y="1653"/>
                </a:moveTo>
                <a:lnTo>
                  <a:pt x="1653" y="0"/>
                </a:lnTo>
                <a:lnTo>
                  <a:pt x="1703" y="51"/>
                </a:lnTo>
                <a:lnTo>
                  <a:pt x="50" y="1704"/>
                </a:lnTo>
                <a:lnTo>
                  <a:pt x="0" y="16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6" name="Freeform 350">
            <a:extLst>
              <a:ext uri="{FF2B5EF4-FFF2-40B4-BE49-F238E27FC236}">
                <a16:creationId xmlns:a16="http://schemas.microsoft.com/office/drawing/2014/main" id="{5498FDC5-C678-7449-957C-EC40BC199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175" y="11787327"/>
            <a:ext cx="60776" cy="64829"/>
          </a:xfrm>
          <a:custGeom>
            <a:avLst/>
            <a:gdLst>
              <a:gd name="T0" fmla="*/ 15 w 66"/>
              <a:gd name="T1" fmla="*/ 0 h 69"/>
              <a:gd name="T2" fmla="*/ 0 w 66"/>
              <a:gd name="T3" fmla="*/ 68 h 69"/>
              <a:gd name="T4" fmla="*/ 65 w 66"/>
              <a:gd name="T5" fmla="*/ 51 h 69"/>
              <a:gd name="T6" fmla="*/ 15 w 66"/>
              <a:gd name="T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69">
                <a:moveTo>
                  <a:pt x="15" y="0"/>
                </a:moveTo>
                <a:lnTo>
                  <a:pt x="0" y="68"/>
                </a:lnTo>
                <a:lnTo>
                  <a:pt x="65" y="51"/>
                </a:lnTo>
                <a:lnTo>
                  <a:pt x="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7" name="Freeform 351">
            <a:extLst>
              <a:ext uri="{FF2B5EF4-FFF2-40B4-BE49-F238E27FC236}">
                <a16:creationId xmlns:a16="http://schemas.microsoft.com/office/drawing/2014/main" id="{9B70986D-73C6-3E41-BCAB-2BCA229B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744" y="11831899"/>
            <a:ext cx="64829" cy="64829"/>
          </a:xfrm>
          <a:custGeom>
            <a:avLst/>
            <a:gdLst>
              <a:gd name="T0" fmla="*/ 15 w 69"/>
              <a:gd name="T1" fmla="*/ 0 h 69"/>
              <a:gd name="T2" fmla="*/ 0 w 69"/>
              <a:gd name="T3" fmla="*/ 68 h 69"/>
              <a:gd name="T4" fmla="*/ 68 w 69"/>
              <a:gd name="T5" fmla="*/ 53 h 69"/>
              <a:gd name="T6" fmla="*/ 15 w 69"/>
              <a:gd name="T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69">
                <a:moveTo>
                  <a:pt x="15" y="0"/>
                </a:moveTo>
                <a:lnTo>
                  <a:pt x="0" y="68"/>
                </a:lnTo>
                <a:lnTo>
                  <a:pt x="68" y="53"/>
                </a:lnTo>
                <a:lnTo>
                  <a:pt x="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8" name="Freeform 352">
            <a:extLst>
              <a:ext uri="{FF2B5EF4-FFF2-40B4-BE49-F238E27FC236}">
                <a16:creationId xmlns:a16="http://schemas.microsoft.com/office/drawing/2014/main" id="{E33D364B-6B4F-324C-802F-8802FA4E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366" y="11880521"/>
            <a:ext cx="60779" cy="64829"/>
          </a:xfrm>
          <a:custGeom>
            <a:avLst/>
            <a:gdLst>
              <a:gd name="T0" fmla="*/ 17 w 68"/>
              <a:gd name="T1" fmla="*/ 0 h 69"/>
              <a:gd name="T2" fmla="*/ 0 w 68"/>
              <a:gd name="T3" fmla="*/ 68 h 69"/>
              <a:gd name="T4" fmla="*/ 67 w 68"/>
              <a:gd name="T5" fmla="*/ 51 h 69"/>
              <a:gd name="T6" fmla="*/ 17 w 68"/>
              <a:gd name="T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69">
                <a:moveTo>
                  <a:pt x="17" y="0"/>
                </a:moveTo>
                <a:lnTo>
                  <a:pt x="0" y="68"/>
                </a:lnTo>
                <a:lnTo>
                  <a:pt x="67" y="51"/>
                </a:ln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9" name="Freeform 353">
            <a:extLst>
              <a:ext uri="{FF2B5EF4-FFF2-40B4-BE49-F238E27FC236}">
                <a16:creationId xmlns:a16="http://schemas.microsoft.com/office/drawing/2014/main" id="{46104866-862F-4449-8C57-23834356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768" y="10243580"/>
            <a:ext cx="166124" cy="166124"/>
          </a:xfrm>
          <a:custGeom>
            <a:avLst/>
            <a:gdLst>
              <a:gd name="T0" fmla="*/ 0 w 181"/>
              <a:gd name="T1" fmla="*/ 25 h 181"/>
              <a:gd name="T2" fmla="*/ 25 w 181"/>
              <a:gd name="T3" fmla="*/ 0 h 181"/>
              <a:gd name="T4" fmla="*/ 180 w 181"/>
              <a:gd name="T5" fmla="*/ 154 h 181"/>
              <a:gd name="T6" fmla="*/ 154 w 181"/>
              <a:gd name="T7" fmla="*/ 180 h 181"/>
              <a:gd name="T8" fmla="*/ 0 w 181"/>
              <a:gd name="T9" fmla="*/ 2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181">
                <a:moveTo>
                  <a:pt x="0" y="25"/>
                </a:moveTo>
                <a:lnTo>
                  <a:pt x="25" y="0"/>
                </a:lnTo>
                <a:lnTo>
                  <a:pt x="180" y="154"/>
                </a:lnTo>
                <a:lnTo>
                  <a:pt x="154" y="180"/>
                </a:lnTo>
                <a:lnTo>
                  <a:pt x="0" y="2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0" name="Freeform 354">
            <a:extLst>
              <a:ext uri="{FF2B5EF4-FFF2-40B4-BE49-F238E27FC236}">
                <a16:creationId xmlns:a16="http://schemas.microsoft.com/office/drawing/2014/main" id="{66F94519-332B-FA49-9B2D-6D2CC24E7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079" y="10219269"/>
            <a:ext cx="166124" cy="166124"/>
          </a:xfrm>
          <a:custGeom>
            <a:avLst/>
            <a:gdLst>
              <a:gd name="T0" fmla="*/ 0 w 181"/>
              <a:gd name="T1" fmla="*/ 26 h 181"/>
              <a:gd name="T2" fmla="*/ 26 w 181"/>
              <a:gd name="T3" fmla="*/ 0 h 181"/>
              <a:gd name="T4" fmla="*/ 180 w 181"/>
              <a:gd name="T5" fmla="*/ 155 h 181"/>
              <a:gd name="T6" fmla="*/ 155 w 181"/>
              <a:gd name="T7" fmla="*/ 180 h 181"/>
              <a:gd name="T8" fmla="*/ 0 w 181"/>
              <a:gd name="T9" fmla="*/ 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181">
                <a:moveTo>
                  <a:pt x="0" y="26"/>
                </a:moveTo>
                <a:lnTo>
                  <a:pt x="26" y="0"/>
                </a:lnTo>
                <a:lnTo>
                  <a:pt x="180" y="155"/>
                </a:lnTo>
                <a:lnTo>
                  <a:pt x="155" y="180"/>
                </a:lnTo>
                <a:lnTo>
                  <a:pt x="0" y="2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1" name="Freeform 355">
            <a:extLst>
              <a:ext uri="{FF2B5EF4-FFF2-40B4-BE49-F238E27FC236}">
                <a16:creationId xmlns:a16="http://schemas.microsoft.com/office/drawing/2014/main" id="{6D570962-A586-2C44-A00E-9DF5E84E1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390" y="10199009"/>
            <a:ext cx="166124" cy="166126"/>
          </a:xfrm>
          <a:custGeom>
            <a:avLst/>
            <a:gdLst>
              <a:gd name="T0" fmla="*/ 0 w 181"/>
              <a:gd name="T1" fmla="*/ 25 h 181"/>
              <a:gd name="T2" fmla="*/ 25 w 181"/>
              <a:gd name="T3" fmla="*/ 0 h 181"/>
              <a:gd name="T4" fmla="*/ 180 w 181"/>
              <a:gd name="T5" fmla="*/ 155 h 181"/>
              <a:gd name="T6" fmla="*/ 154 w 181"/>
              <a:gd name="T7" fmla="*/ 180 h 181"/>
              <a:gd name="T8" fmla="*/ 0 w 181"/>
              <a:gd name="T9" fmla="*/ 2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181">
                <a:moveTo>
                  <a:pt x="0" y="25"/>
                </a:moveTo>
                <a:lnTo>
                  <a:pt x="25" y="0"/>
                </a:lnTo>
                <a:lnTo>
                  <a:pt x="180" y="155"/>
                </a:lnTo>
                <a:lnTo>
                  <a:pt x="154" y="180"/>
                </a:lnTo>
                <a:lnTo>
                  <a:pt x="0" y="2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2" name="Freeform 356">
            <a:extLst>
              <a:ext uri="{FF2B5EF4-FFF2-40B4-BE49-F238E27FC236}">
                <a16:creationId xmlns:a16="http://schemas.microsoft.com/office/drawing/2014/main" id="{966A5887-4D95-CC48-A7AB-98EF81BE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80" y="10199009"/>
            <a:ext cx="109401" cy="109401"/>
          </a:xfrm>
          <a:custGeom>
            <a:avLst/>
            <a:gdLst>
              <a:gd name="T0" fmla="*/ 106 w 120"/>
              <a:gd name="T1" fmla="*/ 106 h 120"/>
              <a:gd name="T2" fmla="*/ 106 w 120"/>
              <a:gd name="T3" fmla="*/ 106 h 120"/>
              <a:gd name="T4" fmla="*/ 39 w 120"/>
              <a:gd name="T5" fmla="*/ 81 h 120"/>
              <a:gd name="T6" fmla="*/ 39 w 120"/>
              <a:gd name="T7" fmla="*/ 81 h 120"/>
              <a:gd name="T8" fmla="*/ 13 w 120"/>
              <a:gd name="T9" fmla="*/ 13 h 120"/>
              <a:gd name="T10" fmla="*/ 13 w 120"/>
              <a:gd name="T11" fmla="*/ 13 h 120"/>
              <a:gd name="T12" fmla="*/ 81 w 120"/>
              <a:gd name="T13" fmla="*/ 38 h 120"/>
              <a:gd name="T14" fmla="*/ 81 w 120"/>
              <a:gd name="T15" fmla="*/ 38 h 120"/>
              <a:gd name="T16" fmla="*/ 106 w 120"/>
              <a:gd name="T17" fmla="*/ 10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20">
                <a:moveTo>
                  <a:pt x="106" y="106"/>
                </a:moveTo>
                <a:lnTo>
                  <a:pt x="106" y="106"/>
                </a:lnTo>
                <a:cubicBezTo>
                  <a:pt x="96" y="119"/>
                  <a:pt x="64" y="106"/>
                  <a:pt x="39" y="81"/>
                </a:cubicBezTo>
                <a:lnTo>
                  <a:pt x="39" y="81"/>
                </a:lnTo>
                <a:cubicBezTo>
                  <a:pt x="13" y="55"/>
                  <a:pt x="0" y="23"/>
                  <a:pt x="13" y="13"/>
                </a:cubicBezTo>
                <a:lnTo>
                  <a:pt x="13" y="13"/>
                </a:lnTo>
                <a:cubicBezTo>
                  <a:pt x="26" y="0"/>
                  <a:pt x="55" y="11"/>
                  <a:pt x="81" y="38"/>
                </a:cubicBezTo>
                <a:lnTo>
                  <a:pt x="81" y="38"/>
                </a:lnTo>
                <a:cubicBezTo>
                  <a:pt x="108" y="64"/>
                  <a:pt x="119" y="93"/>
                  <a:pt x="106" y="1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787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63" name="Freeform 357">
            <a:extLst>
              <a:ext uri="{FF2B5EF4-FFF2-40B4-BE49-F238E27FC236}">
                <a16:creationId xmlns:a16="http://schemas.microsoft.com/office/drawing/2014/main" id="{B9755101-1466-CA46-9FD6-7D9FE3C1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144" y="11580685"/>
            <a:ext cx="490271" cy="514582"/>
          </a:xfrm>
          <a:custGeom>
            <a:avLst/>
            <a:gdLst>
              <a:gd name="T0" fmla="*/ 180 w 533"/>
              <a:gd name="T1" fmla="*/ 0 h 562"/>
              <a:gd name="T2" fmla="*/ 180 w 533"/>
              <a:gd name="T3" fmla="*/ 0 h 562"/>
              <a:gd name="T4" fmla="*/ 178 w 533"/>
              <a:gd name="T5" fmla="*/ 330 h 562"/>
              <a:gd name="T6" fmla="*/ 329 w 533"/>
              <a:gd name="T7" fmla="*/ 561 h 562"/>
              <a:gd name="T8" fmla="*/ 329 w 533"/>
              <a:gd name="T9" fmla="*/ 561 h 562"/>
              <a:gd name="T10" fmla="*/ 449 w 533"/>
              <a:gd name="T11" fmla="*/ 481 h 562"/>
              <a:gd name="T12" fmla="*/ 449 w 533"/>
              <a:gd name="T13" fmla="*/ 481 h 562"/>
              <a:gd name="T14" fmla="*/ 532 w 533"/>
              <a:gd name="T15" fmla="*/ 356 h 562"/>
              <a:gd name="T16" fmla="*/ 532 w 533"/>
              <a:gd name="T17" fmla="*/ 356 h 562"/>
              <a:gd name="T18" fmla="*/ 422 w 533"/>
              <a:gd name="T19" fmla="*/ 205 h 562"/>
              <a:gd name="T20" fmla="*/ 422 w 533"/>
              <a:gd name="T21" fmla="*/ 205 h 562"/>
              <a:gd name="T22" fmla="*/ 180 w 533"/>
              <a:gd name="T23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3" h="562">
                <a:moveTo>
                  <a:pt x="180" y="0"/>
                </a:moveTo>
                <a:lnTo>
                  <a:pt x="180" y="0"/>
                </a:lnTo>
                <a:cubicBezTo>
                  <a:pt x="180" y="0"/>
                  <a:pt x="0" y="45"/>
                  <a:pt x="178" y="330"/>
                </a:cubicBezTo>
                <a:lnTo>
                  <a:pt x="329" y="561"/>
                </a:lnTo>
                <a:lnTo>
                  <a:pt x="329" y="561"/>
                </a:lnTo>
                <a:cubicBezTo>
                  <a:pt x="375" y="540"/>
                  <a:pt x="417" y="510"/>
                  <a:pt x="449" y="481"/>
                </a:cubicBezTo>
                <a:lnTo>
                  <a:pt x="449" y="481"/>
                </a:lnTo>
                <a:cubicBezTo>
                  <a:pt x="487" y="445"/>
                  <a:pt x="517" y="404"/>
                  <a:pt x="532" y="356"/>
                </a:cubicBezTo>
                <a:lnTo>
                  <a:pt x="532" y="356"/>
                </a:lnTo>
                <a:cubicBezTo>
                  <a:pt x="496" y="315"/>
                  <a:pt x="460" y="265"/>
                  <a:pt x="422" y="205"/>
                </a:cubicBezTo>
                <a:lnTo>
                  <a:pt x="422" y="205"/>
                </a:lnTo>
                <a:cubicBezTo>
                  <a:pt x="422" y="205"/>
                  <a:pt x="320" y="9"/>
                  <a:pt x="180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1D6D8-9DC1-DC42-BDE8-9FC8B84D27D8}"/>
              </a:ext>
            </a:extLst>
          </p:cNvPr>
          <p:cNvGrpSpPr/>
          <p:nvPr/>
        </p:nvGrpSpPr>
        <p:grpSpPr>
          <a:xfrm>
            <a:off x="12396502" y="4637122"/>
            <a:ext cx="7886560" cy="7886556"/>
            <a:chOff x="11105260" y="1560438"/>
            <a:chExt cx="10595129" cy="10595124"/>
          </a:xfrm>
        </p:grpSpPr>
        <p:sp>
          <p:nvSpPr>
            <p:cNvPr id="583" name="Rectángulo 3">
              <a:extLst>
                <a:ext uri="{FF2B5EF4-FFF2-40B4-BE49-F238E27FC236}">
                  <a16:creationId xmlns:a16="http://schemas.microsoft.com/office/drawing/2014/main" id="{211AC529-995D-E24C-B72D-0B2954ECDB95}"/>
                </a:ext>
              </a:extLst>
            </p:cNvPr>
            <p:cNvSpPr/>
            <p:nvPr/>
          </p:nvSpPr>
          <p:spPr>
            <a:xfrm rot="2700000">
              <a:off x="14208505" y="1560438"/>
              <a:ext cx="4388644" cy="43886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84" name="Rectángulo 44">
              <a:extLst>
                <a:ext uri="{FF2B5EF4-FFF2-40B4-BE49-F238E27FC236}">
                  <a16:creationId xmlns:a16="http://schemas.microsoft.com/office/drawing/2014/main" id="{F6CC4DD8-24A1-874E-BD6E-C7ACFE9F87F2}"/>
                </a:ext>
              </a:extLst>
            </p:cNvPr>
            <p:cNvSpPr/>
            <p:nvPr/>
          </p:nvSpPr>
          <p:spPr>
            <a:xfrm rot="2700000">
              <a:off x="17311745" y="4663678"/>
              <a:ext cx="4388644" cy="43886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85" name="Rectángulo 45">
              <a:extLst>
                <a:ext uri="{FF2B5EF4-FFF2-40B4-BE49-F238E27FC236}">
                  <a16:creationId xmlns:a16="http://schemas.microsoft.com/office/drawing/2014/main" id="{0F30FBE6-FF49-3F49-8A2F-8233491E8423}"/>
                </a:ext>
              </a:extLst>
            </p:cNvPr>
            <p:cNvSpPr/>
            <p:nvPr/>
          </p:nvSpPr>
          <p:spPr>
            <a:xfrm rot="2700000">
              <a:off x="14208502" y="7766918"/>
              <a:ext cx="4388644" cy="43886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586" name="Rectángulo 53">
              <a:extLst>
                <a:ext uri="{FF2B5EF4-FFF2-40B4-BE49-F238E27FC236}">
                  <a16:creationId xmlns:a16="http://schemas.microsoft.com/office/drawing/2014/main" id="{660FA690-B5A9-0E41-9A45-7BAE5E5DF73D}"/>
                </a:ext>
              </a:extLst>
            </p:cNvPr>
            <p:cNvSpPr/>
            <p:nvPr/>
          </p:nvSpPr>
          <p:spPr>
            <a:xfrm rot="2700000">
              <a:off x="11105260" y="4663677"/>
              <a:ext cx="4388644" cy="43886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088A5421-F4C1-0F42-9F0B-FC6A149585EE}"/>
              </a:ext>
            </a:extLst>
          </p:cNvPr>
          <p:cNvGrpSpPr/>
          <p:nvPr/>
        </p:nvGrpSpPr>
        <p:grpSpPr>
          <a:xfrm>
            <a:off x="14806281" y="5521865"/>
            <a:ext cx="3115128" cy="1541025"/>
            <a:chOff x="9201270" y="10491269"/>
            <a:chExt cx="4491009" cy="1541025"/>
          </a:xfrm>
        </p:grpSpPr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61BBB466-32DA-EE45-9DA1-FB47E4D61CA1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102B525-6FCC-7D48-8F24-C347CA6B190B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Education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1345F61E-06A2-7F4D-9654-299BE867B9A2}"/>
              </a:ext>
            </a:extLst>
          </p:cNvPr>
          <p:cNvGrpSpPr/>
          <p:nvPr/>
        </p:nvGrpSpPr>
        <p:grpSpPr>
          <a:xfrm>
            <a:off x="12472155" y="7855992"/>
            <a:ext cx="3115128" cy="1541025"/>
            <a:chOff x="9201270" y="10491269"/>
            <a:chExt cx="4491009" cy="1541025"/>
          </a:xfrm>
        </p:grpSpPr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BD8B100-3C04-F743-9849-49BFC8301009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0F608C18-2388-6747-9B3B-C07548887120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5CC66BDB-B1EE-9A44-BE23-F2A4BB22014E}"/>
              </a:ext>
            </a:extLst>
          </p:cNvPr>
          <p:cNvGrpSpPr/>
          <p:nvPr/>
        </p:nvGrpSpPr>
        <p:grpSpPr>
          <a:xfrm>
            <a:off x="16971966" y="7855992"/>
            <a:ext cx="3115128" cy="1541025"/>
            <a:chOff x="9201270" y="10491269"/>
            <a:chExt cx="4491009" cy="1541025"/>
          </a:xfrm>
        </p:grpSpPr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857C2AC-93F6-E943-9951-F0AE55B043E5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151D9B3C-9AF9-0A40-B831-1E6A42CDE14E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38445A57-9199-DF46-A15D-3A543E8C25EC}"/>
              </a:ext>
            </a:extLst>
          </p:cNvPr>
          <p:cNvGrpSpPr/>
          <p:nvPr/>
        </p:nvGrpSpPr>
        <p:grpSpPr>
          <a:xfrm>
            <a:off x="14806281" y="10117929"/>
            <a:ext cx="3115128" cy="1541025"/>
            <a:chOff x="9201270" y="10491269"/>
            <a:chExt cx="4491009" cy="1541025"/>
          </a:xfrm>
        </p:grpSpPr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91D803F7-7A82-5049-8DD0-42A0B825B3A3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C11C68B2-4723-6B40-A797-C86B0C8A6951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Instruction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10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287360E8-B33B-7744-B879-D55655528A42}"/>
              </a:ext>
            </a:extLst>
          </p:cNvPr>
          <p:cNvSpPr/>
          <p:nvPr/>
        </p:nvSpPr>
        <p:spPr>
          <a:xfrm>
            <a:off x="1447661" y="9258151"/>
            <a:ext cx="21491852" cy="590496"/>
          </a:xfrm>
          <a:custGeom>
            <a:avLst/>
            <a:gdLst>
              <a:gd name="connsiteX0" fmla="*/ 21324694 w 21491852"/>
              <a:gd name="connsiteY0" fmla="*/ 0 h 590496"/>
              <a:gd name="connsiteX1" fmla="*/ 21491852 w 21491852"/>
              <a:gd name="connsiteY1" fmla="*/ 0 h 590496"/>
              <a:gd name="connsiteX2" fmla="*/ 21491852 w 21491852"/>
              <a:gd name="connsiteY2" fmla="*/ 590496 h 590496"/>
              <a:gd name="connsiteX3" fmla="*/ 21324694 w 21491852"/>
              <a:gd name="connsiteY3" fmla="*/ 590496 h 590496"/>
              <a:gd name="connsiteX4" fmla="*/ 167160 w 21491852"/>
              <a:gd name="connsiteY4" fmla="*/ 590496 h 590496"/>
              <a:gd name="connsiteX5" fmla="*/ 167160 w 21491852"/>
              <a:gd name="connsiteY5" fmla="*/ 0 h 590496"/>
              <a:gd name="connsiteX6" fmla="*/ 1 w 21491852"/>
              <a:gd name="connsiteY6" fmla="*/ 0 h 590496"/>
              <a:gd name="connsiteX7" fmla="*/ 167160 w 21491852"/>
              <a:gd name="connsiteY7" fmla="*/ 0 h 59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91852" h="590496">
                <a:moveTo>
                  <a:pt x="21324694" y="0"/>
                </a:moveTo>
                <a:cubicBezTo>
                  <a:pt x="21417012" y="0"/>
                  <a:pt x="21491852" y="0"/>
                  <a:pt x="21491852" y="0"/>
                </a:cubicBezTo>
                <a:lnTo>
                  <a:pt x="21491852" y="590496"/>
                </a:lnTo>
                <a:cubicBezTo>
                  <a:pt x="21491852" y="590496"/>
                  <a:pt x="21417012" y="590496"/>
                  <a:pt x="21324694" y="590496"/>
                </a:cubicBezTo>
                <a:lnTo>
                  <a:pt x="167160" y="590496"/>
                </a:lnTo>
                <a:lnTo>
                  <a:pt x="167160" y="0"/>
                </a:lnTo>
                <a:cubicBezTo>
                  <a:pt x="74840" y="0"/>
                  <a:pt x="1" y="0"/>
                  <a:pt x="1" y="0"/>
                </a:cubicBezTo>
                <a:cubicBezTo>
                  <a:pt x="1" y="0"/>
                  <a:pt x="74840" y="0"/>
                  <a:pt x="167160" y="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BC2CEEB-1324-4041-B1DC-5EC94B9F6F2F}"/>
              </a:ext>
            </a:extLst>
          </p:cNvPr>
          <p:cNvSpPr/>
          <p:nvPr/>
        </p:nvSpPr>
        <p:spPr>
          <a:xfrm>
            <a:off x="2416883" y="5928125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3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3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5" y="527097"/>
                  <a:pt x="1831464" y="-90"/>
                  <a:pt x="1179783" y="0"/>
                </a:cubicBezTo>
                <a:cubicBezTo>
                  <a:pt x="528100" y="119"/>
                  <a:pt x="-105" y="527484"/>
                  <a:pt x="0" y="1177924"/>
                </a:cubicBezTo>
                <a:cubicBezTo>
                  <a:pt x="81" y="1681424"/>
                  <a:pt x="320853" y="2129182"/>
                  <a:pt x="798183" y="2292090"/>
                </a:cubicBezTo>
                <a:cubicBezTo>
                  <a:pt x="877220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3" y="2292686"/>
                </a:cubicBezTo>
                <a:cubicBezTo>
                  <a:pt x="2037905" y="2130403"/>
                  <a:pt x="2359835" y="1681990"/>
                  <a:pt x="2359925" y="1177536"/>
                </a:cubicBezTo>
                <a:close/>
              </a:path>
            </a:pathLst>
          </a:custGeom>
          <a:solidFill>
            <a:schemeClr val="accent1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2C0C1B-0B0E-464A-980E-53AD6F1EE15D}"/>
              </a:ext>
            </a:extLst>
          </p:cNvPr>
          <p:cNvSpPr/>
          <p:nvPr/>
        </p:nvSpPr>
        <p:spPr>
          <a:xfrm>
            <a:off x="6667128" y="5928125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4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4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6" y="527097"/>
                  <a:pt x="1831435" y="-90"/>
                  <a:pt x="1179783" y="0"/>
                </a:cubicBezTo>
                <a:cubicBezTo>
                  <a:pt x="528103" y="119"/>
                  <a:pt x="-89" y="527484"/>
                  <a:pt x="0" y="1177924"/>
                </a:cubicBezTo>
                <a:cubicBezTo>
                  <a:pt x="90" y="1681424"/>
                  <a:pt x="320856" y="2129182"/>
                  <a:pt x="798184" y="2292090"/>
                </a:cubicBezTo>
                <a:cubicBezTo>
                  <a:pt x="877226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4" y="2292686"/>
                </a:cubicBezTo>
                <a:cubicBezTo>
                  <a:pt x="2037905" y="2130403"/>
                  <a:pt x="2359836" y="1681990"/>
                  <a:pt x="2359925" y="1177536"/>
                </a:cubicBezTo>
                <a:close/>
              </a:path>
            </a:pathLst>
          </a:custGeom>
          <a:solidFill>
            <a:schemeClr val="accent2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6C9D07C-8DF9-A844-863D-6056A41C8E0F}"/>
              </a:ext>
            </a:extLst>
          </p:cNvPr>
          <p:cNvSpPr/>
          <p:nvPr/>
        </p:nvSpPr>
        <p:spPr>
          <a:xfrm>
            <a:off x="10965498" y="5928125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4 w 2359924"/>
              <a:gd name="connsiteY1" fmla="*/ 0 h 2884075"/>
              <a:gd name="connsiteX2" fmla="*/ 0 w 2359924"/>
              <a:gd name="connsiteY2" fmla="*/ 1177924 h 2884075"/>
              <a:gd name="connsiteX3" fmla="*/ 798184 w 2359924"/>
              <a:gd name="connsiteY3" fmla="*/ 2292090 h 2884075"/>
              <a:gd name="connsiteX4" fmla="*/ 977283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4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6" y="527097"/>
                  <a:pt x="1831435" y="-90"/>
                  <a:pt x="1179784" y="0"/>
                </a:cubicBezTo>
                <a:cubicBezTo>
                  <a:pt x="528103" y="119"/>
                  <a:pt x="-89" y="527484"/>
                  <a:pt x="0" y="1177924"/>
                </a:cubicBezTo>
                <a:cubicBezTo>
                  <a:pt x="90" y="1681424"/>
                  <a:pt x="320855" y="2129182"/>
                  <a:pt x="798184" y="2292090"/>
                </a:cubicBezTo>
                <a:cubicBezTo>
                  <a:pt x="877226" y="2319171"/>
                  <a:pt x="941851" y="2377149"/>
                  <a:pt x="977283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4" y="2292686"/>
                </a:cubicBezTo>
                <a:cubicBezTo>
                  <a:pt x="2037905" y="2130403"/>
                  <a:pt x="2359836" y="1681990"/>
                  <a:pt x="2359925" y="1177536"/>
                </a:cubicBezTo>
                <a:close/>
              </a:path>
            </a:pathLst>
          </a:custGeom>
          <a:solidFill>
            <a:schemeClr val="accent3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7DD5061-F2AE-8144-B669-FAFFB851BAD9}"/>
              </a:ext>
            </a:extLst>
          </p:cNvPr>
          <p:cNvSpPr/>
          <p:nvPr/>
        </p:nvSpPr>
        <p:spPr>
          <a:xfrm>
            <a:off x="15081256" y="5927410"/>
            <a:ext cx="2360521" cy="2884790"/>
          </a:xfrm>
          <a:custGeom>
            <a:avLst/>
            <a:gdLst>
              <a:gd name="connsiteX0" fmla="*/ 2360521 w 2360521"/>
              <a:gd name="connsiteY0" fmla="*/ 1178251 h 2884790"/>
              <a:gd name="connsiteX1" fmla="*/ 1180500 w 2360521"/>
              <a:gd name="connsiteY1" fmla="*/ 0 h 2884790"/>
              <a:gd name="connsiteX2" fmla="*/ 0 w 2360521"/>
              <a:gd name="connsiteY2" fmla="*/ 1177804 h 2884790"/>
              <a:gd name="connsiteX3" fmla="*/ 798780 w 2360521"/>
              <a:gd name="connsiteY3" fmla="*/ 2292805 h 2884790"/>
              <a:gd name="connsiteX4" fmla="*/ 977879 w 2360521"/>
              <a:gd name="connsiteY4" fmla="*/ 2453389 h 2884790"/>
              <a:gd name="connsiteX5" fmla="*/ 1180857 w 2360521"/>
              <a:gd name="connsiteY5" fmla="*/ 2884790 h 2884790"/>
              <a:gd name="connsiteX6" fmla="*/ 1383837 w 2360521"/>
              <a:gd name="connsiteY6" fmla="*/ 2453389 h 2884790"/>
              <a:gd name="connsiteX7" fmla="*/ 1560249 w 2360521"/>
              <a:gd name="connsiteY7" fmla="*/ 2293401 h 2884790"/>
              <a:gd name="connsiteX8" fmla="*/ 2360521 w 2360521"/>
              <a:gd name="connsiteY8" fmla="*/ 1178251 h 288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521" h="2884790">
                <a:moveTo>
                  <a:pt x="2360521" y="1178251"/>
                </a:moveTo>
                <a:cubicBezTo>
                  <a:pt x="2360642" y="527663"/>
                  <a:pt x="1832329" y="149"/>
                  <a:pt x="1180500" y="0"/>
                </a:cubicBezTo>
                <a:cubicBezTo>
                  <a:pt x="528640" y="-119"/>
                  <a:pt x="119" y="527186"/>
                  <a:pt x="0" y="1177804"/>
                </a:cubicBezTo>
                <a:cubicBezTo>
                  <a:pt x="-90" y="1681722"/>
                  <a:pt x="320975" y="2129927"/>
                  <a:pt x="798780" y="2292805"/>
                </a:cubicBezTo>
                <a:cubicBezTo>
                  <a:pt x="877852" y="2319827"/>
                  <a:pt x="942507" y="2377804"/>
                  <a:pt x="977879" y="2453389"/>
                </a:cubicBezTo>
                <a:lnTo>
                  <a:pt x="1180857" y="2884790"/>
                </a:lnTo>
                <a:lnTo>
                  <a:pt x="1383837" y="2453389"/>
                </a:lnTo>
                <a:cubicBezTo>
                  <a:pt x="1418551" y="2378459"/>
                  <a:pt x="1482192" y="2320721"/>
                  <a:pt x="1560249" y="2293401"/>
                </a:cubicBezTo>
                <a:cubicBezTo>
                  <a:pt x="2038681" y="2130999"/>
                  <a:pt x="2360461" y="1682645"/>
                  <a:pt x="2360521" y="1178251"/>
                </a:cubicBezTo>
                <a:close/>
              </a:path>
            </a:pathLst>
          </a:custGeom>
          <a:solidFill>
            <a:schemeClr val="accent4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B9B0850-B8A5-4F44-A4B0-53A9B6558EE5}"/>
              </a:ext>
            </a:extLst>
          </p:cNvPr>
          <p:cNvSpPr/>
          <p:nvPr/>
        </p:nvSpPr>
        <p:spPr>
          <a:xfrm>
            <a:off x="19454549" y="5927529"/>
            <a:ext cx="2360522" cy="2884671"/>
          </a:xfrm>
          <a:custGeom>
            <a:avLst/>
            <a:gdLst>
              <a:gd name="connsiteX0" fmla="*/ 2360522 w 2360522"/>
              <a:gd name="connsiteY0" fmla="*/ 1178132 h 2884671"/>
              <a:gd name="connsiteX1" fmla="*/ 1180381 w 2360522"/>
              <a:gd name="connsiteY1" fmla="*/ 0 h 2884671"/>
              <a:gd name="connsiteX2" fmla="*/ 0 w 2360522"/>
              <a:gd name="connsiteY2" fmla="*/ 1177864 h 2884671"/>
              <a:gd name="connsiteX3" fmla="*/ 798482 w 2360522"/>
              <a:gd name="connsiteY3" fmla="*/ 2292686 h 2884671"/>
              <a:gd name="connsiteX4" fmla="*/ 977581 w 2360522"/>
              <a:gd name="connsiteY4" fmla="*/ 2453270 h 2884671"/>
              <a:gd name="connsiteX5" fmla="*/ 1180559 w 2360522"/>
              <a:gd name="connsiteY5" fmla="*/ 2884671 h 2884671"/>
              <a:gd name="connsiteX6" fmla="*/ 1383539 w 2360522"/>
              <a:gd name="connsiteY6" fmla="*/ 2453270 h 2884671"/>
              <a:gd name="connsiteX7" fmla="*/ 1559951 w 2360522"/>
              <a:gd name="connsiteY7" fmla="*/ 2293282 h 2884671"/>
              <a:gd name="connsiteX8" fmla="*/ 2360522 w 2360522"/>
              <a:gd name="connsiteY8" fmla="*/ 1178132 h 288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522" h="2884671">
                <a:moveTo>
                  <a:pt x="2360522" y="1178132"/>
                </a:moveTo>
                <a:cubicBezTo>
                  <a:pt x="2360583" y="527544"/>
                  <a:pt x="1832241" y="60"/>
                  <a:pt x="1180381" y="0"/>
                </a:cubicBezTo>
                <a:cubicBezTo>
                  <a:pt x="528551" y="-90"/>
                  <a:pt x="60" y="527275"/>
                  <a:pt x="0" y="1177864"/>
                </a:cubicBezTo>
                <a:cubicBezTo>
                  <a:pt x="-60" y="1681662"/>
                  <a:pt x="320885" y="2129718"/>
                  <a:pt x="798482" y="2292686"/>
                </a:cubicBezTo>
                <a:cubicBezTo>
                  <a:pt x="877585" y="2319678"/>
                  <a:pt x="942238" y="2377655"/>
                  <a:pt x="977581" y="2453270"/>
                </a:cubicBezTo>
                <a:lnTo>
                  <a:pt x="1180559" y="2884671"/>
                </a:lnTo>
                <a:lnTo>
                  <a:pt x="1383539" y="2453270"/>
                </a:lnTo>
                <a:cubicBezTo>
                  <a:pt x="1418253" y="2378340"/>
                  <a:pt x="1481894" y="2320602"/>
                  <a:pt x="1559951" y="2293282"/>
                </a:cubicBezTo>
                <a:cubicBezTo>
                  <a:pt x="2038502" y="2130999"/>
                  <a:pt x="2360433" y="1682586"/>
                  <a:pt x="2360522" y="11781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8DE3507-678C-834B-9C56-FBAD4E0B8899}"/>
              </a:ext>
            </a:extLst>
          </p:cNvPr>
          <p:cNvSpPr txBox="1"/>
          <p:nvPr/>
        </p:nvSpPr>
        <p:spPr>
          <a:xfrm>
            <a:off x="2464017" y="6740941"/>
            <a:ext cx="224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Jan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50583AED-513F-A046-B627-144FB09B2173}"/>
              </a:ext>
            </a:extLst>
          </p:cNvPr>
          <p:cNvSpPr txBox="1"/>
          <p:nvPr/>
        </p:nvSpPr>
        <p:spPr>
          <a:xfrm>
            <a:off x="6725377" y="6740941"/>
            <a:ext cx="224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Feb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E657C0CA-6E22-A540-A16C-E530AD2704AA}"/>
              </a:ext>
            </a:extLst>
          </p:cNvPr>
          <p:cNvSpPr txBox="1"/>
          <p:nvPr/>
        </p:nvSpPr>
        <p:spPr>
          <a:xfrm>
            <a:off x="11018986" y="6740941"/>
            <a:ext cx="224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Mar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138C1F74-E947-7C4B-91CD-A7CA00FD6C12}"/>
              </a:ext>
            </a:extLst>
          </p:cNvPr>
          <p:cNvSpPr txBox="1"/>
          <p:nvPr/>
        </p:nvSpPr>
        <p:spPr>
          <a:xfrm>
            <a:off x="15139207" y="6740941"/>
            <a:ext cx="224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Jun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0858DC25-22CB-C843-912C-59B404C31AAA}"/>
              </a:ext>
            </a:extLst>
          </p:cNvPr>
          <p:cNvSpPr txBox="1"/>
          <p:nvPr/>
        </p:nvSpPr>
        <p:spPr>
          <a:xfrm>
            <a:off x="19510816" y="6740941"/>
            <a:ext cx="224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Jul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3AB84-0A64-3348-9FCF-337B0254E375}"/>
              </a:ext>
            </a:extLst>
          </p:cNvPr>
          <p:cNvSpPr txBox="1"/>
          <p:nvPr/>
        </p:nvSpPr>
        <p:spPr>
          <a:xfrm>
            <a:off x="24029581" y="88888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08AE39-47A1-954B-B554-288238DD6281}"/>
              </a:ext>
            </a:extLst>
          </p:cNvPr>
          <p:cNvSpPr txBox="1"/>
          <p:nvPr/>
        </p:nvSpPr>
        <p:spPr>
          <a:xfrm>
            <a:off x="1868008" y="10431113"/>
            <a:ext cx="343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3250C-F537-994B-AF6C-74D0873899DD}"/>
              </a:ext>
            </a:extLst>
          </p:cNvPr>
          <p:cNvSpPr txBox="1"/>
          <p:nvPr/>
        </p:nvSpPr>
        <p:spPr>
          <a:xfrm>
            <a:off x="6177494" y="10431113"/>
            <a:ext cx="343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661D6-CBA4-864D-BEC1-C98D8662836D}"/>
              </a:ext>
            </a:extLst>
          </p:cNvPr>
          <p:cNvSpPr txBox="1"/>
          <p:nvPr/>
        </p:nvSpPr>
        <p:spPr>
          <a:xfrm>
            <a:off x="10471103" y="10431113"/>
            <a:ext cx="343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F6719-3DAF-A34D-9285-AEE8F3E2E4E3}"/>
              </a:ext>
            </a:extLst>
          </p:cNvPr>
          <p:cNvSpPr txBox="1"/>
          <p:nvPr/>
        </p:nvSpPr>
        <p:spPr>
          <a:xfrm>
            <a:off x="14543198" y="10431113"/>
            <a:ext cx="343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C22A3-662D-2347-97E0-5C6A94DE7F78}"/>
              </a:ext>
            </a:extLst>
          </p:cNvPr>
          <p:cNvSpPr txBox="1"/>
          <p:nvPr/>
        </p:nvSpPr>
        <p:spPr>
          <a:xfrm>
            <a:off x="18914807" y="10431113"/>
            <a:ext cx="343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0B8BBCA-A40D-314C-8B8E-1226E118816D}"/>
              </a:ext>
            </a:extLst>
          </p:cNvPr>
          <p:cNvGrpSpPr/>
          <p:nvPr/>
        </p:nvGrpSpPr>
        <p:grpSpPr>
          <a:xfrm>
            <a:off x="2587957" y="4687863"/>
            <a:ext cx="1995544" cy="895328"/>
            <a:chOff x="1635125" y="4906963"/>
            <a:chExt cx="1128712" cy="506412"/>
          </a:xfrm>
          <a:solidFill>
            <a:schemeClr val="bg1">
              <a:lumMod val="85000"/>
            </a:schemeClr>
          </a:solidFill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1B74C4D6-2BF2-4045-BEDA-A21D0B7D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5067300"/>
              <a:ext cx="58737" cy="58738"/>
            </a:xfrm>
            <a:custGeom>
              <a:avLst/>
              <a:gdLst>
                <a:gd name="T0" fmla="*/ 82 w 165"/>
                <a:gd name="T1" fmla="*/ 0 h 165"/>
                <a:gd name="T2" fmla="*/ 82 w 165"/>
                <a:gd name="T3" fmla="*/ 0 h 165"/>
                <a:gd name="T4" fmla="*/ 164 w 165"/>
                <a:gd name="T5" fmla="*/ 82 h 165"/>
                <a:gd name="T6" fmla="*/ 164 w 165"/>
                <a:gd name="T7" fmla="*/ 82 h 165"/>
                <a:gd name="T8" fmla="*/ 82 w 165"/>
                <a:gd name="T9" fmla="*/ 164 h 165"/>
                <a:gd name="T10" fmla="*/ 82 w 165"/>
                <a:gd name="T11" fmla="*/ 164 h 165"/>
                <a:gd name="T12" fmla="*/ 0 w 165"/>
                <a:gd name="T13" fmla="*/ 82 h 165"/>
                <a:gd name="T14" fmla="*/ 0 w 165"/>
                <a:gd name="T15" fmla="*/ 82 h 165"/>
                <a:gd name="T16" fmla="*/ 82 w 165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65">
                  <a:moveTo>
                    <a:pt x="82" y="0"/>
                  </a:moveTo>
                  <a:lnTo>
                    <a:pt x="82" y="0"/>
                  </a:lnTo>
                  <a:cubicBezTo>
                    <a:pt x="127" y="0"/>
                    <a:pt x="164" y="37"/>
                    <a:pt x="164" y="82"/>
                  </a:cubicBezTo>
                  <a:lnTo>
                    <a:pt x="164" y="82"/>
                  </a:lnTo>
                  <a:cubicBezTo>
                    <a:pt x="164" y="128"/>
                    <a:pt x="127" y="164"/>
                    <a:pt x="82" y="164"/>
                  </a:cubicBezTo>
                  <a:lnTo>
                    <a:pt x="82" y="164"/>
                  </a:lnTo>
                  <a:cubicBezTo>
                    <a:pt x="36" y="164"/>
                    <a:pt x="0" y="128"/>
                    <a:pt x="0" y="82"/>
                  </a:cubicBezTo>
                  <a:lnTo>
                    <a:pt x="0" y="82"/>
                  </a:lnTo>
                  <a:cubicBezTo>
                    <a:pt x="0" y="37"/>
                    <a:pt x="36" y="0"/>
                    <a:pt x="8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9BAE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D677D2A-C9D4-E64A-BD59-ADB4FA78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906963"/>
              <a:ext cx="1128712" cy="506412"/>
            </a:xfrm>
            <a:custGeom>
              <a:avLst/>
              <a:gdLst>
                <a:gd name="T0" fmla="*/ 1254 w 3137"/>
                <a:gd name="T1" fmla="*/ 526 h 1407"/>
                <a:gd name="T2" fmla="*/ 1254 w 3137"/>
                <a:gd name="T3" fmla="*/ 526 h 1407"/>
                <a:gd name="T4" fmla="*/ 1172 w 3137"/>
                <a:gd name="T5" fmla="*/ 444 h 1407"/>
                <a:gd name="T6" fmla="*/ 1172 w 3137"/>
                <a:gd name="T7" fmla="*/ 444 h 1407"/>
                <a:gd name="T8" fmla="*/ 1090 w 3137"/>
                <a:gd name="T9" fmla="*/ 526 h 1407"/>
                <a:gd name="T10" fmla="*/ 1090 w 3137"/>
                <a:gd name="T11" fmla="*/ 526 h 1407"/>
                <a:gd name="T12" fmla="*/ 1172 w 3137"/>
                <a:gd name="T13" fmla="*/ 608 h 1407"/>
                <a:gd name="T14" fmla="*/ 1172 w 3137"/>
                <a:gd name="T15" fmla="*/ 608 h 1407"/>
                <a:gd name="T16" fmla="*/ 1254 w 3137"/>
                <a:gd name="T17" fmla="*/ 526 h 1407"/>
                <a:gd name="T18" fmla="*/ 3136 w 3137"/>
                <a:gd name="T19" fmla="*/ 1334 h 1407"/>
                <a:gd name="T20" fmla="*/ 3136 w 3137"/>
                <a:gd name="T21" fmla="*/ 1395 h 1407"/>
                <a:gd name="T22" fmla="*/ 455 w 3137"/>
                <a:gd name="T23" fmla="*/ 1406 h 1407"/>
                <a:gd name="T24" fmla="*/ 455 w 3137"/>
                <a:gd name="T25" fmla="*/ 1406 h 1407"/>
                <a:gd name="T26" fmla="*/ 393 w 3137"/>
                <a:gd name="T27" fmla="*/ 1361 h 1407"/>
                <a:gd name="T28" fmla="*/ 10 w 3137"/>
                <a:gd name="T29" fmla="*/ 81 h 1407"/>
                <a:gd name="T30" fmla="*/ 10 w 3137"/>
                <a:gd name="T31" fmla="*/ 81 h 1407"/>
                <a:gd name="T32" fmla="*/ 60 w 3137"/>
                <a:gd name="T33" fmla="*/ 13 h 1407"/>
                <a:gd name="T34" fmla="*/ 2199 w 3137"/>
                <a:gd name="T35" fmla="*/ 0 h 1407"/>
                <a:gd name="T36" fmla="*/ 2199 w 3137"/>
                <a:gd name="T37" fmla="*/ 0 h 1407"/>
                <a:gd name="T38" fmla="*/ 2249 w 3137"/>
                <a:gd name="T39" fmla="*/ 38 h 1407"/>
                <a:gd name="T40" fmla="*/ 2596 w 3137"/>
                <a:gd name="T41" fmla="*/ 1293 h 1407"/>
                <a:gd name="T42" fmla="*/ 3110 w 3137"/>
                <a:gd name="T43" fmla="*/ 1307 h 1407"/>
                <a:gd name="T44" fmla="*/ 3110 w 3137"/>
                <a:gd name="T45" fmla="*/ 1307 h 1407"/>
                <a:gd name="T46" fmla="*/ 3136 w 3137"/>
                <a:gd name="T47" fmla="*/ 1334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37" h="1407">
                  <a:moveTo>
                    <a:pt x="1254" y="526"/>
                  </a:moveTo>
                  <a:lnTo>
                    <a:pt x="1254" y="526"/>
                  </a:lnTo>
                  <a:cubicBezTo>
                    <a:pt x="1254" y="481"/>
                    <a:pt x="1217" y="444"/>
                    <a:pt x="1172" y="444"/>
                  </a:cubicBezTo>
                  <a:lnTo>
                    <a:pt x="1172" y="444"/>
                  </a:lnTo>
                  <a:cubicBezTo>
                    <a:pt x="1126" y="444"/>
                    <a:pt x="1090" y="481"/>
                    <a:pt x="1090" y="526"/>
                  </a:cubicBezTo>
                  <a:lnTo>
                    <a:pt x="1090" y="526"/>
                  </a:lnTo>
                  <a:cubicBezTo>
                    <a:pt x="1090" y="572"/>
                    <a:pt x="1126" y="608"/>
                    <a:pt x="1172" y="608"/>
                  </a:cubicBezTo>
                  <a:lnTo>
                    <a:pt x="1172" y="608"/>
                  </a:lnTo>
                  <a:cubicBezTo>
                    <a:pt x="1217" y="608"/>
                    <a:pt x="1254" y="572"/>
                    <a:pt x="1254" y="526"/>
                  </a:cubicBezTo>
                  <a:close/>
                  <a:moveTo>
                    <a:pt x="3136" y="1334"/>
                  </a:moveTo>
                  <a:lnTo>
                    <a:pt x="3136" y="1395"/>
                  </a:lnTo>
                  <a:lnTo>
                    <a:pt x="455" y="1406"/>
                  </a:lnTo>
                  <a:lnTo>
                    <a:pt x="455" y="1406"/>
                  </a:lnTo>
                  <a:cubicBezTo>
                    <a:pt x="427" y="1406"/>
                    <a:pt x="401" y="1388"/>
                    <a:pt x="393" y="1361"/>
                  </a:cubicBezTo>
                  <a:lnTo>
                    <a:pt x="10" y="81"/>
                  </a:lnTo>
                  <a:lnTo>
                    <a:pt x="10" y="81"/>
                  </a:lnTo>
                  <a:cubicBezTo>
                    <a:pt x="0" y="47"/>
                    <a:pt x="25" y="13"/>
                    <a:pt x="60" y="13"/>
                  </a:cubicBezTo>
                  <a:lnTo>
                    <a:pt x="2199" y="0"/>
                  </a:lnTo>
                  <a:lnTo>
                    <a:pt x="2199" y="0"/>
                  </a:lnTo>
                  <a:cubicBezTo>
                    <a:pt x="2223" y="0"/>
                    <a:pt x="2243" y="16"/>
                    <a:pt x="2249" y="38"/>
                  </a:cubicBezTo>
                  <a:lnTo>
                    <a:pt x="2596" y="1293"/>
                  </a:lnTo>
                  <a:lnTo>
                    <a:pt x="3110" y="1307"/>
                  </a:lnTo>
                  <a:lnTo>
                    <a:pt x="3110" y="1307"/>
                  </a:lnTo>
                  <a:cubicBezTo>
                    <a:pt x="3125" y="1307"/>
                    <a:pt x="3136" y="1319"/>
                    <a:pt x="3136" y="13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F5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5A6CCF-F70A-3C4D-B933-92D7C5539DFB}"/>
              </a:ext>
            </a:extLst>
          </p:cNvPr>
          <p:cNvGrpSpPr/>
          <p:nvPr/>
        </p:nvGrpSpPr>
        <p:grpSpPr>
          <a:xfrm>
            <a:off x="7369613" y="4672729"/>
            <a:ext cx="957333" cy="957334"/>
            <a:chOff x="8219866" y="4903432"/>
            <a:chExt cx="1574983" cy="1574984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E730C21-ECA8-BC43-A783-60B9D187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9220" y="5379708"/>
              <a:ext cx="695513" cy="667792"/>
            </a:xfrm>
            <a:custGeom>
              <a:avLst/>
              <a:gdLst>
                <a:gd name="T0" fmla="*/ 1204 w 1217"/>
                <a:gd name="T1" fmla="*/ 567 h 1170"/>
                <a:gd name="T2" fmla="*/ 1204 w 1217"/>
                <a:gd name="T3" fmla="*/ 567 h 1170"/>
                <a:gd name="T4" fmla="*/ 23 w 1217"/>
                <a:gd name="T5" fmla="*/ 0 h 1170"/>
                <a:gd name="T6" fmla="*/ 0 w 1217"/>
                <a:gd name="T7" fmla="*/ 23 h 1170"/>
                <a:gd name="T8" fmla="*/ 0 w 1217"/>
                <a:gd name="T9" fmla="*/ 1146 h 1170"/>
                <a:gd name="T10" fmla="*/ 23 w 1217"/>
                <a:gd name="T11" fmla="*/ 1169 h 1170"/>
                <a:gd name="T12" fmla="*/ 1204 w 1217"/>
                <a:gd name="T13" fmla="*/ 602 h 1170"/>
                <a:gd name="T14" fmla="*/ 1204 w 1217"/>
                <a:gd name="T15" fmla="*/ 567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7" h="1170">
                  <a:moveTo>
                    <a:pt x="1204" y="567"/>
                  </a:moveTo>
                  <a:lnTo>
                    <a:pt x="1204" y="567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2" y="0"/>
                    <a:pt x="0" y="11"/>
                    <a:pt x="0" y="23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1157"/>
                    <a:pt x="12" y="1169"/>
                    <a:pt x="23" y="1169"/>
                  </a:cubicBezTo>
                  <a:cubicBezTo>
                    <a:pt x="1204" y="602"/>
                    <a:pt x="1204" y="602"/>
                    <a:pt x="1204" y="602"/>
                  </a:cubicBezTo>
                  <a:cubicBezTo>
                    <a:pt x="1216" y="590"/>
                    <a:pt x="1216" y="579"/>
                    <a:pt x="1204" y="56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3026FFF-70E6-BE44-8BF0-BAF0257FA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9866" y="4903432"/>
              <a:ext cx="1574983" cy="1574984"/>
            </a:xfrm>
            <a:custGeom>
              <a:avLst/>
              <a:gdLst>
                <a:gd name="T0" fmla="*/ 2756 w 2757"/>
                <a:gd name="T1" fmla="*/ 1378 h 2757"/>
                <a:gd name="T2" fmla="*/ 2756 w 2757"/>
                <a:gd name="T3" fmla="*/ 1378 h 2757"/>
                <a:gd name="T4" fmla="*/ 1378 w 2757"/>
                <a:gd name="T5" fmla="*/ 2756 h 2757"/>
                <a:gd name="T6" fmla="*/ 0 w 2757"/>
                <a:gd name="T7" fmla="*/ 1378 h 2757"/>
                <a:gd name="T8" fmla="*/ 1378 w 2757"/>
                <a:gd name="T9" fmla="*/ 0 h 2757"/>
                <a:gd name="T10" fmla="*/ 2756 w 2757"/>
                <a:gd name="T11" fmla="*/ 1378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7" h="2757">
                  <a:moveTo>
                    <a:pt x="2756" y="1378"/>
                  </a:moveTo>
                  <a:lnTo>
                    <a:pt x="2756" y="1378"/>
                  </a:lnTo>
                  <a:cubicBezTo>
                    <a:pt x="2756" y="2142"/>
                    <a:pt x="2142" y="2756"/>
                    <a:pt x="1378" y="2756"/>
                  </a:cubicBezTo>
                  <a:cubicBezTo>
                    <a:pt x="614" y="2756"/>
                    <a:pt x="0" y="2142"/>
                    <a:pt x="0" y="1378"/>
                  </a:cubicBezTo>
                  <a:cubicBezTo>
                    <a:pt x="0" y="625"/>
                    <a:pt x="614" y="0"/>
                    <a:pt x="1378" y="0"/>
                  </a:cubicBezTo>
                  <a:cubicBezTo>
                    <a:pt x="2142" y="0"/>
                    <a:pt x="2756" y="625"/>
                    <a:pt x="2756" y="1378"/>
                  </a:cubicBezTo>
                </a:path>
              </a:pathLst>
            </a:custGeom>
            <a:noFill/>
            <a:ln w="374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E0B2CC-09CC-5D45-8EAB-493C0985EB60}"/>
              </a:ext>
            </a:extLst>
          </p:cNvPr>
          <p:cNvGrpSpPr/>
          <p:nvPr/>
        </p:nvGrpSpPr>
        <p:grpSpPr>
          <a:xfrm>
            <a:off x="11018986" y="4717728"/>
            <a:ext cx="2359924" cy="714912"/>
            <a:chOff x="11142279" y="4925022"/>
            <a:chExt cx="2168259" cy="656849"/>
          </a:xfrm>
        </p:grpSpPr>
        <p:sp>
          <p:nvSpPr>
            <p:cNvPr id="51" name="Freeform 74">
              <a:extLst>
                <a:ext uri="{FF2B5EF4-FFF2-40B4-BE49-F238E27FC236}">
                  <a16:creationId xmlns:a16="http://schemas.microsoft.com/office/drawing/2014/main" id="{27E7502A-4A3C-F349-99EA-DCB397C2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2279" y="4925022"/>
              <a:ext cx="2168259" cy="656849"/>
            </a:xfrm>
            <a:custGeom>
              <a:avLst/>
              <a:gdLst>
                <a:gd name="T0" fmla="*/ 4233 w 4353"/>
                <a:gd name="T1" fmla="*/ 1318 h 1319"/>
                <a:gd name="T2" fmla="*/ 118 w 4353"/>
                <a:gd name="T3" fmla="*/ 1318 h 1319"/>
                <a:gd name="T4" fmla="*/ 118 w 4353"/>
                <a:gd name="T5" fmla="*/ 1318 h 1319"/>
                <a:gd name="T6" fmla="*/ 0 w 4353"/>
                <a:gd name="T7" fmla="*/ 1199 h 1319"/>
                <a:gd name="T8" fmla="*/ 0 w 4353"/>
                <a:gd name="T9" fmla="*/ 119 h 1319"/>
                <a:gd name="T10" fmla="*/ 0 w 4353"/>
                <a:gd name="T11" fmla="*/ 119 h 1319"/>
                <a:gd name="T12" fmla="*/ 118 w 4353"/>
                <a:gd name="T13" fmla="*/ 0 h 1319"/>
                <a:gd name="T14" fmla="*/ 4233 w 4353"/>
                <a:gd name="T15" fmla="*/ 0 h 1319"/>
                <a:gd name="T16" fmla="*/ 4233 w 4353"/>
                <a:gd name="T17" fmla="*/ 0 h 1319"/>
                <a:gd name="T18" fmla="*/ 4352 w 4353"/>
                <a:gd name="T19" fmla="*/ 119 h 1319"/>
                <a:gd name="T20" fmla="*/ 4352 w 4353"/>
                <a:gd name="T21" fmla="*/ 1199 h 1319"/>
                <a:gd name="T22" fmla="*/ 4352 w 4353"/>
                <a:gd name="T23" fmla="*/ 1199 h 1319"/>
                <a:gd name="T24" fmla="*/ 4233 w 4353"/>
                <a:gd name="T25" fmla="*/ 1318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3" h="1319">
                  <a:moveTo>
                    <a:pt x="4233" y="1318"/>
                  </a:moveTo>
                  <a:lnTo>
                    <a:pt x="118" y="1318"/>
                  </a:lnTo>
                  <a:lnTo>
                    <a:pt x="118" y="1318"/>
                  </a:lnTo>
                  <a:cubicBezTo>
                    <a:pt x="53" y="1318"/>
                    <a:pt x="0" y="1264"/>
                    <a:pt x="0" y="119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53"/>
                    <a:pt x="53" y="0"/>
                    <a:pt x="118" y="0"/>
                  </a:cubicBezTo>
                  <a:lnTo>
                    <a:pt x="4233" y="0"/>
                  </a:lnTo>
                  <a:lnTo>
                    <a:pt x="4233" y="0"/>
                  </a:lnTo>
                  <a:cubicBezTo>
                    <a:pt x="4298" y="0"/>
                    <a:pt x="4352" y="53"/>
                    <a:pt x="4352" y="119"/>
                  </a:cubicBezTo>
                  <a:lnTo>
                    <a:pt x="4352" y="1199"/>
                  </a:lnTo>
                  <a:lnTo>
                    <a:pt x="4352" y="1199"/>
                  </a:lnTo>
                  <a:cubicBezTo>
                    <a:pt x="4352" y="1264"/>
                    <a:pt x="4298" y="1318"/>
                    <a:pt x="4233" y="1318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82E8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75">
              <a:extLst>
                <a:ext uri="{FF2B5EF4-FFF2-40B4-BE49-F238E27FC236}">
                  <a16:creationId xmlns:a16="http://schemas.microsoft.com/office/drawing/2014/main" id="{971BDDEF-A0BE-D040-98DE-6FD0AF48D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2279" y="4925022"/>
              <a:ext cx="2168259" cy="656849"/>
            </a:xfrm>
            <a:custGeom>
              <a:avLst/>
              <a:gdLst>
                <a:gd name="T0" fmla="*/ 4233 w 4353"/>
                <a:gd name="T1" fmla="*/ 1318 h 1319"/>
                <a:gd name="T2" fmla="*/ 118 w 4353"/>
                <a:gd name="T3" fmla="*/ 1318 h 1319"/>
                <a:gd name="T4" fmla="*/ 118 w 4353"/>
                <a:gd name="T5" fmla="*/ 1318 h 1319"/>
                <a:gd name="T6" fmla="*/ 0 w 4353"/>
                <a:gd name="T7" fmla="*/ 1199 h 1319"/>
                <a:gd name="T8" fmla="*/ 0 w 4353"/>
                <a:gd name="T9" fmla="*/ 119 h 1319"/>
                <a:gd name="T10" fmla="*/ 0 w 4353"/>
                <a:gd name="T11" fmla="*/ 119 h 1319"/>
                <a:gd name="T12" fmla="*/ 118 w 4353"/>
                <a:gd name="T13" fmla="*/ 0 h 1319"/>
                <a:gd name="T14" fmla="*/ 4233 w 4353"/>
                <a:gd name="T15" fmla="*/ 0 h 1319"/>
                <a:gd name="T16" fmla="*/ 4233 w 4353"/>
                <a:gd name="T17" fmla="*/ 0 h 1319"/>
                <a:gd name="T18" fmla="*/ 4352 w 4353"/>
                <a:gd name="T19" fmla="*/ 119 h 1319"/>
                <a:gd name="T20" fmla="*/ 4352 w 4353"/>
                <a:gd name="T21" fmla="*/ 1199 h 1319"/>
                <a:gd name="T22" fmla="*/ 4352 w 4353"/>
                <a:gd name="T23" fmla="*/ 1199 h 1319"/>
                <a:gd name="T24" fmla="*/ 4233 w 4353"/>
                <a:gd name="T25" fmla="*/ 1318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3" h="1319">
                  <a:moveTo>
                    <a:pt x="4233" y="1318"/>
                  </a:moveTo>
                  <a:lnTo>
                    <a:pt x="118" y="1318"/>
                  </a:lnTo>
                  <a:lnTo>
                    <a:pt x="118" y="1318"/>
                  </a:lnTo>
                  <a:cubicBezTo>
                    <a:pt x="53" y="1318"/>
                    <a:pt x="0" y="1264"/>
                    <a:pt x="0" y="119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53"/>
                    <a:pt x="53" y="0"/>
                    <a:pt x="118" y="0"/>
                  </a:cubicBezTo>
                  <a:lnTo>
                    <a:pt x="4233" y="0"/>
                  </a:lnTo>
                  <a:lnTo>
                    <a:pt x="4233" y="0"/>
                  </a:lnTo>
                  <a:cubicBezTo>
                    <a:pt x="4298" y="0"/>
                    <a:pt x="4352" y="53"/>
                    <a:pt x="4352" y="119"/>
                  </a:cubicBezTo>
                  <a:lnTo>
                    <a:pt x="4352" y="1199"/>
                  </a:lnTo>
                  <a:lnTo>
                    <a:pt x="4352" y="1199"/>
                  </a:lnTo>
                  <a:cubicBezTo>
                    <a:pt x="4352" y="1264"/>
                    <a:pt x="4298" y="1318"/>
                    <a:pt x="4233" y="1318"/>
                  </a:cubicBezTo>
                </a:path>
              </a:pathLst>
            </a:custGeom>
            <a:noFill/>
            <a:ln w="2412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76">
              <a:extLst>
                <a:ext uri="{FF2B5EF4-FFF2-40B4-BE49-F238E27FC236}">
                  <a16:creationId xmlns:a16="http://schemas.microsoft.com/office/drawing/2014/main" id="{689C0406-43A4-B94D-B139-C6F68B224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4843" y="5061224"/>
              <a:ext cx="542613" cy="386640"/>
            </a:xfrm>
            <a:custGeom>
              <a:avLst/>
              <a:gdLst>
                <a:gd name="T0" fmla="*/ 1041 w 1087"/>
                <a:gd name="T1" fmla="*/ 0 h 775"/>
                <a:gd name="T2" fmla="*/ 42 w 1087"/>
                <a:gd name="T3" fmla="*/ 4 h 775"/>
                <a:gd name="T4" fmla="*/ 42 w 1087"/>
                <a:gd name="T5" fmla="*/ 4 h 775"/>
                <a:gd name="T6" fmla="*/ 0 w 1087"/>
                <a:gd name="T7" fmla="*/ 44 h 775"/>
                <a:gd name="T8" fmla="*/ 0 w 1087"/>
                <a:gd name="T9" fmla="*/ 145 h 775"/>
                <a:gd name="T10" fmla="*/ 1 w 1087"/>
                <a:gd name="T11" fmla="*/ 195 h 775"/>
                <a:gd name="T12" fmla="*/ 2 w 1087"/>
                <a:gd name="T13" fmla="*/ 686 h 775"/>
                <a:gd name="T14" fmla="*/ 2 w 1087"/>
                <a:gd name="T15" fmla="*/ 729 h 775"/>
                <a:gd name="T16" fmla="*/ 2 w 1087"/>
                <a:gd name="T17" fmla="*/ 735 h 775"/>
                <a:gd name="T18" fmla="*/ 2 w 1087"/>
                <a:gd name="T19" fmla="*/ 735 h 775"/>
                <a:gd name="T20" fmla="*/ 44 w 1087"/>
                <a:gd name="T21" fmla="*/ 774 h 775"/>
                <a:gd name="T22" fmla="*/ 1044 w 1087"/>
                <a:gd name="T23" fmla="*/ 771 h 775"/>
                <a:gd name="T24" fmla="*/ 1044 w 1087"/>
                <a:gd name="T25" fmla="*/ 771 h 775"/>
                <a:gd name="T26" fmla="*/ 1086 w 1087"/>
                <a:gd name="T27" fmla="*/ 730 h 775"/>
                <a:gd name="T28" fmla="*/ 1086 w 1087"/>
                <a:gd name="T29" fmla="*/ 722 h 775"/>
                <a:gd name="T30" fmla="*/ 1086 w 1087"/>
                <a:gd name="T31" fmla="*/ 685 h 775"/>
                <a:gd name="T32" fmla="*/ 1083 w 1087"/>
                <a:gd name="T33" fmla="*/ 153 h 775"/>
                <a:gd name="T34" fmla="*/ 1083 w 1087"/>
                <a:gd name="T35" fmla="*/ 104 h 775"/>
                <a:gd name="T36" fmla="*/ 1083 w 1087"/>
                <a:gd name="T37" fmla="*/ 39 h 775"/>
                <a:gd name="T38" fmla="*/ 1083 w 1087"/>
                <a:gd name="T39" fmla="*/ 39 h 775"/>
                <a:gd name="T40" fmla="*/ 1041 w 1087"/>
                <a:gd name="T41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7" h="775">
                  <a:moveTo>
                    <a:pt x="1041" y="0"/>
                  </a:moveTo>
                  <a:lnTo>
                    <a:pt x="42" y="4"/>
                  </a:lnTo>
                  <a:lnTo>
                    <a:pt x="42" y="4"/>
                  </a:lnTo>
                  <a:cubicBezTo>
                    <a:pt x="18" y="4"/>
                    <a:pt x="0" y="22"/>
                    <a:pt x="0" y="44"/>
                  </a:cubicBezTo>
                  <a:lnTo>
                    <a:pt x="0" y="145"/>
                  </a:lnTo>
                  <a:lnTo>
                    <a:pt x="1" y="195"/>
                  </a:lnTo>
                  <a:lnTo>
                    <a:pt x="2" y="686"/>
                  </a:lnTo>
                  <a:lnTo>
                    <a:pt x="2" y="729"/>
                  </a:lnTo>
                  <a:lnTo>
                    <a:pt x="2" y="735"/>
                  </a:lnTo>
                  <a:lnTo>
                    <a:pt x="2" y="735"/>
                  </a:lnTo>
                  <a:cubicBezTo>
                    <a:pt x="2" y="757"/>
                    <a:pt x="22" y="774"/>
                    <a:pt x="44" y="774"/>
                  </a:cubicBezTo>
                  <a:lnTo>
                    <a:pt x="1044" y="771"/>
                  </a:lnTo>
                  <a:lnTo>
                    <a:pt x="1044" y="771"/>
                  </a:lnTo>
                  <a:cubicBezTo>
                    <a:pt x="1067" y="771"/>
                    <a:pt x="1086" y="752"/>
                    <a:pt x="1086" y="730"/>
                  </a:cubicBezTo>
                  <a:lnTo>
                    <a:pt x="1086" y="722"/>
                  </a:lnTo>
                  <a:lnTo>
                    <a:pt x="1086" y="685"/>
                  </a:lnTo>
                  <a:lnTo>
                    <a:pt x="1083" y="153"/>
                  </a:lnTo>
                  <a:lnTo>
                    <a:pt x="1083" y="104"/>
                  </a:lnTo>
                  <a:lnTo>
                    <a:pt x="1083" y="39"/>
                  </a:lnTo>
                  <a:lnTo>
                    <a:pt x="1083" y="39"/>
                  </a:lnTo>
                  <a:cubicBezTo>
                    <a:pt x="1083" y="18"/>
                    <a:pt x="1064" y="0"/>
                    <a:pt x="10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82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77">
              <a:extLst>
                <a:ext uri="{FF2B5EF4-FFF2-40B4-BE49-F238E27FC236}">
                  <a16:creationId xmlns:a16="http://schemas.microsoft.com/office/drawing/2014/main" id="{DD9E94A3-3204-944B-A92C-81F3F8963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4843" y="5061224"/>
              <a:ext cx="540417" cy="202108"/>
            </a:xfrm>
            <a:custGeom>
              <a:avLst/>
              <a:gdLst>
                <a:gd name="T0" fmla="*/ 422 w 1084"/>
                <a:gd name="T1" fmla="*/ 347 h 405"/>
                <a:gd name="T2" fmla="*/ 532 w 1084"/>
                <a:gd name="T3" fmla="*/ 401 h 405"/>
                <a:gd name="T4" fmla="*/ 532 w 1084"/>
                <a:gd name="T5" fmla="*/ 401 h 405"/>
                <a:gd name="T6" fmla="*/ 553 w 1084"/>
                <a:gd name="T7" fmla="*/ 401 h 405"/>
                <a:gd name="T8" fmla="*/ 1038 w 1084"/>
                <a:gd name="T9" fmla="*/ 127 h 405"/>
                <a:gd name="T10" fmla="*/ 1075 w 1084"/>
                <a:gd name="T11" fmla="*/ 107 h 405"/>
                <a:gd name="T12" fmla="*/ 1075 w 1084"/>
                <a:gd name="T13" fmla="*/ 107 h 405"/>
                <a:gd name="T14" fmla="*/ 1083 w 1084"/>
                <a:gd name="T15" fmla="*/ 104 h 405"/>
                <a:gd name="T16" fmla="*/ 1083 w 1084"/>
                <a:gd name="T17" fmla="*/ 39 h 405"/>
                <a:gd name="T18" fmla="*/ 1083 w 1084"/>
                <a:gd name="T19" fmla="*/ 39 h 405"/>
                <a:gd name="T20" fmla="*/ 1041 w 1084"/>
                <a:gd name="T21" fmla="*/ 0 h 405"/>
                <a:gd name="T22" fmla="*/ 42 w 1084"/>
                <a:gd name="T23" fmla="*/ 4 h 405"/>
                <a:gd name="T24" fmla="*/ 42 w 1084"/>
                <a:gd name="T25" fmla="*/ 4 h 405"/>
                <a:gd name="T26" fmla="*/ 0 w 1084"/>
                <a:gd name="T27" fmla="*/ 44 h 405"/>
                <a:gd name="T28" fmla="*/ 0 w 1084"/>
                <a:gd name="T29" fmla="*/ 145 h 405"/>
                <a:gd name="T30" fmla="*/ 26 w 1084"/>
                <a:gd name="T31" fmla="*/ 158 h 405"/>
                <a:gd name="T32" fmla="*/ 422 w 1084"/>
                <a:gd name="T33" fmla="*/ 34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4" h="405">
                  <a:moveTo>
                    <a:pt x="422" y="347"/>
                  </a:moveTo>
                  <a:lnTo>
                    <a:pt x="532" y="401"/>
                  </a:lnTo>
                  <a:lnTo>
                    <a:pt x="532" y="401"/>
                  </a:lnTo>
                  <a:cubicBezTo>
                    <a:pt x="539" y="404"/>
                    <a:pt x="547" y="404"/>
                    <a:pt x="553" y="401"/>
                  </a:cubicBezTo>
                  <a:lnTo>
                    <a:pt x="1038" y="127"/>
                  </a:lnTo>
                  <a:lnTo>
                    <a:pt x="1075" y="107"/>
                  </a:lnTo>
                  <a:lnTo>
                    <a:pt x="1075" y="107"/>
                  </a:lnTo>
                  <a:cubicBezTo>
                    <a:pt x="1078" y="105"/>
                    <a:pt x="1080" y="104"/>
                    <a:pt x="1083" y="104"/>
                  </a:cubicBezTo>
                  <a:lnTo>
                    <a:pt x="1083" y="39"/>
                  </a:lnTo>
                  <a:lnTo>
                    <a:pt x="1083" y="39"/>
                  </a:lnTo>
                  <a:cubicBezTo>
                    <a:pt x="1083" y="18"/>
                    <a:pt x="1064" y="0"/>
                    <a:pt x="1041" y="0"/>
                  </a:cubicBezTo>
                  <a:lnTo>
                    <a:pt x="42" y="4"/>
                  </a:lnTo>
                  <a:lnTo>
                    <a:pt x="42" y="4"/>
                  </a:lnTo>
                  <a:cubicBezTo>
                    <a:pt x="18" y="4"/>
                    <a:pt x="0" y="22"/>
                    <a:pt x="0" y="44"/>
                  </a:cubicBezTo>
                  <a:lnTo>
                    <a:pt x="0" y="145"/>
                  </a:lnTo>
                  <a:lnTo>
                    <a:pt x="26" y="158"/>
                  </a:lnTo>
                  <a:lnTo>
                    <a:pt x="422" y="34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A37219E8-58CF-FD43-992F-DA98ED0F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4843" y="5157884"/>
              <a:ext cx="193320" cy="246044"/>
            </a:xfrm>
            <a:custGeom>
              <a:avLst/>
              <a:gdLst>
                <a:gd name="T0" fmla="*/ 0 w 388"/>
                <a:gd name="T1" fmla="*/ 0 h 492"/>
                <a:gd name="T2" fmla="*/ 1 w 388"/>
                <a:gd name="T3" fmla="*/ 491 h 492"/>
                <a:gd name="T4" fmla="*/ 387 w 388"/>
                <a:gd name="T5" fmla="*/ 186 h 492"/>
                <a:gd name="T6" fmla="*/ 0 w 388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492">
                  <a:moveTo>
                    <a:pt x="0" y="0"/>
                  </a:moveTo>
                  <a:lnTo>
                    <a:pt x="1" y="491"/>
                  </a:lnTo>
                  <a:lnTo>
                    <a:pt x="387" y="18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79">
              <a:extLst>
                <a:ext uri="{FF2B5EF4-FFF2-40B4-BE49-F238E27FC236}">
                  <a16:creationId xmlns:a16="http://schemas.microsoft.com/office/drawing/2014/main" id="{3ECC37D6-B544-9943-A280-4D12FD209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9744" y="5138113"/>
              <a:ext cx="195518" cy="265815"/>
            </a:xfrm>
            <a:custGeom>
              <a:avLst/>
              <a:gdLst>
                <a:gd name="T0" fmla="*/ 393 w 394"/>
                <a:gd name="T1" fmla="*/ 532 h 533"/>
                <a:gd name="T2" fmla="*/ 390 w 394"/>
                <a:gd name="T3" fmla="*/ 0 h 533"/>
                <a:gd name="T4" fmla="*/ 0 w 394"/>
                <a:gd name="T5" fmla="*/ 221 h 533"/>
                <a:gd name="T6" fmla="*/ 393 w 394"/>
                <a:gd name="T7" fmla="*/ 532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4" h="533">
                  <a:moveTo>
                    <a:pt x="393" y="532"/>
                  </a:moveTo>
                  <a:lnTo>
                    <a:pt x="390" y="0"/>
                  </a:lnTo>
                  <a:lnTo>
                    <a:pt x="0" y="221"/>
                  </a:lnTo>
                  <a:lnTo>
                    <a:pt x="393" y="53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80">
              <a:extLst>
                <a:ext uri="{FF2B5EF4-FFF2-40B4-BE49-F238E27FC236}">
                  <a16:creationId xmlns:a16="http://schemas.microsoft.com/office/drawing/2014/main" id="{9A366B09-772F-8D47-A9F5-F27CC6F0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7040" y="5258938"/>
              <a:ext cx="540417" cy="186730"/>
            </a:xfrm>
            <a:custGeom>
              <a:avLst/>
              <a:gdLst>
                <a:gd name="T0" fmla="*/ 1056 w 1085"/>
                <a:gd name="T1" fmla="*/ 323 h 377"/>
                <a:gd name="T2" fmla="*/ 648 w 1085"/>
                <a:gd name="T3" fmla="*/ 0 h 377"/>
                <a:gd name="T4" fmla="*/ 574 w 1085"/>
                <a:gd name="T5" fmla="*/ 41 h 377"/>
                <a:gd name="T6" fmla="*/ 574 w 1085"/>
                <a:gd name="T7" fmla="*/ 41 h 377"/>
                <a:gd name="T8" fmla="*/ 574 w 1085"/>
                <a:gd name="T9" fmla="*/ 41 h 377"/>
                <a:gd name="T10" fmla="*/ 574 w 1085"/>
                <a:gd name="T11" fmla="*/ 41 h 377"/>
                <a:gd name="T12" fmla="*/ 508 w 1085"/>
                <a:gd name="T13" fmla="*/ 42 h 377"/>
                <a:gd name="T14" fmla="*/ 431 w 1085"/>
                <a:gd name="T15" fmla="*/ 4 h 377"/>
                <a:gd name="T16" fmla="*/ 431 w 1085"/>
                <a:gd name="T17" fmla="*/ 4 h 377"/>
                <a:gd name="T18" fmla="*/ 427 w 1085"/>
                <a:gd name="T19" fmla="*/ 9 h 377"/>
                <a:gd name="T20" fmla="*/ 24 w 1085"/>
                <a:gd name="T21" fmla="*/ 327 h 377"/>
                <a:gd name="T22" fmla="*/ 24 w 1085"/>
                <a:gd name="T23" fmla="*/ 327 h 377"/>
                <a:gd name="T24" fmla="*/ 9 w 1085"/>
                <a:gd name="T25" fmla="*/ 332 h 377"/>
                <a:gd name="T26" fmla="*/ 9 w 1085"/>
                <a:gd name="T27" fmla="*/ 332 h 377"/>
                <a:gd name="T28" fmla="*/ 0 w 1085"/>
                <a:gd name="T29" fmla="*/ 331 h 377"/>
                <a:gd name="T30" fmla="*/ 0 w 1085"/>
                <a:gd name="T31" fmla="*/ 337 h 377"/>
                <a:gd name="T32" fmla="*/ 0 w 1085"/>
                <a:gd name="T33" fmla="*/ 337 h 377"/>
                <a:gd name="T34" fmla="*/ 42 w 1085"/>
                <a:gd name="T35" fmla="*/ 376 h 377"/>
                <a:gd name="T36" fmla="*/ 1042 w 1085"/>
                <a:gd name="T37" fmla="*/ 373 h 377"/>
                <a:gd name="T38" fmla="*/ 1042 w 1085"/>
                <a:gd name="T39" fmla="*/ 373 h 377"/>
                <a:gd name="T40" fmla="*/ 1084 w 1085"/>
                <a:gd name="T41" fmla="*/ 332 h 377"/>
                <a:gd name="T42" fmla="*/ 1084 w 1085"/>
                <a:gd name="T43" fmla="*/ 324 h 377"/>
                <a:gd name="T44" fmla="*/ 1084 w 1085"/>
                <a:gd name="T45" fmla="*/ 324 h 377"/>
                <a:gd name="T46" fmla="*/ 1071 w 1085"/>
                <a:gd name="T47" fmla="*/ 328 h 377"/>
                <a:gd name="T48" fmla="*/ 1071 w 1085"/>
                <a:gd name="T49" fmla="*/ 328 h 377"/>
                <a:gd name="T50" fmla="*/ 1056 w 1085"/>
                <a:gd name="T51" fmla="*/ 32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5" h="377">
                  <a:moveTo>
                    <a:pt x="1056" y="323"/>
                  </a:moveTo>
                  <a:lnTo>
                    <a:pt x="648" y="0"/>
                  </a:lnTo>
                  <a:lnTo>
                    <a:pt x="574" y="41"/>
                  </a:lnTo>
                  <a:lnTo>
                    <a:pt x="574" y="41"/>
                  </a:lnTo>
                  <a:cubicBezTo>
                    <a:pt x="564" y="47"/>
                    <a:pt x="586" y="41"/>
                    <a:pt x="574" y="41"/>
                  </a:cubicBezTo>
                  <a:lnTo>
                    <a:pt x="574" y="41"/>
                  </a:lnTo>
                  <a:cubicBezTo>
                    <a:pt x="563" y="41"/>
                    <a:pt x="518" y="48"/>
                    <a:pt x="508" y="42"/>
                  </a:cubicBezTo>
                  <a:lnTo>
                    <a:pt x="431" y="4"/>
                  </a:lnTo>
                  <a:lnTo>
                    <a:pt x="431" y="4"/>
                  </a:lnTo>
                  <a:cubicBezTo>
                    <a:pt x="429" y="6"/>
                    <a:pt x="429" y="7"/>
                    <a:pt x="427" y="9"/>
                  </a:cubicBezTo>
                  <a:lnTo>
                    <a:pt x="24" y="327"/>
                  </a:lnTo>
                  <a:lnTo>
                    <a:pt x="24" y="327"/>
                  </a:lnTo>
                  <a:cubicBezTo>
                    <a:pt x="20" y="331"/>
                    <a:pt x="15" y="332"/>
                    <a:pt x="9" y="332"/>
                  </a:cubicBezTo>
                  <a:lnTo>
                    <a:pt x="9" y="332"/>
                  </a:lnTo>
                  <a:cubicBezTo>
                    <a:pt x="6" y="332"/>
                    <a:pt x="4" y="332"/>
                    <a:pt x="0" y="331"/>
                  </a:cubicBezTo>
                  <a:lnTo>
                    <a:pt x="0" y="337"/>
                  </a:lnTo>
                  <a:lnTo>
                    <a:pt x="0" y="337"/>
                  </a:lnTo>
                  <a:cubicBezTo>
                    <a:pt x="0" y="359"/>
                    <a:pt x="20" y="376"/>
                    <a:pt x="42" y="376"/>
                  </a:cubicBezTo>
                  <a:lnTo>
                    <a:pt x="1042" y="373"/>
                  </a:lnTo>
                  <a:lnTo>
                    <a:pt x="1042" y="373"/>
                  </a:lnTo>
                  <a:cubicBezTo>
                    <a:pt x="1065" y="373"/>
                    <a:pt x="1084" y="354"/>
                    <a:pt x="1084" y="332"/>
                  </a:cubicBezTo>
                  <a:lnTo>
                    <a:pt x="1084" y="324"/>
                  </a:lnTo>
                  <a:lnTo>
                    <a:pt x="1084" y="324"/>
                  </a:lnTo>
                  <a:cubicBezTo>
                    <a:pt x="1080" y="327"/>
                    <a:pt x="1076" y="328"/>
                    <a:pt x="1071" y="328"/>
                  </a:cubicBezTo>
                  <a:lnTo>
                    <a:pt x="1071" y="328"/>
                  </a:lnTo>
                  <a:cubicBezTo>
                    <a:pt x="1066" y="328"/>
                    <a:pt x="1061" y="326"/>
                    <a:pt x="1056" y="32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Line 81">
              <a:extLst>
                <a:ext uri="{FF2B5EF4-FFF2-40B4-BE49-F238E27FC236}">
                  <a16:creationId xmlns:a16="http://schemas.microsoft.com/office/drawing/2014/main" id="{21824913-EA54-B74F-904C-FFDA83D7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6841" y="5100767"/>
              <a:ext cx="927057" cy="2197"/>
            </a:xfrm>
            <a:prstGeom prst="line">
              <a:avLst/>
            </a:prstGeom>
            <a:noFill/>
            <a:ln w="194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59" name="Line 82">
              <a:extLst>
                <a:ext uri="{FF2B5EF4-FFF2-40B4-BE49-F238E27FC236}">
                  <a16:creationId xmlns:a16="http://schemas.microsoft.com/office/drawing/2014/main" id="{B8AB42FE-BDFE-954A-A785-1CE9A559D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6841" y="5254545"/>
              <a:ext cx="1065458" cy="2197"/>
            </a:xfrm>
            <a:prstGeom prst="line">
              <a:avLst/>
            </a:prstGeom>
            <a:noFill/>
            <a:ln w="194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60" name="Line 83">
              <a:extLst>
                <a:ext uri="{FF2B5EF4-FFF2-40B4-BE49-F238E27FC236}">
                  <a16:creationId xmlns:a16="http://schemas.microsoft.com/office/drawing/2014/main" id="{3AE58CF7-DC95-0D45-B973-3CC8CFEE8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6841" y="5408321"/>
              <a:ext cx="905089" cy="2197"/>
            </a:xfrm>
            <a:prstGeom prst="line">
              <a:avLst/>
            </a:prstGeom>
            <a:noFill/>
            <a:ln w="1944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</p:grpSp>
      <p:sp>
        <p:nvSpPr>
          <p:cNvPr id="61" name="Freeform 29">
            <a:extLst>
              <a:ext uri="{FF2B5EF4-FFF2-40B4-BE49-F238E27FC236}">
                <a16:creationId xmlns:a16="http://schemas.microsoft.com/office/drawing/2014/main" id="{C516F6C7-7BB2-F64A-B8D8-C22C7381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2242" y="4384538"/>
            <a:ext cx="953668" cy="1096921"/>
          </a:xfrm>
          <a:custGeom>
            <a:avLst/>
            <a:gdLst>
              <a:gd name="T0" fmla="*/ 888 w 1027"/>
              <a:gd name="T1" fmla="*/ 188 h 1182"/>
              <a:gd name="T2" fmla="*/ 888 w 1027"/>
              <a:gd name="T3" fmla="*/ 188 h 1182"/>
              <a:gd name="T4" fmla="*/ 530 w 1027"/>
              <a:gd name="T5" fmla="*/ 1 h 1182"/>
              <a:gd name="T6" fmla="*/ 530 w 1027"/>
              <a:gd name="T7" fmla="*/ 1 h 1182"/>
              <a:gd name="T8" fmla="*/ 288 w 1027"/>
              <a:gd name="T9" fmla="*/ 49 h 1182"/>
              <a:gd name="T10" fmla="*/ 288 w 1027"/>
              <a:gd name="T11" fmla="*/ 49 h 1182"/>
              <a:gd name="T12" fmla="*/ 123 w 1027"/>
              <a:gd name="T13" fmla="*/ 188 h 1182"/>
              <a:gd name="T14" fmla="*/ 123 w 1027"/>
              <a:gd name="T15" fmla="*/ 188 h 1182"/>
              <a:gd name="T16" fmla="*/ 14 w 1027"/>
              <a:gd name="T17" fmla="*/ 535 h 1182"/>
              <a:gd name="T18" fmla="*/ 14 w 1027"/>
              <a:gd name="T19" fmla="*/ 535 h 1182"/>
              <a:gd name="T20" fmla="*/ 143 w 1027"/>
              <a:gd name="T21" fmla="*/ 810 h 1182"/>
              <a:gd name="T22" fmla="*/ 143 w 1027"/>
              <a:gd name="T23" fmla="*/ 810 h 1182"/>
              <a:gd name="T24" fmla="*/ 322 w 1027"/>
              <a:gd name="T25" fmla="*/ 1055 h 1182"/>
              <a:gd name="T26" fmla="*/ 322 w 1027"/>
              <a:gd name="T27" fmla="*/ 1055 h 1182"/>
              <a:gd name="T28" fmla="*/ 338 w 1027"/>
              <a:gd name="T29" fmla="*/ 1152 h 1182"/>
              <a:gd name="T30" fmla="*/ 338 w 1027"/>
              <a:gd name="T31" fmla="*/ 1152 h 1182"/>
              <a:gd name="T32" fmla="*/ 446 w 1027"/>
              <a:gd name="T33" fmla="*/ 1170 h 1182"/>
              <a:gd name="T34" fmla="*/ 446 w 1027"/>
              <a:gd name="T35" fmla="*/ 1170 h 1182"/>
              <a:gd name="T36" fmla="*/ 572 w 1027"/>
              <a:gd name="T37" fmla="*/ 1170 h 1182"/>
              <a:gd name="T38" fmla="*/ 572 w 1027"/>
              <a:gd name="T39" fmla="*/ 1170 h 1182"/>
              <a:gd name="T40" fmla="*/ 673 w 1027"/>
              <a:gd name="T41" fmla="*/ 1152 h 1182"/>
              <a:gd name="T42" fmla="*/ 673 w 1027"/>
              <a:gd name="T43" fmla="*/ 1152 h 1182"/>
              <a:gd name="T44" fmla="*/ 691 w 1027"/>
              <a:gd name="T45" fmla="*/ 1055 h 1182"/>
              <a:gd name="T46" fmla="*/ 691 w 1027"/>
              <a:gd name="T47" fmla="*/ 1055 h 1182"/>
              <a:gd name="T48" fmla="*/ 823 w 1027"/>
              <a:gd name="T49" fmla="*/ 857 h 1182"/>
              <a:gd name="T50" fmla="*/ 823 w 1027"/>
              <a:gd name="T51" fmla="*/ 857 h 1182"/>
              <a:gd name="T52" fmla="*/ 972 w 1027"/>
              <a:gd name="T53" fmla="*/ 642 h 1182"/>
              <a:gd name="T54" fmla="*/ 972 w 1027"/>
              <a:gd name="T55" fmla="*/ 642 h 1182"/>
              <a:gd name="T56" fmla="*/ 888 w 1027"/>
              <a:gd name="T57" fmla="*/ 188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27" h="1182">
                <a:moveTo>
                  <a:pt x="888" y="188"/>
                </a:moveTo>
                <a:lnTo>
                  <a:pt x="888" y="188"/>
                </a:lnTo>
                <a:cubicBezTo>
                  <a:pt x="801" y="80"/>
                  <a:pt x="671" y="4"/>
                  <a:pt x="530" y="1"/>
                </a:cubicBezTo>
                <a:lnTo>
                  <a:pt x="530" y="1"/>
                </a:lnTo>
                <a:cubicBezTo>
                  <a:pt x="448" y="0"/>
                  <a:pt x="362" y="10"/>
                  <a:pt x="288" y="49"/>
                </a:cubicBezTo>
                <a:lnTo>
                  <a:pt x="288" y="49"/>
                </a:lnTo>
                <a:cubicBezTo>
                  <a:pt x="225" y="83"/>
                  <a:pt x="169" y="131"/>
                  <a:pt x="123" y="188"/>
                </a:cubicBezTo>
                <a:lnTo>
                  <a:pt x="123" y="188"/>
                </a:lnTo>
                <a:cubicBezTo>
                  <a:pt x="45" y="285"/>
                  <a:pt x="0" y="411"/>
                  <a:pt x="14" y="535"/>
                </a:cubicBezTo>
                <a:lnTo>
                  <a:pt x="14" y="535"/>
                </a:lnTo>
                <a:cubicBezTo>
                  <a:pt x="25" y="638"/>
                  <a:pt x="76" y="732"/>
                  <a:pt x="143" y="810"/>
                </a:cubicBezTo>
                <a:lnTo>
                  <a:pt x="143" y="810"/>
                </a:lnTo>
                <a:cubicBezTo>
                  <a:pt x="209" y="886"/>
                  <a:pt x="305" y="948"/>
                  <a:pt x="322" y="1055"/>
                </a:cubicBezTo>
                <a:lnTo>
                  <a:pt x="322" y="1055"/>
                </a:lnTo>
                <a:cubicBezTo>
                  <a:pt x="326" y="1085"/>
                  <a:pt x="314" y="1127"/>
                  <a:pt x="338" y="1152"/>
                </a:cubicBezTo>
                <a:lnTo>
                  <a:pt x="338" y="1152"/>
                </a:lnTo>
                <a:cubicBezTo>
                  <a:pt x="366" y="1181"/>
                  <a:pt x="411" y="1170"/>
                  <a:pt x="446" y="1170"/>
                </a:cubicBezTo>
                <a:lnTo>
                  <a:pt x="446" y="1170"/>
                </a:lnTo>
                <a:cubicBezTo>
                  <a:pt x="488" y="1170"/>
                  <a:pt x="531" y="1170"/>
                  <a:pt x="572" y="1170"/>
                </a:cubicBezTo>
                <a:lnTo>
                  <a:pt x="572" y="1170"/>
                </a:lnTo>
                <a:cubicBezTo>
                  <a:pt x="603" y="1170"/>
                  <a:pt x="651" y="1178"/>
                  <a:pt x="673" y="1152"/>
                </a:cubicBezTo>
                <a:lnTo>
                  <a:pt x="673" y="1152"/>
                </a:lnTo>
                <a:cubicBezTo>
                  <a:pt x="697" y="1127"/>
                  <a:pt x="686" y="1085"/>
                  <a:pt x="691" y="1055"/>
                </a:cubicBezTo>
                <a:lnTo>
                  <a:pt x="691" y="1055"/>
                </a:lnTo>
                <a:cubicBezTo>
                  <a:pt x="702" y="975"/>
                  <a:pt x="765" y="909"/>
                  <a:pt x="823" y="857"/>
                </a:cubicBezTo>
                <a:lnTo>
                  <a:pt x="823" y="857"/>
                </a:lnTo>
                <a:cubicBezTo>
                  <a:pt x="890" y="797"/>
                  <a:pt x="942" y="728"/>
                  <a:pt x="972" y="642"/>
                </a:cubicBezTo>
                <a:lnTo>
                  <a:pt x="972" y="642"/>
                </a:lnTo>
                <a:cubicBezTo>
                  <a:pt x="1026" y="484"/>
                  <a:pt x="993" y="317"/>
                  <a:pt x="888" y="18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0C64FE9F-8E06-FF42-9DF4-304592FE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101" y="4855230"/>
            <a:ext cx="425671" cy="712180"/>
          </a:xfrm>
          <a:custGeom>
            <a:avLst/>
            <a:gdLst>
              <a:gd name="T0" fmla="*/ 202 w 459"/>
              <a:gd name="T1" fmla="*/ 609 h 768"/>
              <a:gd name="T2" fmla="*/ 189 w 459"/>
              <a:gd name="T3" fmla="*/ 353 h 768"/>
              <a:gd name="T4" fmla="*/ 96 w 459"/>
              <a:gd name="T5" fmla="*/ 104 h 768"/>
              <a:gd name="T6" fmla="*/ 16 w 459"/>
              <a:gd name="T7" fmla="*/ 134 h 768"/>
              <a:gd name="T8" fmla="*/ 144 w 459"/>
              <a:gd name="T9" fmla="*/ 246 h 768"/>
              <a:gd name="T10" fmla="*/ 212 w 459"/>
              <a:gd name="T11" fmla="*/ 227 h 768"/>
              <a:gd name="T12" fmla="*/ 288 w 459"/>
              <a:gd name="T13" fmla="*/ 45 h 768"/>
              <a:gd name="T14" fmla="*/ 255 w 459"/>
              <a:gd name="T15" fmla="*/ 9 h 768"/>
              <a:gd name="T16" fmla="*/ 180 w 459"/>
              <a:gd name="T17" fmla="*/ 59 h 768"/>
              <a:gd name="T18" fmla="*/ 199 w 459"/>
              <a:gd name="T19" fmla="*/ 160 h 768"/>
              <a:gd name="T20" fmla="*/ 348 w 459"/>
              <a:gd name="T21" fmla="*/ 223 h 768"/>
              <a:gd name="T22" fmla="*/ 412 w 459"/>
              <a:gd name="T23" fmla="*/ 180 h 768"/>
              <a:gd name="T24" fmla="*/ 438 w 459"/>
              <a:gd name="T25" fmla="*/ 59 h 768"/>
              <a:gd name="T26" fmla="*/ 366 w 459"/>
              <a:gd name="T27" fmla="*/ 59 h 768"/>
              <a:gd name="T28" fmla="*/ 269 w 459"/>
              <a:gd name="T29" fmla="*/ 288 h 768"/>
              <a:gd name="T30" fmla="*/ 257 w 459"/>
              <a:gd name="T31" fmla="*/ 659 h 768"/>
              <a:gd name="T32" fmla="*/ 277 w 459"/>
              <a:gd name="T33" fmla="*/ 754 h 768"/>
              <a:gd name="T34" fmla="*/ 284 w 459"/>
              <a:gd name="T35" fmla="*/ 665 h 768"/>
              <a:gd name="T36" fmla="*/ 292 w 459"/>
              <a:gd name="T37" fmla="*/ 418 h 768"/>
              <a:gd name="T38" fmla="*/ 296 w 459"/>
              <a:gd name="T39" fmla="*/ 332 h 768"/>
              <a:gd name="T40" fmla="*/ 354 w 459"/>
              <a:gd name="T41" fmla="*/ 111 h 768"/>
              <a:gd name="T42" fmla="*/ 405 w 459"/>
              <a:gd name="T43" fmla="*/ 76 h 768"/>
              <a:gd name="T44" fmla="*/ 394 w 459"/>
              <a:gd name="T45" fmla="*/ 157 h 768"/>
              <a:gd name="T46" fmla="*/ 342 w 459"/>
              <a:gd name="T47" fmla="*/ 195 h 768"/>
              <a:gd name="T48" fmla="*/ 247 w 459"/>
              <a:gd name="T49" fmla="*/ 183 h 768"/>
              <a:gd name="T50" fmla="*/ 211 w 459"/>
              <a:gd name="T51" fmla="*/ 99 h 768"/>
              <a:gd name="T52" fmla="*/ 208 w 459"/>
              <a:gd name="T53" fmla="*/ 57 h 768"/>
              <a:gd name="T54" fmla="*/ 208 w 459"/>
              <a:gd name="T55" fmla="*/ 55 h 768"/>
              <a:gd name="T56" fmla="*/ 222 w 459"/>
              <a:gd name="T57" fmla="*/ 33 h 768"/>
              <a:gd name="T58" fmla="*/ 235 w 459"/>
              <a:gd name="T59" fmla="*/ 31 h 768"/>
              <a:gd name="T60" fmla="*/ 257 w 459"/>
              <a:gd name="T61" fmla="*/ 46 h 768"/>
              <a:gd name="T62" fmla="*/ 259 w 459"/>
              <a:gd name="T63" fmla="*/ 48 h 768"/>
              <a:gd name="T64" fmla="*/ 260 w 459"/>
              <a:gd name="T65" fmla="*/ 51 h 768"/>
              <a:gd name="T66" fmla="*/ 262 w 459"/>
              <a:gd name="T67" fmla="*/ 74 h 768"/>
              <a:gd name="T68" fmla="*/ 109 w 459"/>
              <a:gd name="T69" fmla="*/ 218 h 768"/>
              <a:gd name="T70" fmla="*/ 40 w 459"/>
              <a:gd name="T71" fmla="*/ 152 h 768"/>
              <a:gd name="T72" fmla="*/ 61 w 459"/>
              <a:gd name="T73" fmla="*/ 126 h 768"/>
              <a:gd name="T74" fmla="*/ 65 w 459"/>
              <a:gd name="T75" fmla="*/ 125 h 768"/>
              <a:gd name="T76" fmla="*/ 70 w 459"/>
              <a:gd name="T77" fmla="*/ 125 h 768"/>
              <a:gd name="T78" fmla="*/ 73 w 459"/>
              <a:gd name="T79" fmla="*/ 125 h 768"/>
              <a:gd name="T80" fmla="*/ 83 w 459"/>
              <a:gd name="T81" fmla="*/ 128 h 768"/>
              <a:gd name="T82" fmla="*/ 112 w 459"/>
              <a:gd name="T83" fmla="*/ 156 h 768"/>
              <a:gd name="T84" fmla="*/ 162 w 459"/>
              <a:gd name="T85" fmla="*/ 348 h 768"/>
              <a:gd name="T86" fmla="*/ 178 w 459"/>
              <a:gd name="T87" fmla="*/ 577 h 768"/>
              <a:gd name="T88" fmla="*/ 191 w 459"/>
              <a:gd name="T89" fmla="*/ 747 h 768"/>
              <a:gd name="T90" fmla="*/ 191 w 459"/>
              <a:gd name="T91" fmla="*/ 75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59" h="768">
                <a:moveTo>
                  <a:pt x="204" y="757"/>
                </a:moveTo>
                <a:lnTo>
                  <a:pt x="204" y="757"/>
                </a:lnTo>
                <a:cubicBezTo>
                  <a:pt x="206" y="708"/>
                  <a:pt x="202" y="658"/>
                  <a:pt x="202" y="609"/>
                </a:cubicBezTo>
                <a:lnTo>
                  <a:pt x="202" y="609"/>
                </a:lnTo>
                <a:cubicBezTo>
                  <a:pt x="200" y="524"/>
                  <a:pt x="196" y="439"/>
                  <a:pt x="189" y="353"/>
                </a:cubicBezTo>
                <a:lnTo>
                  <a:pt x="189" y="353"/>
                </a:lnTo>
                <a:cubicBezTo>
                  <a:pt x="185" y="306"/>
                  <a:pt x="180" y="259"/>
                  <a:pt x="166" y="215"/>
                </a:cubicBezTo>
                <a:lnTo>
                  <a:pt x="166" y="215"/>
                </a:lnTo>
                <a:cubicBezTo>
                  <a:pt x="155" y="174"/>
                  <a:pt x="137" y="122"/>
                  <a:pt x="96" y="104"/>
                </a:cubicBezTo>
                <a:lnTo>
                  <a:pt x="96" y="104"/>
                </a:lnTo>
                <a:cubicBezTo>
                  <a:pt x="65" y="90"/>
                  <a:pt x="28" y="102"/>
                  <a:pt x="16" y="134"/>
                </a:cubicBezTo>
                <a:lnTo>
                  <a:pt x="16" y="134"/>
                </a:lnTo>
                <a:cubicBezTo>
                  <a:pt x="0" y="177"/>
                  <a:pt x="39" y="220"/>
                  <a:pt x="75" y="237"/>
                </a:cubicBezTo>
                <a:lnTo>
                  <a:pt x="75" y="237"/>
                </a:lnTo>
                <a:cubicBezTo>
                  <a:pt x="96" y="246"/>
                  <a:pt x="121" y="249"/>
                  <a:pt x="144" y="246"/>
                </a:cubicBezTo>
                <a:lnTo>
                  <a:pt x="144" y="246"/>
                </a:lnTo>
                <a:cubicBezTo>
                  <a:pt x="167" y="245"/>
                  <a:pt x="191" y="239"/>
                  <a:pt x="212" y="227"/>
                </a:cubicBezTo>
                <a:lnTo>
                  <a:pt x="212" y="227"/>
                </a:lnTo>
                <a:cubicBezTo>
                  <a:pt x="253" y="203"/>
                  <a:pt x="278" y="156"/>
                  <a:pt x="287" y="111"/>
                </a:cubicBezTo>
                <a:lnTo>
                  <a:pt x="287" y="111"/>
                </a:lnTo>
                <a:cubicBezTo>
                  <a:pt x="290" y="90"/>
                  <a:pt x="293" y="66"/>
                  <a:pt x="288" y="45"/>
                </a:cubicBezTo>
                <a:lnTo>
                  <a:pt x="288" y="45"/>
                </a:lnTo>
                <a:cubicBezTo>
                  <a:pt x="283" y="29"/>
                  <a:pt x="269" y="15"/>
                  <a:pt x="255" y="9"/>
                </a:cubicBezTo>
                <a:lnTo>
                  <a:pt x="255" y="9"/>
                </a:lnTo>
                <a:cubicBezTo>
                  <a:pt x="236" y="0"/>
                  <a:pt x="216" y="1"/>
                  <a:pt x="201" y="14"/>
                </a:cubicBezTo>
                <a:lnTo>
                  <a:pt x="201" y="14"/>
                </a:lnTo>
                <a:cubicBezTo>
                  <a:pt x="187" y="25"/>
                  <a:pt x="181" y="43"/>
                  <a:pt x="180" y="59"/>
                </a:cubicBezTo>
                <a:lnTo>
                  <a:pt x="180" y="59"/>
                </a:lnTo>
                <a:cubicBezTo>
                  <a:pt x="177" y="93"/>
                  <a:pt x="186" y="129"/>
                  <a:pt x="199" y="160"/>
                </a:cubicBezTo>
                <a:lnTo>
                  <a:pt x="199" y="160"/>
                </a:lnTo>
                <a:cubicBezTo>
                  <a:pt x="213" y="191"/>
                  <a:pt x="236" y="225"/>
                  <a:pt x="271" y="233"/>
                </a:cubicBezTo>
                <a:lnTo>
                  <a:pt x="271" y="233"/>
                </a:lnTo>
                <a:cubicBezTo>
                  <a:pt x="297" y="238"/>
                  <a:pt x="325" y="233"/>
                  <a:pt x="348" y="223"/>
                </a:cubicBezTo>
                <a:lnTo>
                  <a:pt x="348" y="223"/>
                </a:lnTo>
                <a:cubicBezTo>
                  <a:pt x="372" y="214"/>
                  <a:pt x="394" y="199"/>
                  <a:pt x="412" y="180"/>
                </a:cubicBezTo>
                <a:lnTo>
                  <a:pt x="412" y="180"/>
                </a:lnTo>
                <a:cubicBezTo>
                  <a:pt x="428" y="163"/>
                  <a:pt x="443" y="144"/>
                  <a:pt x="450" y="121"/>
                </a:cubicBezTo>
                <a:lnTo>
                  <a:pt x="450" y="121"/>
                </a:lnTo>
                <a:cubicBezTo>
                  <a:pt x="458" y="100"/>
                  <a:pt x="456" y="74"/>
                  <a:pt x="438" y="59"/>
                </a:cubicBezTo>
                <a:lnTo>
                  <a:pt x="438" y="59"/>
                </a:lnTo>
                <a:cubicBezTo>
                  <a:pt x="417" y="42"/>
                  <a:pt x="387" y="44"/>
                  <a:pt x="366" y="59"/>
                </a:cubicBezTo>
                <a:lnTo>
                  <a:pt x="366" y="59"/>
                </a:lnTo>
                <a:cubicBezTo>
                  <a:pt x="342" y="74"/>
                  <a:pt x="325" y="99"/>
                  <a:pt x="312" y="123"/>
                </a:cubicBezTo>
                <a:lnTo>
                  <a:pt x="312" y="123"/>
                </a:lnTo>
                <a:cubicBezTo>
                  <a:pt x="284" y="174"/>
                  <a:pt x="273" y="231"/>
                  <a:pt x="269" y="288"/>
                </a:cubicBezTo>
                <a:lnTo>
                  <a:pt x="269" y="288"/>
                </a:lnTo>
                <a:cubicBezTo>
                  <a:pt x="262" y="412"/>
                  <a:pt x="260" y="536"/>
                  <a:pt x="257" y="659"/>
                </a:cubicBezTo>
                <a:lnTo>
                  <a:pt x="257" y="659"/>
                </a:lnTo>
                <a:cubicBezTo>
                  <a:pt x="256" y="691"/>
                  <a:pt x="257" y="722"/>
                  <a:pt x="258" y="754"/>
                </a:cubicBezTo>
                <a:lnTo>
                  <a:pt x="258" y="754"/>
                </a:lnTo>
                <a:cubicBezTo>
                  <a:pt x="258" y="767"/>
                  <a:pt x="276" y="767"/>
                  <a:pt x="277" y="754"/>
                </a:cubicBezTo>
                <a:lnTo>
                  <a:pt x="277" y="754"/>
                </a:lnTo>
                <a:cubicBezTo>
                  <a:pt x="280" y="725"/>
                  <a:pt x="282" y="695"/>
                  <a:pt x="284" y="665"/>
                </a:cubicBezTo>
                <a:lnTo>
                  <a:pt x="284" y="665"/>
                </a:lnTo>
                <a:cubicBezTo>
                  <a:pt x="284" y="638"/>
                  <a:pt x="285" y="610"/>
                  <a:pt x="286" y="582"/>
                </a:cubicBezTo>
                <a:lnTo>
                  <a:pt x="286" y="582"/>
                </a:lnTo>
                <a:cubicBezTo>
                  <a:pt x="289" y="527"/>
                  <a:pt x="290" y="472"/>
                  <a:pt x="292" y="418"/>
                </a:cubicBezTo>
                <a:lnTo>
                  <a:pt x="292" y="418"/>
                </a:lnTo>
                <a:cubicBezTo>
                  <a:pt x="293" y="389"/>
                  <a:pt x="294" y="361"/>
                  <a:pt x="296" y="332"/>
                </a:cubicBezTo>
                <a:lnTo>
                  <a:pt x="296" y="332"/>
                </a:lnTo>
                <a:cubicBezTo>
                  <a:pt x="297" y="305"/>
                  <a:pt x="297" y="277"/>
                  <a:pt x="301" y="251"/>
                </a:cubicBezTo>
                <a:lnTo>
                  <a:pt x="301" y="251"/>
                </a:lnTo>
                <a:cubicBezTo>
                  <a:pt x="309" y="200"/>
                  <a:pt x="325" y="152"/>
                  <a:pt x="354" y="111"/>
                </a:cubicBezTo>
                <a:lnTo>
                  <a:pt x="354" y="111"/>
                </a:lnTo>
                <a:cubicBezTo>
                  <a:pt x="366" y="95"/>
                  <a:pt x="383" y="74"/>
                  <a:pt x="405" y="76"/>
                </a:cubicBezTo>
                <a:lnTo>
                  <a:pt x="405" y="76"/>
                </a:lnTo>
                <a:cubicBezTo>
                  <a:pt x="423" y="78"/>
                  <a:pt x="428" y="93"/>
                  <a:pt x="424" y="108"/>
                </a:cubicBezTo>
                <a:lnTo>
                  <a:pt x="424" y="108"/>
                </a:lnTo>
                <a:cubicBezTo>
                  <a:pt x="419" y="127"/>
                  <a:pt x="407" y="144"/>
                  <a:pt x="394" y="157"/>
                </a:cubicBezTo>
                <a:lnTo>
                  <a:pt x="394" y="157"/>
                </a:lnTo>
                <a:cubicBezTo>
                  <a:pt x="379" y="174"/>
                  <a:pt x="361" y="186"/>
                  <a:pt x="342" y="195"/>
                </a:cubicBezTo>
                <a:lnTo>
                  <a:pt x="342" y="195"/>
                </a:lnTo>
                <a:cubicBezTo>
                  <a:pt x="322" y="204"/>
                  <a:pt x="296" y="210"/>
                  <a:pt x="277" y="205"/>
                </a:cubicBezTo>
                <a:lnTo>
                  <a:pt x="277" y="205"/>
                </a:lnTo>
                <a:cubicBezTo>
                  <a:pt x="265" y="202"/>
                  <a:pt x="256" y="194"/>
                  <a:pt x="247" y="183"/>
                </a:cubicBezTo>
                <a:lnTo>
                  <a:pt x="247" y="183"/>
                </a:lnTo>
                <a:cubicBezTo>
                  <a:pt x="227" y="161"/>
                  <a:pt x="216" y="128"/>
                  <a:pt x="211" y="99"/>
                </a:cubicBezTo>
                <a:lnTo>
                  <a:pt x="211" y="99"/>
                </a:lnTo>
                <a:cubicBezTo>
                  <a:pt x="208" y="87"/>
                  <a:pt x="207" y="74"/>
                  <a:pt x="208" y="60"/>
                </a:cubicBezTo>
                <a:lnTo>
                  <a:pt x="208" y="60"/>
                </a:lnTo>
                <a:cubicBezTo>
                  <a:pt x="208" y="59"/>
                  <a:pt x="208" y="58"/>
                  <a:pt x="208" y="57"/>
                </a:cubicBezTo>
                <a:lnTo>
                  <a:pt x="208" y="57"/>
                </a:lnTo>
                <a:cubicBezTo>
                  <a:pt x="208" y="59"/>
                  <a:pt x="208" y="57"/>
                  <a:pt x="208" y="55"/>
                </a:cubicBezTo>
                <a:lnTo>
                  <a:pt x="208" y="55"/>
                </a:lnTo>
                <a:cubicBezTo>
                  <a:pt x="209" y="54"/>
                  <a:pt x="210" y="51"/>
                  <a:pt x="210" y="49"/>
                </a:cubicBezTo>
                <a:lnTo>
                  <a:pt x="210" y="49"/>
                </a:lnTo>
                <a:cubicBezTo>
                  <a:pt x="212" y="43"/>
                  <a:pt x="217" y="36"/>
                  <a:pt x="222" y="33"/>
                </a:cubicBezTo>
                <a:lnTo>
                  <a:pt x="222" y="33"/>
                </a:lnTo>
                <a:cubicBezTo>
                  <a:pt x="227" y="30"/>
                  <a:pt x="232" y="30"/>
                  <a:pt x="235" y="31"/>
                </a:cubicBezTo>
                <a:lnTo>
                  <a:pt x="235" y="31"/>
                </a:lnTo>
                <a:cubicBezTo>
                  <a:pt x="241" y="33"/>
                  <a:pt x="247" y="35"/>
                  <a:pt x="250" y="38"/>
                </a:cubicBezTo>
                <a:lnTo>
                  <a:pt x="250" y="38"/>
                </a:lnTo>
                <a:cubicBezTo>
                  <a:pt x="252" y="41"/>
                  <a:pt x="255" y="43"/>
                  <a:pt x="257" y="46"/>
                </a:cubicBezTo>
                <a:lnTo>
                  <a:pt x="257" y="46"/>
                </a:lnTo>
                <a:cubicBezTo>
                  <a:pt x="256" y="44"/>
                  <a:pt x="258" y="47"/>
                  <a:pt x="259" y="48"/>
                </a:cubicBezTo>
                <a:lnTo>
                  <a:pt x="259" y="48"/>
                </a:lnTo>
                <a:cubicBezTo>
                  <a:pt x="259" y="49"/>
                  <a:pt x="260" y="49"/>
                  <a:pt x="260" y="50"/>
                </a:cubicBezTo>
                <a:lnTo>
                  <a:pt x="260" y="50"/>
                </a:lnTo>
                <a:cubicBezTo>
                  <a:pt x="260" y="52"/>
                  <a:pt x="260" y="50"/>
                  <a:pt x="260" y="51"/>
                </a:cubicBezTo>
                <a:lnTo>
                  <a:pt x="260" y="51"/>
                </a:lnTo>
                <a:cubicBezTo>
                  <a:pt x="262" y="57"/>
                  <a:pt x="262" y="66"/>
                  <a:pt x="262" y="74"/>
                </a:cubicBezTo>
                <a:lnTo>
                  <a:pt x="262" y="74"/>
                </a:lnTo>
                <a:cubicBezTo>
                  <a:pt x="262" y="113"/>
                  <a:pt x="249" y="156"/>
                  <a:pt x="222" y="185"/>
                </a:cubicBezTo>
                <a:lnTo>
                  <a:pt x="222" y="185"/>
                </a:lnTo>
                <a:cubicBezTo>
                  <a:pt x="194" y="215"/>
                  <a:pt x="150" y="224"/>
                  <a:pt x="109" y="218"/>
                </a:cubicBezTo>
                <a:lnTo>
                  <a:pt x="109" y="218"/>
                </a:lnTo>
                <a:cubicBezTo>
                  <a:pt x="78" y="215"/>
                  <a:pt x="38" y="186"/>
                  <a:pt x="40" y="152"/>
                </a:cubicBezTo>
                <a:lnTo>
                  <a:pt x="40" y="152"/>
                </a:lnTo>
                <a:cubicBezTo>
                  <a:pt x="40" y="141"/>
                  <a:pt x="48" y="131"/>
                  <a:pt x="60" y="126"/>
                </a:cubicBezTo>
                <a:lnTo>
                  <a:pt x="60" y="126"/>
                </a:lnTo>
                <a:cubicBezTo>
                  <a:pt x="57" y="128"/>
                  <a:pt x="60" y="126"/>
                  <a:pt x="61" y="126"/>
                </a:cubicBezTo>
                <a:lnTo>
                  <a:pt x="61" y="126"/>
                </a:lnTo>
                <a:cubicBezTo>
                  <a:pt x="62" y="125"/>
                  <a:pt x="63" y="125"/>
                  <a:pt x="65" y="125"/>
                </a:cubicBezTo>
                <a:lnTo>
                  <a:pt x="65" y="125"/>
                </a:lnTo>
                <a:cubicBezTo>
                  <a:pt x="66" y="125"/>
                  <a:pt x="68" y="125"/>
                  <a:pt x="66" y="125"/>
                </a:cubicBezTo>
                <a:lnTo>
                  <a:pt x="66" y="125"/>
                </a:lnTo>
                <a:cubicBezTo>
                  <a:pt x="68" y="125"/>
                  <a:pt x="68" y="125"/>
                  <a:pt x="70" y="125"/>
                </a:cubicBezTo>
                <a:lnTo>
                  <a:pt x="70" y="125"/>
                </a:lnTo>
                <a:cubicBezTo>
                  <a:pt x="71" y="125"/>
                  <a:pt x="75" y="125"/>
                  <a:pt x="73" y="125"/>
                </a:cubicBezTo>
                <a:lnTo>
                  <a:pt x="73" y="125"/>
                </a:lnTo>
                <a:cubicBezTo>
                  <a:pt x="71" y="125"/>
                  <a:pt x="75" y="125"/>
                  <a:pt x="76" y="125"/>
                </a:cubicBezTo>
                <a:lnTo>
                  <a:pt x="76" y="125"/>
                </a:lnTo>
                <a:cubicBezTo>
                  <a:pt x="78" y="125"/>
                  <a:pt x="82" y="127"/>
                  <a:pt x="83" y="128"/>
                </a:cubicBezTo>
                <a:lnTo>
                  <a:pt x="83" y="128"/>
                </a:lnTo>
                <a:cubicBezTo>
                  <a:pt x="94" y="133"/>
                  <a:pt x="105" y="144"/>
                  <a:pt x="112" y="156"/>
                </a:cubicBezTo>
                <a:lnTo>
                  <a:pt x="112" y="156"/>
                </a:lnTo>
                <a:cubicBezTo>
                  <a:pt x="126" y="176"/>
                  <a:pt x="134" y="199"/>
                  <a:pt x="142" y="223"/>
                </a:cubicBezTo>
                <a:lnTo>
                  <a:pt x="142" y="223"/>
                </a:lnTo>
                <a:cubicBezTo>
                  <a:pt x="153" y="264"/>
                  <a:pt x="158" y="305"/>
                  <a:pt x="162" y="348"/>
                </a:cubicBezTo>
                <a:lnTo>
                  <a:pt x="162" y="348"/>
                </a:lnTo>
                <a:cubicBezTo>
                  <a:pt x="169" y="424"/>
                  <a:pt x="173" y="500"/>
                  <a:pt x="178" y="577"/>
                </a:cubicBezTo>
                <a:lnTo>
                  <a:pt x="178" y="577"/>
                </a:lnTo>
                <a:cubicBezTo>
                  <a:pt x="181" y="612"/>
                  <a:pt x="184" y="648"/>
                  <a:pt x="186" y="682"/>
                </a:cubicBezTo>
                <a:lnTo>
                  <a:pt x="186" y="682"/>
                </a:lnTo>
                <a:cubicBezTo>
                  <a:pt x="187" y="704"/>
                  <a:pt x="188" y="726"/>
                  <a:pt x="191" y="747"/>
                </a:cubicBezTo>
                <a:lnTo>
                  <a:pt x="191" y="747"/>
                </a:lnTo>
                <a:cubicBezTo>
                  <a:pt x="191" y="751"/>
                  <a:pt x="191" y="754"/>
                  <a:pt x="191" y="757"/>
                </a:cubicBezTo>
                <a:lnTo>
                  <a:pt x="191" y="757"/>
                </a:lnTo>
                <a:cubicBezTo>
                  <a:pt x="192" y="765"/>
                  <a:pt x="204" y="765"/>
                  <a:pt x="204" y="7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8F8549D8-581E-F942-BF19-09DEBC43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867" y="5469179"/>
            <a:ext cx="266046" cy="28652"/>
          </a:xfrm>
          <a:custGeom>
            <a:avLst/>
            <a:gdLst>
              <a:gd name="T0" fmla="*/ 285 w 286"/>
              <a:gd name="T1" fmla="*/ 28 h 29"/>
              <a:gd name="T2" fmla="*/ 0 w 286"/>
              <a:gd name="T3" fmla="*/ 28 h 29"/>
              <a:gd name="T4" fmla="*/ 0 w 286"/>
              <a:gd name="T5" fmla="*/ 0 h 29"/>
              <a:gd name="T6" fmla="*/ 285 w 286"/>
              <a:gd name="T7" fmla="*/ 0 h 29"/>
              <a:gd name="T8" fmla="*/ 285 w 286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9">
                <a:moveTo>
                  <a:pt x="285" y="28"/>
                </a:moveTo>
                <a:lnTo>
                  <a:pt x="0" y="28"/>
                </a:lnTo>
                <a:lnTo>
                  <a:pt x="0" y="0"/>
                </a:lnTo>
                <a:lnTo>
                  <a:pt x="285" y="0"/>
                </a:lnTo>
                <a:lnTo>
                  <a:pt x="285" y="2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B7C107A6-FBE5-3142-8D25-CE369134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7403" y="5489645"/>
            <a:ext cx="311067" cy="130976"/>
          </a:xfrm>
          <a:custGeom>
            <a:avLst/>
            <a:gdLst>
              <a:gd name="T0" fmla="*/ 324 w 333"/>
              <a:gd name="T1" fmla="*/ 106 h 142"/>
              <a:gd name="T2" fmla="*/ 324 w 333"/>
              <a:gd name="T3" fmla="*/ 106 h 142"/>
              <a:gd name="T4" fmla="*/ 325 w 333"/>
              <a:gd name="T5" fmla="*/ 85 h 142"/>
              <a:gd name="T6" fmla="*/ 327 w 333"/>
              <a:gd name="T7" fmla="*/ 84 h 142"/>
              <a:gd name="T8" fmla="*/ 327 w 333"/>
              <a:gd name="T9" fmla="*/ 84 h 142"/>
              <a:gd name="T10" fmla="*/ 327 w 333"/>
              <a:gd name="T11" fmla="*/ 63 h 142"/>
              <a:gd name="T12" fmla="*/ 324 w 333"/>
              <a:gd name="T13" fmla="*/ 59 h 142"/>
              <a:gd name="T14" fmla="*/ 324 w 333"/>
              <a:gd name="T15" fmla="*/ 59 h 142"/>
              <a:gd name="T16" fmla="*/ 326 w 333"/>
              <a:gd name="T17" fmla="*/ 37 h 142"/>
              <a:gd name="T18" fmla="*/ 326 w 333"/>
              <a:gd name="T19" fmla="*/ 37 h 142"/>
              <a:gd name="T20" fmla="*/ 327 w 333"/>
              <a:gd name="T21" fmla="*/ 16 h 142"/>
              <a:gd name="T22" fmla="*/ 320 w 333"/>
              <a:gd name="T23" fmla="*/ 6 h 142"/>
              <a:gd name="T24" fmla="*/ 320 w 333"/>
              <a:gd name="T25" fmla="*/ 6 h 142"/>
              <a:gd name="T26" fmla="*/ 307 w 333"/>
              <a:gd name="T27" fmla="*/ 0 h 142"/>
              <a:gd name="T28" fmla="*/ 24 w 333"/>
              <a:gd name="T29" fmla="*/ 0 h 142"/>
              <a:gd name="T30" fmla="*/ 24 w 333"/>
              <a:gd name="T31" fmla="*/ 0 h 142"/>
              <a:gd name="T32" fmla="*/ 12 w 333"/>
              <a:gd name="T33" fmla="*/ 6 h 142"/>
              <a:gd name="T34" fmla="*/ 4 w 333"/>
              <a:gd name="T35" fmla="*/ 16 h 142"/>
              <a:gd name="T36" fmla="*/ 4 w 333"/>
              <a:gd name="T37" fmla="*/ 16 h 142"/>
              <a:gd name="T38" fmla="*/ 6 w 333"/>
              <a:gd name="T39" fmla="*/ 37 h 142"/>
              <a:gd name="T40" fmla="*/ 6 w 333"/>
              <a:gd name="T41" fmla="*/ 37 h 142"/>
              <a:gd name="T42" fmla="*/ 8 w 333"/>
              <a:gd name="T43" fmla="*/ 59 h 142"/>
              <a:gd name="T44" fmla="*/ 4 w 333"/>
              <a:gd name="T45" fmla="*/ 63 h 142"/>
              <a:gd name="T46" fmla="*/ 4 w 333"/>
              <a:gd name="T47" fmla="*/ 63 h 142"/>
              <a:gd name="T48" fmla="*/ 5 w 333"/>
              <a:gd name="T49" fmla="*/ 84 h 142"/>
              <a:gd name="T50" fmla="*/ 7 w 333"/>
              <a:gd name="T51" fmla="*/ 85 h 142"/>
              <a:gd name="T52" fmla="*/ 7 w 333"/>
              <a:gd name="T53" fmla="*/ 85 h 142"/>
              <a:gd name="T54" fmla="*/ 8 w 333"/>
              <a:gd name="T55" fmla="*/ 106 h 142"/>
              <a:gd name="T56" fmla="*/ 5 w 333"/>
              <a:gd name="T57" fmla="*/ 110 h 142"/>
              <a:gd name="T58" fmla="*/ 5 w 333"/>
              <a:gd name="T59" fmla="*/ 110 h 142"/>
              <a:gd name="T60" fmla="*/ 6 w 333"/>
              <a:gd name="T61" fmla="*/ 130 h 142"/>
              <a:gd name="T62" fmla="*/ 7 w 333"/>
              <a:gd name="T63" fmla="*/ 132 h 142"/>
              <a:gd name="T64" fmla="*/ 7 w 333"/>
              <a:gd name="T65" fmla="*/ 132 h 142"/>
              <a:gd name="T66" fmla="*/ 29 w 333"/>
              <a:gd name="T67" fmla="*/ 141 h 142"/>
              <a:gd name="T68" fmla="*/ 302 w 333"/>
              <a:gd name="T69" fmla="*/ 141 h 142"/>
              <a:gd name="T70" fmla="*/ 302 w 333"/>
              <a:gd name="T71" fmla="*/ 141 h 142"/>
              <a:gd name="T72" fmla="*/ 324 w 333"/>
              <a:gd name="T73" fmla="*/ 132 h 142"/>
              <a:gd name="T74" fmla="*/ 326 w 333"/>
              <a:gd name="T75" fmla="*/ 130 h 142"/>
              <a:gd name="T76" fmla="*/ 326 w 333"/>
              <a:gd name="T77" fmla="*/ 130 h 142"/>
              <a:gd name="T78" fmla="*/ 327 w 333"/>
              <a:gd name="T79" fmla="*/ 110 h 142"/>
              <a:gd name="T80" fmla="*/ 324 w 333"/>
              <a:gd name="T81" fmla="*/ 10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3" h="142">
                <a:moveTo>
                  <a:pt x="324" y="106"/>
                </a:moveTo>
                <a:lnTo>
                  <a:pt x="324" y="106"/>
                </a:lnTo>
                <a:cubicBezTo>
                  <a:pt x="320" y="100"/>
                  <a:pt x="320" y="91"/>
                  <a:pt x="325" y="85"/>
                </a:cubicBezTo>
                <a:lnTo>
                  <a:pt x="327" y="84"/>
                </a:lnTo>
                <a:lnTo>
                  <a:pt x="327" y="84"/>
                </a:lnTo>
                <a:cubicBezTo>
                  <a:pt x="332" y="78"/>
                  <a:pt x="332" y="69"/>
                  <a:pt x="327" y="63"/>
                </a:cubicBezTo>
                <a:lnTo>
                  <a:pt x="324" y="59"/>
                </a:lnTo>
                <a:lnTo>
                  <a:pt x="324" y="59"/>
                </a:lnTo>
                <a:cubicBezTo>
                  <a:pt x="320" y="52"/>
                  <a:pt x="320" y="43"/>
                  <a:pt x="326" y="37"/>
                </a:cubicBezTo>
                <a:lnTo>
                  <a:pt x="326" y="37"/>
                </a:lnTo>
                <a:cubicBezTo>
                  <a:pt x="332" y="32"/>
                  <a:pt x="332" y="23"/>
                  <a:pt x="327" y="16"/>
                </a:cubicBezTo>
                <a:lnTo>
                  <a:pt x="320" y="6"/>
                </a:lnTo>
                <a:lnTo>
                  <a:pt x="320" y="6"/>
                </a:lnTo>
                <a:cubicBezTo>
                  <a:pt x="317" y="3"/>
                  <a:pt x="312" y="0"/>
                  <a:pt x="307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9" y="0"/>
                  <a:pt x="15" y="3"/>
                  <a:pt x="12" y="6"/>
                </a:cubicBezTo>
                <a:lnTo>
                  <a:pt x="4" y="16"/>
                </a:lnTo>
                <a:lnTo>
                  <a:pt x="4" y="16"/>
                </a:lnTo>
                <a:cubicBezTo>
                  <a:pt x="0" y="23"/>
                  <a:pt x="1" y="32"/>
                  <a:pt x="6" y="37"/>
                </a:cubicBezTo>
                <a:lnTo>
                  <a:pt x="6" y="37"/>
                </a:lnTo>
                <a:cubicBezTo>
                  <a:pt x="12" y="43"/>
                  <a:pt x="12" y="52"/>
                  <a:pt x="8" y="59"/>
                </a:cubicBezTo>
                <a:lnTo>
                  <a:pt x="4" y="63"/>
                </a:lnTo>
                <a:lnTo>
                  <a:pt x="4" y="63"/>
                </a:lnTo>
                <a:cubicBezTo>
                  <a:pt x="0" y="69"/>
                  <a:pt x="1" y="78"/>
                  <a:pt x="5" y="84"/>
                </a:cubicBezTo>
                <a:lnTo>
                  <a:pt x="7" y="85"/>
                </a:lnTo>
                <a:lnTo>
                  <a:pt x="7" y="85"/>
                </a:lnTo>
                <a:cubicBezTo>
                  <a:pt x="12" y="91"/>
                  <a:pt x="12" y="100"/>
                  <a:pt x="8" y="106"/>
                </a:cubicBezTo>
                <a:lnTo>
                  <a:pt x="5" y="110"/>
                </a:lnTo>
                <a:lnTo>
                  <a:pt x="5" y="110"/>
                </a:lnTo>
                <a:cubicBezTo>
                  <a:pt x="1" y="115"/>
                  <a:pt x="1" y="126"/>
                  <a:pt x="6" y="130"/>
                </a:cubicBezTo>
                <a:lnTo>
                  <a:pt x="7" y="132"/>
                </a:lnTo>
                <a:lnTo>
                  <a:pt x="7" y="132"/>
                </a:lnTo>
                <a:cubicBezTo>
                  <a:pt x="14" y="138"/>
                  <a:pt x="21" y="141"/>
                  <a:pt x="29" y="141"/>
                </a:cubicBezTo>
                <a:lnTo>
                  <a:pt x="302" y="141"/>
                </a:lnTo>
                <a:lnTo>
                  <a:pt x="302" y="141"/>
                </a:lnTo>
                <a:cubicBezTo>
                  <a:pt x="311" y="141"/>
                  <a:pt x="319" y="138"/>
                  <a:pt x="324" y="132"/>
                </a:cubicBezTo>
                <a:lnTo>
                  <a:pt x="326" y="130"/>
                </a:lnTo>
                <a:lnTo>
                  <a:pt x="326" y="130"/>
                </a:lnTo>
                <a:cubicBezTo>
                  <a:pt x="332" y="126"/>
                  <a:pt x="332" y="115"/>
                  <a:pt x="327" y="110"/>
                </a:cubicBezTo>
                <a:lnTo>
                  <a:pt x="324" y="10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84D5F9-85F3-6E49-B946-AC047166DC7B}"/>
              </a:ext>
            </a:extLst>
          </p:cNvPr>
          <p:cNvGrpSpPr/>
          <p:nvPr/>
        </p:nvGrpSpPr>
        <p:grpSpPr>
          <a:xfrm>
            <a:off x="19510816" y="4397052"/>
            <a:ext cx="1961172" cy="1239244"/>
            <a:chOff x="19721677" y="4643394"/>
            <a:chExt cx="1571322" cy="992902"/>
          </a:xfrm>
        </p:grpSpPr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0F62F8-F681-294A-866A-50D0A903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1677" y="4643394"/>
              <a:ext cx="1571322" cy="992902"/>
            </a:xfrm>
            <a:custGeom>
              <a:avLst/>
              <a:gdLst>
                <a:gd name="T0" fmla="*/ 0 w 2239"/>
                <a:gd name="T1" fmla="*/ 361 h 1414"/>
                <a:gd name="T2" fmla="*/ 0 w 2239"/>
                <a:gd name="T3" fmla="*/ 667 h 1414"/>
                <a:gd name="T4" fmla="*/ 0 w 2239"/>
                <a:gd name="T5" fmla="*/ 667 h 1414"/>
                <a:gd name="T6" fmla="*/ 389 w 2239"/>
                <a:gd name="T7" fmla="*/ 1050 h 1414"/>
                <a:gd name="T8" fmla="*/ 1631 w 2239"/>
                <a:gd name="T9" fmla="*/ 1050 h 1414"/>
                <a:gd name="T10" fmla="*/ 2107 w 2239"/>
                <a:gd name="T11" fmla="*/ 1413 h 1414"/>
                <a:gd name="T12" fmla="*/ 1952 w 2239"/>
                <a:gd name="T13" fmla="*/ 1050 h 1414"/>
                <a:gd name="T14" fmla="*/ 1967 w 2239"/>
                <a:gd name="T15" fmla="*/ 1050 h 1414"/>
                <a:gd name="T16" fmla="*/ 1967 w 2239"/>
                <a:gd name="T17" fmla="*/ 1050 h 1414"/>
                <a:gd name="T18" fmla="*/ 2238 w 2239"/>
                <a:gd name="T19" fmla="*/ 783 h 1414"/>
                <a:gd name="T20" fmla="*/ 2238 w 2239"/>
                <a:gd name="T21" fmla="*/ 379 h 1414"/>
                <a:gd name="T22" fmla="*/ 2238 w 2239"/>
                <a:gd name="T23" fmla="*/ 379 h 1414"/>
                <a:gd name="T24" fmla="*/ 1854 w 2239"/>
                <a:gd name="T25" fmla="*/ 0 h 1414"/>
                <a:gd name="T26" fmla="*/ 367 w 2239"/>
                <a:gd name="T27" fmla="*/ 0 h 1414"/>
                <a:gd name="T28" fmla="*/ 367 w 2239"/>
                <a:gd name="T29" fmla="*/ 0 h 1414"/>
                <a:gd name="T30" fmla="*/ 0 w 2239"/>
                <a:gd name="T31" fmla="*/ 361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9" h="1414">
                  <a:moveTo>
                    <a:pt x="0" y="361"/>
                  </a:moveTo>
                  <a:lnTo>
                    <a:pt x="0" y="667"/>
                  </a:lnTo>
                  <a:lnTo>
                    <a:pt x="0" y="667"/>
                  </a:lnTo>
                  <a:cubicBezTo>
                    <a:pt x="0" y="878"/>
                    <a:pt x="175" y="1050"/>
                    <a:pt x="389" y="1050"/>
                  </a:cubicBezTo>
                  <a:lnTo>
                    <a:pt x="1631" y="1050"/>
                  </a:lnTo>
                  <a:lnTo>
                    <a:pt x="2107" y="1413"/>
                  </a:lnTo>
                  <a:lnTo>
                    <a:pt x="1952" y="1050"/>
                  </a:lnTo>
                  <a:lnTo>
                    <a:pt x="1967" y="1050"/>
                  </a:lnTo>
                  <a:lnTo>
                    <a:pt x="1967" y="1050"/>
                  </a:lnTo>
                  <a:cubicBezTo>
                    <a:pt x="2117" y="1050"/>
                    <a:pt x="2238" y="931"/>
                    <a:pt x="2238" y="783"/>
                  </a:cubicBezTo>
                  <a:lnTo>
                    <a:pt x="2238" y="379"/>
                  </a:lnTo>
                  <a:lnTo>
                    <a:pt x="2238" y="379"/>
                  </a:lnTo>
                  <a:cubicBezTo>
                    <a:pt x="2238" y="169"/>
                    <a:pt x="2066" y="0"/>
                    <a:pt x="1854" y="0"/>
                  </a:cubicBezTo>
                  <a:lnTo>
                    <a:pt x="367" y="0"/>
                  </a:lnTo>
                  <a:lnTo>
                    <a:pt x="367" y="0"/>
                  </a:lnTo>
                  <a:cubicBezTo>
                    <a:pt x="164" y="0"/>
                    <a:pt x="0" y="161"/>
                    <a:pt x="0" y="36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84A78B66-FA1F-5B44-AE8A-FDEC04FE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0570" y="4872287"/>
              <a:ext cx="266011" cy="266011"/>
            </a:xfrm>
            <a:custGeom>
              <a:avLst/>
              <a:gdLst>
                <a:gd name="T0" fmla="*/ 379 w 380"/>
                <a:gd name="T1" fmla="*/ 190 h 380"/>
                <a:gd name="T2" fmla="*/ 379 w 380"/>
                <a:gd name="T3" fmla="*/ 190 h 380"/>
                <a:gd name="T4" fmla="*/ 189 w 380"/>
                <a:gd name="T5" fmla="*/ 379 h 380"/>
                <a:gd name="T6" fmla="*/ 189 w 380"/>
                <a:gd name="T7" fmla="*/ 379 h 380"/>
                <a:gd name="T8" fmla="*/ 0 w 380"/>
                <a:gd name="T9" fmla="*/ 190 h 380"/>
                <a:gd name="T10" fmla="*/ 0 w 380"/>
                <a:gd name="T11" fmla="*/ 190 h 380"/>
                <a:gd name="T12" fmla="*/ 189 w 380"/>
                <a:gd name="T13" fmla="*/ 0 h 380"/>
                <a:gd name="T14" fmla="*/ 189 w 380"/>
                <a:gd name="T15" fmla="*/ 0 h 380"/>
                <a:gd name="T16" fmla="*/ 379 w 380"/>
                <a:gd name="T17" fmla="*/ 19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380">
                  <a:moveTo>
                    <a:pt x="379" y="190"/>
                  </a:moveTo>
                  <a:lnTo>
                    <a:pt x="379" y="190"/>
                  </a:lnTo>
                  <a:cubicBezTo>
                    <a:pt x="379" y="295"/>
                    <a:pt x="295" y="379"/>
                    <a:pt x="189" y="379"/>
                  </a:cubicBezTo>
                  <a:lnTo>
                    <a:pt x="189" y="379"/>
                  </a:lnTo>
                  <a:cubicBezTo>
                    <a:pt x="85" y="379"/>
                    <a:pt x="0" y="295"/>
                    <a:pt x="0" y="190"/>
                  </a:cubicBezTo>
                  <a:lnTo>
                    <a:pt x="0" y="190"/>
                  </a:lnTo>
                  <a:cubicBezTo>
                    <a:pt x="0" y="85"/>
                    <a:pt x="85" y="0"/>
                    <a:pt x="189" y="0"/>
                  </a:cubicBezTo>
                  <a:lnTo>
                    <a:pt x="189" y="0"/>
                  </a:lnTo>
                  <a:cubicBezTo>
                    <a:pt x="295" y="0"/>
                    <a:pt x="379" y="85"/>
                    <a:pt x="379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4F5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46">
              <a:extLst>
                <a:ext uri="{FF2B5EF4-FFF2-40B4-BE49-F238E27FC236}">
                  <a16:creationId xmlns:a16="http://schemas.microsoft.com/office/drawing/2014/main" id="{08D94FDF-7098-2840-8782-6C157833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7425" y="4779493"/>
              <a:ext cx="745451" cy="426855"/>
            </a:xfrm>
            <a:custGeom>
              <a:avLst/>
              <a:gdLst>
                <a:gd name="T0" fmla="*/ 978 w 1061"/>
                <a:gd name="T1" fmla="*/ 200 h 608"/>
                <a:gd name="T2" fmla="*/ 959 w 1061"/>
                <a:gd name="T3" fmla="*/ 207 h 608"/>
                <a:gd name="T4" fmla="*/ 905 w 1061"/>
                <a:gd name="T5" fmla="*/ 227 h 608"/>
                <a:gd name="T6" fmla="*/ 893 w 1061"/>
                <a:gd name="T7" fmla="*/ 231 h 608"/>
                <a:gd name="T8" fmla="*/ 826 w 1061"/>
                <a:gd name="T9" fmla="*/ 255 h 608"/>
                <a:gd name="T10" fmla="*/ 821 w 1061"/>
                <a:gd name="T11" fmla="*/ 257 h 608"/>
                <a:gd name="T12" fmla="*/ 818 w 1061"/>
                <a:gd name="T13" fmla="*/ 259 h 608"/>
                <a:gd name="T14" fmla="*/ 817 w 1061"/>
                <a:gd name="T15" fmla="*/ 259 h 608"/>
                <a:gd name="T16" fmla="*/ 809 w 1061"/>
                <a:gd name="T17" fmla="*/ 260 h 608"/>
                <a:gd name="T18" fmla="*/ 545 w 1061"/>
                <a:gd name="T19" fmla="*/ 357 h 608"/>
                <a:gd name="T20" fmla="*/ 523 w 1061"/>
                <a:gd name="T21" fmla="*/ 358 h 608"/>
                <a:gd name="T22" fmla="*/ 361 w 1061"/>
                <a:gd name="T23" fmla="*/ 299 h 608"/>
                <a:gd name="T24" fmla="*/ 140 w 1061"/>
                <a:gd name="T25" fmla="*/ 218 h 608"/>
                <a:gd name="T26" fmla="*/ 125 w 1061"/>
                <a:gd name="T27" fmla="*/ 229 h 608"/>
                <a:gd name="T28" fmla="*/ 126 w 1061"/>
                <a:gd name="T29" fmla="*/ 276 h 608"/>
                <a:gd name="T30" fmla="*/ 126 w 1061"/>
                <a:gd name="T31" fmla="*/ 322 h 608"/>
                <a:gd name="T32" fmla="*/ 126 w 1061"/>
                <a:gd name="T33" fmla="*/ 332 h 608"/>
                <a:gd name="T34" fmla="*/ 135 w 1061"/>
                <a:gd name="T35" fmla="*/ 356 h 608"/>
                <a:gd name="T36" fmla="*/ 144 w 1061"/>
                <a:gd name="T37" fmla="*/ 407 h 608"/>
                <a:gd name="T38" fmla="*/ 139 w 1061"/>
                <a:gd name="T39" fmla="*/ 424 h 608"/>
                <a:gd name="T40" fmla="*/ 148 w 1061"/>
                <a:gd name="T41" fmla="*/ 562 h 608"/>
                <a:gd name="T42" fmla="*/ 149 w 1061"/>
                <a:gd name="T43" fmla="*/ 600 h 608"/>
                <a:gd name="T44" fmla="*/ 141 w 1061"/>
                <a:gd name="T45" fmla="*/ 607 h 608"/>
                <a:gd name="T46" fmla="*/ 74 w 1061"/>
                <a:gd name="T47" fmla="*/ 607 h 608"/>
                <a:gd name="T48" fmla="*/ 66 w 1061"/>
                <a:gd name="T49" fmla="*/ 598 h 608"/>
                <a:gd name="T50" fmla="*/ 75 w 1061"/>
                <a:gd name="T51" fmla="*/ 452 h 608"/>
                <a:gd name="T52" fmla="*/ 70 w 1061"/>
                <a:gd name="T53" fmla="*/ 402 h 608"/>
                <a:gd name="T54" fmla="*/ 82 w 1061"/>
                <a:gd name="T55" fmla="*/ 355 h 608"/>
                <a:gd name="T56" fmla="*/ 92 w 1061"/>
                <a:gd name="T57" fmla="*/ 334 h 608"/>
                <a:gd name="T58" fmla="*/ 92 w 1061"/>
                <a:gd name="T59" fmla="*/ 214 h 608"/>
                <a:gd name="T60" fmla="*/ 78 w 1061"/>
                <a:gd name="T61" fmla="*/ 196 h 608"/>
                <a:gd name="T62" fmla="*/ 0 w 1061"/>
                <a:gd name="T63" fmla="*/ 168 h 608"/>
                <a:gd name="T64" fmla="*/ 43 w 1061"/>
                <a:gd name="T65" fmla="*/ 154 h 608"/>
                <a:gd name="T66" fmla="*/ 522 w 1061"/>
                <a:gd name="T67" fmla="*/ 3 h 608"/>
                <a:gd name="T68" fmla="*/ 543 w 1061"/>
                <a:gd name="T69" fmla="*/ 1 h 608"/>
                <a:gd name="T70" fmla="*/ 1059 w 1061"/>
                <a:gd name="T71" fmla="*/ 165 h 608"/>
                <a:gd name="T72" fmla="*/ 1060 w 1061"/>
                <a:gd name="T73" fmla="*/ 167 h 608"/>
                <a:gd name="T74" fmla="*/ 1038 w 1061"/>
                <a:gd name="T75" fmla="*/ 17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1" h="608">
                  <a:moveTo>
                    <a:pt x="978" y="200"/>
                  </a:moveTo>
                  <a:lnTo>
                    <a:pt x="978" y="200"/>
                  </a:lnTo>
                  <a:cubicBezTo>
                    <a:pt x="970" y="201"/>
                    <a:pt x="965" y="203"/>
                    <a:pt x="959" y="207"/>
                  </a:cubicBezTo>
                  <a:lnTo>
                    <a:pt x="959" y="207"/>
                  </a:lnTo>
                  <a:cubicBezTo>
                    <a:pt x="940" y="211"/>
                    <a:pt x="922" y="219"/>
                    <a:pt x="905" y="227"/>
                  </a:cubicBezTo>
                  <a:lnTo>
                    <a:pt x="905" y="227"/>
                  </a:lnTo>
                  <a:cubicBezTo>
                    <a:pt x="900" y="226"/>
                    <a:pt x="897" y="229"/>
                    <a:pt x="893" y="231"/>
                  </a:cubicBezTo>
                  <a:lnTo>
                    <a:pt x="893" y="231"/>
                  </a:lnTo>
                  <a:cubicBezTo>
                    <a:pt x="870" y="237"/>
                    <a:pt x="847" y="246"/>
                    <a:pt x="826" y="255"/>
                  </a:cubicBezTo>
                  <a:lnTo>
                    <a:pt x="826" y="255"/>
                  </a:lnTo>
                  <a:cubicBezTo>
                    <a:pt x="824" y="256"/>
                    <a:pt x="823" y="256"/>
                    <a:pt x="821" y="257"/>
                  </a:cubicBezTo>
                  <a:lnTo>
                    <a:pt x="821" y="257"/>
                  </a:lnTo>
                  <a:cubicBezTo>
                    <a:pt x="819" y="258"/>
                    <a:pt x="818" y="258"/>
                    <a:pt x="817" y="259"/>
                  </a:cubicBezTo>
                  <a:lnTo>
                    <a:pt x="818" y="259"/>
                  </a:lnTo>
                  <a:lnTo>
                    <a:pt x="817" y="259"/>
                  </a:lnTo>
                  <a:lnTo>
                    <a:pt x="817" y="259"/>
                  </a:lnTo>
                  <a:cubicBezTo>
                    <a:pt x="815" y="260"/>
                    <a:pt x="811" y="260"/>
                    <a:pt x="809" y="260"/>
                  </a:cubicBezTo>
                  <a:lnTo>
                    <a:pt x="809" y="260"/>
                  </a:lnTo>
                  <a:cubicBezTo>
                    <a:pt x="721" y="293"/>
                    <a:pt x="633" y="324"/>
                    <a:pt x="545" y="357"/>
                  </a:cubicBezTo>
                  <a:lnTo>
                    <a:pt x="545" y="357"/>
                  </a:lnTo>
                  <a:cubicBezTo>
                    <a:pt x="537" y="359"/>
                    <a:pt x="531" y="361"/>
                    <a:pt x="523" y="358"/>
                  </a:cubicBezTo>
                  <a:lnTo>
                    <a:pt x="523" y="358"/>
                  </a:lnTo>
                  <a:cubicBezTo>
                    <a:pt x="469" y="338"/>
                    <a:pt x="415" y="318"/>
                    <a:pt x="361" y="299"/>
                  </a:cubicBezTo>
                  <a:lnTo>
                    <a:pt x="361" y="299"/>
                  </a:lnTo>
                  <a:cubicBezTo>
                    <a:pt x="287" y="272"/>
                    <a:pt x="213" y="245"/>
                    <a:pt x="140" y="218"/>
                  </a:cubicBezTo>
                  <a:lnTo>
                    <a:pt x="140" y="218"/>
                  </a:lnTo>
                  <a:cubicBezTo>
                    <a:pt x="127" y="213"/>
                    <a:pt x="123" y="215"/>
                    <a:pt x="125" y="229"/>
                  </a:cubicBezTo>
                  <a:lnTo>
                    <a:pt x="125" y="229"/>
                  </a:lnTo>
                  <a:cubicBezTo>
                    <a:pt x="126" y="244"/>
                    <a:pt x="126" y="260"/>
                    <a:pt x="126" y="276"/>
                  </a:cubicBezTo>
                  <a:lnTo>
                    <a:pt x="126" y="276"/>
                  </a:lnTo>
                  <a:cubicBezTo>
                    <a:pt x="126" y="292"/>
                    <a:pt x="126" y="307"/>
                    <a:pt x="126" y="322"/>
                  </a:cubicBezTo>
                  <a:lnTo>
                    <a:pt x="126" y="322"/>
                  </a:lnTo>
                  <a:cubicBezTo>
                    <a:pt x="126" y="325"/>
                    <a:pt x="126" y="329"/>
                    <a:pt x="126" y="332"/>
                  </a:cubicBezTo>
                  <a:lnTo>
                    <a:pt x="126" y="332"/>
                  </a:lnTo>
                  <a:cubicBezTo>
                    <a:pt x="123" y="342"/>
                    <a:pt x="126" y="349"/>
                    <a:pt x="135" y="356"/>
                  </a:cubicBezTo>
                  <a:lnTo>
                    <a:pt x="135" y="356"/>
                  </a:lnTo>
                  <a:cubicBezTo>
                    <a:pt x="151" y="369"/>
                    <a:pt x="153" y="389"/>
                    <a:pt x="144" y="407"/>
                  </a:cubicBezTo>
                  <a:lnTo>
                    <a:pt x="144" y="407"/>
                  </a:lnTo>
                  <a:cubicBezTo>
                    <a:pt x="141" y="413"/>
                    <a:pt x="139" y="418"/>
                    <a:pt x="139" y="424"/>
                  </a:cubicBezTo>
                  <a:lnTo>
                    <a:pt x="139" y="424"/>
                  </a:lnTo>
                  <a:cubicBezTo>
                    <a:pt x="142" y="470"/>
                    <a:pt x="144" y="516"/>
                    <a:pt x="148" y="562"/>
                  </a:cubicBezTo>
                  <a:lnTo>
                    <a:pt x="148" y="562"/>
                  </a:lnTo>
                  <a:cubicBezTo>
                    <a:pt x="148" y="575"/>
                    <a:pt x="142" y="587"/>
                    <a:pt x="149" y="600"/>
                  </a:cubicBezTo>
                  <a:lnTo>
                    <a:pt x="149" y="600"/>
                  </a:lnTo>
                  <a:cubicBezTo>
                    <a:pt x="151" y="605"/>
                    <a:pt x="147" y="607"/>
                    <a:pt x="141" y="607"/>
                  </a:cubicBezTo>
                  <a:lnTo>
                    <a:pt x="141" y="607"/>
                  </a:lnTo>
                  <a:cubicBezTo>
                    <a:pt x="119" y="607"/>
                    <a:pt x="96" y="607"/>
                    <a:pt x="74" y="607"/>
                  </a:cubicBezTo>
                  <a:lnTo>
                    <a:pt x="74" y="607"/>
                  </a:lnTo>
                  <a:cubicBezTo>
                    <a:pt x="66" y="607"/>
                    <a:pt x="66" y="604"/>
                    <a:pt x="66" y="598"/>
                  </a:cubicBezTo>
                  <a:lnTo>
                    <a:pt x="66" y="598"/>
                  </a:lnTo>
                  <a:cubicBezTo>
                    <a:pt x="70" y="550"/>
                    <a:pt x="72" y="501"/>
                    <a:pt x="75" y="452"/>
                  </a:cubicBezTo>
                  <a:lnTo>
                    <a:pt x="75" y="452"/>
                  </a:lnTo>
                  <a:cubicBezTo>
                    <a:pt x="76" y="435"/>
                    <a:pt x="78" y="419"/>
                    <a:pt x="70" y="402"/>
                  </a:cubicBezTo>
                  <a:lnTo>
                    <a:pt x="70" y="402"/>
                  </a:lnTo>
                  <a:cubicBezTo>
                    <a:pt x="61" y="385"/>
                    <a:pt x="67" y="366"/>
                    <a:pt x="82" y="355"/>
                  </a:cubicBezTo>
                  <a:lnTo>
                    <a:pt x="82" y="355"/>
                  </a:lnTo>
                  <a:cubicBezTo>
                    <a:pt x="90" y="349"/>
                    <a:pt x="92" y="343"/>
                    <a:pt x="92" y="334"/>
                  </a:cubicBezTo>
                  <a:lnTo>
                    <a:pt x="92" y="334"/>
                  </a:lnTo>
                  <a:cubicBezTo>
                    <a:pt x="91" y="294"/>
                    <a:pt x="91" y="255"/>
                    <a:pt x="92" y="214"/>
                  </a:cubicBezTo>
                  <a:lnTo>
                    <a:pt x="92" y="214"/>
                  </a:lnTo>
                  <a:cubicBezTo>
                    <a:pt x="92" y="204"/>
                    <a:pt x="88" y="199"/>
                    <a:pt x="78" y="196"/>
                  </a:cubicBezTo>
                  <a:lnTo>
                    <a:pt x="78" y="196"/>
                  </a:lnTo>
                  <a:cubicBezTo>
                    <a:pt x="53" y="188"/>
                    <a:pt x="30" y="178"/>
                    <a:pt x="0" y="168"/>
                  </a:cubicBezTo>
                  <a:lnTo>
                    <a:pt x="0" y="168"/>
                  </a:lnTo>
                  <a:cubicBezTo>
                    <a:pt x="17" y="162"/>
                    <a:pt x="30" y="158"/>
                    <a:pt x="43" y="154"/>
                  </a:cubicBezTo>
                  <a:lnTo>
                    <a:pt x="43" y="154"/>
                  </a:lnTo>
                  <a:cubicBezTo>
                    <a:pt x="203" y="104"/>
                    <a:pt x="362" y="53"/>
                    <a:pt x="522" y="3"/>
                  </a:cubicBezTo>
                  <a:lnTo>
                    <a:pt x="522" y="3"/>
                  </a:lnTo>
                  <a:cubicBezTo>
                    <a:pt x="529" y="0"/>
                    <a:pt x="536" y="0"/>
                    <a:pt x="543" y="1"/>
                  </a:cubicBezTo>
                  <a:lnTo>
                    <a:pt x="543" y="1"/>
                  </a:lnTo>
                  <a:cubicBezTo>
                    <a:pt x="715" y="56"/>
                    <a:pt x="887" y="111"/>
                    <a:pt x="1059" y="165"/>
                  </a:cubicBezTo>
                  <a:lnTo>
                    <a:pt x="1059" y="165"/>
                  </a:lnTo>
                  <a:cubicBezTo>
                    <a:pt x="1059" y="166"/>
                    <a:pt x="1060" y="166"/>
                    <a:pt x="1060" y="167"/>
                  </a:cubicBezTo>
                  <a:lnTo>
                    <a:pt x="1060" y="167"/>
                  </a:lnTo>
                  <a:cubicBezTo>
                    <a:pt x="1054" y="174"/>
                    <a:pt x="1044" y="173"/>
                    <a:pt x="1038" y="178"/>
                  </a:cubicBezTo>
                  <a:lnTo>
                    <a:pt x="1038" y="178"/>
                  </a:lnTo>
                  <a:cubicBezTo>
                    <a:pt x="1017" y="185"/>
                    <a:pt x="997" y="191"/>
                    <a:pt x="978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93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47">
              <a:extLst>
                <a:ext uri="{FF2B5EF4-FFF2-40B4-BE49-F238E27FC236}">
                  <a16:creationId xmlns:a16="http://schemas.microsoft.com/office/drawing/2014/main" id="{51E741FC-114B-2343-9FF6-88C23675F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5897" y="4977455"/>
              <a:ext cx="451601" cy="210334"/>
            </a:xfrm>
            <a:custGeom>
              <a:avLst/>
              <a:gdLst>
                <a:gd name="T0" fmla="*/ 2 w 644"/>
                <a:gd name="T1" fmla="*/ 94 h 299"/>
                <a:gd name="T2" fmla="*/ 2 w 644"/>
                <a:gd name="T3" fmla="*/ 71 h 299"/>
                <a:gd name="T4" fmla="*/ 2 w 644"/>
                <a:gd name="T5" fmla="*/ 41 h 299"/>
                <a:gd name="T6" fmla="*/ 3 w 644"/>
                <a:gd name="T7" fmla="*/ 2 h 299"/>
                <a:gd name="T8" fmla="*/ 18 w 644"/>
                <a:gd name="T9" fmla="*/ 5 h 299"/>
                <a:gd name="T10" fmla="*/ 333 w 644"/>
                <a:gd name="T11" fmla="*/ 111 h 299"/>
                <a:gd name="T12" fmla="*/ 464 w 644"/>
                <a:gd name="T13" fmla="*/ 64 h 299"/>
                <a:gd name="T14" fmla="*/ 620 w 644"/>
                <a:gd name="T15" fmla="*/ 6 h 299"/>
                <a:gd name="T16" fmla="*/ 643 w 644"/>
                <a:gd name="T17" fmla="*/ 153 h 299"/>
                <a:gd name="T18" fmla="*/ 643 w 644"/>
                <a:gd name="T19" fmla="*/ 172 h 299"/>
                <a:gd name="T20" fmla="*/ 640 w 644"/>
                <a:gd name="T21" fmla="*/ 189 h 299"/>
                <a:gd name="T22" fmla="*/ 626 w 644"/>
                <a:gd name="T23" fmla="*/ 198 h 299"/>
                <a:gd name="T24" fmla="*/ 577 w 644"/>
                <a:gd name="T25" fmla="*/ 228 h 299"/>
                <a:gd name="T26" fmla="*/ 561 w 644"/>
                <a:gd name="T27" fmla="*/ 237 h 299"/>
                <a:gd name="T28" fmla="*/ 527 w 644"/>
                <a:gd name="T29" fmla="*/ 254 h 299"/>
                <a:gd name="T30" fmla="*/ 484 w 644"/>
                <a:gd name="T31" fmla="*/ 270 h 299"/>
                <a:gd name="T32" fmla="*/ 454 w 644"/>
                <a:gd name="T33" fmla="*/ 280 h 299"/>
                <a:gd name="T34" fmla="*/ 449 w 644"/>
                <a:gd name="T35" fmla="*/ 281 h 299"/>
                <a:gd name="T36" fmla="*/ 443 w 644"/>
                <a:gd name="T37" fmla="*/ 283 h 299"/>
                <a:gd name="T38" fmla="*/ 407 w 644"/>
                <a:gd name="T39" fmla="*/ 291 h 299"/>
                <a:gd name="T40" fmla="*/ 387 w 644"/>
                <a:gd name="T41" fmla="*/ 294 h 299"/>
                <a:gd name="T42" fmla="*/ 361 w 644"/>
                <a:gd name="T43" fmla="*/ 298 h 299"/>
                <a:gd name="T44" fmla="*/ 341 w 644"/>
                <a:gd name="T45" fmla="*/ 298 h 299"/>
                <a:gd name="T46" fmla="*/ 331 w 644"/>
                <a:gd name="T47" fmla="*/ 298 h 299"/>
                <a:gd name="T48" fmla="*/ 312 w 644"/>
                <a:gd name="T49" fmla="*/ 298 h 299"/>
                <a:gd name="T50" fmla="*/ 279 w 644"/>
                <a:gd name="T51" fmla="*/ 297 h 299"/>
                <a:gd name="T52" fmla="*/ 278 w 644"/>
                <a:gd name="T53" fmla="*/ 294 h 299"/>
                <a:gd name="T54" fmla="*/ 273 w 644"/>
                <a:gd name="T55" fmla="*/ 297 h 299"/>
                <a:gd name="T56" fmla="*/ 248 w 644"/>
                <a:gd name="T57" fmla="*/ 294 h 299"/>
                <a:gd name="T58" fmla="*/ 233 w 644"/>
                <a:gd name="T59" fmla="*/ 290 h 299"/>
                <a:gd name="T60" fmla="*/ 199 w 644"/>
                <a:gd name="T61" fmla="*/ 283 h 299"/>
                <a:gd name="T62" fmla="*/ 194 w 644"/>
                <a:gd name="T63" fmla="*/ 282 h 299"/>
                <a:gd name="T64" fmla="*/ 184 w 644"/>
                <a:gd name="T65" fmla="*/ 278 h 299"/>
                <a:gd name="T66" fmla="*/ 125 w 644"/>
                <a:gd name="T67" fmla="*/ 257 h 299"/>
                <a:gd name="T68" fmla="*/ 118 w 644"/>
                <a:gd name="T69" fmla="*/ 255 h 299"/>
                <a:gd name="T70" fmla="*/ 112 w 644"/>
                <a:gd name="T71" fmla="*/ 252 h 299"/>
                <a:gd name="T72" fmla="*/ 109 w 644"/>
                <a:gd name="T73" fmla="*/ 251 h 299"/>
                <a:gd name="T74" fmla="*/ 82 w 644"/>
                <a:gd name="T75" fmla="*/ 237 h 299"/>
                <a:gd name="T76" fmla="*/ 76 w 644"/>
                <a:gd name="T77" fmla="*/ 234 h 299"/>
                <a:gd name="T78" fmla="*/ 73 w 644"/>
                <a:gd name="T79" fmla="*/ 232 h 299"/>
                <a:gd name="T80" fmla="*/ 59 w 644"/>
                <a:gd name="T81" fmla="*/ 225 h 299"/>
                <a:gd name="T82" fmla="*/ 53 w 644"/>
                <a:gd name="T83" fmla="*/ 221 h 299"/>
                <a:gd name="T84" fmla="*/ 43 w 644"/>
                <a:gd name="T85" fmla="*/ 215 h 299"/>
                <a:gd name="T86" fmla="*/ 34 w 644"/>
                <a:gd name="T87" fmla="*/ 209 h 299"/>
                <a:gd name="T88" fmla="*/ 27 w 644"/>
                <a:gd name="T89" fmla="*/ 205 h 299"/>
                <a:gd name="T90" fmla="*/ 22 w 644"/>
                <a:gd name="T91" fmla="*/ 202 h 299"/>
                <a:gd name="T92" fmla="*/ 2 w 644"/>
                <a:gd name="T93" fmla="*/ 10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44" h="299">
                  <a:moveTo>
                    <a:pt x="2" y="101"/>
                  </a:moveTo>
                  <a:lnTo>
                    <a:pt x="2" y="101"/>
                  </a:lnTo>
                  <a:cubicBezTo>
                    <a:pt x="2" y="98"/>
                    <a:pt x="2" y="96"/>
                    <a:pt x="2" y="94"/>
                  </a:cubicBezTo>
                  <a:lnTo>
                    <a:pt x="2" y="94"/>
                  </a:lnTo>
                  <a:cubicBezTo>
                    <a:pt x="2" y="86"/>
                    <a:pt x="2" y="78"/>
                    <a:pt x="2" y="71"/>
                  </a:cubicBezTo>
                  <a:lnTo>
                    <a:pt x="2" y="71"/>
                  </a:lnTo>
                  <a:cubicBezTo>
                    <a:pt x="2" y="63"/>
                    <a:pt x="2" y="56"/>
                    <a:pt x="2" y="48"/>
                  </a:cubicBezTo>
                  <a:lnTo>
                    <a:pt x="2" y="41"/>
                  </a:lnTo>
                  <a:lnTo>
                    <a:pt x="2" y="41"/>
                  </a:lnTo>
                  <a:cubicBezTo>
                    <a:pt x="2" y="30"/>
                    <a:pt x="3" y="20"/>
                    <a:pt x="3" y="8"/>
                  </a:cubicBez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cubicBezTo>
                    <a:pt x="9" y="1"/>
                    <a:pt x="13" y="3"/>
                    <a:pt x="18" y="5"/>
                  </a:cubicBezTo>
                  <a:lnTo>
                    <a:pt x="18" y="5"/>
                  </a:lnTo>
                  <a:cubicBezTo>
                    <a:pt x="115" y="41"/>
                    <a:pt x="211" y="75"/>
                    <a:pt x="309" y="111"/>
                  </a:cubicBezTo>
                  <a:lnTo>
                    <a:pt x="309" y="111"/>
                  </a:lnTo>
                  <a:cubicBezTo>
                    <a:pt x="317" y="113"/>
                    <a:pt x="325" y="115"/>
                    <a:pt x="333" y="111"/>
                  </a:cubicBezTo>
                  <a:lnTo>
                    <a:pt x="333" y="111"/>
                  </a:lnTo>
                  <a:cubicBezTo>
                    <a:pt x="377" y="95"/>
                    <a:pt x="420" y="80"/>
                    <a:pt x="464" y="64"/>
                  </a:cubicBezTo>
                  <a:lnTo>
                    <a:pt x="464" y="64"/>
                  </a:lnTo>
                  <a:cubicBezTo>
                    <a:pt x="516" y="45"/>
                    <a:pt x="568" y="25"/>
                    <a:pt x="620" y="6"/>
                  </a:cubicBezTo>
                  <a:lnTo>
                    <a:pt x="620" y="6"/>
                  </a:lnTo>
                  <a:lnTo>
                    <a:pt x="620" y="6"/>
                  </a:lnTo>
                  <a:cubicBezTo>
                    <a:pt x="640" y="0"/>
                    <a:pt x="639" y="0"/>
                    <a:pt x="640" y="20"/>
                  </a:cubicBezTo>
                  <a:lnTo>
                    <a:pt x="640" y="20"/>
                  </a:lnTo>
                  <a:cubicBezTo>
                    <a:pt x="640" y="64"/>
                    <a:pt x="638" y="109"/>
                    <a:pt x="643" y="153"/>
                  </a:cubicBezTo>
                  <a:lnTo>
                    <a:pt x="643" y="153"/>
                  </a:lnTo>
                  <a:cubicBezTo>
                    <a:pt x="643" y="159"/>
                    <a:pt x="643" y="166"/>
                    <a:pt x="643" y="172"/>
                  </a:cubicBezTo>
                  <a:lnTo>
                    <a:pt x="643" y="172"/>
                  </a:lnTo>
                  <a:cubicBezTo>
                    <a:pt x="643" y="174"/>
                    <a:pt x="643" y="175"/>
                    <a:pt x="643" y="175"/>
                  </a:cubicBezTo>
                  <a:lnTo>
                    <a:pt x="643" y="175"/>
                  </a:lnTo>
                  <a:cubicBezTo>
                    <a:pt x="642" y="180"/>
                    <a:pt x="640" y="184"/>
                    <a:pt x="640" y="189"/>
                  </a:cubicBezTo>
                  <a:lnTo>
                    <a:pt x="640" y="189"/>
                  </a:lnTo>
                  <a:cubicBezTo>
                    <a:pt x="634" y="191"/>
                    <a:pt x="629" y="194"/>
                    <a:pt x="626" y="198"/>
                  </a:cubicBezTo>
                  <a:lnTo>
                    <a:pt x="626" y="198"/>
                  </a:lnTo>
                  <a:lnTo>
                    <a:pt x="626" y="198"/>
                  </a:lnTo>
                  <a:lnTo>
                    <a:pt x="578" y="228"/>
                  </a:lnTo>
                  <a:lnTo>
                    <a:pt x="577" y="228"/>
                  </a:lnTo>
                  <a:lnTo>
                    <a:pt x="577" y="228"/>
                  </a:lnTo>
                  <a:cubicBezTo>
                    <a:pt x="571" y="230"/>
                    <a:pt x="566" y="233"/>
                    <a:pt x="561" y="237"/>
                  </a:cubicBezTo>
                  <a:lnTo>
                    <a:pt x="561" y="237"/>
                  </a:lnTo>
                  <a:cubicBezTo>
                    <a:pt x="558" y="238"/>
                    <a:pt x="555" y="238"/>
                    <a:pt x="555" y="241"/>
                  </a:cubicBezTo>
                  <a:lnTo>
                    <a:pt x="555" y="241"/>
                  </a:lnTo>
                  <a:cubicBezTo>
                    <a:pt x="544" y="244"/>
                    <a:pt x="535" y="248"/>
                    <a:pt x="527" y="254"/>
                  </a:cubicBezTo>
                  <a:lnTo>
                    <a:pt x="525" y="254"/>
                  </a:lnTo>
                  <a:lnTo>
                    <a:pt x="525" y="255"/>
                  </a:lnTo>
                  <a:lnTo>
                    <a:pt x="484" y="270"/>
                  </a:lnTo>
                  <a:lnTo>
                    <a:pt x="484" y="270"/>
                  </a:lnTo>
                  <a:lnTo>
                    <a:pt x="484" y="270"/>
                  </a:lnTo>
                  <a:cubicBezTo>
                    <a:pt x="474" y="272"/>
                    <a:pt x="464" y="276"/>
                    <a:pt x="454" y="280"/>
                  </a:cubicBezTo>
                  <a:lnTo>
                    <a:pt x="454" y="280"/>
                  </a:lnTo>
                  <a:cubicBezTo>
                    <a:pt x="453" y="281"/>
                    <a:pt x="451" y="281"/>
                    <a:pt x="449" y="281"/>
                  </a:cubicBezTo>
                  <a:lnTo>
                    <a:pt x="449" y="281"/>
                  </a:lnTo>
                  <a:cubicBezTo>
                    <a:pt x="448" y="282"/>
                    <a:pt x="445" y="282"/>
                    <a:pt x="443" y="283"/>
                  </a:cubicBezTo>
                  <a:lnTo>
                    <a:pt x="443" y="283"/>
                  </a:lnTo>
                  <a:lnTo>
                    <a:pt x="443" y="283"/>
                  </a:lnTo>
                  <a:cubicBezTo>
                    <a:pt x="432" y="284"/>
                    <a:pt x="423" y="287"/>
                    <a:pt x="413" y="290"/>
                  </a:cubicBezTo>
                  <a:lnTo>
                    <a:pt x="413" y="290"/>
                  </a:lnTo>
                  <a:cubicBezTo>
                    <a:pt x="411" y="290"/>
                    <a:pt x="409" y="290"/>
                    <a:pt x="407" y="291"/>
                  </a:cubicBezTo>
                  <a:lnTo>
                    <a:pt x="407" y="291"/>
                  </a:lnTo>
                  <a:cubicBezTo>
                    <a:pt x="402" y="290"/>
                    <a:pt x="398" y="290"/>
                    <a:pt x="394" y="293"/>
                  </a:cubicBezTo>
                  <a:lnTo>
                    <a:pt x="387" y="294"/>
                  </a:lnTo>
                  <a:lnTo>
                    <a:pt x="387" y="294"/>
                  </a:lnTo>
                  <a:cubicBezTo>
                    <a:pt x="380" y="294"/>
                    <a:pt x="374" y="294"/>
                    <a:pt x="367" y="297"/>
                  </a:cubicBezTo>
                  <a:lnTo>
                    <a:pt x="361" y="298"/>
                  </a:lnTo>
                  <a:lnTo>
                    <a:pt x="361" y="298"/>
                  </a:lnTo>
                  <a:cubicBezTo>
                    <a:pt x="354" y="298"/>
                    <a:pt x="348" y="298"/>
                    <a:pt x="341" y="298"/>
                  </a:cubicBezTo>
                  <a:lnTo>
                    <a:pt x="341" y="298"/>
                  </a:lnTo>
                  <a:cubicBezTo>
                    <a:pt x="339" y="298"/>
                    <a:pt x="337" y="298"/>
                    <a:pt x="334" y="298"/>
                  </a:cubicBezTo>
                  <a:lnTo>
                    <a:pt x="334" y="298"/>
                  </a:lnTo>
                  <a:cubicBezTo>
                    <a:pt x="333" y="298"/>
                    <a:pt x="333" y="298"/>
                    <a:pt x="331" y="298"/>
                  </a:cubicBezTo>
                  <a:lnTo>
                    <a:pt x="331" y="298"/>
                  </a:lnTo>
                  <a:cubicBezTo>
                    <a:pt x="325" y="298"/>
                    <a:pt x="318" y="298"/>
                    <a:pt x="312" y="298"/>
                  </a:cubicBezTo>
                  <a:lnTo>
                    <a:pt x="312" y="298"/>
                  </a:lnTo>
                  <a:cubicBezTo>
                    <a:pt x="302" y="297"/>
                    <a:pt x="292" y="297"/>
                    <a:pt x="282" y="298"/>
                  </a:cubicBezTo>
                  <a:lnTo>
                    <a:pt x="282" y="298"/>
                  </a:lnTo>
                  <a:cubicBezTo>
                    <a:pt x="281" y="298"/>
                    <a:pt x="281" y="297"/>
                    <a:pt x="279" y="297"/>
                  </a:cubicBezTo>
                  <a:lnTo>
                    <a:pt x="279" y="297"/>
                  </a:lnTo>
                  <a:cubicBezTo>
                    <a:pt x="279" y="296"/>
                    <a:pt x="278" y="295"/>
                    <a:pt x="278" y="294"/>
                  </a:cubicBezTo>
                  <a:lnTo>
                    <a:pt x="278" y="294"/>
                  </a:lnTo>
                  <a:cubicBezTo>
                    <a:pt x="276" y="295"/>
                    <a:pt x="276" y="296"/>
                    <a:pt x="275" y="297"/>
                  </a:cubicBezTo>
                  <a:lnTo>
                    <a:pt x="275" y="297"/>
                  </a:lnTo>
                  <a:cubicBezTo>
                    <a:pt x="274" y="297"/>
                    <a:pt x="273" y="297"/>
                    <a:pt x="273" y="297"/>
                  </a:cubicBezTo>
                  <a:lnTo>
                    <a:pt x="273" y="297"/>
                  </a:lnTo>
                  <a:cubicBezTo>
                    <a:pt x="265" y="291"/>
                    <a:pt x="257" y="294"/>
                    <a:pt x="249" y="294"/>
                  </a:cubicBezTo>
                  <a:lnTo>
                    <a:pt x="248" y="294"/>
                  </a:lnTo>
                  <a:lnTo>
                    <a:pt x="248" y="294"/>
                  </a:lnTo>
                  <a:cubicBezTo>
                    <a:pt x="246" y="293"/>
                    <a:pt x="244" y="292"/>
                    <a:pt x="243" y="291"/>
                  </a:cubicBezTo>
                  <a:lnTo>
                    <a:pt x="233" y="290"/>
                  </a:lnTo>
                  <a:lnTo>
                    <a:pt x="233" y="290"/>
                  </a:lnTo>
                  <a:cubicBezTo>
                    <a:pt x="226" y="287"/>
                    <a:pt x="218" y="287"/>
                    <a:pt x="210" y="285"/>
                  </a:cubicBezTo>
                  <a:lnTo>
                    <a:pt x="199" y="283"/>
                  </a:lnTo>
                  <a:lnTo>
                    <a:pt x="199" y="283"/>
                  </a:lnTo>
                  <a:cubicBezTo>
                    <a:pt x="197" y="282"/>
                    <a:pt x="195" y="282"/>
                    <a:pt x="194" y="282"/>
                  </a:cubicBezTo>
                  <a:lnTo>
                    <a:pt x="194" y="282"/>
                  </a:lnTo>
                  <a:cubicBezTo>
                    <a:pt x="192" y="281"/>
                    <a:pt x="191" y="281"/>
                    <a:pt x="189" y="280"/>
                  </a:cubicBezTo>
                  <a:lnTo>
                    <a:pt x="189" y="280"/>
                  </a:lnTo>
                  <a:cubicBezTo>
                    <a:pt x="187" y="279"/>
                    <a:pt x="186" y="279"/>
                    <a:pt x="184" y="278"/>
                  </a:cubicBezTo>
                  <a:lnTo>
                    <a:pt x="173" y="275"/>
                  </a:lnTo>
                  <a:lnTo>
                    <a:pt x="173" y="275"/>
                  </a:lnTo>
                  <a:cubicBezTo>
                    <a:pt x="158" y="269"/>
                    <a:pt x="142" y="263"/>
                    <a:pt x="125" y="257"/>
                  </a:cubicBezTo>
                  <a:lnTo>
                    <a:pt x="125" y="257"/>
                  </a:lnTo>
                  <a:lnTo>
                    <a:pt x="125" y="257"/>
                  </a:lnTo>
                  <a:cubicBezTo>
                    <a:pt x="123" y="255"/>
                    <a:pt x="121" y="254"/>
                    <a:pt x="118" y="255"/>
                  </a:cubicBezTo>
                  <a:lnTo>
                    <a:pt x="117" y="255"/>
                  </a:lnTo>
                  <a:lnTo>
                    <a:pt x="117" y="255"/>
                  </a:lnTo>
                  <a:cubicBezTo>
                    <a:pt x="116" y="253"/>
                    <a:pt x="113" y="253"/>
                    <a:pt x="112" y="252"/>
                  </a:cubicBezTo>
                  <a:lnTo>
                    <a:pt x="111" y="251"/>
                  </a:lnTo>
                  <a:lnTo>
                    <a:pt x="109" y="251"/>
                  </a:lnTo>
                  <a:lnTo>
                    <a:pt x="109" y="251"/>
                  </a:lnTo>
                  <a:cubicBezTo>
                    <a:pt x="103" y="246"/>
                    <a:pt x="96" y="243"/>
                    <a:pt x="88" y="241"/>
                  </a:cubicBezTo>
                  <a:lnTo>
                    <a:pt x="88" y="241"/>
                  </a:lnTo>
                  <a:cubicBezTo>
                    <a:pt x="87" y="240"/>
                    <a:pt x="84" y="239"/>
                    <a:pt x="82" y="237"/>
                  </a:cubicBezTo>
                  <a:lnTo>
                    <a:pt x="82" y="237"/>
                  </a:lnTo>
                  <a:cubicBezTo>
                    <a:pt x="81" y="235"/>
                    <a:pt x="78" y="235"/>
                    <a:pt x="76" y="234"/>
                  </a:cubicBezTo>
                  <a:lnTo>
                    <a:pt x="76" y="234"/>
                  </a:lnTo>
                  <a:lnTo>
                    <a:pt x="76" y="234"/>
                  </a:lnTo>
                  <a:lnTo>
                    <a:pt x="73" y="232"/>
                  </a:lnTo>
                  <a:lnTo>
                    <a:pt x="73" y="232"/>
                  </a:lnTo>
                  <a:cubicBezTo>
                    <a:pt x="70" y="231"/>
                    <a:pt x="68" y="229"/>
                    <a:pt x="65" y="228"/>
                  </a:cubicBezTo>
                  <a:lnTo>
                    <a:pt x="65" y="228"/>
                  </a:lnTo>
                  <a:cubicBezTo>
                    <a:pt x="64" y="226"/>
                    <a:pt x="62" y="225"/>
                    <a:pt x="59" y="225"/>
                  </a:cubicBezTo>
                  <a:lnTo>
                    <a:pt x="59" y="225"/>
                  </a:lnTo>
                  <a:cubicBezTo>
                    <a:pt x="57" y="223"/>
                    <a:pt x="55" y="223"/>
                    <a:pt x="53" y="221"/>
                  </a:cubicBezTo>
                  <a:lnTo>
                    <a:pt x="53" y="221"/>
                  </a:lnTo>
                  <a:cubicBezTo>
                    <a:pt x="50" y="218"/>
                    <a:pt x="47" y="216"/>
                    <a:pt x="43" y="215"/>
                  </a:cubicBezTo>
                  <a:lnTo>
                    <a:pt x="43" y="215"/>
                  </a:lnTo>
                  <a:lnTo>
                    <a:pt x="43" y="215"/>
                  </a:lnTo>
                  <a:cubicBezTo>
                    <a:pt x="42" y="214"/>
                    <a:pt x="40" y="213"/>
                    <a:pt x="39" y="212"/>
                  </a:cubicBezTo>
                  <a:lnTo>
                    <a:pt x="39" y="212"/>
                  </a:lnTo>
                  <a:cubicBezTo>
                    <a:pt x="38" y="212"/>
                    <a:pt x="35" y="210"/>
                    <a:pt x="34" y="209"/>
                  </a:cubicBezTo>
                  <a:lnTo>
                    <a:pt x="34" y="209"/>
                  </a:lnTo>
                  <a:cubicBezTo>
                    <a:pt x="32" y="206"/>
                    <a:pt x="30" y="205"/>
                    <a:pt x="27" y="205"/>
                  </a:cubicBezTo>
                  <a:lnTo>
                    <a:pt x="27" y="205"/>
                  </a:lnTo>
                  <a:lnTo>
                    <a:pt x="27" y="205"/>
                  </a:lnTo>
                  <a:cubicBezTo>
                    <a:pt x="25" y="205"/>
                    <a:pt x="24" y="203"/>
                    <a:pt x="22" y="202"/>
                  </a:cubicBezTo>
                  <a:lnTo>
                    <a:pt x="22" y="202"/>
                  </a:lnTo>
                  <a:cubicBezTo>
                    <a:pt x="20" y="199"/>
                    <a:pt x="17" y="196"/>
                    <a:pt x="13" y="195"/>
                  </a:cubicBezTo>
                  <a:lnTo>
                    <a:pt x="0" y="185"/>
                  </a:lnTo>
                  <a:lnTo>
                    <a:pt x="2" y="103"/>
                  </a:lnTo>
                  <a:lnTo>
                    <a:pt x="2" y="103"/>
                  </a:lnTo>
                  <a:cubicBezTo>
                    <a:pt x="2" y="102"/>
                    <a:pt x="3" y="102"/>
                    <a:pt x="2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93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129860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0F232B-DDF4-CA45-8593-5349B1348FD1}"/>
              </a:ext>
            </a:extLst>
          </p:cNvPr>
          <p:cNvGrpSpPr/>
          <p:nvPr/>
        </p:nvGrpSpPr>
        <p:grpSpPr>
          <a:xfrm>
            <a:off x="14784297" y="4844100"/>
            <a:ext cx="8595393" cy="7175707"/>
            <a:chOff x="3965575" y="3241675"/>
            <a:chExt cx="1766569" cy="1474788"/>
          </a:xfrm>
        </p:grpSpPr>
        <p:sp>
          <p:nvSpPr>
            <p:cNvPr id="5" name="Freeform 59">
              <a:extLst>
                <a:ext uri="{FF2B5EF4-FFF2-40B4-BE49-F238E27FC236}">
                  <a16:creationId xmlns:a16="http://schemas.microsoft.com/office/drawing/2014/main" id="{3163C849-353F-C942-BD80-52EF85CB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75" y="4664075"/>
              <a:ext cx="1766569" cy="52388"/>
            </a:xfrm>
            <a:custGeom>
              <a:avLst/>
              <a:gdLst>
                <a:gd name="T0" fmla="*/ 7410 w 7468"/>
                <a:gd name="T1" fmla="*/ 114 h 115"/>
                <a:gd name="T2" fmla="*/ 56 w 7468"/>
                <a:gd name="T3" fmla="*/ 114 h 115"/>
                <a:gd name="T4" fmla="*/ 56 w 7468"/>
                <a:gd name="T5" fmla="*/ 114 h 115"/>
                <a:gd name="T6" fmla="*/ 0 w 7468"/>
                <a:gd name="T7" fmla="*/ 57 h 115"/>
                <a:gd name="T8" fmla="*/ 0 w 7468"/>
                <a:gd name="T9" fmla="*/ 57 h 115"/>
                <a:gd name="T10" fmla="*/ 56 w 7468"/>
                <a:gd name="T11" fmla="*/ 0 h 115"/>
                <a:gd name="T12" fmla="*/ 7410 w 7468"/>
                <a:gd name="T13" fmla="*/ 0 h 115"/>
                <a:gd name="T14" fmla="*/ 7410 w 7468"/>
                <a:gd name="T15" fmla="*/ 0 h 115"/>
                <a:gd name="T16" fmla="*/ 7467 w 7468"/>
                <a:gd name="T17" fmla="*/ 57 h 115"/>
                <a:gd name="T18" fmla="*/ 7467 w 7468"/>
                <a:gd name="T19" fmla="*/ 57 h 115"/>
                <a:gd name="T20" fmla="*/ 7410 w 7468"/>
                <a:gd name="T2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68" h="115">
                  <a:moveTo>
                    <a:pt x="7410" y="114"/>
                  </a:moveTo>
                  <a:lnTo>
                    <a:pt x="56" y="114"/>
                  </a:lnTo>
                  <a:lnTo>
                    <a:pt x="56" y="114"/>
                  </a:lnTo>
                  <a:cubicBezTo>
                    <a:pt x="25" y="114"/>
                    <a:pt x="0" y="88"/>
                    <a:pt x="0" y="57"/>
                  </a:cubicBezTo>
                  <a:lnTo>
                    <a:pt x="0" y="57"/>
                  </a:lnTo>
                  <a:cubicBezTo>
                    <a:pt x="0" y="25"/>
                    <a:pt x="25" y="0"/>
                    <a:pt x="56" y="0"/>
                  </a:cubicBezTo>
                  <a:lnTo>
                    <a:pt x="7410" y="0"/>
                  </a:lnTo>
                  <a:lnTo>
                    <a:pt x="7410" y="0"/>
                  </a:lnTo>
                  <a:cubicBezTo>
                    <a:pt x="7442" y="0"/>
                    <a:pt x="7467" y="25"/>
                    <a:pt x="7467" y="57"/>
                  </a:cubicBezTo>
                  <a:lnTo>
                    <a:pt x="7467" y="57"/>
                  </a:lnTo>
                  <a:cubicBezTo>
                    <a:pt x="7467" y="88"/>
                    <a:pt x="7442" y="114"/>
                    <a:pt x="7410" y="1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75">
              <a:extLst>
                <a:ext uri="{FF2B5EF4-FFF2-40B4-BE49-F238E27FC236}">
                  <a16:creationId xmlns:a16="http://schemas.microsoft.com/office/drawing/2014/main" id="{396BE7BE-921E-B94E-8095-03FB9E022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938" y="3992563"/>
              <a:ext cx="830262" cy="569912"/>
            </a:xfrm>
            <a:custGeom>
              <a:avLst/>
              <a:gdLst>
                <a:gd name="T0" fmla="*/ 2104 w 2306"/>
                <a:gd name="T1" fmla="*/ 1584 h 1585"/>
                <a:gd name="T2" fmla="*/ 421 w 2306"/>
                <a:gd name="T3" fmla="*/ 1584 h 1585"/>
                <a:gd name="T4" fmla="*/ 421 w 2306"/>
                <a:gd name="T5" fmla="*/ 1584 h 1585"/>
                <a:gd name="T6" fmla="*/ 240 w 2306"/>
                <a:gd name="T7" fmla="*/ 1431 h 1585"/>
                <a:gd name="T8" fmla="*/ 21 w 2306"/>
                <a:gd name="T9" fmla="*/ 219 h 1585"/>
                <a:gd name="T10" fmla="*/ 21 w 2306"/>
                <a:gd name="T11" fmla="*/ 219 h 1585"/>
                <a:gd name="T12" fmla="*/ 201 w 2306"/>
                <a:gd name="T13" fmla="*/ 0 h 1585"/>
                <a:gd name="T14" fmla="*/ 1884 w 2306"/>
                <a:gd name="T15" fmla="*/ 0 h 1585"/>
                <a:gd name="T16" fmla="*/ 1884 w 2306"/>
                <a:gd name="T17" fmla="*/ 0 h 1585"/>
                <a:gd name="T18" fmla="*/ 2065 w 2306"/>
                <a:gd name="T19" fmla="*/ 152 h 1585"/>
                <a:gd name="T20" fmla="*/ 2284 w 2306"/>
                <a:gd name="T21" fmla="*/ 1364 h 1585"/>
                <a:gd name="T22" fmla="*/ 2284 w 2306"/>
                <a:gd name="T23" fmla="*/ 1364 h 1585"/>
                <a:gd name="T24" fmla="*/ 2104 w 2306"/>
                <a:gd name="T2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6" h="1585">
                  <a:moveTo>
                    <a:pt x="2104" y="1584"/>
                  </a:moveTo>
                  <a:lnTo>
                    <a:pt x="421" y="1584"/>
                  </a:lnTo>
                  <a:lnTo>
                    <a:pt x="421" y="1584"/>
                  </a:lnTo>
                  <a:cubicBezTo>
                    <a:pt x="332" y="1584"/>
                    <a:pt x="256" y="1519"/>
                    <a:pt x="240" y="1431"/>
                  </a:cubicBezTo>
                  <a:lnTo>
                    <a:pt x="21" y="219"/>
                  </a:lnTo>
                  <a:lnTo>
                    <a:pt x="21" y="219"/>
                  </a:lnTo>
                  <a:cubicBezTo>
                    <a:pt x="0" y="105"/>
                    <a:pt x="87" y="0"/>
                    <a:pt x="201" y="0"/>
                  </a:cubicBezTo>
                  <a:lnTo>
                    <a:pt x="1884" y="0"/>
                  </a:lnTo>
                  <a:lnTo>
                    <a:pt x="1884" y="0"/>
                  </a:lnTo>
                  <a:cubicBezTo>
                    <a:pt x="1973" y="1"/>
                    <a:pt x="2049" y="65"/>
                    <a:pt x="2065" y="152"/>
                  </a:cubicBezTo>
                  <a:lnTo>
                    <a:pt x="2284" y="1364"/>
                  </a:lnTo>
                  <a:lnTo>
                    <a:pt x="2284" y="1364"/>
                  </a:lnTo>
                  <a:cubicBezTo>
                    <a:pt x="2305" y="1478"/>
                    <a:pt x="2218" y="1584"/>
                    <a:pt x="2104" y="15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76">
              <a:extLst>
                <a:ext uri="{FF2B5EF4-FFF2-40B4-BE49-F238E27FC236}">
                  <a16:creationId xmlns:a16="http://schemas.microsoft.com/office/drawing/2014/main" id="{2BD20073-98CA-E940-9BDB-4E528A4C8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700" y="4003675"/>
              <a:ext cx="790575" cy="558800"/>
            </a:xfrm>
            <a:custGeom>
              <a:avLst/>
              <a:gdLst>
                <a:gd name="T0" fmla="*/ 2172 w 2194"/>
                <a:gd name="T1" fmla="*/ 1335 h 1552"/>
                <a:gd name="T2" fmla="*/ 1947 w 2194"/>
                <a:gd name="T3" fmla="*/ 149 h 1552"/>
                <a:gd name="T4" fmla="*/ 1947 w 2194"/>
                <a:gd name="T5" fmla="*/ 149 h 1552"/>
                <a:gd name="T6" fmla="*/ 1763 w 2194"/>
                <a:gd name="T7" fmla="*/ 0 h 1552"/>
                <a:gd name="T8" fmla="*/ 53 w 2194"/>
                <a:gd name="T9" fmla="*/ 0 h 1552"/>
                <a:gd name="T10" fmla="*/ 53 w 2194"/>
                <a:gd name="T11" fmla="*/ 0 h 1552"/>
                <a:gd name="T12" fmla="*/ 10 w 2194"/>
                <a:gd name="T13" fmla="*/ 158 h 1552"/>
                <a:gd name="T14" fmla="*/ 237 w 2194"/>
                <a:gd name="T15" fmla="*/ 1395 h 1552"/>
                <a:gd name="T16" fmla="*/ 237 w 2194"/>
                <a:gd name="T17" fmla="*/ 1395 h 1552"/>
                <a:gd name="T18" fmla="*/ 424 w 2194"/>
                <a:gd name="T19" fmla="*/ 1551 h 1552"/>
                <a:gd name="T20" fmla="*/ 1987 w 2194"/>
                <a:gd name="T21" fmla="*/ 1551 h 1552"/>
                <a:gd name="T22" fmla="*/ 1987 w 2194"/>
                <a:gd name="T23" fmla="*/ 1551 h 1552"/>
                <a:gd name="T24" fmla="*/ 2172 w 2194"/>
                <a:gd name="T25" fmla="*/ 133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4" h="1552">
                  <a:moveTo>
                    <a:pt x="2172" y="1335"/>
                  </a:moveTo>
                  <a:lnTo>
                    <a:pt x="1947" y="149"/>
                  </a:lnTo>
                  <a:lnTo>
                    <a:pt x="1947" y="149"/>
                  </a:lnTo>
                  <a:cubicBezTo>
                    <a:pt x="1931" y="63"/>
                    <a:pt x="1854" y="0"/>
                    <a:pt x="1763" y="0"/>
                  </a:cubicBezTo>
                  <a:lnTo>
                    <a:pt x="53" y="0"/>
                  </a:lnTo>
                  <a:lnTo>
                    <a:pt x="53" y="0"/>
                  </a:lnTo>
                  <a:cubicBezTo>
                    <a:pt x="15" y="43"/>
                    <a:pt x="0" y="101"/>
                    <a:pt x="10" y="158"/>
                  </a:cubicBezTo>
                  <a:lnTo>
                    <a:pt x="237" y="1395"/>
                  </a:lnTo>
                  <a:lnTo>
                    <a:pt x="237" y="1395"/>
                  </a:lnTo>
                  <a:cubicBezTo>
                    <a:pt x="253" y="1485"/>
                    <a:pt x="332" y="1551"/>
                    <a:pt x="424" y="1551"/>
                  </a:cubicBezTo>
                  <a:lnTo>
                    <a:pt x="1987" y="1551"/>
                  </a:lnTo>
                  <a:lnTo>
                    <a:pt x="1987" y="1551"/>
                  </a:lnTo>
                  <a:cubicBezTo>
                    <a:pt x="2104" y="1551"/>
                    <a:pt x="2193" y="1448"/>
                    <a:pt x="2172" y="1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6F81C476-96C9-F04C-B71D-45F340E8F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0" y="4305300"/>
              <a:ext cx="381000" cy="373063"/>
            </a:xfrm>
            <a:custGeom>
              <a:avLst/>
              <a:gdLst>
                <a:gd name="T0" fmla="*/ 918 w 1057"/>
                <a:gd name="T1" fmla="*/ 878 h 1038"/>
                <a:gd name="T2" fmla="*/ 598 w 1057"/>
                <a:gd name="T3" fmla="*/ 878 h 1038"/>
                <a:gd name="T4" fmla="*/ 598 w 1057"/>
                <a:gd name="T5" fmla="*/ 878 h 1038"/>
                <a:gd name="T6" fmla="*/ 495 w 1057"/>
                <a:gd name="T7" fmla="*/ 765 h 1038"/>
                <a:gd name="T8" fmla="*/ 495 w 1057"/>
                <a:gd name="T9" fmla="*/ 180 h 1038"/>
                <a:gd name="T10" fmla="*/ 495 w 1057"/>
                <a:gd name="T11" fmla="*/ 180 h 1038"/>
                <a:gd name="T12" fmla="*/ 331 w 1057"/>
                <a:gd name="T13" fmla="*/ 0 h 1038"/>
                <a:gd name="T14" fmla="*/ 164 w 1057"/>
                <a:gd name="T15" fmla="*/ 0 h 1038"/>
                <a:gd name="T16" fmla="*/ 164 w 1057"/>
                <a:gd name="T17" fmla="*/ 0 h 1038"/>
                <a:gd name="T18" fmla="*/ 0 w 1057"/>
                <a:gd name="T19" fmla="*/ 180 h 1038"/>
                <a:gd name="T20" fmla="*/ 0 w 1057"/>
                <a:gd name="T21" fmla="*/ 835 h 1038"/>
                <a:gd name="T22" fmla="*/ 0 w 1057"/>
                <a:gd name="T23" fmla="*/ 835 h 1038"/>
                <a:gd name="T24" fmla="*/ 184 w 1057"/>
                <a:gd name="T25" fmla="*/ 1037 h 1038"/>
                <a:gd name="T26" fmla="*/ 1056 w 1057"/>
                <a:gd name="T27" fmla="*/ 1031 h 1038"/>
                <a:gd name="T28" fmla="*/ 1056 w 1057"/>
                <a:gd name="T29" fmla="*/ 1031 h 1038"/>
                <a:gd name="T30" fmla="*/ 918 w 1057"/>
                <a:gd name="T31" fmla="*/ 87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7" h="1038">
                  <a:moveTo>
                    <a:pt x="918" y="878"/>
                  </a:moveTo>
                  <a:lnTo>
                    <a:pt x="598" y="878"/>
                  </a:lnTo>
                  <a:lnTo>
                    <a:pt x="598" y="878"/>
                  </a:lnTo>
                  <a:cubicBezTo>
                    <a:pt x="541" y="878"/>
                    <a:pt x="495" y="827"/>
                    <a:pt x="495" y="765"/>
                  </a:cubicBezTo>
                  <a:lnTo>
                    <a:pt x="495" y="180"/>
                  </a:lnTo>
                  <a:lnTo>
                    <a:pt x="495" y="180"/>
                  </a:lnTo>
                  <a:cubicBezTo>
                    <a:pt x="495" y="81"/>
                    <a:pt x="421" y="0"/>
                    <a:pt x="331" y="0"/>
                  </a:cubicBezTo>
                  <a:lnTo>
                    <a:pt x="164" y="0"/>
                  </a:lnTo>
                  <a:lnTo>
                    <a:pt x="164" y="0"/>
                  </a:lnTo>
                  <a:cubicBezTo>
                    <a:pt x="73" y="0"/>
                    <a:pt x="0" y="81"/>
                    <a:pt x="0" y="180"/>
                  </a:cubicBezTo>
                  <a:lnTo>
                    <a:pt x="0" y="835"/>
                  </a:lnTo>
                  <a:lnTo>
                    <a:pt x="0" y="835"/>
                  </a:lnTo>
                  <a:cubicBezTo>
                    <a:pt x="0" y="947"/>
                    <a:pt x="83" y="1037"/>
                    <a:pt x="184" y="1037"/>
                  </a:cubicBezTo>
                  <a:lnTo>
                    <a:pt x="1056" y="1031"/>
                  </a:lnTo>
                  <a:lnTo>
                    <a:pt x="1056" y="1031"/>
                  </a:lnTo>
                  <a:cubicBezTo>
                    <a:pt x="1056" y="946"/>
                    <a:pt x="994" y="878"/>
                    <a:pt x="918" y="8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78">
              <a:extLst>
                <a:ext uri="{FF2B5EF4-FFF2-40B4-BE49-F238E27FC236}">
                  <a16:creationId xmlns:a16="http://schemas.microsoft.com/office/drawing/2014/main" id="{55BD5F4F-A2FE-4C41-9985-6B3F468D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263" y="4310063"/>
              <a:ext cx="373062" cy="368300"/>
            </a:xfrm>
            <a:custGeom>
              <a:avLst/>
              <a:gdLst>
                <a:gd name="T0" fmla="*/ 0 w 1036"/>
                <a:gd name="T1" fmla="*/ 177 h 1021"/>
                <a:gd name="T2" fmla="*/ 0 w 1036"/>
                <a:gd name="T3" fmla="*/ 822 h 1021"/>
                <a:gd name="T4" fmla="*/ 0 w 1036"/>
                <a:gd name="T5" fmla="*/ 822 h 1021"/>
                <a:gd name="T6" fmla="*/ 185 w 1036"/>
                <a:gd name="T7" fmla="*/ 1020 h 1021"/>
                <a:gd name="T8" fmla="*/ 1035 w 1036"/>
                <a:gd name="T9" fmla="*/ 1015 h 1021"/>
                <a:gd name="T10" fmla="*/ 1035 w 1036"/>
                <a:gd name="T11" fmla="*/ 1015 h 1021"/>
                <a:gd name="T12" fmla="*/ 886 w 1036"/>
                <a:gd name="T13" fmla="*/ 975 h 1021"/>
                <a:gd name="T14" fmla="*/ 540 w 1036"/>
                <a:gd name="T15" fmla="*/ 975 h 1021"/>
                <a:gd name="T16" fmla="*/ 540 w 1036"/>
                <a:gd name="T17" fmla="*/ 975 h 1021"/>
                <a:gd name="T18" fmla="*/ 428 w 1036"/>
                <a:gd name="T19" fmla="*/ 863 h 1021"/>
                <a:gd name="T20" fmla="*/ 428 w 1036"/>
                <a:gd name="T21" fmla="*/ 177 h 1021"/>
                <a:gd name="T22" fmla="*/ 428 w 1036"/>
                <a:gd name="T23" fmla="*/ 177 h 1021"/>
                <a:gd name="T24" fmla="*/ 251 w 1036"/>
                <a:gd name="T25" fmla="*/ 0 h 1021"/>
                <a:gd name="T26" fmla="*/ 178 w 1036"/>
                <a:gd name="T27" fmla="*/ 0 h 1021"/>
                <a:gd name="T28" fmla="*/ 178 w 1036"/>
                <a:gd name="T29" fmla="*/ 0 h 1021"/>
                <a:gd name="T30" fmla="*/ 0 w 1036"/>
                <a:gd name="T31" fmla="*/ 177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6" h="1021">
                  <a:moveTo>
                    <a:pt x="0" y="177"/>
                  </a:moveTo>
                  <a:lnTo>
                    <a:pt x="0" y="822"/>
                  </a:lnTo>
                  <a:lnTo>
                    <a:pt x="0" y="822"/>
                  </a:lnTo>
                  <a:cubicBezTo>
                    <a:pt x="0" y="925"/>
                    <a:pt x="81" y="1012"/>
                    <a:pt x="185" y="1020"/>
                  </a:cubicBezTo>
                  <a:lnTo>
                    <a:pt x="1035" y="1015"/>
                  </a:lnTo>
                  <a:lnTo>
                    <a:pt x="1035" y="1015"/>
                  </a:lnTo>
                  <a:cubicBezTo>
                    <a:pt x="1035" y="1000"/>
                    <a:pt x="968" y="975"/>
                    <a:pt x="886" y="975"/>
                  </a:cubicBezTo>
                  <a:lnTo>
                    <a:pt x="540" y="975"/>
                  </a:lnTo>
                  <a:lnTo>
                    <a:pt x="540" y="975"/>
                  </a:lnTo>
                  <a:cubicBezTo>
                    <a:pt x="478" y="975"/>
                    <a:pt x="428" y="925"/>
                    <a:pt x="428" y="863"/>
                  </a:cubicBezTo>
                  <a:lnTo>
                    <a:pt x="428" y="177"/>
                  </a:lnTo>
                  <a:lnTo>
                    <a:pt x="428" y="177"/>
                  </a:lnTo>
                  <a:cubicBezTo>
                    <a:pt x="428" y="80"/>
                    <a:pt x="349" y="0"/>
                    <a:pt x="251" y="0"/>
                  </a:cubicBezTo>
                  <a:lnTo>
                    <a:pt x="178" y="0"/>
                  </a:lnTo>
                  <a:lnTo>
                    <a:pt x="178" y="0"/>
                  </a:ln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85">
              <a:extLst>
                <a:ext uri="{FF2B5EF4-FFF2-40B4-BE49-F238E27FC236}">
                  <a16:creationId xmlns:a16="http://schemas.microsoft.com/office/drawing/2014/main" id="{3DA01059-7024-7D48-8D3B-42134A3F0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3411538"/>
              <a:ext cx="534987" cy="241300"/>
            </a:xfrm>
            <a:custGeom>
              <a:avLst/>
              <a:gdLst>
                <a:gd name="T0" fmla="*/ 28 w 1487"/>
                <a:gd name="T1" fmla="*/ 0 h 672"/>
                <a:gd name="T2" fmla="*/ 1458 w 1487"/>
                <a:gd name="T3" fmla="*/ 0 h 672"/>
                <a:gd name="T4" fmla="*/ 1458 w 1487"/>
                <a:gd name="T5" fmla="*/ 0 h 672"/>
                <a:gd name="T6" fmla="*/ 1486 w 1487"/>
                <a:gd name="T7" fmla="*/ 28 h 672"/>
                <a:gd name="T8" fmla="*/ 1486 w 1487"/>
                <a:gd name="T9" fmla="*/ 643 h 672"/>
                <a:gd name="T10" fmla="*/ 1486 w 1487"/>
                <a:gd name="T11" fmla="*/ 643 h 672"/>
                <a:gd name="T12" fmla="*/ 1458 w 1487"/>
                <a:gd name="T13" fmla="*/ 671 h 672"/>
                <a:gd name="T14" fmla="*/ 28 w 1487"/>
                <a:gd name="T15" fmla="*/ 671 h 672"/>
                <a:gd name="T16" fmla="*/ 28 w 1487"/>
                <a:gd name="T17" fmla="*/ 671 h 672"/>
                <a:gd name="T18" fmla="*/ 0 w 1487"/>
                <a:gd name="T19" fmla="*/ 643 h 672"/>
                <a:gd name="T20" fmla="*/ 0 w 1487"/>
                <a:gd name="T21" fmla="*/ 28 h 672"/>
                <a:gd name="T22" fmla="*/ 0 w 1487"/>
                <a:gd name="T23" fmla="*/ 28 h 672"/>
                <a:gd name="T24" fmla="*/ 28 w 1487"/>
                <a:gd name="T2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7" h="672">
                  <a:moveTo>
                    <a:pt x="28" y="0"/>
                  </a:moveTo>
                  <a:lnTo>
                    <a:pt x="1458" y="0"/>
                  </a:lnTo>
                  <a:lnTo>
                    <a:pt x="1458" y="0"/>
                  </a:lnTo>
                  <a:cubicBezTo>
                    <a:pt x="1473" y="0"/>
                    <a:pt x="1486" y="12"/>
                    <a:pt x="1486" y="28"/>
                  </a:cubicBezTo>
                  <a:lnTo>
                    <a:pt x="1486" y="643"/>
                  </a:lnTo>
                  <a:lnTo>
                    <a:pt x="1486" y="643"/>
                  </a:lnTo>
                  <a:cubicBezTo>
                    <a:pt x="1486" y="658"/>
                    <a:pt x="1473" y="671"/>
                    <a:pt x="1458" y="671"/>
                  </a:cubicBezTo>
                  <a:lnTo>
                    <a:pt x="28" y="671"/>
                  </a:lnTo>
                  <a:lnTo>
                    <a:pt x="28" y="671"/>
                  </a:lnTo>
                  <a:cubicBezTo>
                    <a:pt x="12" y="671"/>
                    <a:pt x="0" y="658"/>
                    <a:pt x="0" y="643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2"/>
                    <a:pt x="12" y="0"/>
                    <a:pt x="2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C434A7CF-7566-2548-8A00-145E4F0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0" y="3475038"/>
              <a:ext cx="506413" cy="166687"/>
            </a:xfrm>
            <a:custGeom>
              <a:avLst/>
              <a:gdLst>
                <a:gd name="T0" fmla="*/ 23 w 1406"/>
                <a:gd name="T1" fmla="*/ 0 h 465"/>
                <a:gd name="T2" fmla="*/ 1382 w 1406"/>
                <a:gd name="T3" fmla="*/ 0 h 465"/>
                <a:gd name="T4" fmla="*/ 1382 w 1406"/>
                <a:gd name="T5" fmla="*/ 0 h 465"/>
                <a:gd name="T6" fmla="*/ 1405 w 1406"/>
                <a:gd name="T7" fmla="*/ 23 h 465"/>
                <a:gd name="T8" fmla="*/ 1405 w 1406"/>
                <a:gd name="T9" fmla="*/ 441 h 465"/>
                <a:gd name="T10" fmla="*/ 1405 w 1406"/>
                <a:gd name="T11" fmla="*/ 441 h 465"/>
                <a:gd name="T12" fmla="*/ 1382 w 1406"/>
                <a:gd name="T13" fmla="*/ 464 h 465"/>
                <a:gd name="T14" fmla="*/ 23 w 1406"/>
                <a:gd name="T15" fmla="*/ 464 h 465"/>
                <a:gd name="T16" fmla="*/ 23 w 1406"/>
                <a:gd name="T17" fmla="*/ 464 h 465"/>
                <a:gd name="T18" fmla="*/ 0 w 1406"/>
                <a:gd name="T19" fmla="*/ 441 h 465"/>
                <a:gd name="T20" fmla="*/ 0 w 1406"/>
                <a:gd name="T21" fmla="*/ 23 h 465"/>
                <a:gd name="T22" fmla="*/ 0 w 1406"/>
                <a:gd name="T23" fmla="*/ 23 h 465"/>
                <a:gd name="T24" fmla="*/ 23 w 1406"/>
                <a:gd name="T25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6" h="465">
                  <a:moveTo>
                    <a:pt x="23" y="0"/>
                  </a:moveTo>
                  <a:lnTo>
                    <a:pt x="1382" y="0"/>
                  </a:lnTo>
                  <a:lnTo>
                    <a:pt x="1382" y="0"/>
                  </a:lnTo>
                  <a:cubicBezTo>
                    <a:pt x="1395" y="0"/>
                    <a:pt x="1405" y="10"/>
                    <a:pt x="1405" y="23"/>
                  </a:cubicBezTo>
                  <a:lnTo>
                    <a:pt x="1405" y="441"/>
                  </a:lnTo>
                  <a:lnTo>
                    <a:pt x="1405" y="441"/>
                  </a:lnTo>
                  <a:cubicBezTo>
                    <a:pt x="1405" y="454"/>
                    <a:pt x="1395" y="464"/>
                    <a:pt x="1382" y="464"/>
                  </a:cubicBezTo>
                  <a:lnTo>
                    <a:pt x="23" y="464"/>
                  </a:lnTo>
                  <a:lnTo>
                    <a:pt x="23" y="464"/>
                  </a:lnTo>
                  <a:cubicBezTo>
                    <a:pt x="10" y="464"/>
                    <a:pt x="0" y="454"/>
                    <a:pt x="0" y="441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87">
              <a:extLst>
                <a:ext uri="{FF2B5EF4-FFF2-40B4-BE49-F238E27FC236}">
                  <a16:creationId xmlns:a16="http://schemas.microsoft.com/office/drawing/2014/main" id="{5A8687FF-13AC-4E48-A61B-1C5151F86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429000"/>
              <a:ext cx="20637" cy="19050"/>
            </a:xfrm>
            <a:custGeom>
              <a:avLst/>
              <a:gdLst>
                <a:gd name="T0" fmla="*/ 12 w 59"/>
                <a:gd name="T1" fmla="*/ 0 h 54"/>
                <a:gd name="T2" fmla="*/ 45 w 59"/>
                <a:gd name="T3" fmla="*/ 0 h 54"/>
                <a:gd name="T4" fmla="*/ 45 w 59"/>
                <a:gd name="T5" fmla="*/ 0 h 54"/>
                <a:gd name="T6" fmla="*/ 58 w 59"/>
                <a:gd name="T7" fmla="*/ 12 h 54"/>
                <a:gd name="T8" fmla="*/ 58 w 59"/>
                <a:gd name="T9" fmla="*/ 40 h 54"/>
                <a:gd name="T10" fmla="*/ 58 w 59"/>
                <a:gd name="T11" fmla="*/ 40 h 54"/>
                <a:gd name="T12" fmla="*/ 45 w 59"/>
                <a:gd name="T13" fmla="*/ 53 h 54"/>
                <a:gd name="T14" fmla="*/ 12 w 59"/>
                <a:gd name="T15" fmla="*/ 53 h 54"/>
                <a:gd name="T16" fmla="*/ 12 w 59"/>
                <a:gd name="T17" fmla="*/ 53 h 54"/>
                <a:gd name="T18" fmla="*/ 0 w 59"/>
                <a:gd name="T19" fmla="*/ 40 h 54"/>
                <a:gd name="T20" fmla="*/ 0 w 59"/>
                <a:gd name="T21" fmla="*/ 12 h 54"/>
                <a:gd name="T22" fmla="*/ 0 w 59"/>
                <a:gd name="T23" fmla="*/ 12 h 54"/>
                <a:gd name="T24" fmla="*/ 12 w 59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4">
                  <a:moveTo>
                    <a:pt x="12" y="0"/>
                  </a:moveTo>
                  <a:lnTo>
                    <a:pt x="45" y="0"/>
                  </a:lnTo>
                  <a:lnTo>
                    <a:pt x="45" y="0"/>
                  </a:lnTo>
                  <a:cubicBezTo>
                    <a:pt x="52" y="0"/>
                    <a:pt x="58" y="5"/>
                    <a:pt x="58" y="12"/>
                  </a:cubicBezTo>
                  <a:lnTo>
                    <a:pt x="58" y="40"/>
                  </a:lnTo>
                  <a:lnTo>
                    <a:pt x="58" y="40"/>
                  </a:lnTo>
                  <a:cubicBezTo>
                    <a:pt x="58" y="47"/>
                    <a:pt x="52" y="53"/>
                    <a:pt x="45" y="53"/>
                  </a:cubicBezTo>
                  <a:lnTo>
                    <a:pt x="12" y="53"/>
                  </a:lnTo>
                  <a:lnTo>
                    <a:pt x="12" y="53"/>
                  </a:lnTo>
                  <a:cubicBezTo>
                    <a:pt x="5" y="53"/>
                    <a:pt x="0" y="47"/>
                    <a:pt x="0" y="40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88">
              <a:extLst>
                <a:ext uri="{FF2B5EF4-FFF2-40B4-BE49-F238E27FC236}">
                  <a16:creationId xmlns:a16="http://schemas.microsoft.com/office/drawing/2014/main" id="{5FDFD60A-A612-6848-8605-E33AD5F6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788" y="3429000"/>
              <a:ext cx="20637" cy="19050"/>
            </a:xfrm>
            <a:custGeom>
              <a:avLst/>
              <a:gdLst>
                <a:gd name="T0" fmla="*/ 12 w 59"/>
                <a:gd name="T1" fmla="*/ 0 h 54"/>
                <a:gd name="T2" fmla="*/ 45 w 59"/>
                <a:gd name="T3" fmla="*/ 0 h 54"/>
                <a:gd name="T4" fmla="*/ 45 w 59"/>
                <a:gd name="T5" fmla="*/ 0 h 54"/>
                <a:gd name="T6" fmla="*/ 58 w 59"/>
                <a:gd name="T7" fmla="*/ 12 h 54"/>
                <a:gd name="T8" fmla="*/ 58 w 59"/>
                <a:gd name="T9" fmla="*/ 40 h 54"/>
                <a:gd name="T10" fmla="*/ 58 w 59"/>
                <a:gd name="T11" fmla="*/ 40 h 54"/>
                <a:gd name="T12" fmla="*/ 45 w 59"/>
                <a:gd name="T13" fmla="*/ 53 h 54"/>
                <a:gd name="T14" fmla="*/ 12 w 59"/>
                <a:gd name="T15" fmla="*/ 53 h 54"/>
                <a:gd name="T16" fmla="*/ 12 w 59"/>
                <a:gd name="T17" fmla="*/ 53 h 54"/>
                <a:gd name="T18" fmla="*/ 0 w 59"/>
                <a:gd name="T19" fmla="*/ 40 h 54"/>
                <a:gd name="T20" fmla="*/ 0 w 59"/>
                <a:gd name="T21" fmla="*/ 12 h 54"/>
                <a:gd name="T22" fmla="*/ 0 w 59"/>
                <a:gd name="T23" fmla="*/ 12 h 54"/>
                <a:gd name="T24" fmla="*/ 12 w 59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4">
                  <a:moveTo>
                    <a:pt x="12" y="0"/>
                  </a:moveTo>
                  <a:lnTo>
                    <a:pt x="45" y="0"/>
                  </a:lnTo>
                  <a:lnTo>
                    <a:pt x="45" y="0"/>
                  </a:lnTo>
                  <a:cubicBezTo>
                    <a:pt x="52" y="0"/>
                    <a:pt x="58" y="5"/>
                    <a:pt x="58" y="12"/>
                  </a:cubicBezTo>
                  <a:lnTo>
                    <a:pt x="58" y="40"/>
                  </a:lnTo>
                  <a:lnTo>
                    <a:pt x="58" y="40"/>
                  </a:lnTo>
                  <a:cubicBezTo>
                    <a:pt x="58" y="47"/>
                    <a:pt x="52" y="53"/>
                    <a:pt x="45" y="53"/>
                  </a:cubicBezTo>
                  <a:lnTo>
                    <a:pt x="12" y="53"/>
                  </a:lnTo>
                  <a:lnTo>
                    <a:pt x="12" y="53"/>
                  </a:lnTo>
                  <a:cubicBezTo>
                    <a:pt x="5" y="53"/>
                    <a:pt x="0" y="47"/>
                    <a:pt x="0" y="40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D6F7F4B9-7426-644B-8C5B-28BF6995A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3429000"/>
              <a:ext cx="22225" cy="19050"/>
            </a:xfrm>
            <a:custGeom>
              <a:avLst/>
              <a:gdLst>
                <a:gd name="T0" fmla="*/ 13 w 60"/>
                <a:gd name="T1" fmla="*/ 0 h 54"/>
                <a:gd name="T2" fmla="*/ 46 w 60"/>
                <a:gd name="T3" fmla="*/ 0 h 54"/>
                <a:gd name="T4" fmla="*/ 46 w 60"/>
                <a:gd name="T5" fmla="*/ 0 h 54"/>
                <a:gd name="T6" fmla="*/ 59 w 60"/>
                <a:gd name="T7" fmla="*/ 12 h 54"/>
                <a:gd name="T8" fmla="*/ 59 w 60"/>
                <a:gd name="T9" fmla="*/ 40 h 54"/>
                <a:gd name="T10" fmla="*/ 59 w 60"/>
                <a:gd name="T11" fmla="*/ 40 h 54"/>
                <a:gd name="T12" fmla="*/ 46 w 60"/>
                <a:gd name="T13" fmla="*/ 53 h 54"/>
                <a:gd name="T14" fmla="*/ 13 w 60"/>
                <a:gd name="T15" fmla="*/ 53 h 54"/>
                <a:gd name="T16" fmla="*/ 13 w 60"/>
                <a:gd name="T17" fmla="*/ 53 h 54"/>
                <a:gd name="T18" fmla="*/ 0 w 60"/>
                <a:gd name="T19" fmla="*/ 40 h 54"/>
                <a:gd name="T20" fmla="*/ 0 w 60"/>
                <a:gd name="T21" fmla="*/ 12 h 54"/>
                <a:gd name="T22" fmla="*/ 0 w 60"/>
                <a:gd name="T23" fmla="*/ 12 h 54"/>
                <a:gd name="T24" fmla="*/ 13 w 60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4">
                  <a:moveTo>
                    <a:pt x="13" y="0"/>
                  </a:moveTo>
                  <a:lnTo>
                    <a:pt x="46" y="0"/>
                  </a:lnTo>
                  <a:lnTo>
                    <a:pt x="46" y="0"/>
                  </a:lnTo>
                  <a:cubicBezTo>
                    <a:pt x="53" y="0"/>
                    <a:pt x="59" y="5"/>
                    <a:pt x="59" y="12"/>
                  </a:cubicBezTo>
                  <a:lnTo>
                    <a:pt x="59" y="40"/>
                  </a:lnTo>
                  <a:lnTo>
                    <a:pt x="59" y="40"/>
                  </a:lnTo>
                  <a:cubicBezTo>
                    <a:pt x="59" y="47"/>
                    <a:pt x="53" y="53"/>
                    <a:pt x="46" y="53"/>
                  </a:cubicBezTo>
                  <a:lnTo>
                    <a:pt x="13" y="53"/>
                  </a:lnTo>
                  <a:lnTo>
                    <a:pt x="13" y="53"/>
                  </a:lnTo>
                  <a:cubicBezTo>
                    <a:pt x="6" y="53"/>
                    <a:pt x="0" y="47"/>
                    <a:pt x="0" y="40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528690BF-EAE4-114B-AF78-DB6486B2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3495675"/>
              <a:ext cx="287337" cy="15875"/>
            </a:xfrm>
            <a:custGeom>
              <a:avLst/>
              <a:gdLst>
                <a:gd name="T0" fmla="*/ 771 w 800"/>
                <a:gd name="T1" fmla="*/ 45 h 46"/>
                <a:gd name="T2" fmla="*/ 28 w 800"/>
                <a:gd name="T3" fmla="*/ 45 h 46"/>
                <a:gd name="T4" fmla="*/ 28 w 800"/>
                <a:gd name="T5" fmla="*/ 45 h 46"/>
                <a:gd name="T6" fmla="*/ 28 w 800"/>
                <a:gd name="T7" fmla="*/ 0 h 46"/>
                <a:gd name="T8" fmla="*/ 771 w 800"/>
                <a:gd name="T9" fmla="*/ 0 h 46"/>
                <a:gd name="T10" fmla="*/ 771 w 800"/>
                <a:gd name="T11" fmla="*/ 0 h 46"/>
                <a:gd name="T12" fmla="*/ 771 w 800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6">
                  <a:moveTo>
                    <a:pt x="771" y="45"/>
                  </a:moveTo>
                  <a:lnTo>
                    <a:pt x="28" y="45"/>
                  </a:lnTo>
                  <a:lnTo>
                    <a:pt x="28" y="45"/>
                  </a:lnTo>
                  <a:cubicBezTo>
                    <a:pt x="0" y="43"/>
                    <a:pt x="0" y="2"/>
                    <a:pt x="28" y="0"/>
                  </a:cubicBezTo>
                  <a:lnTo>
                    <a:pt x="771" y="0"/>
                  </a:lnTo>
                  <a:lnTo>
                    <a:pt x="771" y="0"/>
                  </a:lnTo>
                  <a:cubicBezTo>
                    <a:pt x="799" y="2"/>
                    <a:pt x="799" y="43"/>
                    <a:pt x="771" y="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91">
              <a:extLst>
                <a:ext uri="{FF2B5EF4-FFF2-40B4-BE49-F238E27FC236}">
                  <a16:creationId xmlns:a16="http://schemas.microsoft.com/office/drawing/2014/main" id="{04C6D336-65EB-0949-A607-AEBB7344A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3619500"/>
              <a:ext cx="288925" cy="15875"/>
            </a:xfrm>
            <a:custGeom>
              <a:avLst/>
              <a:gdLst>
                <a:gd name="T0" fmla="*/ 773 w 804"/>
                <a:gd name="T1" fmla="*/ 44 h 45"/>
                <a:gd name="T2" fmla="*/ 30 w 804"/>
                <a:gd name="T3" fmla="*/ 44 h 45"/>
                <a:gd name="T4" fmla="*/ 30 w 804"/>
                <a:gd name="T5" fmla="*/ 44 h 45"/>
                <a:gd name="T6" fmla="*/ 30 w 804"/>
                <a:gd name="T7" fmla="*/ 0 h 45"/>
                <a:gd name="T8" fmla="*/ 773 w 804"/>
                <a:gd name="T9" fmla="*/ 0 h 45"/>
                <a:gd name="T10" fmla="*/ 773 w 804"/>
                <a:gd name="T11" fmla="*/ 0 h 45"/>
                <a:gd name="T12" fmla="*/ 773 w 804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45">
                  <a:moveTo>
                    <a:pt x="773" y="44"/>
                  </a:moveTo>
                  <a:lnTo>
                    <a:pt x="30" y="44"/>
                  </a:lnTo>
                  <a:lnTo>
                    <a:pt x="30" y="44"/>
                  </a:lnTo>
                  <a:cubicBezTo>
                    <a:pt x="0" y="44"/>
                    <a:pt x="0" y="0"/>
                    <a:pt x="30" y="0"/>
                  </a:cubicBezTo>
                  <a:lnTo>
                    <a:pt x="773" y="0"/>
                  </a:lnTo>
                  <a:lnTo>
                    <a:pt x="773" y="0"/>
                  </a:lnTo>
                  <a:cubicBezTo>
                    <a:pt x="803" y="0"/>
                    <a:pt x="803" y="44"/>
                    <a:pt x="773" y="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92">
              <a:extLst>
                <a:ext uri="{FF2B5EF4-FFF2-40B4-BE49-F238E27FC236}">
                  <a16:creationId xmlns:a16="http://schemas.microsoft.com/office/drawing/2014/main" id="{D00045F5-8D21-F540-A3D0-778B229E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375" y="3619500"/>
              <a:ext cx="33338" cy="15875"/>
            </a:xfrm>
            <a:custGeom>
              <a:avLst/>
              <a:gdLst>
                <a:gd name="T0" fmla="*/ 8 w 93"/>
                <a:gd name="T1" fmla="*/ 0 h 45"/>
                <a:gd name="T2" fmla="*/ 85 w 93"/>
                <a:gd name="T3" fmla="*/ 0 h 45"/>
                <a:gd name="T4" fmla="*/ 85 w 93"/>
                <a:gd name="T5" fmla="*/ 0 h 45"/>
                <a:gd name="T6" fmla="*/ 92 w 93"/>
                <a:gd name="T7" fmla="*/ 8 h 45"/>
                <a:gd name="T8" fmla="*/ 92 w 93"/>
                <a:gd name="T9" fmla="*/ 37 h 45"/>
                <a:gd name="T10" fmla="*/ 92 w 93"/>
                <a:gd name="T11" fmla="*/ 37 h 45"/>
                <a:gd name="T12" fmla="*/ 85 w 93"/>
                <a:gd name="T13" fmla="*/ 44 h 45"/>
                <a:gd name="T14" fmla="*/ 8 w 93"/>
                <a:gd name="T15" fmla="*/ 44 h 45"/>
                <a:gd name="T16" fmla="*/ 8 w 93"/>
                <a:gd name="T17" fmla="*/ 44 h 45"/>
                <a:gd name="T18" fmla="*/ 0 w 93"/>
                <a:gd name="T19" fmla="*/ 37 h 45"/>
                <a:gd name="T20" fmla="*/ 0 w 93"/>
                <a:gd name="T21" fmla="*/ 8 h 45"/>
                <a:gd name="T22" fmla="*/ 0 w 93"/>
                <a:gd name="T23" fmla="*/ 8 h 45"/>
                <a:gd name="T24" fmla="*/ 8 w 9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5">
                  <a:moveTo>
                    <a:pt x="8" y="0"/>
                  </a:moveTo>
                  <a:lnTo>
                    <a:pt x="85" y="0"/>
                  </a:lnTo>
                  <a:lnTo>
                    <a:pt x="85" y="0"/>
                  </a:lnTo>
                  <a:cubicBezTo>
                    <a:pt x="89" y="0"/>
                    <a:pt x="92" y="3"/>
                    <a:pt x="92" y="8"/>
                  </a:cubicBezTo>
                  <a:lnTo>
                    <a:pt x="92" y="37"/>
                  </a:lnTo>
                  <a:lnTo>
                    <a:pt x="92" y="37"/>
                  </a:lnTo>
                  <a:cubicBezTo>
                    <a:pt x="92" y="41"/>
                    <a:pt x="89" y="44"/>
                    <a:pt x="85" y="44"/>
                  </a:cubicBezTo>
                  <a:lnTo>
                    <a:pt x="8" y="44"/>
                  </a:lnTo>
                  <a:lnTo>
                    <a:pt x="8" y="44"/>
                  </a:lnTo>
                  <a:cubicBezTo>
                    <a:pt x="4" y="44"/>
                    <a:pt x="0" y="41"/>
                    <a:pt x="0" y="37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B7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93">
              <a:extLst>
                <a:ext uri="{FF2B5EF4-FFF2-40B4-BE49-F238E27FC236}">
                  <a16:creationId xmlns:a16="http://schemas.microsoft.com/office/drawing/2014/main" id="{D5D913CF-CF3D-2840-9D9B-6E3E9FE3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238" y="3619500"/>
              <a:ext cx="33337" cy="15875"/>
            </a:xfrm>
            <a:custGeom>
              <a:avLst/>
              <a:gdLst>
                <a:gd name="T0" fmla="*/ 7 w 93"/>
                <a:gd name="T1" fmla="*/ 0 h 45"/>
                <a:gd name="T2" fmla="*/ 84 w 93"/>
                <a:gd name="T3" fmla="*/ 0 h 45"/>
                <a:gd name="T4" fmla="*/ 84 w 93"/>
                <a:gd name="T5" fmla="*/ 0 h 45"/>
                <a:gd name="T6" fmla="*/ 92 w 93"/>
                <a:gd name="T7" fmla="*/ 8 h 45"/>
                <a:gd name="T8" fmla="*/ 92 w 93"/>
                <a:gd name="T9" fmla="*/ 37 h 45"/>
                <a:gd name="T10" fmla="*/ 92 w 93"/>
                <a:gd name="T11" fmla="*/ 37 h 45"/>
                <a:gd name="T12" fmla="*/ 84 w 93"/>
                <a:gd name="T13" fmla="*/ 44 h 45"/>
                <a:gd name="T14" fmla="*/ 7 w 93"/>
                <a:gd name="T15" fmla="*/ 44 h 45"/>
                <a:gd name="T16" fmla="*/ 7 w 93"/>
                <a:gd name="T17" fmla="*/ 44 h 45"/>
                <a:gd name="T18" fmla="*/ 0 w 93"/>
                <a:gd name="T19" fmla="*/ 37 h 45"/>
                <a:gd name="T20" fmla="*/ 0 w 93"/>
                <a:gd name="T21" fmla="*/ 8 h 45"/>
                <a:gd name="T22" fmla="*/ 0 w 93"/>
                <a:gd name="T23" fmla="*/ 8 h 45"/>
                <a:gd name="T24" fmla="*/ 7 w 9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5">
                  <a:moveTo>
                    <a:pt x="7" y="0"/>
                  </a:moveTo>
                  <a:lnTo>
                    <a:pt x="84" y="0"/>
                  </a:lnTo>
                  <a:lnTo>
                    <a:pt x="84" y="0"/>
                  </a:lnTo>
                  <a:cubicBezTo>
                    <a:pt x="88" y="0"/>
                    <a:pt x="92" y="3"/>
                    <a:pt x="92" y="8"/>
                  </a:cubicBezTo>
                  <a:lnTo>
                    <a:pt x="92" y="37"/>
                  </a:lnTo>
                  <a:lnTo>
                    <a:pt x="92" y="37"/>
                  </a:lnTo>
                  <a:cubicBezTo>
                    <a:pt x="92" y="41"/>
                    <a:pt x="88" y="44"/>
                    <a:pt x="84" y="44"/>
                  </a:cubicBezTo>
                  <a:lnTo>
                    <a:pt x="7" y="44"/>
                  </a:lnTo>
                  <a:lnTo>
                    <a:pt x="7" y="44"/>
                  </a:lnTo>
                  <a:cubicBezTo>
                    <a:pt x="3" y="44"/>
                    <a:pt x="0" y="41"/>
                    <a:pt x="0" y="37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3"/>
                    <a:pt x="3" y="0"/>
                    <a:pt x="7" y="0"/>
                  </a:cubicBezTo>
                </a:path>
              </a:pathLst>
            </a:custGeom>
            <a:solidFill>
              <a:srgbClr val="B7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94">
              <a:extLst>
                <a:ext uri="{FF2B5EF4-FFF2-40B4-BE49-F238E27FC236}">
                  <a16:creationId xmlns:a16="http://schemas.microsoft.com/office/drawing/2014/main" id="{00D04717-99D2-AF43-8D47-66E3D7E7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3535363"/>
              <a:ext cx="457200" cy="12700"/>
            </a:xfrm>
            <a:custGeom>
              <a:avLst/>
              <a:gdLst>
                <a:gd name="T0" fmla="*/ 1249 w 1271"/>
                <a:gd name="T1" fmla="*/ 32 h 34"/>
                <a:gd name="T2" fmla="*/ 19 w 1271"/>
                <a:gd name="T3" fmla="*/ 32 h 34"/>
                <a:gd name="T4" fmla="*/ 19 w 1271"/>
                <a:gd name="T5" fmla="*/ 32 h 34"/>
                <a:gd name="T6" fmla="*/ 19 w 1271"/>
                <a:gd name="T7" fmla="*/ 1 h 34"/>
                <a:gd name="T8" fmla="*/ 1249 w 1271"/>
                <a:gd name="T9" fmla="*/ 1 h 34"/>
                <a:gd name="T10" fmla="*/ 1249 w 1271"/>
                <a:gd name="T11" fmla="*/ 1 h 34"/>
                <a:gd name="T12" fmla="*/ 1249 w 1271"/>
                <a:gd name="T1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1" h="34">
                  <a:moveTo>
                    <a:pt x="1249" y="32"/>
                  </a:moveTo>
                  <a:lnTo>
                    <a:pt x="19" y="32"/>
                  </a:lnTo>
                  <a:lnTo>
                    <a:pt x="19" y="32"/>
                  </a:lnTo>
                  <a:cubicBezTo>
                    <a:pt x="0" y="30"/>
                    <a:pt x="0" y="2"/>
                    <a:pt x="19" y="1"/>
                  </a:cubicBezTo>
                  <a:lnTo>
                    <a:pt x="1249" y="1"/>
                  </a:lnTo>
                  <a:lnTo>
                    <a:pt x="1249" y="1"/>
                  </a:lnTo>
                  <a:cubicBezTo>
                    <a:pt x="1270" y="0"/>
                    <a:pt x="1270" y="33"/>
                    <a:pt x="1249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95">
              <a:extLst>
                <a:ext uri="{FF2B5EF4-FFF2-40B4-BE49-F238E27FC236}">
                  <a16:creationId xmlns:a16="http://schemas.microsoft.com/office/drawing/2014/main" id="{8CDC9906-DA40-1745-A2CB-FAE3DD06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3557588"/>
              <a:ext cx="457200" cy="12700"/>
            </a:xfrm>
            <a:custGeom>
              <a:avLst/>
              <a:gdLst>
                <a:gd name="T0" fmla="*/ 1249 w 1271"/>
                <a:gd name="T1" fmla="*/ 32 h 34"/>
                <a:gd name="T2" fmla="*/ 19 w 1271"/>
                <a:gd name="T3" fmla="*/ 32 h 34"/>
                <a:gd name="T4" fmla="*/ 19 w 1271"/>
                <a:gd name="T5" fmla="*/ 32 h 34"/>
                <a:gd name="T6" fmla="*/ 19 w 1271"/>
                <a:gd name="T7" fmla="*/ 1 h 34"/>
                <a:gd name="T8" fmla="*/ 1249 w 1271"/>
                <a:gd name="T9" fmla="*/ 1 h 34"/>
                <a:gd name="T10" fmla="*/ 1249 w 1271"/>
                <a:gd name="T11" fmla="*/ 1 h 34"/>
                <a:gd name="T12" fmla="*/ 1249 w 1271"/>
                <a:gd name="T1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1" h="34">
                  <a:moveTo>
                    <a:pt x="1249" y="32"/>
                  </a:moveTo>
                  <a:lnTo>
                    <a:pt x="19" y="32"/>
                  </a:lnTo>
                  <a:lnTo>
                    <a:pt x="19" y="32"/>
                  </a:lnTo>
                  <a:cubicBezTo>
                    <a:pt x="0" y="30"/>
                    <a:pt x="0" y="2"/>
                    <a:pt x="19" y="1"/>
                  </a:cubicBezTo>
                  <a:lnTo>
                    <a:pt x="1249" y="1"/>
                  </a:lnTo>
                  <a:lnTo>
                    <a:pt x="1249" y="1"/>
                  </a:lnTo>
                  <a:cubicBezTo>
                    <a:pt x="1270" y="0"/>
                    <a:pt x="1270" y="33"/>
                    <a:pt x="1249" y="3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96">
              <a:extLst>
                <a:ext uri="{FF2B5EF4-FFF2-40B4-BE49-F238E27FC236}">
                  <a16:creationId xmlns:a16="http://schemas.microsoft.com/office/drawing/2014/main" id="{1DEC0F8B-D609-2242-8772-388EE2CA7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113" y="3581400"/>
              <a:ext cx="534987" cy="242888"/>
            </a:xfrm>
            <a:custGeom>
              <a:avLst/>
              <a:gdLst>
                <a:gd name="T0" fmla="*/ 29 w 1487"/>
                <a:gd name="T1" fmla="*/ 0 h 673"/>
                <a:gd name="T2" fmla="*/ 1458 w 1487"/>
                <a:gd name="T3" fmla="*/ 0 h 673"/>
                <a:gd name="T4" fmla="*/ 1458 w 1487"/>
                <a:gd name="T5" fmla="*/ 0 h 673"/>
                <a:gd name="T6" fmla="*/ 1486 w 1487"/>
                <a:gd name="T7" fmla="*/ 29 h 673"/>
                <a:gd name="T8" fmla="*/ 1486 w 1487"/>
                <a:gd name="T9" fmla="*/ 643 h 673"/>
                <a:gd name="T10" fmla="*/ 1486 w 1487"/>
                <a:gd name="T11" fmla="*/ 643 h 673"/>
                <a:gd name="T12" fmla="*/ 1458 w 1487"/>
                <a:gd name="T13" fmla="*/ 672 h 673"/>
                <a:gd name="T14" fmla="*/ 29 w 1487"/>
                <a:gd name="T15" fmla="*/ 672 h 673"/>
                <a:gd name="T16" fmla="*/ 29 w 1487"/>
                <a:gd name="T17" fmla="*/ 672 h 673"/>
                <a:gd name="T18" fmla="*/ 0 w 1487"/>
                <a:gd name="T19" fmla="*/ 643 h 673"/>
                <a:gd name="T20" fmla="*/ 0 w 1487"/>
                <a:gd name="T21" fmla="*/ 29 h 673"/>
                <a:gd name="T22" fmla="*/ 0 w 1487"/>
                <a:gd name="T23" fmla="*/ 29 h 673"/>
                <a:gd name="T24" fmla="*/ 29 w 1487"/>
                <a:gd name="T25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7" h="673">
                  <a:moveTo>
                    <a:pt x="29" y="0"/>
                  </a:moveTo>
                  <a:lnTo>
                    <a:pt x="1458" y="0"/>
                  </a:lnTo>
                  <a:lnTo>
                    <a:pt x="1458" y="0"/>
                  </a:lnTo>
                  <a:cubicBezTo>
                    <a:pt x="1474" y="0"/>
                    <a:pt x="1486" y="13"/>
                    <a:pt x="1486" y="29"/>
                  </a:cubicBezTo>
                  <a:lnTo>
                    <a:pt x="1486" y="643"/>
                  </a:lnTo>
                  <a:lnTo>
                    <a:pt x="1486" y="643"/>
                  </a:lnTo>
                  <a:cubicBezTo>
                    <a:pt x="1486" y="659"/>
                    <a:pt x="1474" y="672"/>
                    <a:pt x="1458" y="672"/>
                  </a:cubicBezTo>
                  <a:lnTo>
                    <a:pt x="29" y="672"/>
                  </a:lnTo>
                  <a:lnTo>
                    <a:pt x="29" y="672"/>
                  </a:lnTo>
                  <a:cubicBezTo>
                    <a:pt x="13" y="672"/>
                    <a:pt x="0" y="659"/>
                    <a:pt x="0" y="643"/>
                  </a:cubicBez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97">
              <a:extLst>
                <a:ext uri="{FF2B5EF4-FFF2-40B4-BE49-F238E27FC236}">
                  <a16:creationId xmlns:a16="http://schemas.microsoft.com/office/drawing/2014/main" id="{897DD338-7E9C-1A4D-A059-E092051AE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400" y="3644900"/>
              <a:ext cx="506413" cy="166688"/>
            </a:xfrm>
            <a:custGeom>
              <a:avLst/>
              <a:gdLst>
                <a:gd name="T0" fmla="*/ 23 w 1406"/>
                <a:gd name="T1" fmla="*/ 0 h 465"/>
                <a:gd name="T2" fmla="*/ 1382 w 1406"/>
                <a:gd name="T3" fmla="*/ 0 h 465"/>
                <a:gd name="T4" fmla="*/ 1382 w 1406"/>
                <a:gd name="T5" fmla="*/ 0 h 465"/>
                <a:gd name="T6" fmla="*/ 1405 w 1406"/>
                <a:gd name="T7" fmla="*/ 23 h 465"/>
                <a:gd name="T8" fmla="*/ 1405 w 1406"/>
                <a:gd name="T9" fmla="*/ 441 h 465"/>
                <a:gd name="T10" fmla="*/ 1405 w 1406"/>
                <a:gd name="T11" fmla="*/ 441 h 465"/>
                <a:gd name="T12" fmla="*/ 1382 w 1406"/>
                <a:gd name="T13" fmla="*/ 464 h 465"/>
                <a:gd name="T14" fmla="*/ 23 w 1406"/>
                <a:gd name="T15" fmla="*/ 464 h 465"/>
                <a:gd name="T16" fmla="*/ 23 w 1406"/>
                <a:gd name="T17" fmla="*/ 464 h 465"/>
                <a:gd name="T18" fmla="*/ 0 w 1406"/>
                <a:gd name="T19" fmla="*/ 441 h 465"/>
                <a:gd name="T20" fmla="*/ 0 w 1406"/>
                <a:gd name="T21" fmla="*/ 23 h 465"/>
                <a:gd name="T22" fmla="*/ 0 w 1406"/>
                <a:gd name="T23" fmla="*/ 23 h 465"/>
                <a:gd name="T24" fmla="*/ 23 w 1406"/>
                <a:gd name="T25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6" h="465">
                  <a:moveTo>
                    <a:pt x="23" y="0"/>
                  </a:moveTo>
                  <a:lnTo>
                    <a:pt x="1382" y="0"/>
                  </a:lnTo>
                  <a:lnTo>
                    <a:pt x="1382" y="0"/>
                  </a:lnTo>
                  <a:cubicBezTo>
                    <a:pt x="1395" y="0"/>
                    <a:pt x="1405" y="11"/>
                    <a:pt x="1405" y="23"/>
                  </a:cubicBezTo>
                  <a:lnTo>
                    <a:pt x="1405" y="441"/>
                  </a:lnTo>
                  <a:lnTo>
                    <a:pt x="1405" y="441"/>
                  </a:lnTo>
                  <a:cubicBezTo>
                    <a:pt x="1405" y="454"/>
                    <a:pt x="1395" y="464"/>
                    <a:pt x="1382" y="464"/>
                  </a:cubicBezTo>
                  <a:lnTo>
                    <a:pt x="23" y="464"/>
                  </a:lnTo>
                  <a:lnTo>
                    <a:pt x="23" y="464"/>
                  </a:lnTo>
                  <a:cubicBezTo>
                    <a:pt x="10" y="464"/>
                    <a:pt x="0" y="454"/>
                    <a:pt x="0" y="441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1"/>
                    <a:pt x="10" y="0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98">
              <a:extLst>
                <a:ext uri="{FF2B5EF4-FFF2-40B4-BE49-F238E27FC236}">
                  <a16:creationId xmlns:a16="http://schemas.microsoft.com/office/drawing/2014/main" id="{5D87A570-9864-5E41-BA13-CFC817B1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3598863"/>
              <a:ext cx="20637" cy="19050"/>
            </a:xfrm>
            <a:custGeom>
              <a:avLst/>
              <a:gdLst>
                <a:gd name="T0" fmla="*/ 12 w 59"/>
                <a:gd name="T1" fmla="*/ 0 h 53"/>
                <a:gd name="T2" fmla="*/ 45 w 59"/>
                <a:gd name="T3" fmla="*/ 0 h 53"/>
                <a:gd name="T4" fmla="*/ 45 w 59"/>
                <a:gd name="T5" fmla="*/ 0 h 53"/>
                <a:gd name="T6" fmla="*/ 58 w 59"/>
                <a:gd name="T7" fmla="*/ 12 h 53"/>
                <a:gd name="T8" fmla="*/ 58 w 59"/>
                <a:gd name="T9" fmla="*/ 39 h 53"/>
                <a:gd name="T10" fmla="*/ 58 w 59"/>
                <a:gd name="T11" fmla="*/ 39 h 53"/>
                <a:gd name="T12" fmla="*/ 45 w 59"/>
                <a:gd name="T13" fmla="*/ 52 h 53"/>
                <a:gd name="T14" fmla="*/ 12 w 59"/>
                <a:gd name="T15" fmla="*/ 52 h 53"/>
                <a:gd name="T16" fmla="*/ 12 w 59"/>
                <a:gd name="T17" fmla="*/ 52 h 53"/>
                <a:gd name="T18" fmla="*/ 0 w 59"/>
                <a:gd name="T19" fmla="*/ 39 h 53"/>
                <a:gd name="T20" fmla="*/ 0 w 59"/>
                <a:gd name="T21" fmla="*/ 12 h 53"/>
                <a:gd name="T22" fmla="*/ 0 w 59"/>
                <a:gd name="T23" fmla="*/ 12 h 53"/>
                <a:gd name="T24" fmla="*/ 12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12" y="0"/>
                  </a:moveTo>
                  <a:lnTo>
                    <a:pt x="45" y="0"/>
                  </a:lnTo>
                  <a:lnTo>
                    <a:pt x="45" y="0"/>
                  </a:lnTo>
                  <a:cubicBezTo>
                    <a:pt x="52" y="0"/>
                    <a:pt x="58" y="5"/>
                    <a:pt x="58" y="12"/>
                  </a:cubicBezTo>
                  <a:lnTo>
                    <a:pt x="58" y="39"/>
                  </a:lnTo>
                  <a:lnTo>
                    <a:pt x="58" y="39"/>
                  </a:lnTo>
                  <a:cubicBezTo>
                    <a:pt x="58" y="46"/>
                    <a:pt x="52" y="52"/>
                    <a:pt x="45" y="52"/>
                  </a:cubicBezTo>
                  <a:lnTo>
                    <a:pt x="12" y="52"/>
                  </a:lnTo>
                  <a:lnTo>
                    <a:pt x="12" y="52"/>
                  </a:lnTo>
                  <a:cubicBezTo>
                    <a:pt x="5" y="52"/>
                    <a:pt x="0" y="46"/>
                    <a:pt x="0" y="39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99">
              <a:extLst>
                <a:ext uri="{FF2B5EF4-FFF2-40B4-BE49-F238E27FC236}">
                  <a16:creationId xmlns:a16="http://schemas.microsoft.com/office/drawing/2014/main" id="{570D9A8A-9BD6-004A-A6C0-578EBAF6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438" y="3598863"/>
              <a:ext cx="20637" cy="19050"/>
            </a:xfrm>
            <a:custGeom>
              <a:avLst/>
              <a:gdLst>
                <a:gd name="T0" fmla="*/ 12 w 59"/>
                <a:gd name="T1" fmla="*/ 0 h 53"/>
                <a:gd name="T2" fmla="*/ 45 w 59"/>
                <a:gd name="T3" fmla="*/ 0 h 53"/>
                <a:gd name="T4" fmla="*/ 45 w 59"/>
                <a:gd name="T5" fmla="*/ 0 h 53"/>
                <a:gd name="T6" fmla="*/ 58 w 59"/>
                <a:gd name="T7" fmla="*/ 12 h 53"/>
                <a:gd name="T8" fmla="*/ 58 w 59"/>
                <a:gd name="T9" fmla="*/ 39 h 53"/>
                <a:gd name="T10" fmla="*/ 58 w 59"/>
                <a:gd name="T11" fmla="*/ 39 h 53"/>
                <a:gd name="T12" fmla="*/ 45 w 59"/>
                <a:gd name="T13" fmla="*/ 52 h 53"/>
                <a:gd name="T14" fmla="*/ 12 w 59"/>
                <a:gd name="T15" fmla="*/ 52 h 53"/>
                <a:gd name="T16" fmla="*/ 12 w 59"/>
                <a:gd name="T17" fmla="*/ 52 h 53"/>
                <a:gd name="T18" fmla="*/ 0 w 59"/>
                <a:gd name="T19" fmla="*/ 39 h 53"/>
                <a:gd name="T20" fmla="*/ 0 w 59"/>
                <a:gd name="T21" fmla="*/ 12 h 53"/>
                <a:gd name="T22" fmla="*/ 0 w 59"/>
                <a:gd name="T23" fmla="*/ 12 h 53"/>
                <a:gd name="T24" fmla="*/ 12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12" y="0"/>
                  </a:moveTo>
                  <a:lnTo>
                    <a:pt x="45" y="0"/>
                  </a:lnTo>
                  <a:lnTo>
                    <a:pt x="45" y="0"/>
                  </a:lnTo>
                  <a:cubicBezTo>
                    <a:pt x="52" y="0"/>
                    <a:pt x="58" y="5"/>
                    <a:pt x="58" y="12"/>
                  </a:cubicBezTo>
                  <a:lnTo>
                    <a:pt x="58" y="39"/>
                  </a:lnTo>
                  <a:lnTo>
                    <a:pt x="58" y="39"/>
                  </a:lnTo>
                  <a:cubicBezTo>
                    <a:pt x="58" y="46"/>
                    <a:pt x="52" y="52"/>
                    <a:pt x="45" y="52"/>
                  </a:cubicBezTo>
                  <a:lnTo>
                    <a:pt x="12" y="52"/>
                  </a:lnTo>
                  <a:lnTo>
                    <a:pt x="12" y="52"/>
                  </a:lnTo>
                  <a:cubicBezTo>
                    <a:pt x="5" y="52"/>
                    <a:pt x="0" y="46"/>
                    <a:pt x="0" y="39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8FED1021-D493-3A49-8580-085AA430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538" y="3598863"/>
              <a:ext cx="22225" cy="19050"/>
            </a:xfrm>
            <a:custGeom>
              <a:avLst/>
              <a:gdLst>
                <a:gd name="T0" fmla="*/ 13 w 60"/>
                <a:gd name="T1" fmla="*/ 0 h 53"/>
                <a:gd name="T2" fmla="*/ 46 w 60"/>
                <a:gd name="T3" fmla="*/ 0 h 53"/>
                <a:gd name="T4" fmla="*/ 46 w 60"/>
                <a:gd name="T5" fmla="*/ 0 h 53"/>
                <a:gd name="T6" fmla="*/ 59 w 60"/>
                <a:gd name="T7" fmla="*/ 12 h 53"/>
                <a:gd name="T8" fmla="*/ 59 w 60"/>
                <a:gd name="T9" fmla="*/ 39 h 53"/>
                <a:gd name="T10" fmla="*/ 59 w 60"/>
                <a:gd name="T11" fmla="*/ 39 h 53"/>
                <a:gd name="T12" fmla="*/ 46 w 60"/>
                <a:gd name="T13" fmla="*/ 52 h 53"/>
                <a:gd name="T14" fmla="*/ 13 w 60"/>
                <a:gd name="T15" fmla="*/ 52 h 53"/>
                <a:gd name="T16" fmla="*/ 13 w 60"/>
                <a:gd name="T17" fmla="*/ 52 h 53"/>
                <a:gd name="T18" fmla="*/ 0 w 60"/>
                <a:gd name="T19" fmla="*/ 39 h 53"/>
                <a:gd name="T20" fmla="*/ 0 w 60"/>
                <a:gd name="T21" fmla="*/ 12 h 53"/>
                <a:gd name="T22" fmla="*/ 0 w 60"/>
                <a:gd name="T23" fmla="*/ 12 h 53"/>
                <a:gd name="T24" fmla="*/ 13 w 60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3">
                  <a:moveTo>
                    <a:pt x="13" y="0"/>
                  </a:moveTo>
                  <a:lnTo>
                    <a:pt x="46" y="0"/>
                  </a:lnTo>
                  <a:lnTo>
                    <a:pt x="46" y="0"/>
                  </a:lnTo>
                  <a:cubicBezTo>
                    <a:pt x="53" y="0"/>
                    <a:pt x="59" y="5"/>
                    <a:pt x="59" y="12"/>
                  </a:cubicBezTo>
                  <a:lnTo>
                    <a:pt x="59" y="39"/>
                  </a:lnTo>
                  <a:lnTo>
                    <a:pt x="59" y="39"/>
                  </a:lnTo>
                  <a:cubicBezTo>
                    <a:pt x="59" y="46"/>
                    <a:pt x="53" y="52"/>
                    <a:pt x="46" y="52"/>
                  </a:cubicBezTo>
                  <a:lnTo>
                    <a:pt x="13" y="52"/>
                  </a:lnTo>
                  <a:lnTo>
                    <a:pt x="13" y="52"/>
                  </a:lnTo>
                  <a:cubicBezTo>
                    <a:pt x="6" y="52"/>
                    <a:pt x="0" y="46"/>
                    <a:pt x="0" y="39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101">
              <a:extLst>
                <a:ext uri="{FF2B5EF4-FFF2-40B4-BE49-F238E27FC236}">
                  <a16:creationId xmlns:a16="http://schemas.microsoft.com/office/drawing/2014/main" id="{764B4013-6724-8546-A486-778AC68F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363" y="3663950"/>
              <a:ext cx="288925" cy="17463"/>
            </a:xfrm>
            <a:custGeom>
              <a:avLst/>
              <a:gdLst>
                <a:gd name="T0" fmla="*/ 772 w 804"/>
                <a:gd name="T1" fmla="*/ 46 h 49"/>
                <a:gd name="T2" fmla="*/ 29 w 804"/>
                <a:gd name="T3" fmla="*/ 46 h 49"/>
                <a:gd name="T4" fmla="*/ 29 w 804"/>
                <a:gd name="T5" fmla="*/ 46 h 49"/>
                <a:gd name="T6" fmla="*/ 29 w 804"/>
                <a:gd name="T7" fmla="*/ 2 h 49"/>
                <a:gd name="T8" fmla="*/ 772 w 804"/>
                <a:gd name="T9" fmla="*/ 2 h 49"/>
                <a:gd name="T10" fmla="*/ 772 w 804"/>
                <a:gd name="T11" fmla="*/ 2 h 49"/>
                <a:gd name="T12" fmla="*/ 772 w 804"/>
                <a:gd name="T1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4" h="49">
                  <a:moveTo>
                    <a:pt x="772" y="46"/>
                  </a:moveTo>
                  <a:lnTo>
                    <a:pt x="29" y="46"/>
                  </a:lnTo>
                  <a:lnTo>
                    <a:pt x="29" y="46"/>
                  </a:lnTo>
                  <a:cubicBezTo>
                    <a:pt x="0" y="45"/>
                    <a:pt x="0" y="3"/>
                    <a:pt x="29" y="2"/>
                  </a:cubicBezTo>
                  <a:lnTo>
                    <a:pt x="772" y="2"/>
                  </a:lnTo>
                  <a:lnTo>
                    <a:pt x="772" y="2"/>
                  </a:lnTo>
                  <a:cubicBezTo>
                    <a:pt x="803" y="0"/>
                    <a:pt x="803" y="48"/>
                    <a:pt x="772" y="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102">
              <a:extLst>
                <a:ext uri="{FF2B5EF4-FFF2-40B4-BE49-F238E27FC236}">
                  <a16:creationId xmlns:a16="http://schemas.microsoft.com/office/drawing/2014/main" id="{8B40FE3E-70B3-B44D-B3D4-3F0C887C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750" y="3789363"/>
              <a:ext cx="287338" cy="15875"/>
            </a:xfrm>
            <a:custGeom>
              <a:avLst/>
              <a:gdLst>
                <a:gd name="T0" fmla="*/ 771 w 800"/>
                <a:gd name="T1" fmla="*/ 44 h 45"/>
                <a:gd name="T2" fmla="*/ 28 w 800"/>
                <a:gd name="T3" fmla="*/ 44 h 45"/>
                <a:gd name="T4" fmla="*/ 28 w 800"/>
                <a:gd name="T5" fmla="*/ 44 h 45"/>
                <a:gd name="T6" fmla="*/ 28 w 800"/>
                <a:gd name="T7" fmla="*/ 0 h 45"/>
                <a:gd name="T8" fmla="*/ 771 w 800"/>
                <a:gd name="T9" fmla="*/ 0 h 45"/>
                <a:gd name="T10" fmla="*/ 771 w 800"/>
                <a:gd name="T11" fmla="*/ 0 h 45"/>
                <a:gd name="T12" fmla="*/ 771 w 800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5">
                  <a:moveTo>
                    <a:pt x="771" y="44"/>
                  </a:moveTo>
                  <a:lnTo>
                    <a:pt x="28" y="44"/>
                  </a:lnTo>
                  <a:lnTo>
                    <a:pt x="28" y="44"/>
                  </a:lnTo>
                  <a:cubicBezTo>
                    <a:pt x="0" y="43"/>
                    <a:pt x="0" y="1"/>
                    <a:pt x="28" y="0"/>
                  </a:cubicBezTo>
                  <a:lnTo>
                    <a:pt x="771" y="0"/>
                  </a:lnTo>
                  <a:lnTo>
                    <a:pt x="771" y="0"/>
                  </a:lnTo>
                  <a:cubicBezTo>
                    <a:pt x="799" y="1"/>
                    <a:pt x="799" y="43"/>
                    <a:pt x="771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103">
              <a:extLst>
                <a:ext uri="{FF2B5EF4-FFF2-40B4-BE49-F238E27FC236}">
                  <a16:creationId xmlns:a16="http://schemas.microsoft.com/office/drawing/2014/main" id="{0048DB16-9C6C-B444-BA83-9C7B1C6E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13" y="3789363"/>
              <a:ext cx="33337" cy="15875"/>
            </a:xfrm>
            <a:custGeom>
              <a:avLst/>
              <a:gdLst>
                <a:gd name="T0" fmla="*/ 8 w 93"/>
                <a:gd name="T1" fmla="*/ 0 h 45"/>
                <a:gd name="T2" fmla="*/ 84 w 93"/>
                <a:gd name="T3" fmla="*/ 0 h 45"/>
                <a:gd name="T4" fmla="*/ 84 w 93"/>
                <a:gd name="T5" fmla="*/ 0 h 45"/>
                <a:gd name="T6" fmla="*/ 92 w 93"/>
                <a:gd name="T7" fmla="*/ 7 h 45"/>
                <a:gd name="T8" fmla="*/ 92 w 93"/>
                <a:gd name="T9" fmla="*/ 37 h 45"/>
                <a:gd name="T10" fmla="*/ 92 w 93"/>
                <a:gd name="T11" fmla="*/ 37 h 45"/>
                <a:gd name="T12" fmla="*/ 84 w 93"/>
                <a:gd name="T13" fmla="*/ 44 h 45"/>
                <a:gd name="T14" fmla="*/ 8 w 93"/>
                <a:gd name="T15" fmla="*/ 44 h 45"/>
                <a:gd name="T16" fmla="*/ 8 w 93"/>
                <a:gd name="T17" fmla="*/ 44 h 45"/>
                <a:gd name="T18" fmla="*/ 0 w 93"/>
                <a:gd name="T19" fmla="*/ 37 h 45"/>
                <a:gd name="T20" fmla="*/ 0 w 93"/>
                <a:gd name="T21" fmla="*/ 7 h 45"/>
                <a:gd name="T22" fmla="*/ 0 w 93"/>
                <a:gd name="T23" fmla="*/ 7 h 45"/>
                <a:gd name="T24" fmla="*/ 8 w 9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5">
                  <a:moveTo>
                    <a:pt x="8" y="0"/>
                  </a:moveTo>
                  <a:lnTo>
                    <a:pt x="84" y="0"/>
                  </a:lnTo>
                  <a:lnTo>
                    <a:pt x="84" y="0"/>
                  </a:lnTo>
                  <a:cubicBezTo>
                    <a:pt x="89" y="0"/>
                    <a:pt x="92" y="3"/>
                    <a:pt x="92" y="7"/>
                  </a:cubicBezTo>
                  <a:lnTo>
                    <a:pt x="92" y="37"/>
                  </a:lnTo>
                  <a:lnTo>
                    <a:pt x="92" y="37"/>
                  </a:lnTo>
                  <a:cubicBezTo>
                    <a:pt x="92" y="41"/>
                    <a:pt x="89" y="44"/>
                    <a:pt x="84" y="44"/>
                  </a:cubicBezTo>
                  <a:lnTo>
                    <a:pt x="8" y="44"/>
                  </a:lnTo>
                  <a:lnTo>
                    <a:pt x="8" y="44"/>
                  </a:lnTo>
                  <a:cubicBezTo>
                    <a:pt x="4" y="44"/>
                    <a:pt x="0" y="41"/>
                    <a:pt x="0" y="37"/>
                  </a:cubicBezTo>
                  <a:lnTo>
                    <a:pt x="0" y="7"/>
                  </a:lnTo>
                  <a:lnTo>
                    <a:pt x="0" y="7"/>
                  </a:ln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104">
              <a:extLst>
                <a:ext uri="{FF2B5EF4-FFF2-40B4-BE49-F238E27FC236}">
                  <a16:creationId xmlns:a16="http://schemas.microsoft.com/office/drawing/2014/main" id="{AD19A731-797F-F542-A80E-F0BEB832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888" y="3789363"/>
              <a:ext cx="33337" cy="15875"/>
            </a:xfrm>
            <a:custGeom>
              <a:avLst/>
              <a:gdLst>
                <a:gd name="T0" fmla="*/ 8 w 93"/>
                <a:gd name="T1" fmla="*/ 0 h 45"/>
                <a:gd name="T2" fmla="*/ 85 w 93"/>
                <a:gd name="T3" fmla="*/ 0 h 45"/>
                <a:gd name="T4" fmla="*/ 85 w 93"/>
                <a:gd name="T5" fmla="*/ 0 h 45"/>
                <a:gd name="T6" fmla="*/ 92 w 93"/>
                <a:gd name="T7" fmla="*/ 7 h 45"/>
                <a:gd name="T8" fmla="*/ 92 w 93"/>
                <a:gd name="T9" fmla="*/ 37 h 45"/>
                <a:gd name="T10" fmla="*/ 92 w 93"/>
                <a:gd name="T11" fmla="*/ 37 h 45"/>
                <a:gd name="T12" fmla="*/ 85 w 93"/>
                <a:gd name="T13" fmla="*/ 44 h 45"/>
                <a:gd name="T14" fmla="*/ 8 w 93"/>
                <a:gd name="T15" fmla="*/ 44 h 45"/>
                <a:gd name="T16" fmla="*/ 8 w 93"/>
                <a:gd name="T17" fmla="*/ 44 h 45"/>
                <a:gd name="T18" fmla="*/ 0 w 93"/>
                <a:gd name="T19" fmla="*/ 37 h 45"/>
                <a:gd name="T20" fmla="*/ 0 w 93"/>
                <a:gd name="T21" fmla="*/ 7 h 45"/>
                <a:gd name="T22" fmla="*/ 0 w 93"/>
                <a:gd name="T23" fmla="*/ 7 h 45"/>
                <a:gd name="T24" fmla="*/ 8 w 9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45">
                  <a:moveTo>
                    <a:pt x="8" y="0"/>
                  </a:moveTo>
                  <a:lnTo>
                    <a:pt x="85" y="0"/>
                  </a:lnTo>
                  <a:lnTo>
                    <a:pt x="85" y="0"/>
                  </a:lnTo>
                  <a:cubicBezTo>
                    <a:pt x="89" y="0"/>
                    <a:pt x="92" y="3"/>
                    <a:pt x="92" y="7"/>
                  </a:cubicBezTo>
                  <a:lnTo>
                    <a:pt x="92" y="37"/>
                  </a:lnTo>
                  <a:lnTo>
                    <a:pt x="92" y="37"/>
                  </a:lnTo>
                  <a:cubicBezTo>
                    <a:pt x="92" y="41"/>
                    <a:pt x="89" y="44"/>
                    <a:pt x="85" y="44"/>
                  </a:cubicBezTo>
                  <a:lnTo>
                    <a:pt x="8" y="44"/>
                  </a:lnTo>
                  <a:lnTo>
                    <a:pt x="8" y="44"/>
                  </a:lnTo>
                  <a:cubicBezTo>
                    <a:pt x="3" y="44"/>
                    <a:pt x="0" y="41"/>
                    <a:pt x="0" y="37"/>
                  </a:cubicBezTo>
                  <a:lnTo>
                    <a:pt x="0" y="7"/>
                  </a:lnTo>
                  <a:lnTo>
                    <a:pt x="0" y="7"/>
                  </a:lnTo>
                  <a:cubicBezTo>
                    <a:pt x="0" y="3"/>
                    <a:pt x="3" y="0"/>
                    <a:pt x="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105">
              <a:extLst>
                <a:ext uri="{FF2B5EF4-FFF2-40B4-BE49-F238E27FC236}">
                  <a16:creationId xmlns:a16="http://schemas.microsoft.com/office/drawing/2014/main" id="{AE535797-9DD5-7145-86C3-C968804E4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3703638"/>
              <a:ext cx="458787" cy="12700"/>
            </a:xfrm>
            <a:custGeom>
              <a:avLst/>
              <a:gdLst>
                <a:gd name="T0" fmla="*/ 1252 w 1274"/>
                <a:gd name="T1" fmla="*/ 32 h 34"/>
                <a:gd name="T2" fmla="*/ 21 w 1274"/>
                <a:gd name="T3" fmla="*/ 32 h 34"/>
                <a:gd name="T4" fmla="*/ 21 w 1274"/>
                <a:gd name="T5" fmla="*/ 32 h 34"/>
                <a:gd name="T6" fmla="*/ 21 w 1274"/>
                <a:gd name="T7" fmla="*/ 2 h 34"/>
                <a:gd name="T8" fmla="*/ 1252 w 1274"/>
                <a:gd name="T9" fmla="*/ 2 h 34"/>
                <a:gd name="T10" fmla="*/ 1252 w 1274"/>
                <a:gd name="T11" fmla="*/ 2 h 34"/>
                <a:gd name="T12" fmla="*/ 1252 w 1274"/>
                <a:gd name="T1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4" h="34">
                  <a:moveTo>
                    <a:pt x="1252" y="32"/>
                  </a:moveTo>
                  <a:lnTo>
                    <a:pt x="21" y="32"/>
                  </a:lnTo>
                  <a:lnTo>
                    <a:pt x="21" y="32"/>
                  </a:lnTo>
                  <a:cubicBezTo>
                    <a:pt x="0" y="33"/>
                    <a:pt x="0" y="0"/>
                    <a:pt x="21" y="2"/>
                  </a:cubicBezTo>
                  <a:lnTo>
                    <a:pt x="1252" y="2"/>
                  </a:lnTo>
                  <a:lnTo>
                    <a:pt x="1252" y="2"/>
                  </a:lnTo>
                  <a:cubicBezTo>
                    <a:pt x="1273" y="0"/>
                    <a:pt x="1273" y="33"/>
                    <a:pt x="1252" y="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E2577CC8-F5E0-5F44-B24A-121B449E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913" y="3727450"/>
              <a:ext cx="458787" cy="12700"/>
            </a:xfrm>
            <a:custGeom>
              <a:avLst/>
              <a:gdLst>
                <a:gd name="T0" fmla="*/ 1252 w 1274"/>
                <a:gd name="T1" fmla="*/ 32 h 35"/>
                <a:gd name="T2" fmla="*/ 21 w 1274"/>
                <a:gd name="T3" fmla="*/ 32 h 35"/>
                <a:gd name="T4" fmla="*/ 21 w 1274"/>
                <a:gd name="T5" fmla="*/ 32 h 35"/>
                <a:gd name="T6" fmla="*/ 21 w 1274"/>
                <a:gd name="T7" fmla="*/ 2 h 35"/>
                <a:gd name="T8" fmla="*/ 1252 w 1274"/>
                <a:gd name="T9" fmla="*/ 2 h 35"/>
                <a:gd name="T10" fmla="*/ 1252 w 1274"/>
                <a:gd name="T11" fmla="*/ 2 h 35"/>
                <a:gd name="T12" fmla="*/ 1252 w 1274"/>
                <a:gd name="T13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4" h="35">
                  <a:moveTo>
                    <a:pt x="1252" y="32"/>
                  </a:moveTo>
                  <a:lnTo>
                    <a:pt x="21" y="32"/>
                  </a:lnTo>
                  <a:lnTo>
                    <a:pt x="21" y="32"/>
                  </a:lnTo>
                  <a:cubicBezTo>
                    <a:pt x="0" y="34"/>
                    <a:pt x="0" y="0"/>
                    <a:pt x="21" y="2"/>
                  </a:cubicBezTo>
                  <a:lnTo>
                    <a:pt x="1252" y="2"/>
                  </a:lnTo>
                  <a:lnTo>
                    <a:pt x="1252" y="2"/>
                  </a:lnTo>
                  <a:cubicBezTo>
                    <a:pt x="1273" y="0"/>
                    <a:pt x="1273" y="34"/>
                    <a:pt x="1252" y="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107">
              <a:extLst>
                <a:ext uri="{FF2B5EF4-FFF2-40B4-BE49-F238E27FC236}">
                  <a16:creationId xmlns:a16="http://schemas.microsoft.com/office/drawing/2014/main" id="{7F6C782E-11CB-F849-B9D0-FB9E7F3C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138" y="3694113"/>
              <a:ext cx="144462" cy="144462"/>
            </a:xfrm>
            <a:custGeom>
              <a:avLst/>
              <a:gdLst>
                <a:gd name="T0" fmla="*/ 401 w 402"/>
                <a:gd name="T1" fmla="*/ 193 h 402"/>
                <a:gd name="T2" fmla="*/ 401 w 402"/>
                <a:gd name="T3" fmla="*/ 193 h 402"/>
                <a:gd name="T4" fmla="*/ 282 w 402"/>
                <a:gd name="T5" fmla="*/ 371 h 402"/>
                <a:gd name="T6" fmla="*/ 282 w 402"/>
                <a:gd name="T7" fmla="*/ 371 h 402"/>
                <a:gd name="T8" fmla="*/ 72 w 402"/>
                <a:gd name="T9" fmla="*/ 330 h 402"/>
                <a:gd name="T10" fmla="*/ 72 w 402"/>
                <a:gd name="T11" fmla="*/ 330 h 402"/>
                <a:gd name="T12" fmla="*/ 30 w 402"/>
                <a:gd name="T13" fmla="*/ 119 h 402"/>
                <a:gd name="T14" fmla="*/ 30 w 402"/>
                <a:gd name="T15" fmla="*/ 119 h 402"/>
                <a:gd name="T16" fmla="*/ 208 w 402"/>
                <a:gd name="T17" fmla="*/ 0 h 402"/>
                <a:gd name="T18" fmla="*/ 208 w 402"/>
                <a:gd name="T19" fmla="*/ 0 h 402"/>
                <a:gd name="T20" fmla="*/ 401 w 402"/>
                <a:gd name="T21" fmla="*/ 19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2" h="402">
                  <a:moveTo>
                    <a:pt x="401" y="193"/>
                  </a:moveTo>
                  <a:lnTo>
                    <a:pt x="401" y="193"/>
                  </a:lnTo>
                  <a:cubicBezTo>
                    <a:pt x="401" y="272"/>
                    <a:pt x="354" y="342"/>
                    <a:pt x="282" y="371"/>
                  </a:cubicBezTo>
                  <a:lnTo>
                    <a:pt x="282" y="371"/>
                  </a:lnTo>
                  <a:cubicBezTo>
                    <a:pt x="210" y="401"/>
                    <a:pt x="127" y="385"/>
                    <a:pt x="72" y="330"/>
                  </a:cubicBezTo>
                  <a:lnTo>
                    <a:pt x="72" y="330"/>
                  </a:lnTo>
                  <a:cubicBezTo>
                    <a:pt x="17" y="275"/>
                    <a:pt x="0" y="192"/>
                    <a:pt x="30" y="119"/>
                  </a:cubicBezTo>
                  <a:lnTo>
                    <a:pt x="30" y="119"/>
                  </a:lnTo>
                  <a:cubicBezTo>
                    <a:pt x="60" y="47"/>
                    <a:pt x="130" y="0"/>
                    <a:pt x="208" y="0"/>
                  </a:cubicBezTo>
                  <a:lnTo>
                    <a:pt x="208" y="0"/>
                  </a:lnTo>
                  <a:cubicBezTo>
                    <a:pt x="315" y="0"/>
                    <a:pt x="401" y="87"/>
                    <a:pt x="401" y="1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id="{914C0D19-7BD2-384A-8FD5-3817851B0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825" y="3735388"/>
              <a:ext cx="77788" cy="53975"/>
            </a:xfrm>
            <a:custGeom>
              <a:avLst/>
              <a:gdLst>
                <a:gd name="T0" fmla="*/ 77 w 214"/>
                <a:gd name="T1" fmla="*/ 149 h 150"/>
                <a:gd name="T2" fmla="*/ 77 w 214"/>
                <a:gd name="T3" fmla="*/ 149 h 150"/>
                <a:gd name="T4" fmla="*/ 77 w 214"/>
                <a:gd name="T5" fmla="*/ 149 h 150"/>
                <a:gd name="T6" fmla="*/ 66 w 214"/>
                <a:gd name="T7" fmla="*/ 144 h 150"/>
                <a:gd name="T8" fmla="*/ 14 w 214"/>
                <a:gd name="T9" fmla="*/ 84 h 150"/>
                <a:gd name="T10" fmla="*/ 14 w 214"/>
                <a:gd name="T11" fmla="*/ 84 h 150"/>
                <a:gd name="T12" fmla="*/ 36 w 214"/>
                <a:gd name="T13" fmla="*/ 65 h 150"/>
                <a:gd name="T14" fmla="*/ 78 w 214"/>
                <a:gd name="T15" fmla="*/ 112 h 150"/>
                <a:gd name="T16" fmla="*/ 179 w 214"/>
                <a:gd name="T17" fmla="*/ 14 h 150"/>
                <a:gd name="T18" fmla="*/ 179 w 214"/>
                <a:gd name="T19" fmla="*/ 14 h 150"/>
                <a:gd name="T20" fmla="*/ 199 w 214"/>
                <a:gd name="T21" fmla="*/ 35 h 150"/>
                <a:gd name="T22" fmla="*/ 87 w 214"/>
                <a:gd name="T23" fmla="*/ 144 h 150"/>
                <a:gd name="T24" fmla="*/ 87 w 214"/>
                <a:gd name="T25" fmla="*/ 144 h 150"/>
                <a:gd name="T26" fmla="*/ 77 w 214"/>
                <a:gd name="T2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150">
                  <a:moveTo>
                    <a:pt x="77" y="149"/>
                  </a:moveTo>
                  <a:lnTo>
                    <a:pt x="77" y="149"/>
                  </a:lnTo>
                  <a:lnTo>
                    <a:pt x="77" y="149"/>
                  </a:lnTo>
                  <a:cubicBezTo>
                    <a:pt x="73" y="148"/>
                    <a:pt x="69" y="147"/>
                    <a:pt x="66" y="144"/>
                  </a:cubicBezTo>
                  <a:lnTo>
                    <a:pt x="14" y="84"/>
                  </a:lnTo>
                  <a:lnTo>
                    <a:pt x="14" y="84"/>
                  </a:lnTo>
                  <a:cubicBezTo>
                    <a:pt x="0" y="69"/>
                    <a:pt x="23" y="49"/>
                    <a:pt x="36" y="65"/>
                  </a:cubicBezTo>
                  <a:lnTo>
                    <a:pt x="78" y="112"/>
                  </a:lnTo>
                  <a:lnTo>
                    <a:pt x="179" y="14"/>
                  </a:lnTo>
                  <a:lnTo>
                    <a:pt x="179" y="14"/>
                  </a:lnTo>
                  <a:cubicBezTo>
                    <a:pt x="193" y="0"/>
                    <a:pt x="213" y="21"/>
                    <a:pt x="199" y="35"/>
                  </a:cubicBezTo>
                  <a:lnTo>
                    <a:pt x="87" y="144"/>
                  </a:lnTo>
                  <a:lnTo>
                    <a:pt x="87" y="144"/>
                  </a:lnTo>
                  <a:cubicBezTo>
                    <a:pt x="84" y="147"/>
                    <a:pt x="81" y="149"/>
                    <a:pt x="77" y="1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id="{C0F8F87D-7CDA-0947-9DF7-0AB1D9462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138" y="3241675"/>
              <a:ext cx="482600" cy="198438"/>
            </a:xfrm>
            <a:custGeom>
              <a:avLst/>
              <a:gdLst>
                <a:gd name="T0" fmla="*/ 57 w 1341"/>
                <a:gd name="T1" fmla="*/ 0 h 553"/>
                <a:gd name="T2" fmla="*/ 1283 w 1341"/>
                <a:gd name="T3" fmla="*/ 0 h 553"/>
                <a:gd name="T4" fmla="*/ 1283 w 1341"/>
                <a:gd name="T5" fmla="*/ 0 h 553"/>
                <a:gd name="T6" fmla="*/ 1340 w 1341"/>
                <a:gd name="T7" fmla="*/ 57 h 553"/>
                <a:gd name="T8" fmla="*/ 1340 w 1341"/>
                <a:gd name="T9" fmla="*/ 495 h 553"/>
                <a:gd name="T10" fmla="*/ 1340 w 1341"/>
                <a:gd name="T11" fmla="*/ 495 h 553"/>
                <a:gd name="T12" fmla="*/ 1283 w 1341"/>
                <a:gd name="T13" fmla="*/ 552 h 553"/>
                <a:gd name="T14" fmla="*/ 57 w 1341"/>
                <a:gd name="T15" fmla="*/ 552 h 553"/>
                <a:gd name="T16" fmla="*/ 57 w 1341"/>
                <a:gd name="T17" fmla="*/ 552 h 553"/>
                <a:gd name="T18" fmla="*/ 0 w 1341"/>
                <a:gd name="T19" fmla="*/ 495 h 553"/>
                <a:gd name="T20" fmla="*/ 0 w 1341"/>
                <a:gd name="T21" fmla="*/ 57 h 553"/>
                <a:gd name="T22" fmla="*/ 0 w 1341"/>
                <a:gd name="T23" fmla="*/ 57 h 553"/>
                <a:gd name="T24" fmla="*/ 57 w 1341"/>
                <a:gd name="T25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1" h="553">
                  <a:moveTo>
                    <a:pt x="57" y="0"/>
                  </a:moveTo>
                  <a:lnTo>
                    <a:pt x="1283" y="0"/>
                  </a:lnTo>
                  <a:lnTo>
                    <a:pt x="1283" y="0"/>
                  </a:lnTo>
                  <a:cubicBezTo>
                    <a:pt x="1315" y="0"/>
                    <a:pt x="1340" y="25"/>
                    <a:pt x="1340" y="57"/>
                  </a:cubicBezTo>
                  <a:lnTo>
                    <a:pt x="1340" y="495"/>
                  </a:lnTo>
                  <a:lnTo>
                    <a:pt x="1340" y="495"/>
                  </a:lnTo>
                  <a:cubicBezTo>
                    <a:pt x="1340" y="527"/>
                    <a:pt x="1315" y="552"/>
                    <a:pt x="1283" y="552"/>
                  </a:cubicBezTo>
                  <a:lnTo>
                    <a:pt x="57" y="552"/>
                  </a:lnTo>
                  <a:lnTo>
                    <a:pt x="57" y="552"/>
                  </a:lnTo>
                  <a:cubicBezTo>
                    <a:pt x="25" y="552"/>
                    <a:pt x="0" y="527"/>
                    <a:pt x="0" y="495"/>
                  </a:cubicBezTo>
                  <a:lnTo>
                    <a:pt x="0" y="57"/>
                  </a:lnTo>
                  <a:lnTo>
                    <a:pt x="0" y="57"/>
                  </a:lnTo>
                  <a:cubicBezTo>
                    <a:pt x="0" y="25"/>
                    <a:pt x="25" y="0"/>
                    <a:pt x="5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id="{1D3E6150-2546-344B-B7A3-A04B724A9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875" y="3394075"/>
              <a:ext cx="127000" cy="127000"/>
            </a:xfrm>
            <a:custGeom>
              <a:avLst/>
              <a:gdLst>
                <a:gd name="T0" fmla="*/ 0 w 352"/>
                <a:gd name="T1" fmla="*/ 46 h 352"/>
                <a:gd name="T2" fmla="*/ 0 w 352"/>
                <a:gd name="T3" fmla="*/ 351 h 352"/>
                <a:gd name="T4" fmla="*/ 351 w 352"/>
                <a:gd name="T5" fmla="*/ 0 h 352"/>
                <a:gd name="T6" fmla="*/ 351 w 352"/>
                <a:gd name="T7" fmla="*/ 0 h 352"/>
                <a:gd name="T8" fmla="*/ 0 w 352"/>
                <a:gd name="T9" fmla="*/ 4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352">
                  <a:moveTo>
                    <a:pt x="0" y="46"/>
                  </a:moveTo>
                  <a:lnTo>
                    <a:pt x="0" y="351"/>
                  </a:lnTo>
                  <a:lnTo>
                    <a:pt x="351" y="0"/>
                  </a:lnTo>
                  <a:lnTo>
                    <a:pt x="351" y="0"/>
                  </a:lnTo>
                  <a:cubicBezTo>
                    <a:pt x="351" y="0"/>
                    <a:pt x="7" y="46"/>
                    <a:pt x="0" y="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111">
              <a:extLst>
                <a:ext uri="{FF2B5EF4-FFF2-40B4-BE49-F238E27FC236}">
                  <a16:creationId xmlns:a16="http://schemas.microsoft.com/office/drawing/2014/main" id="{782A433F-8960-4444-BD81-6433F41C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538" y="3262313"/>
              <a:ext cx="433387" cy="160337"/>
            </a:xfrm>
            <a:custGeom>
              <a:avLst/>
              <a:gdLst>
                <a:gd name="T0" fmla="*/ 48 w 1203"/>
                <a:gd name="T1" fmla="*/ 0 h 445"/>
                <a:gd name="T2" fmla="*/ 1153 w 1203"/>
                <a:gd name="T3" fmla="*/ 0 h 445"/>
                <a:gd name="T4" fmla="*/ 1153 w 1203"/>
                <a:gd name="T5" fmla="*/ 0 h 445"/>
                <a:gd name="T6" fmla="*/ 1202 w 1203"/>
                <a:gd name="T7" fmla="*/ 49 h 445"/>
                <a:gd name="T8" fmla="*/ 1202 w 1203"/>
                <a:gd name="T9" fmla="*/ 395 h 445"/>
                <a:gd name="T10" fmla="*/ 1202 w 1203"/>
                <a:gd name="T11" fmla="*/ 395 h 445"/>
                <a:gd name="T12" fmla="*/ 1153 w 1203"/>
                <a:gd name="T13" fmla="*/ 444 h 445"/>
                <a:gd name="T14" fmla="*/ 48 w 1203"/>
                <a:gd name="T15" fmla="*/ 444 h 445"/>
                <a:gd name="T16" fmla="*/ 48 w 1203"/>
                <a:gd name="T17" fmla="*/ 444 h 445"/>
                <a:gd name="T18" fmla="*/ 0 w 1203"/>
                <a:gd name="T19" fmla="*/ 395 h 445"/>
                <a:gd name="T20" fmla="*/ 0 w 1203"/>
                <a:gd name="T21" fmla="*/ 49 h 445"/>
                <a:gd name="T22" fmla="*/ 0 w 1203"/>
                <a:gd name="T23" fmla="*/ 49 h 445"/>
                <a:gd name="T24" fmla="*/ 48 w 1203"/>
                <a:gd name="T2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3" h="445">
                  <a:moveTo>
                    <a:pt x="48" y="0"/>
                  </a:moveTo>
                  <a:lnTo>
                    <a:pt x="1153" y="0"/>
                  </a:lnTo>
                  <a:lnTo>
                    <a:pt x="1153" y="0"/>
                  </a:lnTo>
                  <a:cubicBezTo>
                    <a:pt x="1180" y="0"/>
                    <a:pt x="1202" y="22"/>
                    <a:pt x="1202" y="49"/>
                  </a:cubicBezTo>
                  <a:lnTo>
                    <a:pt x="1202" y="395"/>
                  </a:lnTo>
                  <a:lnTo>
                    <a:pt x="1202" y="395"/>
                  </a:lnTo>
                  <a:cubicBezTo>
                    <a:pt x="1202" y="422"/>
                    <a:pt x="1180" y="444"/>
                    <a:pt x="1153" y="444"/>
                  </a:cubicBezTo>
                  <a:lnTo>
                    <a:pt x="48" y="444"/>
                  </a:lnTo>
                  <a:lnTo>
                    <a:pt x="48" y="444"/>
                  </a:lnTo>
                  <a:cubicBezTo>
                    <a:pt x="22" y="444"/>
                    <a:pt x="0" y="422"/>
                    <a:pt x="0" y="395"/>
                  </a:cubicBezTo>
                  <a:lnTo>
                    <a:pt x="0" y="49"/>
                  </a:lnTo>
                  <a:lnTo>
                    <a:pt x="0" y="49"/>
                  </a:lnTo>
                  <a:cubicBezTo>
                    <a:pt x="0" y="22"/>
                    <a:pt x="22" y="0"/>
                    <a:pt x="4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112">
              <a:extLst>
                <a:ext uri="{FF2B5EF4-FFF2-40B4-BE49-F238E27FC236}">
                  <a16:creationId xmlns:a16="http://schemas.microsoft.com/office/drawing/2014/main" id="{26E0BE6B-C5CB-F04B-9AB5-F16B4449B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525" y="3282950"/>
              <a:ext cx="219075" cy="19050"/>
            </a:xfrm>
            <a:custGeom>
              <a:avLst/>
              <a:gdLst>
                <a:gd name="T0" fmla="*/ 577 w 607"/>
                <a:gd name="T1" fmla="*/ 49 h 52"/>
                <a:gd name="T2" fmla="*/ 34 w 607"/>
                <a:gd name="T3" fmla="*/ 49 h 52"/>
                <a:gd name="T4" fmla="*/ 34 w 607"/>
                <a:gd name="T5" fmla="*/ 49 h 52"/>
                <a:gd name="T6" fmla="*/ 34 w 607"/>
                <a:gd name="T7" fmla="*/ 1 h 52"/>
                <a:gd name="T8" fmla="*/ 577 w 607"/>
                <a:gd name="T9" fmla="*/ 1 h 52"/>
                <a:gd name="T10" fmla="*/ 577 w 607"/>
                <a:gd name="T11" fmla="*/ 1 h 52"/>
                <a:gd name="T12" fmla="*/ 577 w 607"/>
                <a:gd name="T13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7" h="52">
                  <a:moveTo>
                    <a:pt x="577" y="49"/>
                  </a:moveTo>
                  <a:lnTo>
                    <a:pt x="34" y="49"/>
                  </a:lnTo>
                  <a:lnTo>
                    <a:pt x="34" y="49"/>
                  </a:lnTo>
                  <a:cubicBezTo>
                    <a:pt x="0" y="51"/>
                    <a:pt x="0" y="0"/>
                    <a:pt x="34" y="1"/>
                  </a:cubicBezTo>
                  <a:lnTo>
                    <a:pt x="577" y="1"/>
                  </a:lnTo>
                  <a:lnTo>
                    <a:pt x="577" y="1"/>
                  </a:lnTo>
                  <a:cubicBezTo>
                    <a:pt x="606" y="3"/>
                    <a:pt x="606" y="47"/>
                    <a:pt x="577" y="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113">
              <a:extLst>
                <a:ext uri="{FF2B5EF4-FFF2-40B4-BE49-F238E27FC236}">
                  <a16:creationId xmlns:a16="http://schemas.microsoft.com/office/drawing/2014/main" id="{C119002C-05DE-DC4A-868D-F33372863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324225"/>
              <a:ext cx="371475" cy="9525"/>
            </a:xfrm>
            <a:custGeom>
              <a:avLst/>
              <a:gdLst>
                <a:gd name="T0" fmla="*/ 13 w 1034"/>
                <a:gd name="T1" fmla="*/ 0 h 28"/>
                <a:gd name="T2" fmla="*/ 1020 w 1034"/>
                <a:gd name="T3" fmla="*/ 0 h 28"/>
                <a:gd name="T4" fmla="*/ 1020 w 1034"/>
                <a:gd name="T5" fmla="*/ 0 h 28"/>
                <a:gd name="T6" fmla="*/ 1033 w 1034"/>
                <a:gd name="T7" fmla="*/ 14 h 28"/>
                <a:gd name="T8" fmla="*/ 1033 w 1034"/>
                <a:gd name="T9" fmla="*/ 14 h 28"/>
                <a:gd name="T10" fmla="*/ 1033 w 1034"/>
                <a:gd name="T11" fmla="*/ 14 h 28"/>
                <a:gd name="T12" fmla="*/ 1020 w 1034"/>
                <a:gd name="T13" fmla="*/ 27 h 28"/>
                <a:gd name="T14" fmla="*/ 13 w 1034"/>
                <a:gd name="T15" fmla="*/ 27 h 28"/>
                <a:gd name="T16" fmla="*/ 13 w 1034"/>
                <a:gd name="T17" fmla="*/ 27 h 28"/>
                <a:gd name="T18" fmla="*/ 0 w 1034"/>
                <a:gd name="T19" fmla="*/ 14 h 28"/>
                <a:gd name="T20" fmla="*/ 0 w 1034"/>
                <a:gd name="T21" fmla="*/ 14 h 28"/>
                <a:gd name="T22" fmla="*/ 0 w 1034"/>
                <a:gd name="T23" fmla="*/ 14 h 28"/>
                <a:gd name="T24" fmla="*/ 13 w 1034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28">
                  <a:moveTo>
                    <a:pt x="13" y="0"/>
                  </a:moveTo>
                  <a:lnTo>
                    <a:pt x="1020" y="0"/>
                  </a:lnTo>
                  <a:lnTo>
                    <a:pt x="1020" y="0"/>
                  </a:lnTo>
                  <a:cubicBezTo>
                    <a:pt x="1027" y="0"/>
                    <a:pt x="1033" y="6"/>
                    <a:pt x="1033" y="14"/>
                  </a:cubicBezTo>
                  <a:lnTo>
                    <a:pt x="1033" y="14"/>
                  </a:lnTo>
                  <a:lnTo>
                    <a:pt x="1033" y="14"/>
                  </a:lnTo>
                  <a:cubicBezTo>
                    <a:pt x="1033" y="21"/>
                    <a:pt x="1027" y="27"/>
                    <a:pt x="1020" y="27"/>
                  </a:cubicBezTo>
                  <a:lnTo>
                    <a:pt x="13" y="27"/>
                  </a:lnTo>
                  <a:lnTo>
                    <a:pt x="13" y="27"/>
                  </a:lnTo>
                  <a:cubicBezTo>
                    <a:pt x="5" y="27"/>
                    <a:pt x="0" y="21"/>
                    <a:pt x="0" y="14"/>
                  </a:cubicBezTo>
                  <a:lnTo>
                    <a:pt x="0" y="14"/>
                  </a:lnTo>
                  <a:lnTo>
                    <a:pt x="0" y="14"/>
                  </a:lnTo>
                  <a:cubicBezTo>
                    <a:pt x="0" y="6"/>
                    <a:pt x="5" y="0"/>
                    <a:pt x="1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114">
              <a:extLst>
                <a:ext uri="{FF2B5EF4-FFF2-40B4-BE49-F238E27FC236}">
                  <a16:creationId xmlns:a16="http://schemas.microsoft.com/office/drawing/2014/main" id="{9B9B226C-8541-AC44-BFA5-8D825E324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343275"/>
              <a:ext cx="371475" cy="9525"/>
            </a:xfrm>
            <a:custGeom>
              <a:avLst/>
              <a:gdLst>
                <a:gd name="T0" fmla="*/ 13 w 1034"/>
                <a:gd name="T1" fmla="*/ 0 h 28"/>
                <a:gd name="T2" fmla="*/ 1020 w 1034"/>
                <a:gd name="T3" fmla="*/ 0 h 28"/>
                <a:gd name="T4" fmla="*/ 1020 w 1034"/>
                <a:gd name="T5" fmla="*/ 0 h 28"/>
                <a:gd name="T6" fmla="*/ 1033 w 1034"/>
                <a:gd name="T7" fmla="*/ 13 h 28"/>
                <a:gd name="T8" fmla="*/ 1033 w 1034"/>
                <a:gd name="T9" fmla="*/ 14 h 28"/>
                <a:gd name="T10" fmla="*/ 1033 w 1034"/>
                <a:gd name="T11" fmla="*/ 14 h 28"/>
                <a:gd name="T12" fmla="*/ 1020 w 1034"/>
                <a:gd name="T13" fmla="*/ 27 h 28"/>
                <a:gd name="T14" fmla="*/ 13 w 1034"/>
                <a:gd name="T15" fmla="*/ 27 h 28"/>
                <a:gd name="T16" fmla="*/ 13 w 1034"/>
                <a:gd name="T17" fmla="*/ 27 h 28"/>
                <a:gd name="T18" fmla="*/ 0 w 1034"/>
                <a:gd name="T19" fmla="*/ 14 h 28"/>
                <a:gd name="T20" fmla="*/ 0 w 1034"/>
                <a:gd name="T21" fmla="*/ 13 h 28"/>
                <a:gd name="T22" fmla="*/ 0 w 1034"/>
                <a:gd name="T23" fmla="*/ 13 h 28"/>
                <a:gd name="T24" fmla="*/ 13 w 1034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28">
                  <a:moveTo>
                    <a:pt x="13" y="0"/>
                  </a:moveTo>
                  <a:lnTo>
                    <a:pt x="1020" y="0"/>
                  </a:lnTo>
                  <a:lnTo>
                    <a:pt x="1020" y="0"/>
                  </a:lnTo>
                  <a:cubicBezTo>
                    <a:pt x="1027" y="0"/>
                    <a:pt x="1033" y="6"/>
                    <a:pt x="1033" y="13"/>
                  </a:cubicBezTo>
                  <a:lnTo>
                    <a:pt x="1033" y="14"/>
                  </a:lnTo>
                  <a:lnTo>
                    <a:pt x="1033" y="14"/>
                  </a:lnTo>
                  <a:cubicBezTo>
                    <a:pt x="1033" y="21"/>
                    <a:pt x="1027" y="27"/>
                    <a:pt x="1020" y="27"/>
                  </a:cubicBezTo>
                  <a:lnTo>
                    <a:pt x="13" y="27"/>
                  </a:lnTo>
                  <a:lnTo>
                    <a:pt x="13" y="27"/>
                  </a:lnTo>
                  <a:cubicBezTo>
                    <a:pt x="5" y="27"/>
                    <a:pt x="0" y="21"/>
                    <a:pt x="0" y="14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5" y="0"/>
                    <a:pt x="1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115">
              <a:extLst>
                <a:ext uri="{FF2B5EF4-FFF2-40B4-BE49-F238E27FC236}">
                  <a16:creationId xmlns:a16="http://schemas.microsoft.com/office/drawing/2014/main" id="{A86B6632-62F1-4F43-93D1-20F4627C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25" y="3395663"/>
              <a:ext cx="20638" cy="19050"/>
            </a:xfrm>
            <a:custGeom>
              <a:avLst/>
              <a:gdLst>
                <a:gd name="T0" fmla="*/ 13 w 59"/>
                <a:gd name="T1" fmla="*/ 0 h 53"/>
                <a:gd name="T2" fmla="*/ 46 w 59"/>
                <a:gd name="T3" fmla="*/ 0 h 53"/>
                <a:gd name="T4" fmla="*/ 46 w 59"/>
                <a:gd name="T5" fmla="*/ 0 h 53"/>
                <a:gd name="T6" fmla="*/ 58 w 59"/>
                <a:gd name="T7" fmla="*/ 13 h 53"/>
                <a:gd name="T8" fmla="*/ 58 w 59"/>
                <a:gd name="T9" fmla="*/ 40 h 53"/>
                <a:gd name="T10" fmla="*/ 58 w 59"/>
                <a:gd name="T11" fmla="*/ 40 h 53"/>
                <a:gd name="T12" fmla="*/ 46 w 59"/>
                <a:gd name="T13" fmla="*/ 52 h 53"/>
                <a:gd name="T14" fmla="*/ 13 w 59"/>
                <a:gd name="T15" fmla="*/ 52 h 53"/>
                <a:gd name="T16" fmla="*/ 13 w 59"/>
                <a:gd name="T17" fmla="*/ 52 h 53"/>
                <a:gd name="T18" fmla="*/ 0 w 59"/>
                <a:gd name="T19" fmla="*/ 40 h 53"/>
                <a:gd name="T20" fmla="*/ 0 w 59"/>
                <a:gd name="T21" fmla="*/ 13 h 53"/>
                <a:gd name="T22" fmla="*/ 0 w 59"/>
                <a:gd name="T23" fmla="*/ 13 h 53"/>
                <a:gd name="T24" fmla="*/ 13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13" y="0"/>
                  </a:moveTo>
                  <a:lnTo>
                    <a:pt x="46" y="0"/>
                  </a:lnTo>
                  <a:lnTo>
                    <a:pt x="46" y="0"/>
                  </a:lnTo>
                  <a:cubicBezTo>
                    <a:pt x="53" y="0"/>
                    <a:pt x="58" y="5"/>
                    <a:pt x="58" y="13"/>
                  </a:cubicBezTo>
                  <a:lnTo>
                    <a:pt x="58" y="40"/>
                  </a:lnTo>
                  <a:lnTo>
                    <a:pt x="58" y="40"/>
                  </a:lnTo>
                  <a:cubicBezTo>
                    <a:pt x="58" y="47"/>
                    <a:pt x="53" y="52"/>
                    <a:pt x="46" y="52"/>
                  </a:cubicBezTo>
                  <a:lnTo>
                    <a:pt x="13" y="52"/>
                  </a:lnTo>
                  <a:lnTo>
                    <a:pt x="13" y="52"/>
                  </a:lnTo>
                  <a:cubicBezTo>
                    <a:pt x="6" y="52"/>
                    <a:pt x="0" y="47"/>
                    <a:pt x="0" y="40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116">
              <a:extLst>
                <a:ext uri="{FF2B5EF4-FFF2-40B4-BE49-F238E27FC236}">
                  <a16:creationId xmlns:a16="http://schemas.microsoft.com/office/drawing/2014/main" id="{388A350F-7644-3545-85DC-ADEDEA96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025" y="3395663"/>
              <a:ext cx="20638" cy="19050"/>
            </a:xfrm>
            <a:custGeom>
              <a:avLst/>
              <a:gdLst>
                <a:gd name="T0" fmla="*/ 13 w 59"/>
                <a:gd name="T1" fmla="*/ 0 h 53"/>
                <a:gd name="T2" fmla="*/ 46 w 59"/>
                <a:gd name="T3" fmla="*/ 0 h 53"/>
                <a:gd name="T4" fmla="*/ 46 w 59"/>
                <a:gd name="T5" fmla="*/ 0 h 53"/>
                <a:gd name="T6" fmla="*/ 58 w 59"/>
                <a:gd name="T7" fmla="*/ 13 h 53"/>
                <a:gd name="T8" fmla="*/ 58 w 59"/>
                <a:gd name="T9" fmla="*/ 40 h 53"/>
                <a:gd name="T10" fmla="*/ 58 w 59"/>
                <a:gd name="T11" fmla="*/ 40 h 53"/>
                <a:gd name="T12" fmla="*/ 46 w 59"/>
                <a:gd name="T13" fmla="*/ 52 h 53"/>
                <a:gd name="T14" fmla="*/ 13 w 59"/>
                <a:gd name="T15" fmla="*/ 52 h 53"/>
                <a:gd name="T16" fmla="*/ 13 w 59"/>
                <a:gd name="T17" fmla="*/ 52 h 53"/>
                <a:gd name="T18" fmla="*/ 0 w 59"/>
                <a:gd name="T19" fmla="*/ 40 h 53"/>
                <a:gd name="T20" fmla="*/ 0 w 59"/>
                <a:gd name="T21" fmla="*/ 13 h 53"/>
                <a:gd name="T22" fmla="*/ 0 w 59"/>
                <a:gd name="T23" fmla="*/ 13 h 53"/>
                <a:gd name="T24" fmla="*/ 13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13" y="0"/>
                  </a:moveTo>
                  <a:lnTo>
                    <a:pt x="46" y="0"/>
                  </a:lnTo>
                  <a:lnTo>
                    <a:pt x="46" y="0"/>
                  </a:lnTo>
                  <a:cubicBezTo>
                    <a:pt x="53" y="0"/>
                    <a:pt x="58" y="5"/>
                    <a:pt x="58" y="13"/>
                  </a:cubicBezTo>
                  <a:lnTo>
                    <a:pt x="58" y="40"/>
                  </a:lnTo>
                  <a:lnTo>
                    <a:pt x="58" y="40"/>
                  </a:lnTo>
                  <a:cubicBezTo>
                    <a:pt x="58" y="47"/>
                    <a:pt x="53" y="52"/>
                    <a:pt x="46" y="52"/>
                  </a:cubicBezTo>
                  <a:lnTo>
                    <a:pt x="13" y="52"/>
                  </a:lnTo>
                  <a:lnTo>
                    <a:pt x="13" y="52"/>
                  </a:lnTo>
                  <a:cubicBezTo>
                    <a:pt x="6" y="52"/>
                    <a:pt x="0" y="47"/>
                    <a:pt x="0" y="40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117">
              <a:extLst>
                <a:ext uri="{FF2B5EF4-FFF2-40B4-BE49-F238E27FC236}">
                  <a16:creationId xmlns:a16="http://schemas.microsoft.com/office/drawing/2014/main" id="{AFDEED07-70EF-634D-818C-780F8E4D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5" y="3395663"/>
              <a:ext cx="20638" cy="19050"/>
            </a:xfrm>
            <a:custGeom>
              <a:avLst/>
              <a:gdLst>
                <a:gd name="T0" fmla="*/ 13 w 59"/>
                <a:gd name="T1" fmla="*/ 0 h 53"/>
                <a:gd name="T2" fmla="*/ 45 w 59"/>
                <a:gd name="T3" fmla="*/ 0 h 53"/>
                <a:gd name="T4" fmla="*/ 45 w 59"/>
                <a:gd name="T5" fmla="*/ 0 h 53"/>
                <a:gd name="T6" fmla="*/ 58 w 59"/>
                <a:gd name="T7" fmla="*/ 13 h 53"/>
                <a:gd name="T8" fmla="*/ 58 w 59"/>
                <a:gd name="T9" fmla="*/ 40 h 53"/>
                <a:gd name="T10" fmla="*/ 58 w 59"/>
                <a:gd name="T11" fmla="*/ 40 h 53"/>
                <a:gd name="T12" fmla="*/ 45 w 59"/>
                <a:gd name="T13" fmla="*/ 52 h 53"/>
                <a:gd name="T14" fmla="*/ 13 w 59"/>
                <a:gd name="T15" fmla="*/ 52 h 53"/>
                <a:gd name="T16" fmla="*/ 13 w 59"/>
                <a:gd name="T17" fmla="*/ 52 h 53"/>
                <a:gd name="T18" fmla="*/ 0 w 59"/>
                <a:gd name="T19" fmla="*/ 40 h 53"/>
                <a:gd name="T20" fmla="*/ 0 w 59"/>
                <a:gd name="T21" fmla="*/ 13 h 53"/>
                <a:gd name="T22" fmla="*/ 0 w 59"/>
                <a:gd name="T23" fmla="*/ 13 h 53"/>
                <a:gd name="T24" fmla="*/ 13 w 59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3">
                  <a:moveTo>
                    <a:pt x="13" y="0"/>
                  </a:moveTo>
                  <a:lnTo>
                    <a:pt x="45" y="0"/>
                  </a:lnTo>
                  <a:lnTo>
                    <a:pt x="45" y="0"/>
                  </a:lnTo>
                  <a:cubicBezTo>
                    <a:pt x="53" y="0"/>
                    <a:pt x="58" y="5"/>
                    <a:pt x="58" y="13"/>
                  </a:cubicBezTo>
                  <a:lnTo>
                    <a:pt x="58" y="40"/>
                  </a:lnTo>
                  <a:lnTo>
                    <a:pt x="58" y="40"/>
                  </a:lnTo>
                  <a:cubicBezTo>
                    <a:pt x="58" y="47"/>
                    <a:pt x="53" y="52"/>
                    <a:pt x="45" y="52"/>
                  </a:cubicBezTo>
                  <a:lnTo>
                    <a:pt x="13" y="52"/>
                  </a:lnTo>
                  <a:lnTo>
                    <a:pt x="13" y="52"/>
                  </a:lnTo>
                  <a:cubicBezTo>
                    <a:pt x="6" y="52"/>
                    <a:pt x="0" y="47"/>
                    <a:pt x="0" y="40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44" name="Conector recto 79">
            <a:extLst>
              <a:ext uri="{FF2B5EF4-FFF2-40B4-BE49-F238E27FC236}">
                <a16:creationId xmlns:a16="http://schemas.microsoft.com/office/drawing/2014/main" id="{91148059-EA0A-624F-9610-2D4205B620AD}"/>
              </a:ext>
            </a:extLst>
          </p:cNvPr>
          <p:cNvCxnSpPr/>
          <p:nvPr/>
        </p:nvCxnSpPr>
        <p:spPr>
          <a:xfrm>
            <a:off x="2432951" y="5911685"/>
            <a:ext cx="44149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80">
            <a:extLst>
              <a:ext uri="{FF2B5EF4-FFF2-40B4-BE49-F238E27FC236}">
                <a16:creationId xmlns:a16="http://schemas.microsoft.com/office/drawing/2014/main" id="{EFCF99D2-5760-994A-9878-E9700C64A56D}"/>
              </a:ext>
            </a:extLst>
          </p:cNvPr>
          <p:cNvCxnSpPr/>
          <p:nvPr/>
        </p:nvCxnSpPr>
        <p:spPr>
          <a:xfrm>
            <a:off x="7735309" y="5941581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81">
            <a:extLst>
              <a:ext uri="{FF2B5EF4-FFF2-40B4-BE49-F238E27FC236}">
                <a16:creationId xmlns:a16="http://schemas.microsoft.com/office/drawing/2014/main" id="{48D89B3F-71A7-0849-B969-E4CAC7B0B073}"/>
              </a:ext>
            </a:extLst>
          </p:cNvPr>
          <p:cNvCxnSpPr/>
          <p:nvPr/>
        </p:nvCxnSpPr>
        <p:spPr>
          <a:xfrm>
            <a:off x="2432951" y="9781571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84">
            <a:extLst>
              <a:ext uri="{FF2B5EF4-FFF2-40B4-BE49-F238E27FC236}">
                <a16:creationId xmlns:a16="http://schemas.microsoft.com/office/drawing/2014/main" id="{A6D95F0D-1C59-BC4D-86C8-F15A3731D678}"/>
              </a:ext>
            </a:extLst>
          </p:cNvPr>
          <p:cNvCxnSpPr/>
          <p:nvPr/>
        </p:nvCxnSpPr>
        <p:spPr>
          <a:xfrm>
            <a:off x="7735309" y="9781571"/>
            <a:ext cx="44149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B0F1B1-0274-8544-979F-528097CED8DC}"/>
              </a:ext>
            </a:extLst>
          </p:cNvPr>
          <p:cNvGrpSpPr/>
          <p:nvPr/>
        </p:nvGrpSpPr>
        <p:grpSpPr>
          <a:xfrm>
            <a:off x="2334288" y="4941181"/>
            <a:ext cx="4138374" cy="3728546"/>
            <a:chOff x="8171269" y="10491269"/>
            <a:chExt cx="5966200" cy="372854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5E3827-FAF4-434C-A05E-1D93067EEE97}"/>
                </a:ext>
              </a:extLst>
            </p:cNvPr>
            <p:cNvSpPr txBox="1"/>
            <p:nvPr/>
          </p:nvSpPr>
          <p:spPr>
            <a:xfrm>
              <a:off x="8313508" y="11911491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7837D43-27B5-3844-B477-CC9D4917E1C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Technology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61108E-23A5-4643-A2BC-19B4D19CD249}"/>
              </a:ext>
            </a:extLst>
          </p:cNvPr>
          <p:cNvGrpSpPr/>
          <p:nvPr/>
        </p:nvGrpSpPr>
        <p:grpSpPr>
          <a:xfrm>
            <a:off x="7773796" y="4941181"/>
            <a:ext cx="4138374" cy="3721904"/>
            <a:chOff x="8171269" y="10491269"/>
            <a:chExt cx="5966200" cy="372190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36BD75-0493-DC47-8672-6EA611C9045A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84A98C-9553-6F41-8DBD-B8AC9B3514B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B0940D-3EBB-264B-B266-C7D56EEB0D8C}"/>
              </a:ext>
            </a:extLst>
          </p:cNvPr>
          <p:cNvGrpSpPr/>
          <p:nvPr/>
        </p:nvGrpSpPr>
        <p:grpSpPr>
          <a:xfrm>
            <a:off x="2334288" y="8786350"/>
            <a:ext cx="4138374" cy="3728546"/>
            <a:chOff x="8171269" y="10491269"/>
            <a:chExt cx="5966200" cy="372854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C67822-0954-FE47-A65E-47FADC5A6DD7}"/>
                </a:ext>
              </a:extLst>
            </p:cNvPr>
            <p:cNvSpPr txBox="1"/>
            <p:nvPr/>
          </p:nvSpPr>
          <p:spPr>
            <a:xfrm>
              <a:off x="8313508" y="11911491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2C90A6F-56AA-BF4A-9776-2A8E5A7096D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D780CC9-5192-3D4A-A11A-D23B65AC1C8E}"/>
              </a:ext>
            </a:extLst>
          </p:cNvPr>
          <p:cNvGrpSpPr/>
          <p:nvPr/>
        </p:nvGrpSpPr>
        <p:grpSpPr>
          <a:xfrm>
            <a:off x="7773796" y="8786350"/>
            <a:ext cx="4138374" cy="3721904"/>
            <a:chOff x="8171269" y="10491269"/>
            <a:chExt cx="5966200" cy="372190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3F9595-5B8E-ED4E-AC03-7400C72C7A81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BA1D32-D65F-EE47-AD7A-74B00F2797CA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Homework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222">
            <a:extLst>
              <a:ext uri="{FF2B5EF4-FFF2-40B4-BE49-F238E27FC236}">
                <a16:creationId xmlns:a16="http://schemas.microsoft.com/office/drawing/2014/main" id="{BF4A0036-453B-CA44-938D-7005439D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686" y="5275384"/>
            <a:ext cx="7280747" cy="4339648"/>
          </a:xfrm>
          <a:custGeom>
            <a:avLst/>
            <a:gdLst>
              <a:gd name="T0" fmla="*/ 31 w 1563"/>
              <a:gd name="T1" fmla="*/ 0 h 932"/>
              <a:gd name="T2" fmla="*/ 1531 w 1563"/>
              <a:gd name="T3" fmla="*/ 0 h 932"/>
              <a:gd name="T4" fmla="*/ 1531 w 1563"/>
              <a:gd name="T5" fmla="*/ 0 h 932"/>
              <a:gd name="T6" fmla="*/ 1562 w 1563"/>
              <a:gd name="T7" fmla="*/ 31 h 932"/>
              <a:gd name="T8" fmla="*/ 1562 w 1563"/>
              <a:gd name="T9" fmla="*/ 900 h 932"/>
              <a:gd name="T10" fmla="*/ 1562 w 1563"/>
              <a:gd name="T11" fmla="*/ 900 h 932"/>
              <a:gd name="T12" fmla="*/ 1531 w 1563"/>
              <a:gd name="T13" fmla="*/ 931 h 932"/>
              <a:gd name="T14" fmla="*/ 31 w 1563"/>
              <a:gd name="T15" fmla="*/ 931 h 932"/>
              <a:gd name="T16" fmla="*/ 31 w 1563"/>
              <a:gd name="T17" fmla="*/ 931 h 932"/>
              <a:gd name="T18" fmla="*/ 0 w 1563"/>
              <a:gd name="T19" fmla="*/ 900 h 932"/>
              <a:gd name="T20" fmla="*/ 0 w 1563"/>
              <a:gd name="T21" fmla="*/ 31 h 932"/>
              <a:gd name="T22" fmla="*/ 0 w 1563"/>
              <a:gd name="T23" fmla="*/ 31 h 932"/>
              <a:gd name="T24" fmla="*/ 31 w 1563"/>
              <a:gd name="T25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932">
                <a:moveTo>
                  <a:pt x="31" y="0"/>
                </a:moveTo>
                <a:lnTo>
                  <a:pt x="1531" y="0"/>
                </a:lnTo>
                <a:lnTo>
                  <a:pt x="1531" y="0"/>
                </a:lnTo>
                <a:cubicBezTo>
                  <a:pt x="1548" y="0"/>
                  <a:pt x="1562" y="14"/>
                  <a:pt x="1562" y="31"/>
                </a:cubicBezTo>
                <a:lnTo>
                  <a:pt x="1562" y="900"/>
                </a:lnTo>
                <a:lnTo>
                  <a:pt x="1562" y="900"/>
                </a:lnTo>
                <a:cubicBezTo>
                  <a:pt x="1562" y="917"/>
                  <a:pt x="1548" y="931"/>
                  <a:pt x="1531" y="931"/>
                </a:cubicBezTo>
                <a:lnTo>
                  <a:pt x="31" y="931"/>
                </a:lnTo>
                <a:lnTo>
                  <a:pt x="31" y="931"/>
                </a:lnTo>
                <a:cubicBezTo>
                  <a:pt x="14" y="931"/>
                  <a:pt x="0" y="917"/>
                  <a:pt x="0" y="900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223">
            <a:extLst>
              <a:ext uri="{FF2B5EF4-FFF2-40B4-BE49-F238E27FC236}">
                <a16:creationId xmlns:a16="http://schemas.microsoft.com/office/drawing/2014/main" id="{FF73AB54-3571-0544-8E65-4F02EBC8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918" y="5974665"/>
            <a:ext cx="6848845" cy="3516964"/>
          </a:xfrm>
          <a:custGeom>
            <a:avLst/>
            <a:gdLst>
              <a:gd name="T0" fmla="*/ 27 w 1467"/>
              <a:gd name="T1" fmla="*/ 0 h 753"/>
              <a:gd name="T2" fmla="*/ 1439 w 1467"/>
              <a:gd name="T3" fmla="*/ 0 h 753"/>
              <a:gd name="T4" fmla="*/ 1439 w 1467"/>
              <a:gd name="T5" fmla="*/ 0 h 753"/>
              <a:gd name="T6" fmla="*/ 1466 w 1467"/>
              <a:gd name="T7" fmla="*/ 27 h 753"/>
              <a:gd name="T8" fmla="*/ 1466 w 1467"/>
              <a:gd name="T9" fmla="*/ 725 h 753"/>
              <a:gd name="T10" fmla="*/ 1466 w 1467"/>
              <a:gd name="T11" fmla="*/ 725 h 753"/>
              <a:gd name="T12" fmla="*/ 1439 w 1467"/>
              <a:gd name="T13" fmla="*/ 752 h 753"/>
              <a:gd name="T14" fmla="*/ 27 w 1467"/>
              <a:gd name="T15" fmla="*/ 752 h 753"/>
              <a:gd name="T16" fmla="*/ 27 w 1467"/>
              <a:gd name="T17" fmla="*/ 752 h 753"/>
              <a:gd name="T18" fmla="*/ 0 w 1467"/>
              <a:gd name="T19" fmla="*/ 725 h 753"/>
              <a:gd name="T20" fmla="*/ 0 w 1467"/>
              <a:gd name="T21" fmla="*/ 27 h 753"/>
              <a:gd name="T22" fmla="*/ 0 w 1467"/>
              <a:gd name="T23" fmla="*/ 27 h 753"/>
              <a:gd name="T24" fmla="*/ 27 w 1467"/>
              <a:gd name="T25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7" h="753">
                <a:moveTo>
                  <a:pt x="27" y="0"/>
                </a:moveTo>
                <a:lnTo>
                  <a:pt x="1439" y="0"/>
                </a:lnTo>
                <a:lnTo>
                  <a:pt x="1439" y="0"/>
                </a:lnTo>
                <a:cubicBezTo>
                  <a:pt x="1454" y="0"/>
                  <a:pt x="1466" y="12"/>
                  <a:pt x="1466" y="27"/>
                </a:cubicBezTo>
                <a:lnTo>
                  <a:pt x="1466" y="725"/>
                </a:lnTo>
                <a:lnTo>
                  <a:pt x="1466" y="725"/>
                </a:lnTo>
                <a:cubicBezTo>
                  <a:pt x="1466" y="740"/>
                  <a:pt x="1454" y="752"/>
                  <a:pt x="1439" y="752"/>
                </a:cubicBezTo>
                <a:lnTo>
                  <a:pt x="27" y="752"/>
                </a:lnTo>
                <a:lnTo>
                  <a:pt x="27" y="752"/>
                </a:lnTo>
                <a:cubicBezTo>
                  <a:pt x="12" y="752"/>
                  <a:pt x="0" y="740"/>
                  <a:pt x="0" y="725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224">
            <a:extLst>
              <a:ext uri="{FF2B5EF4-FFF2-40B4-BE49-F238E27FC236}">
                <a16:creationId xmlns:a16="http://schemas.microsoft.com/office/drawing/2014/main" id="{6A37905F-26CE-6D43-A5B4-0636F0E5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86" y="5522189"/>
            <a:ext cx="287939" cy="246805"/>
          </a:xfrm>
          <a:custGeom>
            <a:avLst/>
            <a:gdLst>
              <a:gd name="T0" fmla="*/ 13 w 60"/>
              <a:gd name="T1" fmla="*/ 0 h 53"/>
              <a:gd name="T2" fmla="*/ 46 w 60"/>
              <a:gd name="T3" fmla="*/ 0 h 53"/>
              <a:gd name="T4" fmla="*/ 46 w 60"/>
              <a:gd name="T5" fmla="*/ 0 h 53"/>
              <a:gd name="T6" fmla="*/ 59 w 60"/>
              <a:gd name="T7" fmla="*/ 12 h 53"/>
              <a:gd name="T8" fmla="*/ 59 w 60"/>
              <a:gd name="T9" fmla="*/ 39 h 53"/>
              <a:gd name="T10" fmla="*/ 59 w 60"/>
              <a:gd name="T11" fmla="*/ 39 h 53"/>
              <a:gd name="T12" fmla="*/ 46 w 60"/>
              <a:gd name="T13" fmla="*/ 52 h 53"/>
              <a:gd name="T14" fmla="*/ 13 w 60"/>
              <a:gd name="T15" fmla="*/ 52 h 53"/>
              <a:gd name="T16" fmla="*/ 13 w 60"/>
              <a:gd name="T17" fmla="*/ 52 h 53"/>
              <a:gd name="T18" fmla="*/ 0 w 60"/>
              <a:gd name="T19" fmla="*/ 39 h 53"/>
              <a:gd name="T20" fmla="*/ 0 w 60"/>
              <a:gd name="T21" fmla="*/ 12 h 53"/>
              <a:gd name="T22" fmla="*/ 0 w 60"/>
              <a:gd name="T23" fmla="*/ 12 h 53"/>
              <a:gd name="T24" fmla="*/ 13 w 60"/>
              <a:gd name="T2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53">
                <a:moveTo>
                  <a:pt x="13" y="0"/>
                </a:moveTo>
                <a:lnTo>
                  <a:pt x="46" y="0"/>
                </a:lnTo>
                <a:lnTo>
                  <a:pt x="46" y="0"/>
                </a:lnTo>
                <a:cubicBezTo>
                  <a:pt x="53" y="0"/>
                  <a:pt x="59" y="5"/>
                  <a:pt x="59" y="12"/>
                </a:cubicBezTo>
                <a:lnTo>
                  <a:pt x="59" y="39"/>
                </a:lnTo>
                <a:lnTo>
                  <a:pt x="59" y="39"/>
                </a:lnTo>
                <a:cubicBezTo>
                  <a:pt x="59" y="46"/>
                  <a:pt x="53" y="52"/>
                  <a:pt x="46" y="52"/>
                </a:cubicBezTo>
                <a:lnTo>
                  <a:pt x="13" y="52"/>
                </a:lnTo>
                <a:lnTo>
                  <a:pt x="13" y="52"/>
                </a:lnTo>
                <a:cubicBezTo>
                  <a:pt x="6" y="52"/>
                  <a:pt x="0" y="46"/>
                  <a:pt x="0" y="39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6" y="0"/>
                  <a:pt x="1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225">
            <a:extLst>
              <a:ext uri="{FF2B5EF4-FFF2-40B4-BE49-F238E27FC236}">
                <a16:creationId xmlns:a16="http://schemas.microsoft.com/office/drawing/2014/main" id="{278930DD-D037-244F-8E41-B13635AA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96" y="5522189"/>
            <a:ext cx="287939" cy="246805"/>
          </a:xfrm>
          <a:custGeom>
            <a:avLst/>
            <a:gdLst>
              <a:gd name="T0" fmla="*/ 13 w 60"/>
              <a:gd name="T1" fmla="*/ 0 h 53"/>
              <a:gd name="T2" fmla="*/ 46 w 60"/>
              <a:gd name="T3" fmla="*/ 0 h 53"/>
              <a:gd name="T4" fmla="*/ 46 w 60"/>
              <a:gd name="T5" fmla="*/ 0 h 53"/>
              <a:gd name="T6" fmla="*/ 59 w 60"/>
              <a:gd name="T7" fmla="*/ 12 h 53"/>
              <a:gd name="T8" fmla="*/ 59 w 60"/>
              <a:gd name="T9" fmla="*/ 39 h 53"/>
              <a:gd name="T10" fmla="*/ 59 w 60"/>
              <a:gd name="T11" fmla="*/ 39 h 53"/>
              <a:gd name="T12" fmla="*/ 46 w 60"/>
              <a:gd name="T13" fmla="*/ 52 h 53"/>
              <a:gd name="T14" fmla="*/ 13 w 60"/>
              <a:gd name="T15" fmla="*/ 52 h 53"/>
              <a:gd name="T16" fmla="*/ 13 w 60"/>
              <a:gd name="T17" fmla="*/ 52 h 53"/>
              <a:gd name="T18" fmla="*/ 0 w 60"/>
              <a:gd name="T19" fmla="*/ 39 h 53"/>
              <a:gd name="T20" fmla="*/ 0 w 60"/>
              <a:gd name="T21" fmla="*/ 12 h 53"/>
              <a:gd name="T22" fmla="*/ 0 w 60"/>
              <a:gd name="T23" fmla="*/ 12 h 53"/>
              <a:gd name="T24" fmla="*/ 13 w 60"/>
              <a:gd name="T2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53">
                <a:moveTo>
                  <a:pt x="13" y="0"/>
                </a:moveTo>
                <a:lnTo>
                  <a:pt x="46" y="0"/>
                </a:lnTo>
                <a:lnTo>
                  <a:pt x="46" y="0"/>
                </a:lnTo>
                <a:cubicBezTo>
                  <a:pt x="53" y="0"/>
                  <a:pt x="59" y="5"/>
                  <a:pt x="59" y="12"/>
                </a:cubicBezTo>
                <a:lnTo>
                  <a:pt x="59" y="39"/>
                </a:lnTo>
                <a:lnTo>
                  <a:pt x="59" y="39"/>
                </a:lnTo>
                <a:cubicBezTo>
                  <a:pt x="59" y="46"/>
                  <a:pt x="53" y="52"/>
                  <a:pt x="46" y="52"/>
                </a:cubicBezTo>
                <a:lnTo>
                  <a:pt x="13" y="52"/>
                </a:lnTo>
                <a:lnTo>
                  <a:pt x="13" y="52"/>
                </a:lnTo>
                <a:cubicBezTo>
                  <a:pt x="6" y="52"/>
                  <a:pt x="0" y="46"/>
                  <a:pt x="0" y="39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6" y="0"/>
                  <a:pt x="1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226">
            <a:extLst>
              <a:ext uri="{FF2B5EF4-FFF2-40B4-BE49-F238E27FC236}">
                <a16:creationId xmlns:a16="http://schemas.microsoft.com/office/drawing/2014/main" id="{5AF50D5E-C476-9742-9E3D-755547DC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406" y="5522189"/>
            <a:ext cx="267379" cy="246805"/>
          </a:xfrm>
          <a:custGeom>
            <a:avLst/>
            <a:gdLst>
              <a:gd name="T0" fmla="*/ 13 w 59"/>
              <a:gd name="T1" fmla="*/ 0 h 53"/>
              <a:gd name="T2" fmla="*/ 46 w 59"/>
              <a:gd name="T3" fmla="*/ 0 h 53"/>
              <a:gd name="T4" fmla="*/ 46 w 59"/>
              <a:gd name="T5" fmla="*/ 0 h 53"/>
              <a:gd name="T6" fmla="*/ 58 w 59"/>
              <a:gd name="T7" fmla="*/ 12 h 53"/>
              <a:gd name="T8" fmla="*/ 58 w 59"/>
              <a:gd name="T9" fmla="*/ 39 h 53"/>
              <a:gd name="T10" fmla="*/ 58 w 59"/>
              <a:gd name="T11" fmla="*/ 39 h 53"/>
              <a:gd name="T12" fmla="*/ 46 w 59"/>
              <a:gd name="T13" fmla="*/ 52 h 53"/>
              <a:gd name="T14" fmla="*/ 13 w 59"/>
              <a:gd name="T15" fmla="*/ 52 h 53"/>
              <a:gd name="T16" fmla="*/ 13 w 59"/>
              <a:gd name="T17" fmla="*/ 52 h 53"/>
              <a:gd name="T18" fmla="*/ 0 w 59"/>
              <a:gd name="T19" fmla="*/ 39 h 53"/>
              <a:gd name="T20" fmla="*/ 0 w 59"/>
              <a:gd name="T21" fmla="*/ 12 h 53"/>
              <a:gd name="T22" fmla="*/ 0 w 59"/>
              <a:gd name="T23" fmla="*/ 12 h 53"/>
              <a:gd name="T24" fmla="*/ 13 w 59"/>
              <a:gd name="T2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" h="53">
                <a:moveTo>
                  <a:pt x="13" y="0"/>
                </a:moveTo>
                <a:lnTo>
                  <a:pt x="46" y="0"/>
                </a:lnTo>
                <a:lnTo>
                  <a:pt x="46" y="0"/>
                </a:lnTo>
                <a:cubicBezTo>
                  <a:pt x="53" y="0"/>
                  <a:pt x="58" y="5"/>
                  <a:pt x="58" y="12"/>
                </a:cubicBezTo>
                <a:lnTo>
                  <a:pt x="58" y="39"/>
                </a:lnTo>
                <a:lnTo>
                  <a:pt x="58" y="39"/>
                </a:lnTo>
                <a:cubicBezTo>
                  <a:pt x="58" y="46"/>
                  <a:pt x="53" y="52"/>
                  <a:pt x="46" y="52"/>
                </a:cubicBezTo>
                <a:lnTo>
                  <a:pt x="13" y="52"/>
                </a:lnTo>
                <a:lnTo>
                  <a:pt x="13" y="52"/>
                </a:lnTo>
                <a:cubicBezTo>
                  <a:pt x="6" y="52"/>
                  <a:pt x="0" y="46"/>
                  <a:pt x="0" y="39"/>
                </a:cubicBezTo>
                <a:lnTo>
                  <a:pt x="0" y="12"/>
                </a:lnTo>
                <a:lnTo>
                  <a:pt x="0" y="12"/>
                </a:lnTo>
                <a:cubicBezTo>
                  <a:pt x="0" y="5"/>
                  <a:pt x="6" y="0"/>
                  <a:pt x="1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227">
            <a:extLst>
              <a:ext uri="{FF2B5EF4-FFF2-40B4-BE49-F238E27FC236}">
                <a16:creationId xmlns:a16="http://schemas.microsoft.com/office/drawing/2014/main" id="{60D597D8-753D-3C42-9694-A9B89297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22" y="6180336"/>
            <a:ext cx="6375795" cy="3105623"/>
          </a:xfrm>
          <a:custGeom>
            <a:avLst/>
            <a:gdLst>
              <a:gd name="T0" fmla="*/ 1366 w 1367"/>
              <a:gd name="T1" fmla="*/ 664 h 665"/>
              <a:gd name="T2" fmla="*/ 0 w 1367"/>
              <a:gd name="T3" fmla="*/ 664 h 665"/>
              <a:gd name="T4" fmla="*/ 0 w 1367"/>
              <a:gd name="T5" fmla="*/ 0 h 665"/>
              <a:gd name="T6" fmla="*/ 1366 w 1367"/>
              <a:gd name="T7" fmla="*/ 0 h 665"/>
              <a:gd name="T8" fmla="*/ 1366 w 1367"/>
              <a:gd name="T9" fmla="*/ 664 h 665"/>
              <a:gd name="T10" fmla="*/ 4 w 1367"/>
              <a:gd name="T11" fmla="*/ 659 h 665"/>
              <a:gd name="T12" fmla="*/ 1361 w 1367"/>
              <a:gd name="T13" fmla="*/ 659 h 665"/>
              <a:gd name="T14" fmla="*/ 1361 w 1367"/>
              <a:gd name="T15" fmla="*/ 5 h 665"/>
              <a:gd name="T16" fmla="*/ 4 w 1367"/>
              <a:gd name="T17" fmla="*/ 5 h 665"/>
              <a:gd name="T18" fmla="*/ 4 w 1367"/>
              <a:gd name="T19" fmla="*/ 659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7" h="665">
                <a:moveTo>
                  <a:pt x="1366" y="664"/>
                </a:moveTo>
                <a:lnTo>
                  <a:pt x="0" y="664"/>
                </a:lnTo>
                <a:lnTo>
                  <a:pt x="0" y="0"/>
                </a:lnTo>
                <a:lnTo>
                  <a:pt x="1366" y="0"/>
                </a:lnTo>
                <a:lnTo>
                  <a:pt x="1366" y="664"/>
                </a:lnTo>
                <a:close/>
                <a:moveTo>
                  <a:pt x="4" y="659"/>
                </a:moveTo>
                <a:lnTo>
                  <a:pt x="1361" y="659"/>
                </a:lnTo>
                <a:lnTo>
                  <a:pt x="1361" y="5"/>
                </a:lnTo>
                <a:lnTo>
                  <a:pt x="4" y="5"/>
                </a:lnTo>
                <a:lnTo>
                  <a:pt x="4" y="6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228">
            <a:extLst>
              <a:ext uri="{FF2B5EF4-FFF2-40B4-BE49-F238E27FC236}">
                <a16:creationId xmlns:a16="http://schemas.microsoft.com/office/drawing/2014/main" id="{ABA3CF45-DE74-F247-8240-5B48E4E7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22" y="8648385"/>
            <a:ext cx="6355235" cy="20561"/>
          </a:xfrm>
          <a:custGeom>
            <a:avLst/>
            <a:gdLst>
              <a:gd name="T0" fmla="*/ 0 w 1363"/>
              <a:gd name="T1" fmla="*/ 0 h 6"/>
              <a:gd name="T2" fmla="*/ 1362 w 1363"/>
              <a:gd name="T3" fmla="*/ 0 h 6"/>
              <a:gd name="T4" fmla="*/ 1362 w 1363"/>
              <a:gd name="T5" fmla="*/ 5 h 6"/>
              <a:gd name="T6" fmla="*/ 0 w 1363"/>
              <a:gd name="T7" fmla="*/ 5 h 6"/>
              <a:gd name="T8" fmla="*/ 0 w 1363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6">
                <a:moveTo>
                  <a:pt x="0" y="0"/>
                </a:moveTo>
                <a:lnTo>
                  <a:pt x="1362" y="0"/>
                </a:lnTo>
                <a:lnTo>
                  <a:pt x="1362" y="5"/>
                </a:lnTo>
                <a:lnTo>
                  <a:pt x="0" y="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229">
            <a:extLst>
              <a:ext uri="{FF2B5EF4-FFF2-40B4-BE49-F238E27FC236}">
                <a16:creationId xmlns:a16="http://schemas.microsoft.com/office/drawing/2014/main" id="{6F70FC14-FEBB-8346-9A1F-9048B3E1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22" y="8031373"/>
            <a:ext cx="6355235" cy="20561"/>
          </a:xfrm>
          <a:custGeom>
            <a:avLst/>
            <a:gdLst>
              <a:gd name="T0" fmla="*/ 0 w 1363"/>
              <a:gd name="T1" fmla="*/ 0 h 6"/>
              <a:gd name="T2" fmla="*/ 1362 w 1363"/>
              <a:gd name="T3" fmla="*/ 0 h 6"/>
              <a:gd name="T4" fmla="*/ 1362 w 1363"/>
              <a:gd name="T5" fmla="*/ 5 h 6"/>
              <a:gd name="T6" fmla="*/ 0 w 1363"/>
              <a:gd name="T7" fmla="*/ 5 h 6"/>
              <a:gd name="T8" fmla="*/ 0 w 1363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6">
                <a:moveTo>
                  <a:pt x="0" y="0"/>
                </a:moveTo>
                <a:lnTo>
                  <a:pt x="1362" y="0"/>
                </a:lnTo>
                <a:lnTo>
                  <a:pt x="1362" y="5"/>
                </a:lnTo>
                <a:lnTo>
                  <a:pt x="0" y="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230">
            <a:extLst>
              <a:ext uri="{FF2B5EF4-FFF2-40B4-BE49-F238E27FC236}">
                <a16:creationId xmlns:a16="http://schemas.microsoft.com/office/drawing/2014/main" id="{E504C991-CDB2-294A-AD20-C0E76ED5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22" y="7414360"/>
            <a:ext cx="6355235" cy="20561"/>
          </a:xfrm>
          <a:custGeom>
            <a:avLst/>
            <a:gdLst>
              <a:gd name="T0" fmla="*/ 0 w 1363"/>
              <a:gd name="T1" fmla="*/ 0 h 6"/>
              <a:gd name="T2" fmla="*/ 1362 w 1363"/>
              <a:gd name="T3" fmla="*/ 0 h 6"/>
              <a:gd name="T4" fmla="*/ 1362 w 1363"/>
              <a:gd name="T5" fmla="*/ 5 h 6"/>
              <a:gd name="T6" fmla="*/ 0 w 1363"/>
              <a:gd name="T7" fmla="*/ 5 h 6"/>
              <a:gd name="T8" fmla="*/ 0 w 1363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6">
                <a:moveTo>
                  <a:pt x="0" y="0"/>
                </a:moveTo>
                <a:lnTo>
                  <a:pt x="1362" y="0"/>
                </a:lnTo>
                <a:lnTo>
                  <a:pt x="1362" y="5"/>
                </a:lnTo>
                <a:lnTo>
                  <a:pt x="0" y="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231">
            <a:extLst>
              <a:ext uri="{FF2B5EF4-FFF2-40B4-BE49-F238E27FC236}">
                <a16:creationId xmlns:a16="http://schemas.microsoft.com/office/drawing/2014/main" id="{6C7FC71F-61D6-9D4A-8B66-0565F848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22" y="6797348"/>
            <a:ext cx="6355235" cy="20561"/>
          </a:xfrm>
          <a:custGeom>
            <a:avLst/>
            <a:gdLst>
              <a:gd name="T0" fmla="*/ 0 w 1363"/>
              <a:gd name="T1" fmla="*/ 0 h 6"/>
              <a:gd name="T2" fmla="*/ 1362 w 1363"/>
              <a:gd name="T3" fmla="*/ 0 h 6"/>
              <a:gd name="T4" fmla="*/ 1362 w 1363"/>
              <a:gd name="T5" fmla="*/ 5 h 6"/>
              <a:gd name="T6" fmla="*/ 0 w 1363"/>
              <a:gd name="T7" fmla="*/ 5 h 6"/>
              <a:gd name="T8" fmla="*/ 0 w 1363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6">
                <a:moveTo>
                  <a:pt x="0" y="0"/>
                </a:moveTo>
                <a:lnTo>
                  <a:pt x="1362" y="0"/>
                </a:lnTo>
                <a:lnTo>
                  <a:pt x="1362" y="5"/>
                </a:lnTo>
                <a:lnTo>
                  <a:pt x="0" y="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232">
            <a:extLst>
              <a:ext uri="{FF2B5EF4-FFF2-40B4-BE49-F238E27FC236}">
                <a16:creationId xmlns:a16="http://schemas.microsoft.com/office/drawing/2014/main" id="{52B03479-2725-6E46-9B52-D02F2DCD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432" y="6200896"/>
            <a:ext cx="20574" cy="3085062"/>
          </a:xfrm>
          <a:custGeom>
            <a:avLst/>
            <a:gdLst>
              <a:gd name="T0" fmla="*/ 0 w 6"/>
              <a:gd name="T1" fmla="*/ 0 h 660"/>
              <a:gd name="T2" fmla="*/ 5 w 6"/>
              <a:gd name="T3" fmla="*/ 0 h 660"/>
              <a:gd name="T4" fmla="*/ 5 w 6"/>
              <a:gd name="T5" fmla="*/ 659 h 660"/>
              <a:gd name="T6" fmla="*/ 0 w 6"/>
              <a:gd name="T7" fmla="*/ 659 h 660"/>
              <a:gd name="T8" fmla="*/ 0 w 6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0">
                <a:moveTo>
                  <a:pt x="0" y="0"/>
                </a:moveTo>
                <a:lnTo>
                  <a:pt x="5" y="0"/>
                </a:lnTo>
                <a:lnTo>
                  <a:pt x="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233">
            <a:extLst>
              <a:ext uri="{FF2B5EF4-FFF2-40B4-BE49-F238E27FC236}">
                <a16:creationId xmlns:a16="http://schemas.microsoft.com/office/drawing/2014/main" id="{D31120A8-BB5C-E543-A05D-153961D4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480" y="6200896"/>
            <a:ext cx="20574" cy="3085062"/>
          </a:xfrm>
          <a:custGeom>
            <a:avLst/>
            <a:gdLst>
              <a:gd name="T0" fmla="*/ 0 w 6"/>
              <a:gd name="T1" fmla="*/ 0 h 660"/>
              <a:gd name="T2" fmla="*/ 5 w 6"/>
              <a:gd name="T3" fmla="*/ 0 h 660"/>
              <a:gd name="T4" fmla="*/ 5 w 6"/>
              <a:gd name="T5" fmla="*/ 659 h 660"/>
              <a:gd name="T6" fmla="*/ 0 w 6"/>
              <a:gd name="T7" fmla="*/ 659 h 660"/>
              <a:gd name="T8" fmla="*/ 0 w 6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0">
                <a:moveTo>
                  <a:pt x="0" y="0"/>
                </a:moveTo>
                <a:lnTo>
                  <a:pt x="5" y="0"/>
                </a:lnTo>
                <a:lnTo>
                  <a:pt x="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34">
            <a:extLst>
              <a:ext uri="{FF2B5EF4-FFF2-40B4-BE49-F238E27FC236}">
                <a16:creationId xmlns:a16="http://schemas.microsoft.com/office/drawing/2014/main" id="{C5D1555C-5EA2-2F4E-8BAC-31BC2368F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29" y="6200896"/>
            <a:ext cx="20574" cy="3085062"/>
          </a:xfrm>
          <a:custGeom>
            <a:avLst/>
            <a:gdLst>
              <a:gd name="T0" fmla="*/ 0 w 6"/>
              <a:gd name="T1" fmla="*/ 0 h 660"/>
              <a:gd name="T2" fmla="*/ 5 w 6"/>
              <a:gd name="T3" fmla="*/ 0 h 660"/>
              <a:gd name="T4" fmla="*/ 5 w 6"/>
              <a:gd name="T5" fmla="*/ 659 h 660"/>
              <a:gd name="T6" fmla="*/ 0 w 6"/>
              <a:gd name="T7" fmla="*/ 659 h 660"/>
              <a:gd name="T8" fmla="*/ 0 w 6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0">
                <a:moveTo>
                  <a:pt x="0" y="0"/>
                </a:moveTo>
                <a:lnTo>
                  <a:pt x="5" y="0"/>
                </a:lnTo>
                <a:lnTo>
                  <a:pt x="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94772B42-7166-E547-8BAC-03E71AED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577" y="6200896"/>
            <a:ext cx="20574" cy="3085062"/>
          </a:xfrm>
          <a:custGeom>
            <a:avLst/>
            <a:gdLst>
              <a:gd name="T0" fmla="*/ 0 w 6"/>
              <a:gd name="T1" fmla="*/ 0 h 660"/>
              <a:gd name="T2" fmla="*/ 5 w 6"/>
              <a:gd name="T3" fmla="*/ 0 h 660"/>
              <a:gd name="T4" fmla="*/ 5 w 6"/>
              <a:gd name="T5" fmla="*/ 659 h 660"/>
              <a:gd name="T6" fmla="*/ 0 w 6"/>
              <a:gd name="T7" fmla="*/ 659 h 660"/>
              <a:gd name="T8" fmla="*/ 0 w 6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0">
                <a:moveTo>
                  <a:pt x="0" y="0"/>
                </a:moveTo>
                <a:lnTo>
                  <a:pt x="5" y="0"/>
                </a:lnTo>
                <a:lnTo>
                  <a:pt x="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236">
            <a:extLst>
              <a:ext uri="{FF2B5EF4-FFF2-40B4-BE49-F238E27FC236}">
                <a16:creationId xmlns:a16="http://schemas.microsoft.com/office/drawing/2014/main" id="{44E2768C-60CC-EB48-8568-3BD04E8D0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26" y="6200896"/>
            <a:ext cx="20574" cy="3085062"/>
          </a:xfrm>
          <a:custGeom>
            <a:avLst/>
            <a:gdLst>
              <a:gd name="T0" fmla="*/ 0 w 6"/>
              <a:gd name="T1" fmla="*/ 0 h 660"/>
              <a:gd name="T2" fmla="*/ 5 w 6"/>
              <a:gd name="T3" fmla="*/ 0 h 660"/>
              <a:gd name="T4" fmla="*/ 5 w 6"/>
              <a:gd name="T5" fmla="*/ 659 h 660"/>
              <a:gd name="T6" fmla="*/ 0 w 6"/>
              <a:gd name="T7" fmla="*/ 659 h 660"/>
              <a:gd name="T8" fmla="*/ 0 w 6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0">
                <a:moveTo>
                  <a:pt x="0" y="0"/>
                </a:moveTo>
                <a:lnTo>
                  <a:pt x="5" y="0"/>
                </a:lnTo>
                <a:lnTo>
                  <a:pt x="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237">
            <a:extLst>
              <a:ext uri="{FF2B5EF4-FFF2-40B4-BE49-F238E27FC236}">
                <a16:creationId xmlns:a16="http://schemas.microsoft.com/office/drawing/2014/main" id="{04B44CE0-D8A2-4044-8815-FC0FDDCC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74" y="6200896"/>
            <a:ext cx="20574" cy="3085062"/>
          </a:xfrm>
          <a:custGeom>
            <a:avLst/>
            <a:gdLst>
              <a:gd name="T0" fmla="*/ 0 w 6"/>
              <a:gd name="T1" fmla="*/ 0 h 660"/>
              <a:gd name="T2" fmla="*/ 5 w 6"/>
              <a:gd name="T3" fmla="*/ 0 h 660"/>
              <a:gd name="T4" fmla="*/ 5 w 6"/>
              <a:gd name="T5" fmla="*/ 659 h 660"/>
              <a:gd name="T6" fmla="*/ 0 w 6"/>
              <a:gd name="T7" fmla="*/ 659 h 660"/>
              <a:gd name="T8" fmla="*/ 0 w 6"/>
              <a:gd name="T9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60">
                <a:moveTo>
                  <a:pt x="0" y="0"/>
                </a:moveTo>
                <a:lnTo>
                  <a:pt x="5" y="0"/>
                </a:lnTo>
                <a:lnTo>
                  <a:pt x="5" y="659"/>
                </a:lnTo>
                <a:lnTo>
                  <a:pt x="0" y="65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238">
            <a:extLst>
              <a:ext uri="{FF2B5EF4-FFF2-40B4-BE49-F238E27FC236}">
                <a16:creationId xmlns:a16="http://schemas.microsoft.com/office/drawing/2014/main" id="{8DDAAB6F-0FBB-EF4D-BA84-B0596AFA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811" y="6283164"/>
            <a:ext cx="555305" cy="308513"/>
          </a:xfrm>
          <a:custGeom>
            <a:avLst/>
            <a:gdLst>
              <a:gd name="T0" fmla="*/ 88 w 120"/>
              <a:gd name="T1" fmla="*/ 64 h 65"/>
              <a:gd name="T2" fmla="*/ 42 w 120"/>
              <a:gd name="T3" fmla="*/ 64 h 65"/>
              <a:gd name="T4" fmla="*/ 42 w 120"/>
              <a:gd name="T5" fmla="*/ 64 h 65"/>
              <a:gd name="T6" fmla="*/ 42 w 120"/>
              <a:gd name="T7" fmla="*/ 0 h 65"/>
              <a:gd name="T8" fmla="*/ 88 w 120"/>
              <a:gd name="T9" fmla="*/ 0 h 65"/>
              <a:gd name="T10" fmla="*/ 88 w 120"/>
              <a:gd name="T11" fmla="*/ 0 h 65"/>
              <a:gd name="T12" fmla="*/ 119 w 120"/>
              <a:gd name="T13" fmla="*/ 32 h 65"/>
              <a:gd name="T14" fmla="*/ 119 w 120"/>
              <a:gd name="T15" fmla="*/ 32 h 65"/>
              <a:gd name="T16" fmla="*/ 88 w 120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65">
                <a:moveTo>
                  <a:pt x="88" y="64"/>
                </a:moveTo>
                <a:lnTo>
                  <a:pt x="42" y="64"/>
                </a:lnTo>
                <a:lnTo>
                  <a:pt x="42" y="64"/>
                </a:lnTo>
                <a:cubicBezTo>
                  <a:pt x="0" y="64"/>
                  <a:pt x="0" y="0"/>
                  <a:pt x="42" y="0"/>
                </a:cubicBezTo>
                <a:lnTo>
                  <a:pt x="88" y="0"/>
                </a:lnTo>
                <a:lnTo>
                  <a:pt x="88" y="0"/>
                </a:lnTo>
                <a:cubicBezTo>
                  <a:pt x="105" y="0"/>
                  <a:pt x="119" y="15"/>
                  <a:pt x="119" y="32"/>
                </a:cubicBezTo>
                <a:lnTo>
                  <a:pt x="119" y="32"/>
                </a:lnTo>
                <a:cubicBezTo>
                  <a:pt x="119" y="49"/>
                  <a:pt x="105" y="64"/>
                  <a:pt x="88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239">
            <a:extLst>
              <a:ext uri="{FF2B5EF4-FFF2-40B4-BE49-F238E27FC236}">
                <a16:creationId xmlns:a16="http://schemas.microsoft.com/office/drawing/2014/main" id="{51E7A586-0EF3-8247-B30A-898C1B00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505" y="7537763"/>
            <a:ext cx="514184" cy="308500"/>
          </a:xfrm>
          <a:custGeom>
            <a:avLst/>
            <a:gdLst>
              <a:gd name="T0" fmla="*/ 15 w 110"/>
              <a:gd name="T1" fmla="*/ 0 h 65"/>
              <a:gd name="T2" fmla="*/ 95 w 110"/>
              <a:gd name="T3" fmla="*/ 0 h 65"/>
              <a:gd name="T4" fmla="*/ 95 w 110"/>
              <a:gd name="T5" fmla="*/ 0 h 65"/>
              <a:gd name="T6" fmla="*/ 109 w 110"/>
              <a:gd name="T7" fmla="*/ 15 h 65"/>
              <a:gd name="T8" fmla="*/ 109 w 110"/>
              <a:gd name="T9" fmla="*/ 49 h 65"/>
              <a:gd name="T10" fmla="*/ 109 w 110"/>
              <a:gd name="T11" fmla="*/ 49 h 65"/>
              <a:gd name="T12" fmla="*/ 95 w 110"/>
              <a:gd name="T13" fmla="*/ 64 h 65"/>
              <a:gd name="T14" fmla="*/ 15 w 110"/>
              <a:gd name="T15" fmla="*/ 64 h 65"/>
              <a:gd name="T16" fmla="*/ 15 w 110"/>
              <a:gd name="T17" fmla="*/ 64 h 65"/>
              <a:gd name="T18" fmla="*/ 0 w 110"/>
              <a:gd name="T19" fmla="*/ 49 h 65"/>
              <a:gd name="T20" fmla="*/ 0 w 110"/>
              <a:gd name="T21" fmla="*/ 15 h 65"/>
              <a:gd name="T22" fmla="*/ 0 w 110"/>
              <a:gd name="T23" fmla="*/ 15 h 65"/>
              <a:gd name="T24" fmla="*/ 15 w 110"/>
              <a:gd name="T2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65">
                <a:moveTo>
                  <a:pt x="15" y="0"/>
                </a:moveTo>
                <a:lnTo>
                  <a:pt x="95" y="0"/>
                </a:lnTo>
                <a:lnTo>
                  <a:pt x="95" y="0"/>
                </a:lnTo>
                <a:cubicBezTo>
                  <a:pt x="103" y="0"/>
                  <a:pt x="109" y="7"/>
                  <a:pt x="109" y="15"/>
                </a:cubicBezTo>
                <a:lnTo>
                  <a:pt x="109" y="49"/>
                </a:lnTo>
                <a:lnTo>
                  <a:pt x="109" y="49"/>
                </a:lnTo>
                <a:cubicBezTo>
                  <a:pt x="109" y="57"/>
                  <a:pt x="103" y="64"/>
                  <a:pt x="95" y="64"/>
                </a:cubicBezTo>
                <a:lnTo>
                  <a:pt x="15" y="64"/>
                </a:lnTo>
                <a:lnTo>
                  <a:pt x="15" y="64"/>
                </a:lnTo>
                <a:cubicBezTo>
                  <a:pt x="7" y="64"/>
                  <a:pt x="0" y="57"/>
                  <a:pt x="0" y="49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240">
            <a:extLst>
              <a:ext uri="{FF2B5EF4-FFF2-40B4-BE49-F238E27FC236}">
                <a16:creationId xmlns:a16="http://schemas.microsoft.com/office/drawing/2014/main" id="{88463CC4-446C-694E-820D-F1046F31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516" y="6900177"/>
            <a:ext cx="699281" cy="452476"/>
          </a:xfrm>
          <a:custGeom>
            <a:avLst/>
            <a:gdLst>
              <a:gd name="T0" fmla="*/ 22 w 152"/>
              <a:gd name="T1" fmla="*/ 0 h 95"/>
              <a:gd name="T2" fmla="*/ 129 w 152"/>
              <a:gd name="T3" fmla="*/ 0 h 95"/>
              <a:gd name="T4" fmla="*/ 129 w 152"/>
              <a:gd name="T5" fmla="*/ 0 h 95"/>
              <a:gd name="T6" fmla="*/ 151 w 152"/>
              <a:gd name="T7" fmla="*/ 22 h 95"/>
              <a:gd name="T8" fmla="*/ 151 w 152"/>
              <a:gd name="T9" fmla="*/ 72 h 95"/>
              <a:gd name="T10" fmla="*/ 151 w 152"/>
              <a:gd name="T11" fmla="*/ 72 h 95"/>
              <a:gd name="T12" fmla="*/ 129 w 152"/>
              <a:gd name="T13" fmla="*/ 94 h 95"/>
              <a:gd name="T14" fmla="*/ 22 w 152"/>
              <a:gd name="T15" fmla="*/ 94 h 95"/>
              <a:gd name="T16" fmla="*/ 22 w 152"/>
              <a:gd name="T17" fmla="*/ 94 h 95"/>
              <a:gd name="T18" fmla="*/ 0 w 152"/>
              <a:gd name="T19" fmla="*/ 72 h 95"/>
              <a:gd name="T20" fmla="*/ 0 w 152"/>
              <a:gd name="T21" fmla="*/ 22 h 95"/>
              <a:gd name="T22" fmla="*/ 0 w 152"/>
              <a:gd name="T23" fmla="*/ 22 h 95"/>
              <a:gd name="T24" fmla="*/ 22 w 152"/>
              <a:gd name="T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95">
                <a:moveTo>
                  <a:pt x="22" y="0"/>
                </a:moveTo>
                <a:lnTo>
                  <a:pt x="129" y="0"/>
                </a:lnTo>
                <a:lnTo>
                  <a:pt x="129" y="0"/>
                </a:lnTo>
                <a:cubicBezTo>
                  <a:pt x="141" y="0"/>
                  <a:pt x="151" y="9"/>
                  <a:pt x="151" y="22"/>
                </a:cubicBezTo>
                <a:lnTo>
                  <a:pt x="151" y="72"/>
                </a:lnTo>
                <a:lnTo>
                  <a:pt x="151" y="72"/>
                </a:lnTo>
                <a:cubicBezTo>
                  <a:pt x="151" y="84"/>
                  <a:pt x="141" y="94"/>
                  <a:pt x="129" y="94"/>
                </a:cubicBezTo>
                <a:lnTo>
                  <a:pt x="22" y="94"/>
                </a:lnTo>
                <a:lnTo>
                  <a:pt x="22" y="94"/>
                </a:lnTo>
                <a:cubicBezTo>
                  <a:pt x="10" y="94"/>
                  <a:pt x="0" y="84"/>
                  <a:pt x="0" y="72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9"/>
                  <a:pt x="10" y="0"/>
                  <a:pt x="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241">
            <a:extLst>
              <a:ext uri="{FF2B5EF4-FFF2-40B4-BE49-F238E27FC236}">
                <a16:creationId xmlns:a16="http://schemas.microsoft.com/office/drawing/2014/main" id="{D589D248-33A9-4E48-AC1B-5202A7F5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784" y="6961885"/>
            <a:ext cx="514171" cy="308500"/>
          </a:xfrm>
          <a:custGeom>
            <a:avLst/>
            <a:gdLst>
              <a:gd name="T0" fmla="*/ 16 w 110"/>
              <a:gd name="T1" fmla="*/ 0 h 68"/>
              <a:gd name="T2" fmla="*/ 93 w 110"/>
              <a:gd name="T3" fmla="*/ 0 h 68"/>
              <a:gd name="T4" fmla="*/ 93 w 110"/>
              <a:gd name="T5" fmla="*/ 0 h 68"/>
              <a:gd name="T6" fmla="*/ 109 w 110"/>
              <a:gd name="T7" fmla="*/ 15 h 68"/>
              <a:gd name="T8" fmla="*/ 109 w 110"/>
              <a:gd name="T9" fmla="*/ 52 h 68"/>
              <a:gd name="T10" fmla="*/ 109 w 110"/>
              <a:gd name="T11" fmla="*/ 52 h 68"/>
              <a:gd name="T12" fmla="*/ 93 w 110"/>
              <a:gd name="T13" fmla="*/ 67 h 68"/>
              <a:gd name="T14" fmla="*/ 16 w 110"/>
              <a:gd name="T15" fmla="*/ 67 h 68"/>
              <a:gd name="T16" fmla="*/ 16 w 110"/>
              <a:gd name="T17" fmla="*/ 67 h 68"/>
              <a:gd name="T18" fmla="*/ 0 w 110"/>
              <a:gd name="T19" fmla="*/ 52 h 68"/>
              <a:gd name="T20" fmla="*/ 0 w 110"/>
              <a:gd name="T21" fmla="*/ 15 h 68"/>
              <a:gd name="T22" fmla="*/ 0 w 110"/>
              <a:gd name="T23" fmla="*/ 15 h 68"/>
              <a:gd name="T24" fmla="*/ 16 w 110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68">
                <a:moveTo>
                  <a:pt x="16" y="0"/>
                </a:moveTo>
                <a:lnTo>
                  <a:pt x="93" y="0"/>
                </a:lnTo>
                <a:lnTo>
                  <a:pt x="93" y="0"/>
                </a:lnTo>
                <a:cubicBezTo>
                  <a:pt x="102" y="0"/>
                  <a:pt x="109" y="7"/>
                  <a:pt x="109" y="15"/>
                </a:cubicBezTo>
                <a:lnTo>
                  <a:pt x="109" y="52"/>
                </a:lnTo>
                <a:lnTo>
                  <a:pt x="109" y="52"/>
                </a:lnTo>
                <a:cubicBezTo>
                  <a:pt x="109" y="60"/>
                  <a:pt x="102" y="67"/>
                  <a:pt x="93" y="67"/>
                </a:cubicBezTo>
                <a:lnTo>
                  <a:pt x="16" y="67"/>
                </a:lnTo>
                <a:lnTo>
                  <a:pt x="16" y="67"/>
                </a:lnTo>
                <a:cubicBezTo>
                  <a:pt x="7" y="67"/>
                  <a:pt x="0" y="60"/>
                  <a:pt x="0" y="52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242">
            <a:extLst>
              <a:ext uri="{FF2B5EF4-FFF2-40B4-BE49-F238E27FC236}">
                <a16:creationId xmlns:a16="http://schemas.microsoft.com/office/drawing/2014/main" id="{B1242FF6-742F-354E-945C-348B74BC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322" y="8730654"/>
            <a:ext cx="699281" cy="452476"/>
          </a:xfrm>
          <a:custGeom>
            <a:avLst/>
            <a:gdLst>
              <a:gd name="T0" fmla="*/ 22 w 152"/>
              <a:gd name="T1" fmla="*/ 0 h 95"/>
              <a:gd name="T2" fmla="*/ 129 w 152"/>
              <a:gd name="T3" fmla="*/ 0 h 95"/>
              <a:gd name="T4" fmla="*/ 129 w 152"/>
              <a:gd name="T5" fmla="*/ 0 h 95"/>
              <a:gd name="T6" fmla="*/ 151 w 152"/>
              <a:gd name="T7" fmla="*/ 22 h 95"/>
              <a:gd name="T8" fmla="*/ 151 w 152"/>
              <a:gd name="T9" fmla="*/ 73 h 95"/>
              <a:gd name="T10" fmla="*/ 151 w 152"/>
              <a:gd name="T11" fmla="*/ 73 h 95"/>
              <a:gd name="T12" fmla="*/ 129 w 152"/>
              <a:gd name="T13" fmla="*/ 94 h 95"/>
              <a:gd name="T14" fmla="*/ 22 w 152"/>
              <a:gd name="T15" fmla="*/ 94 h 95"/>
              <a:gd name="T16" fmla="*/ 22 w 152"/>
              <a:gd name="T17" fmla="*/ 94 h 95"/>
              <a:gd name="T18" fmla="*/ 0 w 152"/>
              <a:gd name="T19" fmla="*/ 73 h 95"/>
              <a:gd name="T20" fmla="*/ 0 w 152"/>
              <a:gd name="T21" fmla="*/ 22 h 95"/>
              <a:gd name="T22" fmla="*/ 0 w 152"/>
              <a:gd name="T23" fmla="*/ 22 h 95"/>
              <a:gd name="T24" fmla="*/ 22 w 152"/>
              <a:gd name="T2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95">
                <a:moveTo>
                  <a:pt x="22" y="0"/>
                </a:moveTo>
                <a:lnTo>
                  <a:pt x="129" y="0"/>
                </a:lnTo>
                <a:lnTo>
                  <a:pt x="129" y="0"/>
                </a:lnTo>
                <a:cubicBezTo>
                  <a:pt x="141" y="0"/>
                  <a:pt x="151" y="10"/>
                  <a:pt x="151" y="22"/>
                </a:cubicBezTo>
                <a:lnTo>
                  <a:pt x="151" y="73"/>
                </a:lnTo>
                <a:lnTo>
                  <a:pt x="151" y="73"/>
                </a:lnTo>
                <a:cubicBezTo>
                  <a:pt x="151" y="84"/>
                  <a:pt x="141" y="94"/>
                  <a:pt x="129" y="94"/>
                </a:cubicBezTo>
                <a:lnTo>
                  <a:pt x="22" y="94"/>
                </a:lnTo>
                <a:lnTo>
                  <a:pt x="22" y="94"/>
                </a:lnTo>
                <a:cubicBezTo>
                  <a:pt x="9" y="94"/>
                  <a:pt x="0" y="84"/>
                  <a:pt x="0" y="73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9" y="0"/>
                  <a:pt x="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243">
            <a:extLst>
              <a:ext uri="{FF2B5EF4-FFF2-40B4-BE49-F238E27FC236}">
                <a16:creationId xmlns:a16="http://schemas.microsoft.com/office/drawing/2014/main" id="{08761245-37CC-4D4D-BD9C-4EBE4FCC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151" y="8792348"/>
            <a:ext cx="514184" cy="329073"/>
          </a:xfrm>
          <a:custGeom>
            <a:avLst/>
            <a:gdLst>
              <a:gd name="T0" fmla="*/ 16 w 110"/>
              <a:gd name="T1" fmla="*/ 0 h 69"/>
              <a:gd name="T2" fmla="*/ 93 w 110"/>
              <a:gd name="T3" fmla="*/ 0 h 69"/>
              <a:gd name="T4" fmla="*/ 93 w 110"/>
              <a:gd name="T5" fmla="*/ 0 h 69"/>
              <a:gd name="T6" fmla="*/ 109 w 110"/>
              <a:gd name="T7" fmla="*/ 16 h 69"/>
              <a:gd name="T8" fmla="*/ 109 w 110"/>
              <a:gd name="T9" fmla="*/ 52 h 69"/>
              <a:gd name="T10" fmla="*/ 109 w 110"/>
              <a:gd name="T11" fmla="*/ 52 h 69"/>
              <a:gd name="T12" fmla="*/ 93 w 110"/>
              <a:gd name="T13" fmla="*/ 68 h 69"/>
              <a:gd name="T14" fmla="*/ 16 w 110"/>
              <a:gd name="T15" fmla="*/ 68 h 69"/>
              <a:gd name="T16" fmla="*/ 16 w 110"/>
              <a:gd name="T17" fmla="*/ 68 h 69"/>
              <a:gd name="T18" fmla="*/ 0 w 110"/>
              <a:gd name="T19" fmla="*/ 52 h 69"/>
              <a:gd name="T20" fmla="*/ 0 w 110"/>
              <a:gd name="T21" fmla="*/ 16 h 69"/>
              <a:gd name="T22" fmla="*/ 0 w 110"/>
              <a:gd name="T23" fmla="*/ 16 h 69"/>
              <a:gd name="T24" fmla="*/ 16 w 110"/>
              <a:gd name="T2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69">
                <a:moveTo>
                  <a:pt x="16" y="0"/>
                </a:moveTo>
                <a:lnTo>
                  <a:pt x="93" y="0"/>
                </a:lnTo>
                <a:lnTo>
                  <a:pt x="93" y="0"/>
                </a:lnTo>
                <a:cubicBezTo>
                  <a:pt x="102" y="0"/>
                  <a:pt x="109" y="7"/>
                  <a:pt x="109" y="16"/>
                </a:cubicBezTo>
                <a:lnTo>
                  <a:pt x="109" y="52"/>
                </a:lnTo>
                <a:lnTo>
                  <a:pt x="109" y="52"/>
                </a:lnTo>
                <a:cubicBezTo>
                  <a:pt x="109" y="61"/>
                  <a:pt x="102" y="68"/>
                  <a:pt x="93" y="68"/>
                </a:cubicBezTo>
                <a:lnTo>
                  <a:pt x="16" y="68"/>
                </a:lnTo>
                <a:lnTo>
                  <a:pt x="16" y="68"/>
                </a:lnTo>
                <a:cubicBezTo>
                  <a:pt x="7" y="68"/>
                  <a:pt x="0" y="61"/>
                  <a:pt x="0" y="52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244">
            <a:extLst>
              <a:ext uri="{FF2B5EF4-FFF2-40B4-BE49-F238E27FC236}">
                <a16:creationId xmlns:a16="http://schemas.microsoft.com/office/drawing/2014/main" id="{0FC8F23F-1165-874E-BFF4-A92725A0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090" y="6920750"/>
            <a:ext cx="534744" cy="102829"/>
          </a:xfrm>
          <a:custGeom>
            <a:avLst/>
            <a:gdLst>
              <a:gd name="T0" fmla="*/ 98 w 113"/>
              <a:gd name="T1" fmla="*/ 21 h 22"/>
              <a:gd name="T2" fmla="*/ 14 w 113"/>
              <a:gd name="T3" fmla="*/ 21 h 22"/>
              <a:gd name="T4" fmla="*/ 14 w 113"/>
              <a:gd name="T5" fmla="*/ 21 h 22"/>
              <a:gd name="T6" fmla="*/ 14 w 113"/>
              <a:gd name="T7" fmla="*/ 0 h 22"/>
              <a:gd name="T8" fmla="*/ 98 w 113"/>
              <a:gd name="T9" fmla="*/ 0 h 22"/>
              <a:gd name="T10" fmla="*/ 98 w 113"/>
              <a:gd name="T11" fmla="*/ 0 h 22"/>
              <a:gd name="T12" fmla="*/ 98 w 113"/>
              <a:gd name="T1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22">
                <a:moveTo>
                  <a:pt x="98" y="21"/>
                </a:moveTo>
                <a:lnTo>
                  <a:pt x="14" y="21"/>
                </a:lnTo>
                <a:lnTo>
                  <a:pt x="14" y="21"/>
                </a:lnTo>
                <a:cubicBezTo>
                  <a:pt x="0" y="21"/>
                  <a:pt x="0" y="0"/>
                  <a:pt x="14" y="0"/>
                </a:cubicBezTo>
                <a:lnTo>
                  <a:pt x="98" y="0"/>
                </a:lnTo>
                <a:lnTo>
                  <a:pt x="98" y="0"/>
                </a:lnTo>
                <a:cubicBezTo>
                  <a:pt x="112" y="0"/>
                  <a:pt x="112" y="21"/>
                  <a:pt x="98" y="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245">
            <a:extLst>
              <a:ext uri="{FF2B5EF4-FFF2-40B4-BE49-F238E27FC236}">
                <a16:creationId xmlns:a16="http://schemas.microsoft.com/office/drawing/2014/main" id="{FFAEB35B-8679-9845-8744-F593956A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090" y="7085287"/>
            <a:ext cx="534744" cy="102829"/>
          </a:xfrm>
          <a:custGeom>
            <a:avLst/>
            <a:gdLst>
              <a:gd name="T0" fmla="*/ 99 w 115"/>
              <a:gd name="T1" fmla="*/ 22 h 24"/>
              <a:gd name="T2" fmla="*/ 15 w 115"/>
              <a:gd name="T3" fmla="*/ 22 h 24"/>
              <a:gd name="T4" fmla="*/ 15 w 115"/>
              <a:gd name="T5" fmla="*/ 22 h 24"/>
              <a:gd name="T6" fmla="*/ 15 w 115"/>
              <a:gd name="T7" fmla="*/ 1 h 24"/>
              <a:gd name="T8" fmla="*/ 99 w 115"/>
              <a:gd name="T9" fmla="*/ 1 h 24"/>
              <a:gd name="T10" fmla="*/ 99 w 115"/>
              <a:gd name="T11" fmla="*/ 1 h 24"/>
              <a:gd name="T12" fmla="*/ 99 w 115"/>
              <a:gd name="T13" fmla="*/ 2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24">
                <a:moveTo>
                  <a:pt x="99" y="22"/>
                </a:moveTo>
                <a:lnTo>
                  <a:pt x="15" y="22"/>
                </a:lnTo>
                <a:lnTo>
                  <a:pt x="15" y="22"/>
                </a:lnTo>
                <a:cubicBezTo>
                  <a:pt x="0" y="23"/>
                  <a:pt x="0" y="0"/>
                  <a:pt x="15" y="1"/>
                </a:cubicBezTo>
                <a:lnTo>
                  <a:pt x="99" y="1"/>
                </a:lnTo>
                <a:lnTo>
                  <a:pt x="99" y="1"/>
                </a:lnTo>
                <a:cubicBezTo>
                  <a:pt x="114" y="0"/>
                  <a:pt x="114" y="23"/>
                  <a:pt x="99" y="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246">
            <a:extLst>
              <a:ext uri="{FF2B5EF4-FFF2-40B4-BE49-F238E27FC236}">
                <a16:creationId xmlns:a16="http://schemas.microsoft.com/office/drawing/2014/main" id="{337AB281-D0E6-F649-BC39-1DF672F9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273" y="8751214"/>
            <a:ext cx="514171" cy="102842"/>
          </a:xfrm>
          <a:custGeom>
            <a:avLst/>
            <a:gdLst>
              <a:gd name="T0" fmla="*/ 98 w 112"/>
              <a:gd name="T1" fmla="*/ 21 h 22"/>
              <a:gd name="T2" fmla="*/ 13 w 112"/>
              <a:gd name="T3" fmla="*/ 21 h 22"/>
              <a:gd name="T4" fmla="*/ 13 w 112"/>
              <a:gd name="T5" fmla="*/ 21 h 22"/>
              <a:gd name="T6" fmla="*/ 13 w 112"/>
              <a:gd name="T7" fmla="*/ 0 h 22"/>
              <a:gd name="T8" fmla="*/ 98 w 112"/>
              <a:gd name="T9" fmla="*/ 0 h 22"/>
              <a:gd name="T10" fmla="*/ 98 w 112"/>
              <a:gd name="T11" fmla="*/ 0 h 22"/>
              <a:gd name="T12" fmla="*/ 98 w 112"/>
              <a:gd name="T1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">
                <a:moveTo>
                  <a:pt x="98" y="21"/>
                </a:moveTo>
                <a:lnTo>
                  <a:pt x="13" y="21"/>
                </a:lnTo>
                <a:lnTo>
                  <a:pt x="13" y="21"/>
                </a:lnTo>
                <a:cubicBezTo>
                  <a:pt x="0" y="21"/>
                  <a:pt x="0" y="0"/>
                  <a:pt x="13" y="0"/>
                </a:cubicBezTo>
                <a:lnTo>
                  <a:pt x="98" y="0"/>
                </a:lnTo>
                <a:lnTo>
                  <a:pt x="98" y="0"/>
                </a:lnTo>
                <a:cubicBezTo>
                  <a:pt x="111" y="0"/>
                  <a:pt x="111" y="21"/>
                  <a:pt x="98" y="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247">
            <a:extLst>
              <a:ext uri="{FF2B5EF4-FFF2-40B4-BE49-F238E27FC236}">
                <a16:creationId xmlns:a16="http://schemas.microsoft.com/office/drawing/2014/main" id="{35E5ABA9-49CB-FA4A-A7AE-18C535A3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273" y="8915751"/>
            <a:ext cx="514171" cy="102842"/>
          </a:xfrm>
          <a:custGeom>
            <a:avLst/>
            <a:gdLst>
              <a:gd name="T0" fmla="*/ 98 w 112"/>
              <a:gd name="T1" fmla="*/ 21 h 22"/>
              <a:gd name="T2" fmla="*/ 13 w 112"/>
              <a:gd name="T3" fmla="*/ 21 h 22"/>
              <a:gd name="T4" fmla="*/ 13 w 112"/>
              <a:gd name="T5" fmla="*/ 21 h 22"/>
              <a:gd name="T6" fmla="*/ 13 w 112"/>
              <a:gd name="T7" fmla="*/ 0 h 22"/>
              <a:gd name="T8" fmla="*/ 98 w 112"/>
              <a:gd name="T9" fmla="*/ 0 h 22"/>
              <a:gd name="T10" fmla="*/ 98 w 112"/>
              <a:gd name="T11" fmla="*/ 0 h 22"/>
              <a:gd name="T12" fmla="*/ 98 w 112"/>
              <a:gd name="T1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">
                <a:moveTo>
                  <a:pt x="98" y="21"/>
                </a:moveTo>
                <a:lnTo>
                  <a:pt x="13" y="21"/>
                </a:lnTo>
                <a:lnTo>
                  <a:pt x="13" y="21"/>
                </a:lnTo>
                <a:cubicBezTo>
                  <a:pt x="0" y="21"/>
                  <a:pt x="0" y="0"/>
                  <a:pt x="13" y="0"/>
                </a:cubicBezTo>
                <a:lnTo>
                  <a:pt x="98" y="0"/>
                </a:lnTo>
                <a:lnTo>
                  <a:pt x="98" y="0"/>
                </a:lnTo>
                <a:cubicBezTo>
                  <a:pt x="111" y="0"/>
                  <a:pt x="111" y="21"/>
                  <a:pt x="98" y="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248">
            <a:extLst>
              <a:ext uri="{FF2B5EF4-FFF2-40B4-BE49-F238E27FC236}">
                <a16:creationId xmlns:a16="http://schemas.microsoft.com/office/drawing/2014/main" id="{3693AE33-BE33-A64B-9D36-2E9A1320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125" y="7620031"/>
            <a:ext cx="534744" cy="102829"/>
          </a:xfrm>
          <a:custGeom>
            <a:avLst/>
            <a:gdLst>
              <a:gd name="T0" fmla="*/ 98 w 113"/>
              <a:gd name="T1" fmla="*/ 20 h 21"/>
              <a:gd name="T2" fmla="*/ 14 w 113"/>
              <a:gd name="T3" fmla="*/ 20 h 21"/>
              <a:gd name="T4" fmla="*/ 14 w 113"/>
              <a:gd name="T5" fmla="*/ 20 h 21"/>
              <a:gd name="T6" fmla="*/ 14 w 113"/>
              <a:gd name="T7" fmla="*/ 0 h 21"/>
              <a:gd name="T8" fmla="*/ 98 w 113"/>
              <a:gd name="T9" fmla="*/ 0 h 21"/>
              <a:gd name="T10" fmla="*/ 98 w 113"/>
              <a:gd name="T11" fmla="*/ 0 h 21"/>
              <a:gd name="T12" fmla="*/ 98 w 113"/>
              <a:gd name="T13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21">
                <a:moveTo>
                  <a:pt x="98" y="20"/>
                </a:moveTo>
                <a:lnTo>
                  <a:pt x="14" y="20"/>
                </a:lnTo>
                <a:lnTo>
                  <a:pt x="14" y="20"/>
                </a:lnTo>
                <a:cubicBezTo>
                  <a:pt x="0" y="20"/>
                  <a:pt x="0" y="0"/>
                  <a:pt x="14" y="0"/>
                </a:cubicBezTo>
                <a:lnTo>
                  <a:pt x="98" y="0"/>
                </a:lnTo>
                <a:lnTo>
                  <a:pt x="98" y="0"/>
                </a:lnTo>
                <a:cubicBezTo>
                  <a:pt x="112" y="0"/>
                  <a:pt x="112" y="20"/>
                  <a:pt x="98" y="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249">
            <a:extLst>
              <a:ext uri="{FF2B5EF4-FFF2-40B4-BE49-F238E27FC236}">
                <a16:creationId xmlns:a16="http://schemas.microsoft.com/office/drawing/2014/main" id="{9F80452D-AB56-4B43-A0F4-CF55B519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125" y="7763994"/>
            <a:ext cx="534744" cy="102842"/>
          </a:xfrm>
          <a:custGeom>
            <a:avLst/>
            <a:gdLst>
              <a:gd name="T0" fmla="*/ 98 w 113"/>
              <a:gd name="T1" fmla="*/ 21 h 22"/>
              <a:gd name="T2" fmla="*/ 14 w 113"/>
              <a:gd name="T3" fmla="*/ 21 h 22"/>
              <a:gd name="T4" fmla="*/ 14 w 113"/>
              <a:gd name="T5" fmla="*/ 21 h 22"/>
              <a:gd name="T6" fmla="*/ 14 w 113"/>
              <a:gd name="T7" fmla="*/ 0 h 22"/>
              <a:gd name="T8" fmla="*/ 98 w 113"/>
              <a:gd name="T9" fmla="*/ 0 h 22"/>
              <a:gd name="T10" fmla="*/ 98 w 113"/>
              <a:gd name="T11" fmla="*/ 0 h 22"/>
              <a:gd name="T12" fmla="*/ 98 w 113"/>
              <a:gd name="T1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22">
                <a:moveTo>
                  <a:pt x="98" y="21"/>
                </a:moveTo>
                <a:lnTo>
                  <a:pt x="14" y="21"/>
                </a:lnTo>
                <a:lnTo>
                  <a:pt x="14" y="21"/>
                </a:lnTo>
                <a:cubicBezTo>
                  <a:pt x="0" y="21"/>
                  <a:pt x="0" y="0"/>
                  <a:pt x="14" y="0"/>
                </a:cubicBezTo>
                <a:lnTo>
                  <a:pt x="98" y="0"/>
                </a:lnTo>
                <a:lnTo>
                  <a:pt x="98" y="0"/>
                </a:lnTo>
                <a:cubicBezTo>
                  <a:pt x="112" y="0"/>
                  <a:pt x="112" y="21"/>
                  <a:pt x="98" y="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250">
            <a:extLst>
              <a:ext uri="{FF2B5EF4-FFF2-40B4-BE49-F238E27FC236}">
                <a16:creationId xmlns:a16="http://schemas.microsoft.com/office/drawing/2014/main" id="{2DE0B3AA-C7DF-314B-B109-9D3BD227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68" y="6920750"/>
            <a:ext cx="514184" cy="102829"/>
          </a:xfrm>
          <a:custGeom>
            <a:avLst/>
            <a:gdLst>
              <a:gd name="T0" fmla="*/ 97 w 112"/>
              <a:gd name="T1" fmla="*/ 21 h 22"/>
              <a:gd name="T2" fmla="*/ 13 w 112"/>
              <a:gd name="T3" fmla="*/ 21 h 22"/>
              <a:gd name="T4" fmla="*/ 13 w 112"/>
              <a:gd name="T5" fmla="*/ 21 h 22"/>
              <a:gd name="T6" fmla="*/ 13 w 112"/>
              <a:gd name="T7" fmla="*/ 0 h 22"/>
              <a:gd name="T8" fmla="*/ 97 w 112"/>
              <a:gd name="T9" fmla="*/ 0 h 22"/>
              <a:gd name="T10" fmla="*/ 97 w 112"/>
              <a:gd name="T11" fmla="*/ 0 h 22"/>
              <a:gd name="T12" fmla="*/ 97 w 112"/>
              <a:gd name="T1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">
                <a:moveTo>
                  <a:pt x="97" y="21"/>
                </a:moveTo>
                <a:lnTo>
                  <a:pt x="13" y="21"/>
                </a:lnTo>
                <a:lnTo>
                  <a:pt x="13" y="21"/>
                </a:lnTo>
                <a:cubicBezTo>
                  <a:pt x="0" y="21"/>
                  <a:pt x="0" y="0"/>
                  <a:pt x="13" y="0"/>
                </a:cubicBezTo>
                <a:lnTo>
                  <a:pt x="97" y="0"/>
                </a:lnTo>
                <a:lnTo>
                  <a:pt x="97" y="0"/>
                </a:lnTo>
                <a:cubicBezTo>
                  <a:pt x="111" y="0"/>
                  <a:pt x="111" y="21"/>
                  <a:pt x="97" y="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251">
            <a:extLst>
              <a:ext uri="{FF2B5EF4-FFF2-40B4-BE49-F238E27FC236}">
                <a16:creationId xmlns:a16="http://schemas.microsoft.com/office/drawing/2014/main" id="{2E055614-3797-4041-8A56-6A3599E3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68" y="7085287"/>
            <a:ext cx="534744" cy="102829"/>
          </a:xfrm>
          <a:custGeom>
            <a:avLst/>
            <a:gdLst>
              <a:gd name="T0" fmla="*/ 98 w 114"/>
              <a:gd name="T1" fmla="*/ 22 h 24"/>
              <a:gd name="T2" fmla="*/ 14 w 114"/>
              <a:gd name="T3" fmla="*/ 22 h 24"/>
              <a:gd name="T4" fmla="*/ 14 w 114"/>
              <a:gd name="T5" fmla="*/ 22 h 24"/>
              <a:gd name="T6" fmla="*/ 14 w 114"/>
              <a:gd name="T7" fmla="*/ 1 h 24"/>
              <a:gd name="T8" fmla="*/ 98 w 114"/>
              <a:gd name="T9" fmla="*/ 1 h 24"/>
              <a:gd name="T10" fmla="*/ 98 w 114"/>
              <a:gd name="T11" fmla="*/ 1 h 24"/>
              <a:gd name="T12" fmla="*/ 98 w 114"/>
              <a:gd name="T13" fmla="*/ 2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4">
                <a:moveTo>
                  <a:pt x="98" y="22"/>
                </a:moveTo>
                <a:lnTo>
                  <a:pt x="14" y="22"/>
                </a:lnTo>
                <a:lnTo>
                  <a:pt x="14" y="22"/>
                </a:lnTo>
                <a:cubicBezTo>
                  <a:pt x="0" y="23"/>
                  <a:pt x="0" y="0"/>
                  <a:pt x="14" y="1"/>
                </a:cubicBezTo>
                <a:lnTo>
                  <a:pt x="98" y="1"/>
                </a:lnTo>
                <a:lnTo>
                  <a:pt x="98" y="1"/>
                </a:lnTo>
                <a:cubicBezTo>
                  <a:pt x="113" y="0"/>
                  <a:pt x="113" y="23"/>
                  <a:pt x="98" y="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252">
            <a:extLst>
              <a:ext uri="{FF2B5EF4-FFF2-40B4-BE49-F238E27FC236}">
                <a16:creationId xmlns:a16="http://schemas.microsoft.com/office/drawing/2014/main" id="{18AE9A54-B695-DE4F-ADA3-7D420B71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942" y="8134202"/>
            <a:ext cx="760989" cy="452476"/>
          </a:xfrm>
          <a:custGeom>
            <a:avLst/>
            <a:gdLst>
              <a:gd name="T0" fmla="*/ 19 w 165"/>
              <a:gd name="T1" fmla="*/ 0 h 97"/>
              <a:gd name="T2" fmla="*/ 144 w 165"/>
              <a:gd name="T3" fmla="*/ 0 h 97"/>
              <a:gd name="T4" fmla="*/ 144 w 165"/>
              <a:gd name="T5" fmla="*/ 0 h 97"/>
              <a:gd name="T6" fmla="*/ 164 w 165"/>
              <a:gd name="T7" fmla="*/ 20 h 97"/>
              <a:gd name="T8" fmla="*/ 164 w 165"/>
              <a:gd name="T9" fmla="*/ 76 h 97"/>
              <a:gd name="T10" fmla="*/ 164 w 165"/>
              <a:gd name="T11" fmla="*/ 76 h 97"/>
              <a:gd name="T12" fmla="*/ 144 w 165"/>
              <a:gd name="T13" fmla="*/ 96 h 97"/>
              <a:gd name="T14" fmla="*/ 19 w 165"/>
              <a:gd name="T15" fmla="*/ 96 h 97"/>
              <a:gd name="T16" fmla="*/ 19 w 165"/>
              <a:gd name="T17" fmla="*/ 96 h 97"/>
              <a:gd name="T18" fmla="*/ 0 w 165"/>
              <a:gd name="T19" fmla="*/ 76 h 97"/>
              <a:gd name="T20" fmla="*/ 0 w 165"/>
              <a:gd name="T21" fmla="*/ 20 h 97"/>
              <a:gd name="T22" fmla="*/ 0 w 165"/>
              <a:gd name="T23" fmla="*/ 20 h 97"/>
              <a:gd name="T24" fmla="*/ 19 w 165"/>
              <a:gd name="T2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97">
                <a:moveTo>
                  <a:pt x="19" y="0"/>
                </a:moveTo>
                <a:lnTo>
                  <a:pt x="144" y="0"/>
                </a:lnTo>
                <a:lnTo>
                  <a:pt x="144" y="0"/>
                </a:lnTo>
                <a:cubicBezTo>
                  <a:pt x="155" y="0"/>
                  <a:pt x="164" y="9"/>
                  <a:pt x="164" y="20"/>
                </a:cubicBezTo>
                <a:lnTo>
                  <a:pt x="164" y="76"/>
                </a:lnTo>
                <a:lnTo>
                  <a:pt x="164" y="76"/>
                </a:lnTo>
                <a:cubicBezTo>
                  <a:pt x="164" y="87"/>
                  <a:pt x="155" y="96"/>
                  <a:pt x="144" y="96"/>
                </a:cubicBezTo>
                <a:lnTo>
                  <a:pt x="19" y="96"/>
                </a:lnTo>
                <a:lnTo>
                  <a:pt x="19" y="96"/>
                </a:lnTo>
                <a:cubicBezTo>
                  <a:pt x="9" y="96"/>
                  <a:pt x="0" y="87"/>
                  <a:pt x="0" y="76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253">
            <a:extLst>
              <a:ext uri="{FF2B5EF4-FFF2-40B4-BE49-F238E27FC236}">
                <a16:creationId xmlns:a16="http://schemas.microsoft.com/office/drawing/2014/main" id="{068870F7-6FF0-5342-BD78-2F86E492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79" y="8154775"/>
            <a:ext cx="493610" cy="349634"/>
          </a:xfrm>
          <a:custGeom>
            <a:avLst/>
            <a:gdLst>
              <a:gd name="T0" fmla="*/ 40 w 107"/>
              <a:gd name="T1" fmla="*/ 75 h 76"/>
              <a:gd name="T2" fmla="*/ 40 w 107"/>
              <a:gd name="T3" fmla="*/ 75 h 76"/>
              <a:gd name="T4" fmla="*/ 40 w 107"/>
              <a:gd name="T5" fmla="*/ 75 h 76"/>
              <a:gd name="T6" fmla="*/ 32 w 107"/>
              <a:gd name="T7" fmla="*/ 72 h 76"/>
              <a:gd name="T8" fmla="*/ 10 w 107"/>
              <a:gd name="T9" fmla="*/ 45 h 76"/>
              <a:gd name="T10" fmla="*/ 10 w 107"/>
              <a:gd name="T11" fmla="*/ 45 h 76"/>
              <a:gd name="T12" fmla="*/ 24 w 107"/>
              <a:gd name="T13" fmla="*/ 33 h 76"/>
              <a:gd name="T14" fmla="*/ 41 w 107"/>
              <a:gd name="T15" fmla="*/ 51 h 76"/>
              <a:gd name="T16" fmla="*/ 83 w 107"/>
              <a:gd name="T17" fmla="*/ 9 h 76"/>
              <a:gd name="T18" fmla="*/ 83 w 107"/>
              <a:gd name="T19" fmla="*/ 9 h 76"/>
              <a:gd name="T20" fmla="*/ 97 w 107"/>
              <a:gd name="T21" fmla="*/ 24 h 76"/>
              <a:gd name="T22" fmla="*/ 47 w 107"/>
              <a:gd name="T23" fmla="*/ 73 h 76"/>
              <a:gd name="T24" fmla="*/ 47 w 107"/>
              <a:gd name="T25" fmla="*/ 73 h 76"/>
              <a:gd name="T26" fmla="*/ 40 w 107"/>
              <a:gd name="T2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76">
                <a:moveTo>
                  <a:pt x="40" y="75"/>
                </a:moveTo>
                <a:lnTo>
                  <a:pt x="40" y="75"/>
                </a:lnTo>
                <a:lnTo>
                  <a:pt x="40" y="75"/>
                </a:lnTo>
                <a:cubicBezTo>
                  <a:pt x="37" y="75"/>
                  <a:pt x="35" y="74"/>
                  <a:pt x="32" y="72"/>
                </a:cubicBezTo>
                <a:lnTo>
                  <a:pt x="10" y="45"/>
                </a:lnTo>
                <a:lnTo>
                  <a:pt x="10" y="45"/>
                </a:lnTo>
                <a:cubicBezTo>
                  <a:pt x="0" y="36"/>
                  <a:pt x="15" y="22"/>
                  <a:pt x="24" y="33"/>
                </a:cubicBezTo>
                <a:lnTo>
                  <a:pt x="41" y="51"/>
                </a:lnTo>
                <a:lnTo>
                  <a:pt x="83" y="9"/>
                </a:lnTo>
                <a:lnTo>
                  <a:pt x="83" y="9"/>
                </a:lnTo>
                <a:cubicBezTo>
                  <a:pt x="92" y="0"/>
                  <a:pt x="106" y="14"/>
                  <a:pt x="97" y="24"/>
                </a:cubicBezTo>
                <a:lnTo>
                  <a:pt x="47" y="73"/>
                </a:lnTo>
                <a:lnTo>
                  <a:pt x="47" y="73"/>
                </a:lnTo>
                <a:cubicBezTo>
                  <a:pt x="45" y="74"/>
                  <a:pt x="43" y="75"/>
                  <a:pt x="40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254">
            <a:extLst>
              <a:ext uri="{FF2B5EF4-FFF2-40B4-BE49-F238E27FC236}">
                <a16:creationId xmlns:a16="http://schemas.microsoft.com/office/drawing/2014/main" id="{D4DECD36-D301-9C45-8ECF-C7A9B6D1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797" y="6262604"/>
            <a:ext cx="760989" cy="452476"/>
          </a:xfrm>
          <a:custGeom>
            <a:avLst/>
            <a:gdLst>
              <a:gd name="T0" fmla="*/ 19 w 165"/>
              <a:gd name="T1" fmla="*/ 0 h 97"/>
              <a:gd name="T2" fmla="*/ 144 w 165"/>
              <a:gd name="T3" fmla="*/ 0 h 97"/>
              <a:gd name="T4" fmla="*/ 144 w 165"/>
              <a:gd name="T5" fmla="*/ 0 h 97"/>
              <a:gd name="T6" fmla="*/ 164 w 165"/>
              <a:gd name="T7" fmla="*/ 20 h 97"/>
              <a:gd name="T8" fmla="*/ 164 w 165"/>
              <a:gd name="T9" fmla="*/ 76 h 97"/>
              <a:gd name="T10" fmla="*/ 164 w 165"/>
              <a:gd name="T11" fmla="*/ 76 h 97"/>
              <a:gd name="T12" fmla="*/ 144 w 165"/>
              <a:gd name="T13" fmla="*/ 96 h 97"/>
              <a:gd name="T14" fmla="*/ 19 w 165"/>
              <a:gd name="T15" fmla="*/ 96 h 97"/>
              <a:gd name="T16" fmla="*/ 19 w 165"/>
              <a:gd name="T17" fmla="*/ 96 h 97"/>
              <a:gd name="T18" fmla="*/ 0 w 165"/>
              <a:gd name="T19" fmla="*/ 76 h 97"/>
              <a:gd name="T20" fmla="*/ 0 w 165"/>
              <a:gd name="T21" fmla="*/ 20 h 97"/>
              <a:gd name="T22" fmla="*/ 0 w 165"/>
              <a:gd name="T23" fmla="*/ 20 h 97"/>
              <a:gd name="T24" fmla="*/ 19 w 165"/>
              <a:gd name="T2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97">
                <a:moveTo>
                  <a:pt x="19" y="0"/>
                </a:moveTo>
                <a:lnTo>
                  <a:pt x="144" y="0"/>
                </a:lnTo>
                <a:lnTo>
                  <a:pt x="144" y="0"/>
                </a:lnTo>
                <a:cubicBezTo>
                  <a:pt x="155" y="0"/>
                  <a:pt x="164" y="9"/>
                  <a:pt x="164" y="20"/>
                </a:cubicBezTo>
                <a:lnTo>
                  <a:pt x="164" y="76"/>
                </a:lnTo>
                <a:lnTo>
                  <a:pt x="164" y="76"/>
                </a:lnTo>
                <a:cubicBezTo>
                  <a:pt x="164" y="87"/>
                  <a:pt x="155" y="96"/>
                  <a:pt x="144" y="96"/>
                </a:cubicBezTo>
                <a:lnTo>
                  <a:pt x="19" y="96"/>
                </a:lnTo>
                <a:lnTo>
                  <a:pt x="19" y="96"/>
                </a:lnTo>
                <a:cubicBezTo>
                  <a:pt x="8" y="96"/>
                  <a:pt x="0" y="87"/>
                  <a:pt x="0" y="76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255">
            <a:extLst>
              <a:ext uri="{FF2B5EF4-FFF2-40B4-BE49-F238E27FC236}">
                <a16:creationId xmlns:a16="http://schemas.microsoft.com/office/drawing/2014/main" id="{B2F6E943-BF0A-3A45-AE12-63675C0E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334" y="6283164"/>
            <a:ext cx="493610" cy="349647"/>
          </a:xfrm>
          <a:custGeom>
            <a:avLst/>
            <a:gdLst>
              <a:gd name="T0" fmla="*/ 40 w 107"/>
              <a:gd name="T1" fmla="*/ 75 h 76"/>
              <a:gd name="T2" fmla="*/ 39 w 107"/>
              <a:gd name="T3" fmla="*/ 75 h 76"/>
              <a:gd name="T4" fmla="*/ 39 w 107"/>
              <a:gd name="T5" fmla="*/ 75 h 76"/>
              <a:gd name="T6" fmla="*/ 33 w 107"/>
              <a:gd name="T7" fmla="*/ 72 h 76"/>
              <a:gd name="T8" fmla="*/ 9 w 107"/>
              <a:gd name="T9" fmla="*/ 45 h 76"/>
              <a:gd name="T10" fmla="*/ 9 w 107"/>
              <a:gd name="T11" fmla="*/ 45 h 76"/>
              <a:gd name="T12" fmla="*/ 24 w 107"/>
              <a:gd name="T13" fmla="*/ 32 h 76"/>
              <a:gd name="T14" fmla="*/ 40 w 107"/>
              <a:gd name="T15" fmla="*/ 51 h 76"/>
              <a:gd name="T16" fmla="*/ 83 w 107"/>
              <a:gd name="T17" fmla="*/ 10 h 76"/>
              <a:gd name="T18" fmla="*/ 83 w 107"/>
              <a:gd name="T19" fmla="*/ 10 h 76"/>
              <a:gd name="T20" fmla="*/ 96 w 107"/>
              <a:gd name="T21" fmla="*/ 23 h 76"/>
              <a:gd name="T22" fmla="*/ 47 w 107"/>
              <a:gd name="T23" fmla="*/ 72 h 76"/>
              <a:gd name="T24" fmla="*/ 47 w 107"/>
              <a:gd name="T25" fmla="*/ 72 h 76"/>
              <a:gd name="T26" fmla="*/ 40 w 107"/>
              <a:gd name="T2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76">
                <a:moveTo>
                  <a:pt x="40" y="75"/>
                </a:moveTo>
                <a:lnTo>
                  <a:pt x="39" y="75"/>
                </a:lnTo>
                <a:lnTo>
                  <a:pt x="39" y="75"/>
                </a:lnTo>
                <a:cubicBezTo>
                  <a:pt x="36" y="75"/>
                  <a:pt x="34" y="74"/>
                  <a:pt x="33" y="72"/>
                </a:cubicBezTo>
                <a:lnTo>
                  <a:pt x="9" y="45"/>
                </a:lnTo>
                <a:lnTo>
                  <a:pt x="9" y="45"/>
                </a:lnTo>
                <a:cubicBezTo>
                  <a:pt x="0" y="36"/>
                  <a:pt x="15" y="22"/>
                  <a:pt x="24" y="32"/>
                </a:cubicBezTo>
                <a:lnTo>
                  <a:pt x="40" y="51"/>
                </a:lnTo>
                <a:lnTo>
                  <a:pt x="83" y="10"/>
                </a:lnTo>
                <a:lnTo>
                  <a:pt x="83" y="10"/>
                </a:lnTo>
                <a:cubicBezTo>
                  <a:pt x="92" y="0"/>
                  <a:pt x="106" y="14"/>
                  <a:pt x="96" y="23"/>
                </a:cubicBezTo>
                <a:lnTo>
                  <a:pt x="47" y="72"/>
                </a:lnTo>
                <a:lnTo>
                  <a:pt x="47" y="72"/>
                </a:lnTo>
                <a:cubicBezTo>
                  <a:pt x="45" y="74"/>
                  <a:pt x="42" y="75"/>
                  <a:pt x="40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256">
            <a:extLst>
              <a:ext uri="{FF2B5EF4-FFF2-40B4-BE49-F238E27FC236}">
                <a16:creationId xmlns:a16="http://schemas.microsoft.com/office/drawing/2014/main" id="{0B6CE5F3-A1B8-AB43-96DC-87F65ECA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066" y="8134202"/>
            <a:ext cx="493610" cy="493610"/>
          </a:xfrm>
          <a:custGeom>
            <a:avLst/>
            <a:gdLst>
              <a:gd name="T0" fmla="*/ 104 w 105"/>
              <a:gd name="T1" fmla="*/ 45 h 105"/>
              <a:gd name="T2" fmla="*/ 104 w 105"/>
              <a:gd name="T3" fmla="*/ 45 h 105"/>
              <a:gd name="T4" fmla="*/ 27 w 105"/>
              <a:gd name="T5" fmla="*/ 76 h 105"/>
              <a:gd name="T6" fmla="*/ 27 w 105"/>
              <a:gd name="T7" fmla="*/ 76 h 105"/>
              <a:gd name="T8" fmla="*/ 59 w 105"/>
              <a:gd name="T9" fmla="*/ 0 h 105"/>
              <a:gd name="T10" fmla="*/ 59 w 105"/>
              <a:gd name="T11" fmla="*/ 0 h 105"/>
              <a:gd name="T12" fmla="*/ 104 w 105"/>
              <a:gd name="T13" fmla="*/ 4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05">
                <a:moveTo>
                  <a:pt x="104" y="45"/>
                </a:moveTo>
                <a:lnTo>
                  <a:pt x="104" y="45"/>
                </a:lnTo>
                <a:cubicBezTo>
                  <a:pt x="104" y="85"/>
                  <a:pt x="56" y="104"/>
                  <a:pt x="27" y="76"/>
                </a:cubicBezTo>
                <a:lnTo>
                  <a:pt x="27" y="76"/>
                </a:lnTo>
                <a:cubicBezTo>
                  <a:pt x="0" y="48"/>
                  <a:pt x="20" y="0"/>
                  <a:pt x="59" y="0"/>
                </a:cubicBezTo>
                <a:lnTo>
                  <a:pt x="59" y="0"/>
                </a:lnTo>
                <a:cubicBezTo>
                  <a:pt x="84" y="0"/>
                  <a:pt x="104" y="20"/>
                  <a:pt x="104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257">
            <a:extLst>
              <a:ext uri="{FF2B5EF4-FFF2-40B4-BE49-F238E27FC236}">
                <a16:creationId xmlns:a16="http://schemas.microsoft.com/office/drawing/2014/main" id="{C6E9084F-626F-5C43-B76C-983C0B1A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345" y="8771788"/>
            <a:ext cx="493610" cy="493610"/>
          </a:xfrm>
          <a:custGeom>
            <a:avLst/>
            <a:gdLst>
              <a:gd name="T0" fmla="*/ 104 w 105"/>
              <a:gd name="T1" fmla="*/ 45 h 104"/>
              <a:gd name="T2" fmla="*/ 104 w 105"/>
              <a:gd name="T3" fmla="*/ 45 h 104"/>
              <a:gd name="T4" fmla="*/ 28 w 105"/>
              <a:gd name="T5" fmla="*/ 75 h 104"/>
              <a:gd name="T6" fmla="*/ 28 w 105"/>
              <a:gd name="T7" fmla="*/ 75 h 104"/>
              <a:gd name="T8" fmla="*/ 59 w 105"/>
              <a:gd name="T9" fmla="*/ 0 h 104"/>
              <a:gd name="T10" fmla="*/ 59 w 105"/>
              <a:gd name="T11" fmla="*/ 0 h 104"/>
              <a:gd name="T12" fmla="*/ 104 w 105"/>
              <a:gd name="T13" fmla="*/ 4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04">
                <a:moveTo>
                  <a:pt x="104" y="45"/>
                </a:moveTo>
                <a:lnTo>
                  <a:pt x="104" y="45"/>
                </a:lnTo>
                <a:cubicBezTo>
                  <a:pt x="104" y="84"/>
                  <a:pt x="56" y="103"/>
                  <a:pt x="28" y="75"/>
                </a:cubicBezTo>
                <a:lnTo>
                  <a:pt x="28" y="75"/>
                </a:lnTo>
                <a:cubicBezTo>
                  <a:pt x="0" y="48"/>
                  <a:pt x="20" y="0"/>
                  <a:pt x="59" y="0"/>
                </a:cubicBezTo>
                <a:lnTo>
                  <a:pt x="59" y="0"/>
                </a:lnTo>
                <a:cubicBezTo>
                  <a:pt x="84" y="0"/>
                  <a:pt x="104" y="20"/>
                  <a:pt x="104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258">
            <a:extLst>
              <a:ext uri="{FF2B5EF4-FFF2-40B4-BE49-F238E27FC236}">
                <a16:creationId xmlns:a16="http://schemas.microsoft.com/office/drawing/2014/main" id="{5AB0F535-F156-4D4B-8C4E-AEBE8A45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332" y="8998019"/>
            <a:ext cx="4360221" cy="2509184"/>
          </a:xfrm>
          <a:custGeom>
            <a:avLst/>
            <a:gdLst>
              <a:gd name="T0" fmla="*/ 15 w 936"/>
              <a:gd name="T1" fmla="*/ 0 h 536"/>
              <a:gd name="T2" fmla="*/ 920 w 936"/>
              <a:gd name="T3" fmla="*/ 0 h 536"/>
              <a:gd name="T4" fmla="*/ 920 w 936"/>
              <a:gd name="T5" fmla="*/ 0 h 536"/>
              <a:gd name="T6" fmla="*/ 935 w 936"/>
              <a:gd name="T7" fmla="*/ 15 h 536"/>
              <a:gd name="T8" fmla="*/ 935 w 936"/>
              <a:gd name="T9" fmla="*/ 519 h 536"/>
              <a:gd name="T10" fmla="*/ 935 w 936"/>
              <a:gd name="T11" fmla="*/ 519 h 536"/>
              <a:gd name="T12" fmla="*/ 920 w 936"/>
              <a:gd name="T13" fmla="*/ 535 h 536"/>
              <a:gd name="T14" fmla="*/ 15 w 936"/>
              <a:gd name="T15" fmla="*/ 535 h 536"/>
              <a:gd name="T16" fmla="*/ 15 w 936"/>
              <a:gd name="T17" fmla="*/ 535 h 536"/>
              <a:gd name="T18" fmla="*/ 0 w 936"/>
              <a:gd name="T19" fmla="*/ 519 h 536"/>
              <a:gd name="T20" fmla="*/ 0 w 936"/>
              <a:gd name="T21" fmla="*/ 15 h 536"/>
              <a:gd name="T22" fmla="*/ 0 w 936"/>
              <a:gd name="T23" fmla="*/ 15 h 536"/>
              <a:gd name="T24" fmla="*/ 15 w 936"/>
              <a:gd name="T25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6" h="536">
                <a:moveTo>
                  <a:pt x="15" y="0"/>
                </a:moveTo>
                <a:lnTo>
                  <a:pt x="920" y="0"/>
                </a:lnTo>
                <a:lnTo>
                  <a:pt x="920" y="0"/>
                </a:lnTo>
                <a:cubicBezTo>
                  <a:pt x="928" y="0"/>
                  <a:pt x="935" y="7"/>
                  <a:pt x="935" y="15"/>
                </a:cubicBezTo>
                <a:lnTo>
                  <a:pt x="935" y="519"/>
                </a:lnTo>
                <a:lnTo>
                  <a:pt x="935" y="519"/>
                </a:lnTo>
                <a:cubicBezTo>
                  <a:pt x="935" y="528"/>
                  <a:pt x="928" y="535"/>
                  <a:pt x="920" y="535"/>
                </a:cubicBezTo>
                <a:lnTo>
                  <a:pt x="15" y="535"/>
                </a:lnTo>
                <a:lnTo>
                  <a:pt x="15" y="535"/>
                </a:lnTo>
                <a:cubicBezTo>
                  <a:pt x="7" y="535"/>
                  <a:pt x="0" y="528"/>
                  <a:pt x="0" y="519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259">
            <a:extLst>
              <a:ext uri="{FF2B5EF4-FFF2-40B4-BE49-F238E27FC236}">
                <a16:creationId xmlns:a16="http://schemas.microsoft.com/office/drawing/2014/main" id="{9009CED9-1617-8941-8F52-C8CEBE67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161" y="9100861"/>
            <a:ext cx="4175124" cy="2282939"/>
          </a:xfrm>
          <a:custGeom>
            <a:avLst/>
            <a:gdLst>
              <a:gd name="T0" fmla="*/ 15 w 895"/>
              <a:gd name="T1" fmla="*/ 0 h 489"/>
              <a:gd name="T2" fmla="*/ 880 w 895"/>
              <a:gd name="T3" fmla="*/ 0 h 489"/>
              <a:gd name="T4" fmla="*/ 880 w 895"/>
              <a:gd name="T5" fmla="*/ 0 h 489"/>
              <a:gd name="T6" fmla="*/ 894 w 895"/>
              <a:gd name="T7" fmla="*/ 15 h 489"/>
              <a:gd name="T8" fmla="*/ 894 w 895"/>
              <a:gd name="T9" fmla="*/ 474 h 489"/>
              <a:gd name="T10" fmla="*/ 894 w 895"/>
              <a:gd name="T11" fmla="*/ 474 h 489"/>
              <a:gd name="T12" fmla="*/ 880 w 895"/>
              <a:gd name="T13" fmla="*/ 488 h 489"/>
              <a:gd name="T14" fmla="*/ 15 w 895"/>
              <a:gd name="T15" fmla="*/ 488 h 489"/>
              <a:gd name="T16" fmla="*/ 15 w 895"/>
              <a:gd name="T17" fmla="*/ 488 h 489"/>
              <a:gd name="T18" fmla="*/ 0 w 895"/>
              <a:gd name="T19" fmla="*/ 474 h 489"/>
              <a:gd name="T20" fmla="*/ 0 w 895"/>
              <a:gd name="T21" fmla="*/ 15 h 489"/>
              <a:gd name="T22" fmla="*/ 0 w 895"/>
              <a:gd name="T23" fmla="*/ 15 h 489"/>
              <a:gd name="T24" fmla="*/ 15 w 895"/>
              <a:gd name="T25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5" h="489">
                <a:moveTo>
                  <a:pt x="15" y="0"/>
                </a:moveTo>
                <a:lnTo>
                  <a:pt x="880" y="0"/>
                </a:lnTo>
                <a:lnTo>
                  <a:pt x="880" y="0"/>
                </a:lnTo>
                <a:cubicBezTo>
                  <a:pt x="888" y="0"/>
                  <a:pt x="894" y="7"/>
                  <a:pt x="894" y="15"/>
                </a:cubicBezTo>
                <a:lnTo>
                  <a:pt x="894" y="474"/>
                </a:lnTo>
                <a:lnTo>
                  <a:pt x="894" y="474"/>
                </a:lnTo>
                <a:cubicBezTo>
                  <a:pt x="894" y="482"/>
                  <a:pt x="888" y="488"/>
                  <a:pt x="880" y="488"/>
                </a:cubicBezTo>
                <a:lnTo>
                  <a:pt x="15" y="488"/>
                </a:lnTo>
                <a:lnTo>
                  <a:pt x="15" y="488"/>
                </a:lnTo>
                <a:cubicBezTo>
                  <a:pt x="7" y="488"/>
                  <a:pt x="0" y="482"/>
                  <a:pt x="0" y="474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260">
            <a:extLst>
              <a:ext uri="{FF2B5EF4-FFF2-40B4-BE49-F238E27FC236}">
                <a16:creationId xmlns:a16="http://schemas.microsoft.com/office/drawing/2014/main" id="{F93B3F98-EA2F-9F4D-8319-1F008C9D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563" y="9244824"/>
            <a:ext cx="3948880" cy="1995013"/>
          </a:xfrm>
          <a:custGeom>
            <a:avLst/>
            <a:gdLst>
              <a:gd name="T0" fmla="*/ 16 w 846"/>
              <a:gd name="T1" fmla="*/ 0 h 429"/>
              <a:gd name="T2" fmla="*/ 829 w 846"/>
              <a:gd name="T3" fmla="*/ 0 h 429"/>
              <a:gd name="T4" fmla="*/ 829 w 846"/>
              <a:gd name="T5" fmla="*/ 0 h 429"/>
              <a:gd name="T6" fmla="*/ 845 w 846"/>
              <a:gd name="T7" fmla="*/ 16 h 429"/>
              <a:gd name="T8" fmla="*/ 845 w 846"/>
              <a:gd name="T9" fmla="*/ 412 h 429"/>
              <a:gd name="T10" fmla="*/ 845 w 846"/>
              <a:gd name="T11" fmla="*/ 412 h 429"/>
              <a:gd name="T12" fmla="*/ 829 w 846"/>
              <a:gd name="T13" fmla="*/ 428 h 429"/>
              <a:gd name="T14" fmla="*/ 16 w 846"/>
              <a:gd name="T15" fmla="*/ 428 h 429"/>
              <a:gd name="T16" fmla="*/ 16 w 846"/>
              <a:gd name="T17" fmla="*/ 428 h 429"/>
              <a:gd name="T18" fmla="*/ 0 w 846"/>
              <a:gd name="T19" fmla="*/ 412 h 429"/>
              <a:gd name="T20" fmla="*/ 0 w 846"/>
              <a:gd name="T21" fmla="*/ 16 h 429"/>
              <a:gd name="T22" fmla="*/ 0 w 846"/>
              <a:gd name="T23" fmla="*/ 16 h 429"/>
              <a:gd name="T24" fmla="*/ 16 w 846"/>
              <a:gd name="T25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6" h="429">
                <a:moveTo>
                  <a:pt x="16" y="0"/>
                </a:moveTo>
                <a:lnTo>
                  <a:pt x="829" y="0"/>
                </a:lnTo>
                <a:lnTo>
                  <a:pt x="829" y="0"/>
                </a:lnTo>
                <a:cubicBezTo>
                  <a:pt x="837" y="0"/>
                  <a:pt x="845" y="8"/>
                  <a:pt x="845" y="16"/>
                </a:cubicBezTo>
                <a:lnTo>
                  <a:pt x="845" y="412"/>
                </a:lnTo>
                <a:lnTo>
                  <a:pt x="845" y="412"/>
                </a:lnTo>
                <a:cubicBezTo>
                  <a:pt x="845" y="421"/>
                  <a:pt x="837" y="428"/>
                  <a:pt x="829" y="428"/>
                </a:cubicBezTo>
                <a:lnTo>
                  <a:pt x="16" y="428"/>
                </a:lnTo>
                <a:lnTo>
                  <a:pt x="16" y="428"/>
                </a:lnTo>
                <a:cubicBezTo>
                  <a:pt x="7" y="428"/>
                  <a:pt x="0" y="421"/>
                  <a:pt x="0" y="412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7" y="0"/>
                  <a:pt x="1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261">
            <a:extLst>
              <a:ext uri="{FF2B5EF4-FFF2-40B4-BE49-F238E27FC236}">
                <a16:creationId xmlns:a16="http://schemas.microsoft.com/office/drawing/2014/main" id="{157DEFEE-9886-BA4A-99D4-EB29E66A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722" y="9553337"/>
            <a:ext cx="1398562" cy="1398561"/>
          </a:xfrm>
          <a:custGeom>
            <a:avLst/>
            <a:gdLst>
              <a:gd name="T0" fmla="*/ 297 w 298"/>
              <a:gd name="T1" fmla="*/ 148 h 298"/>
              <a:gd name="T2" fmla="*/ 297 w 298"/>
              <a:gd name="T3" fmla="*/ 148 h 298"/>
              <a:gd name="T4" fmla="*/ 148 w 298"/>
              <a:gd name="T5" fmla="*/ 297 h 298"/>
              <a:gd name="T6" fmla="*/ 148 w 298"/>
              <a:gd name="T7" fmla="*/ 297 h 298"/>
              <a:gd name="T8" fmla="*/ 0 w 298"/>
              <a:gd name="T9" fmla="*/ 148 h 298"/>
              <a:gd name="T10" fmla="*/ 0 w 298"/>
              <a:gd name="T11" fmla="*/ 148 h 298"/>
              <a:gd name="T12" fmla="*/ 148 w 298"/>
              <a:gd name="T13" fmla="*/ 0 h 298"/>
              <a:gd name="T14" fmla="*/ 148 w 298"/>
              <a:gd name="T15" fmla="*/ 0 h 298"/>
              <a:gd name="T16" fmla="*/ 297 w 298"/>
              <a:gd name="T17" fmla="*/ 14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" h="298">
                <a:moveTo>
                  <a:pt x="297" y="148"/>
                </a:moveTo>
                <a:lnTo>
                  <a:pt x="297" y="148"/>
                </a:lnTo>
                <a:cubicBezTo>
                  <a:pt x="297" y="231"/>
                  <a:pt x="230" y="297"/>
                  <a:pt x="148" y="297"/>
                </a:cubicBezTo>
                <a:lnTo>
                  <a:pt x="148" y="297"/>
                </a:lnTo>
                <a:cubicBezTo>
                  <a:pt x="67" y="297"/>
                  <a:pt x="0" y="231"/>
                  <a:pt x="0" y="148"/>
                </a:cubicBezTo>
                <a:lnTo>
                  <a:pt x="0" y="148"/>
                </a:lnTo>
                <a:cubicBezTo>
                  <a:pt x="0" y="67"/>
                  <a:pt x="67" y="0"/>
                  <a:pt x="148" y="0"/>
                </a:cubicBezTo>
                <a:lnTo>
                  <a:pt x="148" y="0"/>
                </a:lnTo>
                <a:cubicBezTo>
                  <a:pt x="230" y="0"/>
                  <a:pt x="297" y="67"/>
                  <a:pt x="297" y="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262">
            <a:extLst>
              <a:ext uri="{FF2B5EF4-FFF2-40B4-BE49-F238E27FC236}">
                <a16:creationId xmlns:a16="http://schemas.microsoft.com/office/drawing/2014/main" id="{07396ACF-CBFB-554F-A72F-509DFEC1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894" y="9635605"/>
            <a:ext cx="1398562" cy="1398561"/>
          </a:xfrm>
          <a:custGeom>
            <a:avLst/>
            <a:gdLst>
              <a:gd name="T0" fmla="*/ 298 w 299"/>
              <a:gd name="T1" fmla="*/ 127 h 299"/>
              <a:gd name="T2" fmla="*/ 298 w 299"/>
              <a:gd name="T3" fmla="*/ 127 h 299"/>
              <a:gd name="T4" fmla="*/ 80 w 299"/>
              <a:gd name="T5" fmla="*/ 218 h 299"/>
              <a:gd name="T6" fmla="*/ 80 w 299"/>
              <a:gd name="T7" fmla="*/ 218 h 299"/>
              <a:gd name="T8" fmla="*/ 170 w 299"/>
              <a:gd name="T9" fmla="*/ 0 h 299"/>
              <a:gd name="T10" fmla="*/ 170 w 299"/>
              <a:gd name="T11" fmla="*/ 0 h 299"/>
              <a:gd name="T12" fmla="*/ 298 w 299"/>
              <a:gd name="T13" fmla="*/ 127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9" h="299">
                <a:moveTo>
                  <a:pt x="298" y="127"/>
                </a:moveTo>
                <a:lnTo>
                  <a:pt x="298" y="127"/>
                </a:lnTo>
                <a:cubicBezTo>
                  <a:pt x="298" y="241"/>
                  <a:pt x="161" y="298"/>
                  <a:pt x="80" y="218"/>
                </a:cubicBezTo>
                <a:lnTo>
                  <a:pt x="80" y="218"/>
                </a:lnTo>
                <a:cubicBezTo>
                  <a:pt x="0" y="137"/>
                  <a:pt x="56" y="0"/>
                  <a:pt x="170" y="0"/>
                </a:cubicBezTo>
                <a:lnTo>
                  <a:pt x="170" y="0"/>
                </a:lnTo>
                <a:cubicBezTo>
                  <a:pt x="241" y="0"/>
                  <a:pt x="298" y="57"/>
                  <a:pt x="298" y="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263">
            <a:extLst>
              <a:ext uri="{FF2B5EF4-FFF2-40B4-BE49-F238E27FC236}">
                <a16:creationId xmlns:a16="http://schemas.microsoft.com/office/drawing/2014/main" id="{B38B7120-A74B-AF4D-B39C-8E3EB560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040" y="9964678"/>
            <a:ext cx="431902" cy="493610"/>
          </a:xfrm>
          <a:custGeom>
            <a:avLst/>
            <a:gdLst>
              <a:gd name="T0" fmla="*/ 93 w 94"/>
              <a:gd name="T1" fmla="*/ 53 h 108"/>
              <a:gd name="T2" fmla="*/ 46 w 94"/>
              <a:gd name="T3" fmla="*/ 80 h 108"/>
              <a:gd name="T4" fmla="*/ 0 w 94"/>
              <a:gd name="T5" fmla="*/ 107 h 108"/>
              <a:gd name="T6" fmla="*/ 0 w 94"/>
              <a:gd name="T7" fmla="*/ 53 h 108"/>
              <a:gd name="T8" fmla="*/ 0 w 94"/>
              <a:gd name="T9" fmla="*/ 0 h 108"/>
              <a:gd name="T10" fmla="*/ 46 w 94"/>
              <a:gd name="T11" fmla="*/ 26 h 108"/>
              <a:gd name="T12" fmla="*/ 93 w 94"/>
              <a:gd name="T13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08">
                <a:moveTo>
                  <a:pt x="93" y="53"/>
                </a:moveTo>
                <a:lnTo>
                  <a:pt x="46" y="80"/>
                </a:lnTo>
                <a:lnTo>
                  <a:pt x="0" y="107"/>
                </a:lnTo>
                <a:lnTo>
                  <a:pt x="0" y="53"/>
                </a:lnTo>
                <a:lnTo>
                  <a:pt x="0" y="0"/>
                </a:lnTo>
                <a:lnTo>
                  <a:pt x="46" y="26"/>
                </a:lnTo>
                <a:lnTo>
                  <a:pt x="9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Line 1">
            <a:extLst>
              <a:ext uri="{FF2B5EF4-FFF2-40B4-BE49-F238E27FC236}">
                <a16:creationId xmlns:a16="http://schemas.microsoft.com/office/drawing/2014/main" id="{E1ED7080-F5B9-084D-95A5-0EDE9DCC61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0742" y="11443995"/>
            <a:ext cx="1323485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1">
            <a:extLst>
              <a:ext uri="{FF2B5EF4-FFF2-40B4-BE49-F238E27FC236}">
                <a16:creationId xmlns:a16="http://schemas.microsoft.com/office/drawing/2014/main" id="{B067813A-A1BF-334B-A74C-6C6CD5AC7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0742" y="8285158"/>
            <a:ext cx="1323485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1">
            <a:extLst>
              <a:ext uri="{FF2B5EF4-FFF2-40B4-BE49-F238E27FC236}">
                <a16:creationId xmlns:a16="http://schemas.microsoft.com/office/drawing/2014/main" id="{9C1771EA-2208-8344-B736-0710E984F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0742" y="5140176"/>
            <a:ext cx="1323485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207">
            <a:extLst>
              <a:ext uri="{FF2B5EF4-FFF2-40B4-BE49-F238E27FC236}">
                <a16:creationId xmlns:a16="http://schemas.microsoft.com/office/drawing/2014/main" id="{CF9E0833-4314-9844-BA55-B14EA370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592" y="4073626"/>
            <a:ext cx="2496641" cy="2160214"/>
          </a:xfrm>
          <a:custGeom>
            <a:avLst/>
            <a:gdLst>
              <a:gd name="T0" fmla="*/ 1865 w 2488"/>
              <a:gd name="T1" fmla="*/ 0 h 2153"/>
              <a:gd name="T2" fmla="*/ 621 w 2488"/>
              <a:gd name="T3" fmla="*/ 0 h 2153"/>
              <a:gd name="T4" fmla="*/ 0 w 2488"/>
              <a:gd name="T5" fmla="*/ 1076 h 2153"/>
              <a:gd name="T6" fmla="*/ 621 w 2488"/>
              <a:gd name="T7" fmla="*/ 2152 h 2153"/>
              <a:gd name="T8" fmla="*/ 1865 w 2488"/>
              <a:gd name="T9" fmla="*/ 2152 h 2153"/>
              <a:gd name="T10" fmla="*/ 2487 w 2488"/>
              <a:gd name="T11" fmla="*/ 1076 h 2153"/>
              <a:gd name="T12" fmla="*/ 1865 w 2488"/>
              <a:gd name="T13" fmla="*/ 0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3">
                <a:moveTo>
                  <a:pt x="1865" y="0"/>
                </a:moveTo>
                <a:lnTo>
                  <a:pt x="621" y="0"/>
                </a:lnTo>
                <a:lnTo>
                  <a:pt x="0" y="1076"/>
                </a:lnTo>
                <a:lnTo>
                  <a:pt x="621" y="2152"/>
                </a:lnTo>
                <a:lnTo>
                  <a:pt x="1865" y="2152"/>
                </a:lnTo>
                <a:lnTo>
                  <a:pt x="2487" y="1076"/>
                </a:lnTo>
                <a:lnTo>
                  <a:pt x="186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08">
            <a:extLst>
              <a:ext uri="{FF2B5EF4-FFF2-40B4-BE49-F238E27FC236}">
                <a16:creationId xmlns:a16="http://schemas.microsoft.com/office/drawing/2014/main" id="{5F6D953D-5C03-C24C-A739-CDCE5571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592" y="7220988"/>
            <a:ext cx="2496641" cy="2160214"/>
          </a:xfrm>
          <a:custGeom>
            <a:avLst/>
            <a:gdLst>
              <a:gd name="T0" fmla="*/ 1865 w 2488"/>
              <a:gd name="T1" fmla="*/ 0 h 2153"/>
              <a:gd name="T2" fmla="*/ 621 w 2488"/>
              <a:gd name="T3" fmla="*/ 0 h 2153"/>
              <a:gd name="T4" fmla="*/ 0 w 2488"/>
              <a:gd name="T5" fmla="*/ 1076 h 2153"/>
              <a:gd name="T6" fmla="*/ 621 w 2488"/>
              <a:gd name="T7" fmla="*/ 2152 h 2153"/>
              <a:gd name="T8" fmla="*/ 1865 w 2488"/>
              <a:gd name="T9" fmla="*/ 2152 h 2153"/>
              <a:gd name="T10" fmla="*/ 2487 w 2488"/>
              <a:gd name="T11" fmla="*/ 1076 h 2153"/>
              <a:gd name="T12" fmla="*/ 1865 w 2488"/>
              <a:gd name="T13" fmla="*/ 0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3">
                <a:moveTo>
                  <a:pt x="1865" y="0"/>
                </a:moveTo>
                <a:lnTo>
                  <a:pt x="621" y="0"/>
                </a:lnTo>
                <a:lnTo>
                  <a:pt x="0" y="1076"/>
                </a:lnTo>
                <a:lnTo>
                  <a:pt x="621" y="2152"/>
                </a:lnTo>
                <a:lnTo>
                  <a:pt x="1865" y="2152"/>
                </a:lnTo>
                <a:lnTo>
                  <a:pt x="2487" y="1076"/>
                </a:lnTo>
                <a:lnTo>
                  <a:pt x="18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9">
            <a:extLst>
              <a:ext uri="{FF2B5EF4-FFF2-40B4-BE49-F238E27FC236}">
                <a16:creationId xmlns:a16="http://schemas.microsoft.com/office/drawing/2014/main" id="{A78EE606-C82B-0A46-A91B-000D8483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592" y="10372776"/>
            <a:ext cx="2496641" cy="2160214"/>
          </a:xfrm>
          <a:custGeom>
            <a:avLst/>
            <a:gdLst>
              <a:gd name="T0" fmla="*/ 1865 w 2488"/>
              <a:gd name="T1" fmla="*/ 0 h 2152"/>
              <a:gd name="T2" fmla="*/ 621 w 2488"/>
              <a:gd name="T3" fmla="*/ 0 h 2152"/>
              <a:gd name="T4" fmla="*/ 0 w 2488"/>
              <a:gd name="T5" fmla="*/ 1075 h 2152"/>
              <a:gd name="T6" fmla="*/ 621 w 2488"/>
              <a:gd name="T7" fmla="*/ 2151 h 2152"/>
              <a:gd name="T8" fmla="*/ 1865 w 2488"/>
              <a:gd name="T9" fmla="*/ 2151 h 2152"/>
              <a:gd name="T10" fmla="*/ 2487 w 2488"/>
              <a:gd name="T11" fmla="*/ 1075 h 2152"/>
              <a:gd name="T12" fmla="*/ 1865 w 2488"/>
              <a:gd name="T13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8" h="2152">
                <a:moveTo>
                  <a:pt x="1865" y="0"/>
                </a:moveTo>
                <a:lnTo>
                  <a:pt x="621" y="0"/>
                </a:lnTo>
                <a:lnTo>
                  <a:pt x="0" y="1075"/>
                </a:lnTo>
                <a:lnTo>
                  <a:pt x="621" y="2151"/>
                </a:lnTo>
                <a:lnTo>
                  <a:pt x="1865" y="2151"/>
                </a:lnTo>
                <a:lnTo>
                  <a:pt x="2487" y="1075"/>
                </a:lnTo>
                <a:lnTo>
                  <a:pt x="186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239D2908-E920-E940-BFC3-09E6057F4BDA}"/>
              </a:ext>
            </a:extLst>
          </p:cNvPr>
          <p:cNvSpPr txBox="1"/>
          <p:nvPr/>
        </p:nvSpPr>
        <p:spPr>
          <a:xfrm>
            <a:off x="11922558" y="486281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2017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52B973D5-8509-BB4C-A90A-DB555192F628}"/>
              </a:ext>
            </a:extLst>
          </p:cNvPr>
          <p:cNvSpPr txBox="1"/>
          <p:nvPr/>
        </p:nvSpPr>
        <p:spPr>
          <a:xfrm>
            <a:off x="11888067" y="797893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2018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996B7146-37E2-694D-A08E-D0EC36DA404B}"/>
              </a:ext>
            </a:extLst>
          </p:cNvPr>
          <p:cNvSpPr txBox="1"/>
          <p:nvPr/>
        </p:nvSpPr>
        <p:spPr>
          <a:xfrm>
            <a:off x="11865573" y="1114694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Poppins Medium" pitchFamily="2" charset="77"/>
              </a:rPr>
              <a:t>2019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B2F1AC4-6367-B64F-AAE0-336BEBB0DDF8}"/>
              </a:ext>
            </a:extLst>
          </p:cNvPr>
          <p:cNvGrpSpPr/>
          <p:nvPr/>
        </p:nvGrpSpPr>
        <p:grpSpPr>
          <a:xfrm>
            <a:off x="16094162" y="4795741"/>
            <a:ext cx="4515638" cy="1480065"/>
            <a:chOff x="8171269" y="10491269"/>
            <a:chExt cx="6510093" cy="14800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94B06B-8E36-4C42-93A1-167FBEDA9AD9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FE9B3E-276F-3042-96E7-2C8D6E85203A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First Year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D7846B-4F91-7D42-AC9B-149F5E49147B}"/>
              </a:ext>
            </a:extLst>
          </p:cNvPr>
          <p:cNvGrpSpPr/>
          <p:nvPr/>
        </p:nvGrpSpPr>
        <p:grpSpPr>
          <a:xfrm>
            <a:off x="16094162" y="8008347"/>
            <a:ext cx="4515638" cy="1480065"/>
            <a:chOff x="8171269" y="10491269"/>
            <a:chExt cx="6510093" cy="14800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6178D30-874A-7745-92EF-5FD57996707C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2EE0774-00F8-6347-9853-EB7FBDE3643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Second Year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25372B-CD8D-C541-89A3-7B2F7B298C63}"/>
              </a:ext>
            </a:extLst>
          </p:cNvPr>
          <p:cNvGrpSpPr/>
          <p:nvPr/>
        </p:nvGrpSpPr>
        <p:grpSpPr>
          <a:xfrm>
            <a:off x="16094162" y="11216675"/>
            <a:ext cx="4515638" cy="1480065"/>
            <a:chOff x="8171269" y="10491269"/>
            <a:chExt cx="6510093" cy="148006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12FA3A-008A-AF4C-8470-1E0D10566E73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262D0B-F1DD-4B47-9929-8B23D82DCFB8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Third Year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1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" name="Freeform 203">
            <a:extLst>
              <a:ext uri="{FF2B5EF4-FFF2-40B4-BE49-F238E27FC236}">
                <a16:creationId xmlns:a16="http://schemas.microsoft.com/office/drawing/2014/main" id="{D5544033-1D65-EE44-9067-92B6B955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14" y="4602095"/>
            <a:ext cx="5750835" cy="3554617"/>
          </a:xfrm>
          <a:custGeom>
            <a:avLst/>
            <a:gdLst>
              <a:gd name="T0" fmla="*/ 2959 w 3117"/>
              <a:gd name="T1" fmla="*/ 1926 h 1927"/>
              <a:gd name="T2" fmla="*/ 155 w 3117"/>
              <a:gd name="T3" fmla="*/ 1926 h 1927"/>
              <a:gd name="T4" fmla="*/ 155 w 3117"/>
              <a:gd name="T5" fmla="*/ 1926 h 1927"/>
              <a:gd name="T6" fmla="*/ 0 w 3117"/>
              <a:gd name="T7" fmla="*/ 1772 h 1927"/>
              <a:gd name="T8" fmla="*/ 0 w 3117"/>
              <a:gd name="T9" fmla="*/ 155 h 1927"/>
              <a:gd name="T10" fmla="*/ 0 w 3117"/>
              <a:gd name="T11" fmla="*/ 155 h 1927"/>
              <a:gd name="T12" fmla="*/ 155 w 3117"/>
              <a:gd name="T13" fmla="*/ 0 h 1927"/>
              <a:gd name="T14" fmla="*/ 2959 w 3117"/>
              <a:gd name="T15" fmla="*/ 0 h 1927"/>
              <a:gd name="T16" fmla="*/ 2959 w 3117"/>
              <a:gd name="T17" fmla="*/ 0 h 1927"/>
              <a:gd name="T18" fmla="*/ 3116 w 3117"/>
              <a:gd name="T19" fmla="*/ 155 h 1927"/>
              <a:gd name="T20" fmla="*/ 3116 w 3117"/>
              <a:gd name="T21" fmla="*/ 1772 h 1927"/>
              <a:gd name="T22" fmla="*/ 3116 w 3117"/>
              <a:gd name="T23" fmla="*/ 1772 h 1927"/>
              <a:gd name="T24" fmla="*/ 2959 w 3117"/>
              <a:gd name="T25" fmla="*/ 192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7" h="1927">
                <a:moveTo>
                  <a:pt x="2959" y="1926"/>
                </a:moveTo>
                <a:lnTo>
                  <a:pt x="155" y="1926"/>
                </a:lnTo>
                <a:lnTo>
                  <a:pt x="155" y="1926"/>
                </a:lnTo>
                <a:cubicBezTo>
                  <a:pt x="70" y="1926"/>
                  <a:pt x="0" y="1858"/>
                  <a:pt x="0" y="1772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70" y="0"/>
                  <a:pt x="155" y="0"/>
                </a:cubicBezTo>
                <a:lnTo>
                  <a:pt x="2959" y="0"/>
                </a:lnTo>
                <a:lnTo>
                  <a:pt x="2959" y="0"/>
                </a:lnTo>
                <a:cubicBezTo>
                  <a:pt x="3046" y="0"/>
                  <a:pt x="3116" y="70"/>
                  <a:pt x="3116" y="155"/>
                </a:cubicBezTo>
                <a:lnTo>
                  <a:pt x="3116" y="1772"/>
                </a:lnTo>
                <a:lnTo>
                  <a:pt x="3116" y="1772"/>
                </a:lnTo>
                <a:cubicBezTo>
                  <a:pt x="3116" y="1858"/>
                  <a:pt x="3046" y="1926"/>
                  <a:pt x="2959" y="1926"/>
                </a:cubicBezTo>
              </a:path>
            </a:pathLst>
          </a:custGeom>
          <a:solidFill>
            <a:srgbClr val="F69F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204">
            <a:extLst>
              <a:ext uri="{FF2B5EF4-FFF2-40B4-BE49-F238E27FC236}">
                <a16:creationId xmlns:a16="http://schemas.microsoft.com/office/drawing/2014/main" id="{45C38632-0DBC-0B4D-8480-790D96795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14" y="4602095"/>
            <a:ext cx="5750835" cy="3554617"/>
          </a:xfrm>
          <a:custGeom>
            <a:avLst/>
            <a:gdLst>
              <a:gd name="T0" fmla="*/ 2959 w 3117"/>
              <a:gd name="T1" fmla="*/ 1926 h 1927"/>
              <a:gd name="T2" fmla="*/ 155 w 3117"/>
              <a:gd name="T3" fmla="*/ 1926 h 1927"/>
              <a:gd name="T4" fmla="*/ 155 w 3117"/>
              <a:gd name="T5" fmla="*/ 1926 h 1927"/>
              <a:gd name="T6" fmla="*/ 0 w 3117"/>
              <a:gd name="T7" fmla="*/ 1772 h 1927"/>
              <a:gd name="T8" fmla="*/ 0 w 3117"/>
              <a:gd name="T9" fmla="*/ 155 h 1927"/>
              <a:gd name="T10" fmla="*/ 0 w 3117"/>
              <a:gd name="T11" fmla="*/ 155 h 1927"/>
              <a:gd name="T12" fmla="*/ 155 w 3117"/>
              <a:gd name="T13" fmla="*/ 0 h 1927"/>
              <a:gd name="T14" fmla="*/ 2959 w 3117"/>
              <a:gd name="T15" fmla="*/ 0 h 1927"/>
              <a:gd name="T16" fmla="*/ 2959 w 3117"/>
              <a:gd name="T17" fmla="*/ 0 h 1927"/>
              <a:gd name="T18" fmla="*/ 3116 w 3117"/>
              <a:gd name="T19" fmla="*/ 155 h 1927"/>
              <a:gd name="T20" fmla="*/ 3116 w 3117"/>
              <a:gd name="T21" fmla="*/ 1772 h 1927"/>
              <a:gd name="T22" fmla="*/ 3116 w 3117"/>
              <a:gd name="T23" fmla="*/ 1772 h 1927"/>
              <a:gd name="T24" fmla="*/ 2959 w 3117"/>
              <a:gd name="T25" fmla="*/ 192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7" h="1927">
                <a:moveTo>
                  <a:pt x="2959" y="1926"/>
                </a:moveTo>
                <a:lnTo>
                  <a:pt x="155" y="1926"/>
                </a:lnTo>
                <a:lnTo>
                  <a:pt x="155" y="1926"/>
                </a:lnTo>
                <a:cubicBezTo>
                  <a:pt x="70" y="1926"/>
                  <a:pt x="0" y="1858"/>
                  <a:pt x="0" y="1772"/>
                </a:cubicBezTo>
                <a:lnTo>
                  <a:pt x="0" y="155"/>
                </a:lnTo>
                <a:lnTo>
                  <a:pt x="0" y="155"/>
                </a:lnTo>
                <a:cubicBezTo>
                  <a:pt x="0" y="70"/>
                  <a:pt x="70" y="0"/>
                  <a:pt x="155" y="0"/>
                </a:cubicBezTo>
                <a:lnTo>
                  <a:pt x="2959" y="0"/>
                </a:lnTo>
                <a:lnTo>
                  <a:pt x="2959" y="0"/>
                </a:lnTo>
                <a:cubicBezTo>
                  <a:pt x="3046" y="0"/>
                  <a:pt x="3116" y="70"/>
                  <a:pt x="3116" y="155"/>
                </a:cubicBezTo>
                <a:lnTo>
                  <a:pt x="3116" y="1772"/>
                </a:lnTo>
                <a:lnTo>
                  <a:pt x="3116" y="1772"/>
                </a:lnTo>
                <a:cubicBezTo>
                  <a:pt x="3116" y="1858"/>
                  <a:pt x="3046" y="1926"/>
                  <a:pt x="2959" y="19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205">
            <a:extLst>
              <a:ext uri="{FF2B5EF4-FFF2-40B4-BE49-F238E27FC236}">
                <a16:creationId xmlns:a16="http://schemas.microsoft.com/office/drawing/2014/main" id="{747369AD-4E58-8545-9ADC-9C0757C5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97" y="4756641"/>
            <a:ext cx="5425469" cy="3237388"/>
          </a:xfrm>
          <a:custGeom>
            <a:avLst/>
            <a:gdLst>
              <a:gd name="T0" fmla="*/ 0 w 2941"/>
              <a:gd name="T1" fmla="*/ 1676 h 1753"/>
              <a:gd name="T2" fmla="*/ 0 w 2941"/>
              <a:gd name="T3" fmla="*/ 76 h 1753"/>
              <a:gd name="T4" fmla="*/ 0 w 2941"/>
              <a:gd name="T5" fmla="*/ 76 h 1753"/>
              <a:gd name="T6" fmla="*/ 76 w 2941"/>
              <a:gd name="T7" fmla="*/ 0 h 1753"/>
              <a:gd name="T8" fmla="*/ 2864 w 2941"/>
              <a:gd name="T9" fmla="*/ 0 h 1753"/>
              <a:gd name="T10" fmla="*/ 2864 w 2941"/>
              <a:gd name="T11" fmla="*/ 0 h 1753"/>
              <a:gd name="T12" fmla="*/ 2940 w 2941"/>
              <a:gd name="T13" fmla="*/ 76 h 1753"/>
              <a:gd name="T14" fmla="*/ 2940 w 2941"/>
              <a:gd name="T15" fmla="*/ 1676 h 1753"/>
              <a:gd name="T16" fmla="*/ 2940 w 2941"/>
              <a:gd name="T17" fmla="*/ 1676 h 1753"/>
              <a:gd name="T18" fmla="*/ 2864 w 2941"/>
              <a:gd name="T19" fmla="*/ 1752 h 1753"/>
              <a:gd name="T20" fmla="*/ 76 w 2941"/>
              <a:gd name="T21" fmla="*/ 1752 h 1753"/>
              <a:gd name="T22" fmla="*/ 76 w 2941"/>
              <a:gd name="T23" fmla="*/ 1752 h 1753"/>
              <a:gd name="T24" fmla="*/ 0 w 2941"/>
              <a:gd name="T25" fmla="*/ 1676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41" h="1753">
                <a:moveTo>
                  <a:pt x="0" y="1676"/>
                </a:moveTo>
                <a:lnTo>
                  <a:pt x="0" y="76"/>
                </a:lnTo>
                <a:lnTo>
                  <a:pt x="0" y="76"/>
                </a:lnTo>
                <a:cubicBezTo>
                  <a:pt x="0" y="34"/>
                  <a:pt x="36" y="0"/>
                  <a:pt x="76" y="0"/>
                </a:cubicBezTo>
                <a:lnTo>
                  <a:pt x="2864" y="0"/>
                </a:lnTo>
                <a:lnTo>
                  <a:pt x="2864" y="0"/>
                </a:lnTo>
                <a:cubicBezTo>
                  <a:pt x="2906" y="0"/>
                  <a:pt x="2940" y="34"/>
                  <a:pt x="2940" y="76"/>
                </a:cubicBezTo>
                <a:lnTo>
                  <a:pt x="2940" y="1676"/>
                </a:lnTo>
                <a:lnTo>
                  <a:pt x="2940" y="1676"/>
                </a:lnTo>
                <a:cubicBezTo>
                  <a:pt x="2940" y="1719"/>
                  <a:pt x="2906" y="1752"/>
                  <a:pt x="2864" y="1752"/>
                </a:cubicBezTo>
                <a:lnTo>
                  <a:pt x="76" y="1752"/>
                </a:lnTo>
                <a:lnTo>
                  <a:pt x="76" y="1752"/>
                </a:lnTo>
                <a:cubicBezTo>
                  <a:pt x="36" y="1752"/>
                  <a:pt x="0" y="1719"/>
                  <a:pt x="0" y="16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206">
            <a:extLst>
              <a:ext uri="{FF2B5EF4-FFF2-40B4-BE49-F238E27FC236}">
                <a16:creationId xmlns:a16="http://schemas.microsoft.com/office/drawing/2014/main" id="{97E543D2-CC53-2C46-801D-1B1EFB4C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22" y="7855751"/>
            <a:ext cx="6214483" cy="398570"/>
          </a:xfrm>
          <a:custGeom>
            <a:avLst/>
            <a:gdLst>
              <a:gd name="T0" fmla="*/ 0 w 3371"/>
              <a:gd name="T1" fmla="*/ 0 h 217"/>
              <a:gd name="T2" fmla="*/ 0 w 3371"/>
              <a:gd name="T3" fmla="*/ 68 h 217"/>
              <a:gd name="T4" fmla="*/ 0 w 3371"/>
              <a:gd name="T5" fmla="*/ 68 h 217"/>
              <a:gd name="T6" fmla="*/ 186 w 3371"/>
              <a:gd name="T7" fmla="*/ 216 h 217"/>
              <a:gd name="T8" fmla="*/ 3184 w 3371"/>
              <a:gd name="T9" fmla="*/ 216 h 217"/>
              <a:gd name="T10" fmla="*/ 3184 w 3371"/>
              <a:gd name="T11" fmla="*/ 216 h 217"/>
              <a:gd name="T12" fmla="*/ 3370 w 3371"/>
              <a:gd name="T13" fmla="*/ 68 h 217"/>
              <a:gd name="T14" fmla="*/ 3370 w 3371"/>
              <a:gd name="T15" fmla="*/ 0 h 217"/>
              <a:gd name="T16" fmla="*/ 0 w 3371"/>
              <a:gd name="T17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1" h="217">
                <a:moveTo>
                  <a:pt x="0" y="0"/>
                </a:moveTo>
                <a:lnTo>
                  <a:pt x="0" y="68"/>
                </a:lnTo>
                <a:lnTo>
                  <a:pt x="0" y="68"/>
                </a:lnTo>
                <a:cubicBezTo>
                  <a:pt x="0" y="148"/>
                  <a:pt x="83" y="216"/>
                  <a:pt x="186" y="216"/>
                </a:cubicBezTo>
                <a:lnTo>
                  <a:pt x="3184" y="216"/>
                </a:lnTo>
                <a:lnTo>
                  <a:pt x="3184" y="216"/>
                </a:lnTo>
                <a:cubicBezTo>
                  <a:pt x="3285" y="216"/>
                  <a:pt x="3370" y="151"/>
                  <a:pt x="3370" y="68"/>
                </a:cubicBezTo>
                <a:lnTo>
                  <a:pt x="337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207">
            <a:extLst>
              <a:ext uri="{FF2B5EF4-FFF2-40B4-BE49-F238E27FC236}">
                <a16:creationId xmlns:a16="http://schemas.microsoft.com/office/drawing/2014/main" id="{A5CF0F23-AA81-C844-8428-0F425A33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07" y="6350933"/>
            <a:ext cx="1862721" cy="1171316"/>
          </a:xfrm>
          <a:custGeom>
            <a:avLst/>
            <a:gdLst>
              <a:gd name="T0" fmla="*/ 916 w 1008"/>
              <a:gd name="T1" fmla="*/ 635 h 636"/>
              <a:gd name="T2" fmla="*/ 91 w 1008"/>
              <a:gd name="T3" fmla="*/ 635 h 636"/>
              <a:gd name="T4" fmla="*/ 91 w 1008"/>
              <a:gd name="T5" fmla="*/ 635 h 636"/>
              <a:gd name="T6" fmla="*/ 0 w 1008"/>
              <a:gd name="T7" fmla="*/ 544 h 636"/>
              <a:gd name="T8" fmla="*/ 0 w 1008"/>
              <a:gd name="T9" fmla="*/ 91 h 636"/>
              <a:gd name="T10" fmla="*/ 0 w 1008"/>
              <a:gd name="T11" fmla="*/ 91 h 636"/>
              <a:gd name="T12" fmla="*/ 91 w 1008"/>
              <a:gd name="T13" fmla="*/ 0 h 636"/>
              <a:gd name="T14" fmla="*/ 916 w 1008"/>
              <a:gd name="T15" fmla="*/ 0 h 636"/>
              <a:gd name="T16" fmla="*/ 916 w 1008"/>
              <a:gd name="T17" fmla="*/ 0 h 636"/>
              <a:gd name="T18" fmla="*/ 1007 w 1008"/>
              <a:gd name="T19" fmla="*/ 91 h 636"/>
              <a:gd name="T20" fmla="*/ 1007 w 1008"/>
              <a:gd name="T21" fmla="*/ 544 h 636"/>
              <a:gd name="T22" fmla="*/ 1007 w 1008"/>
              <a:gd name="T23" fmla="*/ 544 h 636"/>
              <a:gd name="T24" fmla="*/ 916 w 1008"/>
              <a:gd name="T25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8" h="636">
                <a:moveTo>
                  <a:pt x="916" y="635"/>
                </a:moveTo>
                <a:lnTo>
                  <a:pt x="91" y="635"/>
                </a:lnTo>
                <a:lnTo>
                  <a:pt x="91" y="635"/>
                </a:lnTo>
                <a:cubicBezTo>
                  <a:pt x="40" y="635"/>
                  <a:pt x="0" y="593"/>
                  <a:pt x="0" y="544"/>
                </a:cubicBezTo>
                <a:lnTo>
                  <a:pt x="0" y="91"/>
                </a:lnTo>
                <a:lnTo>
                  <a:pt x="0" y="91"/>
                </a:lnTo>
                <a:cubicBezTo>
                  <a:pt x="0" y="41"/>
                  <a:pt x="40" y="0"/>
                  <a:pt x="91" y="0"/>
                </a:cubicBezTo>
                <a:lnTo>
                  <a:pt x="916" y="0"/>
                </a:lnTo>
                <a:lnTo>
                  <a:pt x="916" y="0"/>
                </a:lnTo>
                <a:cubicBezTo>
                  <a:pt x="965" y="0"/>
                  <a:pt x="1007" y="41"/>
                  <a:pt x="1007" y="91"/>
                </a:cubicBezTo>
                <a:lnTo>
                  <a:pt x="1007" y="544"/>
                </a:lnTo>
                <a:lnTo>
                  <a:pt x="1007" y="544"/>
                </a:lnTo>
                <a:cubicBezTo>
                  <a:pt x="1007" y="593"/>
                  <a:pt x="965" y="635"/>
                  <a:pt x="916" y="635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208">
            <a:extLst>
              <a:ext uri="{FF2B5EF4-FFF2-40B4-BE49-F238E27FC236}">
                <a16:creationId xmlns:a16="http://schemas.microsoft.com/office/drawing/2014/main" id="{F43D41F2-3E97-4D42-8FEA-CB92C7019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506" y="6660030"/>
            <a:ext cx="357902" cy="544990"/>
          </a:xfrm>
          <a:custGeom>
            <a:avLst/>
            <a:gdLst>
              <a:gd name="T0" fmla="*/ 0 w 196"/>
              <a:gd name="T1" fmla="*/ 148 h 297"/>
              <a:gd name="T2" fmla="*/ 195 w 196"/>
              <a:gd name="T3" fmla="*/ 296 h 297"/>
              <a:gd name="T4" fmla="*/ 195 w 196"/>
              <a:gd name="T5" fmla="*/ 0 h 297"/>
              <a:gd name="T6" fmla="*/ 0 w 196"/>
              <a:gd name="T7" fmla="*/ 1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297">
                <a:moveTo>
                  <a:pt x="0" y="148"/>
                </a:moveTo>
                <a:lnTo>
                  <a:pt x="195" y="296"/>
                </a:lnTo>
                <a:lnTo>
                  <a:pt x="195" y="0"/>
                </a:lnTo>
                <a:lnTo>
                  <a:pt x="0" y="1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209">
            <a:extLst>
              <a:ext uri="{FF2B5EF4-FFF2-40B4-BE49-F238E27FC236}">
                <a16:creationId xmlns:a16="http://schemas.microsoft.com/office/drawing/2014/main" id="{D9F2A5A7-E21A-A440-8C6D-5116FD88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704" y="5163348"/>
            <a:ext cx="4579524" cy="927292"/>
          </a:xfrm>
          <a:custGeom>
            <a:avLst/>
            <a:gdLst>
              <a:gd name="T0" fmla="*/ 0 w 2481"/>
              <a:gd name="T1" fmla="*/ 0 h 502"/>
              <a:gd name="T2" fmla="*/ 2480 w 2481"/>
              <a:gd name="T3" fmla="*/ 0 h 502"/>
              <a:gd name="T4" fmla="*/ 2480 w 2481"/>
              <a:gd name="T5" fmla="*/ 501 h 502"/>
              <a:gd name="T6" fmla="*/ 0 w 2481"/>
              <a:gd name="T7" fmla="*/ 501 h 502"/>
              <a:gd name="T8" fmla="*/ 0 w 2481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1" h="502">
                <a:moveTo>
                  <a:pt x="0" y="0"/>
                </a:moveTo>
                <a:lnTo>
                  <a:pt x="2480" y="0"/>
                </a:lnTo>
                <a:lnTo>
                  <a:pt x="2480" y="501"/>
                </a:lnTo>
                <a:lnTo>
                  <a:pt x="0" y="50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10">
            <a:extLst>
              <a:ext uri="{FF2B5EF4-FFF2-40B4-BE49-F238E27FC236}">
                <a16:creationId xmlns:a16="http://schemas.microsoft.com/office/drawing/2014/main" id="{FE363176-9D87-C14B-A974-F91A4013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704" y="6334664"/>
            <a:ext cx="2472779" cy="1146916"/>
          </a:xfrm>
          <a:custGeom>
            <a:avLst/>
            <a:gdLst>
              <a:gd name="T0" fmla="*/ 0 w 1339"/>
              <a:gd name="T1" fmla="*/ 0 h 621"/>
              <a:gd name="T2" fmla="*/ 1338 w 1339"/>
              <a:gd name="T3" fmla="*/ 0 h 621"/>
              <a:gd name="T4" fmla="*/ 1338 w 1339"/>
              <a:gd name="T5" fmla="*/ 620 h 621"/>
              <a:gd name="T6" fmla="*/ 0 w 1339"/>
              <a:gd name="T7" fmla="*/ 620 h 621"/>
              <a:gd name="T8" fmla="*/ 0 w 1339"/>
              <a:gd name="T9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9" h="621">
                <a:moveTo>
                  <a:pt x="0" y="0"/>
                </a:moveTo>
                <a:lnTo>
                  <a:pt x="1338" y="0"/>
                </a:lnTo>
                <a:lnTo>
                  <a:pt x="1338" y="620"/>
                </a:lnTo>
                <a:lnTo>
                  <a:pt x="0" y="620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3E02B5C0-93D4-8643-8084-2CC63940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629" y="11353431"/>
            <a:ext cx="992365" cy="447375"/>
          </a:xfrm>
          <a:custGeom>
            <a:avLst/>
            <a:gdLst>
              <a:gd name="T0" fmla="*/ 362 w 540"/>
              <a:gd name="T1" fmla="*/ 23 h 242"/>
              <a:gd name="T2" fmla="*/ 362 w 540"/>
              <a:gd name="T3" fmla="*/ 23 h 242"/>
              <a:gd name="T4" fmla="*/ 188 w 540"/>
              <a:gd name="T5" fmla="*/ 123 h 242"/>
              <a:gd name="T6" fmla="*/ 188 w 540"/>
              <a:gd name="T7" fmla="*/ 123 h 242"/>
              <a:gd name="T8" fmla="*/ 84 w 540"/>
              <a:gd name="T9" fmla="*/ 209 h 242"/>
              <a:gd name="T10" fmla="*/ 84 w 540"/>
              <a:gd name="T11" fmla="*/ 209 h 242"/>
              <a:gd name="T12" fmla="*/ 285 w 540"/>
              <a:gd name="T13" fmla="*/ 209 h 242"/>
              <a:gd name="T14" fmla="*/ 285 w 540"/>
              <a:gd name="T15" fmla="*/ 209 h 242"/>
              <a:gd name="T16" fmla="*/ 398 w 540"/>
              <a:gd name="T17" fmla="*/ 197 h 242"/>
              <a:gd name="T18" fmla="*/ 398 w 540"/>
              <a:gd name="T19" fmla="*/ 197 h 242"/>
              <a:gd name="T20" fmla="*/ 503 w 540"/>
              <a:gd name="T21" fmla="*/ 197 h 242"/>
              <a:gd name="T22" fmla="*/ 503 w 540"/>
              <a:gd name="T23" fmla="*/ 197 h 242"/>
              <a:gd name="T24" fmla="*/ 510 w 540"/>
              <a:gd name="T25" fmla="*/ 57 h 242"/>
              <a:gd name="T26" fmla="*/ 510 w 540"/>
              <a:gd name="T27" fmla="*/ 57 h 242"/>
              <a:gd name="T28" fmla="*/ 444 w 540"/>
              <a:gd name="T29" fmla="*/ 6 h 242"/>
              <a:gd name="T30" fmla="*/ 444 w 540"/>
              <a:gd name="T31" fmla="*/ 6 h 242"/>
              <a:gd name="T32" fmla="*/ 362 w 540"/>
              <a:gd name="T33" fmla="*/ 2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0" h="242">
                <a:moveTo>
                  <a:pt x="362" y="23"/>
                </a:moveTo>
                <a:lnTo>
                  <a:pt x="362" y="23"/>
                </a:lnTo>
                <a:cubicBezTo>
                  <a:pt x="315" y="68"/>
                  <a:pt x="249" y="99"/>
                  <a:pt x="188" y="123"/>
                </a:cubicBezTo>
                <a:lnTo>
                  <a:pt x="188" y="123"/>
                </a:lnTo>
                <a:cubicBezTo>
                  <a:pt x="163" y="131"/>
                  <a:pt x="0" y="154"/>
                  <a:pt x="84" y="209"/>
                </a:cubicBezTo>
                <a:lnTo>
                  <a:pt x="84" y="209"/>
                </a:lnTo>
                <a:cubicBezTo>
                  <a:pt x="133" y="241"/>
                  <a:pt x="233" y="218"/>
                  <a:pt x="285" y="209"/>
                </a:cubicBezTo>
                <a:lnTo>
                  <a:pt x="285" y="209"/>
                </a:lnTo>
                <a:cubicBezTo>
                  <a:pt x="324" y="203"/>
                  <a:pt x="360" y="199"/>
                  <a:pt x="398" y="197"/>
                </a:cubicBezTo>
                <a:lnTo>
                  <a:pt x="398" y="197"/>
                </a:lnTo>
                <a:cubicBezTo>
                  <a:pt x="427" y="195"/>
                  <a:pt x="476" y="207"/>
                  <a:pt x="503" y="197"/>
                </a:cubicBezTo>
                <a:lnTo>
                  <a:pt x="503" y="197"/>
                </a:lnTo>
                <a:cubicBezTo>
                  <a:pt x="539" y="182"/>
                  <a:pt x="520" y="95"/>
                  <a:pt x="510" y="57"/>
                </a:cubicBezTo>
                <a:lnTo>
                  <a:pt x="510" y="57"/>
                </a:lnTo>
                <a:cubicBezTo>
                  <a:pt x="495" y="13"/>
                  <a:pt x="493" y="0"/>
                  <a:pt x="444" y="6"/>
                </a:cubicBezTo>
                <a:lnTo>
                  <a:pt x="444" y="6"/>
                </a:lnTo>
                <a:cubicBezTo>
                  <a:pt x="425" y="10"/>
                  <a:pt x="374" y="25"/>
                  <a:pt x="362" y="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219">
            <a:extLst>
              <a:ext uri="{FF2B5EF4-FFF2-40B4-BE49-F238E27FC236}">
                <a16:creationId xmlns:a16="http://schemas.microsoft.com/office/drawing/2014/main" id="{C110506D-2FCA-C344-94C6-BCAEE23F5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936" y="11434773"/>
            <a:ext cx="577521" cy="610058"/>
          </a:xfrm>
          <a:custGeom>
            <a:avLst/>
            <a:gdLst>
              <a:gd name="T0" fmla="*/ 109 w 313"/>
              <a:gd name="T1" fmla="*/ 34 h 332"/>
              <a:gd name="T2" fmla="*/ 109 w 313"/>
              <a:gd name="T3" fmla="*/ 34 h 332"/>
              <a:gd name="T4" fmla="*/ 52 w 313"/>
              <a:gd name="T5" fmla="*/ 210 h 332"/>
              <a:gd name="T6" fmla="*/ 52 w 313"/>
              <a:gd name="T7" fmla="*/ 210 h 332"/>
              <a:gd name="T8" fmla="*/ 0 w 313"/>
              <a:gd name="T9" fmla="*/ 280 h 332"/>
              <a:gd name="T10" fmla="*/ 0 w 313"/>
              <a:gd name="T11" fmla="*/ 280 h 332"/>
              <a:gd name="T12" fmla="*/ 62 w 313"/>
              <a:gd name="T13" fmla="*/ 320 h 332"/>
              <a:gd name="T14" fmla="*/ 62 w 313"/>
              <a:gd name="T15" fmla="*/ 320 h 332"/>
              <a:gd name="T16" fmla="*/ 240 w 313"/>
              <a:gd name="T17" fmla="*/ 288 h 332"/>
              <a:gd name="T18" fmla="*/ 240 w 313"/>
              <a:gd name="T19" fmla="*/ 288 h 332"/>
              <a:gd name="T20" fmla="*/ 304 w 313"/>
              <a:gd name="T21" fmla="*/ 238 h 332"/>
              <a:gd name="T22" fmla="*/ 304 w 313"/>
              <a:gd name="T23" fmla="*/ 238 h 332"/>
              <a:gd name="T24" fmla="*/ 291 w 313"/>
              <a:gd name="T25" fmla="*/ 149 h 332"/>
              <a:gd name="T26" fmla="*/ 291 w 313"/>
              <a:gd name="T27" fmla="*/ 149 h 332"/>
              <a:gd name="T28" fmla="*/ 259 w 313"/>
              <a:gd name="T29" fmla="*/ 24 h 332"/>
              <a:gd name="T30" fmla="*/ 259 w 313"/>
              <a:gd name="T31" fmla="*/ 24 h 332"/>
              <a:gd name="T32" fmla="*/ 168 w 313"/>
              <a:gd name="T33" fmla="*/ 5 h 332"/>
              <a:gd name="T34" fmla="*/ 168 w 313"/>
              <a:gd name="T35" fmla="*/ 5 h 332"/>
              <a:gd name="T36" fmla="*/ 109 w 313"/>
              <a:gd name="T37" fmla="*/ 3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3" h="332">
                <a:moveTo>
                  <a:pt x="109" y="34"/>
                </a:moveTo>
                <a:lnTo>
                  <a:pt x="109" y="34"/>
                </a:lnTo>
                <a:cubicBezTo>
                  <a:pt x="109" y="104"/>
                  <a:pt x="101" y="157"/>
                  <a:pt x="52" y="210"/>
                </a:cubicBezTo>
                <a:lnTo>
                  <a:pt x="52" y="210"/>
                </a:lnTo>
                <a:cubicBezTo>
                  <a:pt x="35" y="231"/>
                  <a:pt x="0" y="250"/>
                  <a:pt x="0" y="280"/>
                </a:cubicBezTo>
                <a:lnTo>
                  <a:pt x="0" y="280"/>
                </a:lnTo>
                <a:cubicBezTo>
                  <a:pt x="0" y="316"/>
                  <a:pt x="35" y="316"/>
                  <a:pt x="62" y="320"/>
                </a:cubicBezTo>
                <a:lnTo>
                  <a:pt x="62" y="320"/>
                </a:lnTo>
                <a:cubicBezTo>
                  <a:pt x="128" y="331"/>
                  <a:pt x="183" y="322"/>
                  <a:pt x="240" y="288"/>
                </a:cubicBezTo>
                <a:lnTo>
                  <a:pt x="240" y="288"/>
                </a:lnTo>
                <a:cubicBezTo>
                  <a:pt x="266" y="273"/>
                  <a:pt x="297" y="261"/>
                  <a:pt x="304" y="238"/>
                </a:cubicBezTo>
                <a:lnTo>
                  <a:pt x="304" y="238"/>
                </a:lnTo>
                <a:cubicBezTo>
                  <a:pt x="312" y="210"/>
                  <a:pt x="297" y="172"/>
                  <a:pt x="291" y="149"/>
                </a:cubicBezTo>
                <a:lnTo>
                  <a:pt x="291" y="149"/>
                </a:lnTo>
                <a:cubicBezTo>
                  <a:pt x="283" y="117"/>
                  <a:pt x="276" y="47"/>
                  <a:pt x="259" y="24"/>
                </a:cubicBezTo>
                <a:lnTo>
                  <a:pt x="259" y="24"/>
                </a:lnTo>
                <a:cubicBezTo>
                  <a:pt x="240" y="0"/>
                  <a:pt x="192" y="3"/>
                  <a:pt x="168" y="5"/>
                </a:cubicBezTo>
                <a:lnTo>
                  <a:pt x="168" y="5"/>
                </a:lnTo>
                <a:cubicBezTo>
                  <a:pt x="154" y="7"/>
                  <a:pt x="82" y="32"/>
                  <a:pt x="109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220">
            <a:extLst>
              <a:ext uri="{FF2B5EF4-FFF2-40B4-BE49-F238E27FC236}">
                <a16:creationId xmlns:a16="http://schemas.microsoft.com/office/drawing/2014/main" id="{EBE11E43-07AC-2F43-89B5-B131CB65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6" y="8839979"/>
            <a:ext cx="1163185" cy="2790013"/>
          </a:xfrm>
          <a:custGeom>
            <a:avLst/>
            <a:gdLst>
              <a:gd name="T0" fmla="*/ 36 w 631"/>
              <a:gd name="T1" fmla="*/ 76 h 1511"/>
              <a:gd name="T2" fmla="*/ 30 w 631"/>
              <a:gd name="T3" fmla="*/ 166 h 1511"/>
              <a:gd name="T4" fmla="*/ 25 w 631"/>
              <a:gd name="T5" fmla="*/ 270 h 1511"/>
              <a:gd name="T6" fmla="*/ 15 w 631"/>
              <a:gd name="T7" fmla="*/ 517 h 1511"/>
              <a:gd name="T8" fmla="*/ 49 w 631"/>
              <a:gd name="T9" fmla="*/ 926 h 1511"/>
              <a:gd name="T10" fmla="*/ 93 w 631"/>
              <a:gd name="T11" fmla="*/ 1152 h 1511"/>
              <a:gd name="T12" fmla="*/ 97 w 631"/>
              <a:gd name="T13" fmla="*/ 1258 h 1511"/>
              <a:gd name="T14" fmla="*/ 125 w 631"/>
              <a:gd name="T15" fmla="*/ 1343 h 1511"/>
              <a:gd name="T16" fmla="*/ 144 w 631"/>
              <a:gd name="T17" fmla="*/ 1423 h 1511"/>
              <a:gd name="T18" fmla="*/ 296 w 631"/>
              <a:gd name="T19" fmla="*/ 1449 h 1511"/>
              <a:gd name="T20" fmla="*/ 288 w 631"/>
              <a:gd name="T21" fmla="*/ 1392 h 1511"/>
              <a:gd name="T22" fmla="*/ 301 w 631"/>
              <a:gd name="T23" fmla="*/ 1343 h 1511"/>
              <a:gd name="T24" fmla="*/ 279 w 631"/>
              <a:gd name="T25" fmla="*/ 1288 h 1511"/>
              <a:gd name="T26" fmla="*/ 286 w 631"/>
              <a:gd name="T27" fmla="*/ 1254 h 1511"/>
              <a:gd name="T28" fmla="*/ 271 w 631"/>
              <a:gd name="T29" fmla="*/ 1224 h 1511"/>
              <a:gd name="T30" fmla="*/ 256 w 631"/>
              <a:gd name="T31" fmla="*/ 989 h 1511"/>
              <a:gd name="T32" fmla="*/ 260 w 631"/>
              <a:gd name="T33" fmla="*/ 843 h 1511"/>
              <a:gd name="T34" fmla="*/ 281 w 631"/>
              <a:gd name="T35" fmla="*/ 924 h 1511"/>
              <a:gd name="T36" fmla="*/ 339 w 631"/>
              <a:gd name="T37" fmla="*/ 966 h 1511"/>
              <a:gd name="T38" fmla="*/ 339 w 631"/>
              <a:gd name="T39" fmla="*/ 998 h 1511"/>
              <a:gd name="T40" fmla="*/ 360 w 631"/>
              <a:gd name="T41" fmla="*/ 1019 h 1511"/>
              <a:gd name="T42" fmla="*/ 399 w 631"/>
              <a:gd name="T43" fmla="*/ 1104 h 1511"/>
              <a:gd name="T44" fmla="*/ 405 w 631"/>
              <a:gd name="T45" fmla="*/ 1326 h 1511"/>
              <a:gd name="T46" fmla="*/ 431 w 631"/>
              <a:gd name="T47" fmla="*/ 1413 h 1511"/>
              <a:gd name="T48" fmla="*/ 448 w 631"/>
              <a:gd name="T49" fmla="*/ 1487 h 1511"/>
              <a:gd name="T50" fmla="*/ 625 w 631"/>
              <a:gd name="T51" fmla="*/ 1510 h 1511"/>
              <a:gd name="T52" fmla="*/ 623 w 631"/>
              <a:gd name="T53" fmla="*/ 1470 h 1511"/>
              <a:gd name="T54" fmla="*/ 628 w 631"/>
              <a:gd name="T55" fmla="*/ 1430 h 1511"/>
              <a:gd name="T56" fmla="*/ 615 w 631"/>
              <a:gd name="T57" fmla="*/ 1349 h 1511"/>
              <a:gd name="T58" fmla="*/ 596 w 631"/>
              <a:gd name="T59" fmla="*/ 1229 h 1511"/>
              <a:gd name="T60" fmla="*/ 558 w 631"/>
              <a:gd name="T61" fmla="*/ 1015 h 1511"/>
              <a:gd name="T62" fmla="*/ 551 w 631"/>
              <a:gd name="T63" fmla="*/ 975 h 1511"/>
              <a:gd name="T64" fmla="*/ 539 w 631"/>
              <a:gd name="T65" fmla="*/ 953 h 1511"/>
              <a:gd name="T66" fmla="*/ 526 w 631"/>
              <a:gd name="T67" fmla="*/ 894 h 1511"/>
              <a:gd name="T68" fmla="*/ 496 w 631"/>
              <a:gd name="T69" fmla="*/ 733 h 1511"/>
              <a:gd name="T70" fmla="*/ 499 w 631"/>
              <a:gd name="T71" fmla="*/ 553 h 1511"/>
              <a:gd name="T72" fmla="*/ 494 w 631"/>
              <a:gd name="T73" fmla="*/ 369 h 1511"/>
              <a:gd name="T74" fmla="*/ 454 w 631"/>
              <a:gd name="T75" fmla="*/ 63 h 1511"/>
              <a:gd name="T76" fmla="*/ 422 w 631"/>
              <a:gd name="T77" fmla="*/ 23 h 1511"/>
              <a:gd name="T78" fmla="*/ 237 w 631"/>
              <a:gd name="T79" fmla="*/ 6 h 1511"/>
              <a:gd name="T80" fmla="*/ 59 w 631"/>
              <a:gd name="T81" fmla="*/ 63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1" h="1511">
                <a:moveTo>
                  <a:pt x="36" y="76"/>
                </a:moveTo>
                <a:lnTo>
                  <a:pt x="36" y="76"/>
                </a:lnTo>
                <a:cubicBezTo>
                  <a:pt x="47" y="99"/>
                  <a:pt x="30" y="138"/>
                  <a:pt x="30" y="166"/>
                </a:cubicBezTo>
                <a:lnTo>
                  <a:pt x="30" y="166"/>
                </a:lnTo>
                <a:cubicBezTo>
                  <a:pt x="27" y="200"/>
                  <a:pt x="30" y="236"/>
                  <a:pt x="25" y="270"/>
                </a:cubicBezTo>
                <a:lnTo>
                  <a:pt x="25" y="270"/>
                </a:lnTo>
                <a:cubicBezTo>
                  <a:pt x="17" y="350"/>
                  <a:pt x="11" y="435"/>
                  <a:pt x="15" y="517"/>
                </a:cubicBezTo>
                <a:lnTo>
                  <a:pt x="15" y="517"/>
                </a:lnTo>
                <a:cubicBezTo>
                  <a:pt x="23" y="651"/>
                  <a:pt x="0" y="797"/>
                  <a:pt x="49" y="926"/>
                </a:cubicBezTo>
                <a:lnTo>
                  <a:pt x="49" y="926"/>
                </a:lnTo>
                <a:cubicBezTo>
                  <a:pt x="74" y="998"/>
                  <a:pt x="74" y="1076"/>
                  <a:pt x="93" y="1152"/>
                </a:cubicBezTo>
                <a:lnTo>
                  <a:pt x="93" y="1152"/>
                </a:lnTo>
                <a:cubicBezTo>
                  <a:pt x="102" y="1195"/>
                  <a:pt x="97" y="1218"/>
                  <a:pt x="97" y="1258"/>
                </a:cubicBezTo>
                <a:lnTo>
                  <a:pt x="97" y="1258"/>
                </a:lnTo>
                <a:cubicBezTo>
                  <a:pt x="97" y="1294"/>
                  <a:pt x="125" y="1311"/>
                  <a:pt x="125" y="1343"/>
                </a:cubicBezTo>
                <a:lnTo>
                  <a:pt x="125" y="1343"/>
                </a:lnTo>
                <a:cubicBezTo>
                  <a:pt x="127" y="1381"/>
                  <a:pt x="97" y="1406"/>
                  <a:pt x="144" y="1423"/>
                </a:cubicBezTo>
                <a:lnTo>
                  <a:pt x="144" y="1423"/>
                </a:lnTo>
                <a:cubicBezTo>
                  <a:pt x="190" y="1442"/>
                  <a:pt x="248" y="1444"/>
                  <a:pt x="296" y="1449"/>
                </a:cubicBezTo>
                <a:lnTo>
                  <a:pt x="296" y="1449"/>
                </a:lnTo>
                <a:cubicBezTo>
                  <a:pt x="294" y="1430"/>
                  <a:pt x="288" y="1411"/>
                  <a:pt x="288" y="1392"/>
                </a:cubicBezTo>
                <a:lnTo>
                  <a:pt x="288" y="1392"/>
                </a:lnTo>
                <a:cubicBezTo>
                  <a:pt x="290" y="1372"/>
                  <a:pt x="301" y="1362"/>
                  <a:pt x="301" y="1343"/>
                </a:cubicBezTo>
                <a:lnTo>
                  <a:pt x="301" y="1343"/>
                </a:lnTo>
                <a:cubicBezTo>
                  <a:pt x="303" y="1320"/>
                  <a:pt x="281" y="1307"/>
                  <a:pt x="279" y="1288"/>
                </a:cubicBezTo>
                <a:lnTo>
                  <a:pt x="279" y="1288"/>
                </a:lnTo>
                <a:cubicBezTo>
                  <a:pt x="277" y="1279"/>
                  <a:pt x="288" y="1267"/>
                  <a:pt x="286" y="1254"/>
                </a:cubicBezTo>
                <a:lnTo>
                  <a:pt x="286" y="1254"/>
                </a:lnTo>
                <a:cubicBezTo>
                  <a:pt x="284" y="1248"/>
                  <a:pt x="273" y="1233"/>
                  <a:pt x="271" y="1224"/>
                </a:cubicBezTo>
                <a:lnTo>
                  <a:pt x="271" y="1224"/>
                </a:lnTo>
                <a:cubicBezTo>
                  <a:pt x="248" y="1154"/>
                  <a:pt x="258" y="1061"/>
                  <a:pt x="256" y="989"/>
                </a:cubicBezTo>
                <a:lnTo>
                  <a:pt x="256" y="989"/>
                </a:lnTo>
                <a:cubicBezTo>
                  <a:pt x="256" y="943"/>
                  <a:pt x="248" y="888"/>
                  <a:pt x="260" y="843"/>
                </a:cubicBezTo>
                <a:lnTo>
                  <a:pt x="260" y="843"/>
                </a:lnTo>
                <a:cubicBezTo>
                  <a:pt x="260" y="867"/>
                  <a:pt x="265" y="905"/>
                  <a:pt x="281" y="924"/>
                </a:cubicBezTo>
                <a:lnTo>
                  <a:pt x="281" y="924"/>
                </a:lnTo>
                <a:cubicBezTo>
                  <a:pt x="298" y="945"/>
                  <a:pt x="326" y="941"/>
                  <a:pt x="339" y="966"/>
                </a:cubicBezTo>
                <a:lnTo>
                  <a:pt x="339" y="966"/>
                </a:lnTo>
                <a:cubicBezTo>
                  <a:pt x="343" y="977"/>
                  <a:pt x="334" y="987"/>
                  <a:pt x="339" y="998"/>
                </a:cubicBezTo>
                <a:lnTo>
                  <a:pt x="339" y="998"/>
                </a:lnTo>
                <a:cubicBezTo>
                  <a:pt x="343" y="1006"/>
                  <a:pt x="356" y="1011"/>
                  <a:pt x="360" y="1019"/>
                </a:cubicBezTo>
                <a:lnTo>
                  <a:pt x="360" y="1019"/>
                </a:lnTo>
                <a:cubicBezTo>
                  <a:pt x="374" y="1044"/>
                  <a:pt x="388" y="1076"/>
                  <a:pt x="399" y="1104"/>
                </a:cubicBezTo>
                <a:lnTo>
                  <a:pt x="399" y="1104"/>
                </a:lnTo>
                <a:cubicBezTo>
                  <a:pt x="427" y="1176"/>
                  <a:pt x="391" y="1252"/>
                  <a:pt x="405" y="1326"/>
                </a:cubicBezTo>
                <a:lnTo>
                  <a:pt x="405" y="1326"/>
                </a:lnTo>
                <a:cubicBezTo>
                  <a:pt x="412" y="1358"/>
                  <a:pt x="427" y="1379"/>
                  <a:pt x="431" y="1413"/>
                </a:cubicBezTo>
                <a:lnTo>
                  <a:pt x="431" y="1413"/>
                </a:lnTo>
                <a:cubicBezTo>
                  <a:pt x="431" y="1440"/>
                  <a:pt x="441" y="1461"/>
                  <a:pt x="448" y="1487"/>
                </a:cubicBezTo>
                <a:lnTo>
                  <a:pt x="448" y="1487"/>
                </a:lnTo>
                <a:cubicBezTo>
                  <a:pt x="488" y="1457"/>
                  <a:pt x="585" y="1491"/>
                  <a:pt x="625" y="1510"/>
                </a:cubicBezTo>
                <a:lnTo>
                  <a:pt x="625" y="1510"/>
                </a:lnTo>
                <a:cubicBezTo>
                  <a:pt x="630" y="1495"/>
                  <a:pt x="623" y="1485"/>
                  <a:pt x="623" y="1470"/>
                </a:cubicBezTo>
                <a:lnTo>
                  <a:pt x="623" y="1470"/>
                </a:lnTo>
                <a:cubicBezTo>
                  <a:pt x="623" y="1453"/>
                  <a:pt x="625" y="1444"/>
                  <a:pt x="628" y="1430"/>
                </a:cubicBezTo>
                <a:lnTo>
                  <a:pt x="628" y="1430"/>
                </a:lnTo>
                <a:cubicBezTo>
                  <a:pt x="630" y="1383"/>
                  <a:pt x="625" y="1379"/>
                  <a:pt x="615" y="1349"/>
                </a:cubicBezTo>
                <a:lnTo>
                  <a:pt x="615" y="1349"/>
                </a:lnTo>
                <a:cubicBezTo>
                  <a:pt x="619" y="1273"/>
                  <a:pt x="604" y="1279"/>
                  <a:pt x="596" y="1229"/>
                </a:cubicBezTo>
                <a:lnTo>
                  <a:pt x="596" y="1229"/>
                </a:lnTo>
                <a:cubicBezTo>
                  <a:pt x="585" y="1157"/>
                  <a:pt x="568" y="1087"/>
                  <a:pt x="558" y="1015"/>
                </a:cubicBezTo>
                <a:lnTo>
                  <a:pt x="558" y="1015"/>
                </a:lnTo>
                <a:cubicBezTo>
                  <a:pt x="556" y="1004"/>
                  <a:pt x="554" y="985"/>
                  <a:pt x="551" y="975"/>
                </a:cubicBezTo>
                <a:lnTo>
                  <a:pt x="551" y="975"/>
                </a:lnTo>
                <a:cubicBezTo>
                  <a:pt x="547" y="968"/>
                  <a:pt x="539" y="958"/>
                  <a:pt x="539" y="953"/>
                </a:cubicBezTo>
                <a:lnTo>
                  <a:pt x="539" y="953"/>
                </a:lnTo>
                <a:cubicBezTo>
                  <a:pt x="532" y="932"/>
                  <a:pt x="530" y="919"/>
                  <a:pt x="526" y="894"/>
                </a:cubicBezTo>
                <a:lnTo>
                  <a:pt x="526" y="894"/>
                </a:lnTo>
                <a:cubicBezTo>
                  <a:pt x="518" y="843"/>
                  <a:pt x="507" y="786"/>
                  <a:pt x="496" y="733"/>
                </a:cubicBezTo>
                <a:lnTo>
                  <a:pt x="496" y="733"/>
                </a:lnTo>
                <a:cubicBezTo>
                  <a:pt x="486" y="672"/>
                  <a:pt x="494" y="615"/>
                  <a:pt x="499" y="553"/>
                </a:cubicBezTo>
                <a:lnTo>
                  <a:pt x="499" y="553"/>
                </a:lnTo>
                <a:cubicBezTo>
                  <a:pt x="503" y="492"/>
                  <a:pt x="488" y="431"/>
                  <a:pt x="494" y="369"/>
                </a:cubicBezTo>
                <a:lnTo>
                  <a:pt x="494" y="369"/>
                </a:lnTo>
                <a:cubicBezTo>
                  <a:pt x="505" y="265"/>
                  <a:pt x="490" y="162"/>
                  <a:pt x="454" y="63"/>
                </a:cubicBezTo>
                <a:lnTo>
                  <a:pt x="454" y="63"/>
                </a:lnTo>
                <a:cubicBezTo>
                  <a:pt x="443" y="36"/>
                  <a:pt x="448" y="36"/>
                  <a:pt x="422" y="23"/>
                </a:cubicBezTo>
                <a:lnTo>
                  <a:pt x="422" y="23"/>
                </a:lnTo>
                <a:cubicBezTo>
                  <a:pt x="370" y="0"/>
                  <a:pt x="292" y="2"/>
                  <a:pt x="237" y="6"/>
                </a:cubicBezTo>
                <a:lnTo>
                  <a:pt x="237" y="6"/>
                </a:lnTo>
                <a:cubicBezTo>
                  <a:pt x="159" y="8"/>
                  <a:pt x="125" y="19"/>
                  <a:pt x="59" y="63"/>
                </a:cubicBezTo>
                <a:lnTo>
                  <a:pt x="59" y="63"/>
                </a:lnTo>
                <a:cubicBezTo>
                  <a:pt x="53" y="67"/>
                  <a:pt x="47" y="72"/>
                  <a:pt x="36" y="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221">
            <a:extLst>
              <a:ext uri="{FF2B5EF4-FFF2-40B4-BE49-F238E27FC236}">
                <a16:creationId xmlns:a16="http://schemas.microsoft.com/office/drawing/2014/main" id="{3566B02C-6B3E-6842-A935-FC8B7D1C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092" y="6562420"/>
            <a:ext cx="504317" cy="732073"/>
          </a:xfrm>
          <a:custGeom>
            <a:avLst/>
            <a:gdLst>
              <a:gd name="T0" fmla="*/ 103 w 273"/>
              <a:gd name="T1" fmla="*/ 10 h 397"/>
              <a:gd name="T2" fmla="*/ 103 w 273"/>
              <a:gd name="T3" fmla="*/ 10 h 397"/>
              <a:gd name="T4" fmla="*/ 8 w 273"/>
              <a:gd name="T5" fmla="*/ 137 h 397"/>
              <a:gd name="T6" fmla="*/ 8 w 273"/>
              <a:gd name="T7" fmla="*/ 137 h 397"/>
              <a:gd name="T8" fmla="*/ 19 w 273"/>
              <a:gd name="T9" fmla="*/ 319 h 397"/>
              <a:gd name="T10" fmla="*/ 19 w 273"/>
              <a:gd name="T11" fmla="*/ 319 h 397"/>
              <a:gd name="T12" fmla="*/ 165 w 273"/>
              <a:gd name="T13" fmla="*/ 334 h 397"/>
              <a:gd name="T14" fmla="*/ 165 w 273"/>
              <a:gd name="T15" fmla="*/ 334 h 397"/>
              <a:gd name="T16" fmla="*/ 265 w 273"/>
              <a:gd name="T17" fmla="*/ 131 h 397"/>
              <a:gd name="T18" fmla="*/ 265 w 273"/>
              <a:gd name="T19" fmla="*/ 131 h 397"/>
              <a:gd name="T20" fmla="*/ 103 w 273"/>
              <a:gd name="T21" fmla="*/ 1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397">
                <a:moveTo>
                  <a:pt x="103" y="10"/>
                </a:moveTo>
                <a:lnTo>
                  <a:pt x="103" y="10"/>
                </a:lnTo>
                <a:cubicBezTo>
                  <a:pt x="40" y="31"/>
                  <a:pt x="17" y="74"/>
                  <a:pt x="8" y="137"/>
                </a:cubicBezTo>
                <a:lnTo>
                  <a:pt x="8" y="137"/>
                </a:lnTo>
                <a:cubicBezTo>
                  <a:pt x="0" y="197"/>
                  <a:pt x="0" y="264"/>
                  <a:pt x="19" y="319"/>
                </a:cubicBezTo>
                <a:lnTo>
                  <a:pt x="19" y="319"/>
                </a:lnTo>
                <a:cubicBezTo>
                  <a:pt x="48" y="396"/>
                  <a:pt x="114" y="379"/>
                  <a:pt x="165" y="334"/>
                </a:cubicBezTo>
                <a:lnTo>
                  <a:pt x="165" y="334"/>
                </a:lnTo>
                <a:cubicBezTo>
                  <a:pt x="224" y="281"/>
                  <a:pt x="261" y="211"/>
                  <a:pt x="265" y="131"/>
                </a:cubicBezTo>
                <a:lnTo>
                  <a:pt x="265" y="131"/>
                </a:lnTo>
                <a:cubicBezTo>
                  <a:pt x="272" y="27"/>
                  <a:pt x="203" y="0"/>
                  <a:pt x="103" y="10"/>
                </a:cubicBezTo>
              </a:path>
            </a:pathLst>
          </a:custGeom>
          <a:solidFill>
            <a:srgbClr val="FFC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222">
            <a:extLst>
              <a:ext uri="{FF2B5EF4-FFF2-40B4-BE49-F238E27FC236}">
                <a16:creationId xmlns:a16="http://schemas.microsoft.com/office/drawing/2014/main" id="{D4B930B1-EED0-7442-800F-7709CCE4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702" y="6920322"/>
            <a:ext cx="536853" cy="748341"/>
          </a:xfrm>
          <a:custGeom>
            <a:avLst/>
            <a:gdLst>
              <a:gd name="T0" fmla="*/ 25 w 292"/>
              <a:gd name="T1" fmla="*/ 110 h 406"/>
              <a:gd name="T2" fmla="*/ 25 w 292"/>
              <a:gd name="T3" fmla="*/ 110 h 406"/>
              <a:gd name="T4" fmla="*/ 33 w 292"/>
              <a:gd name="T5" fmla="*/ 254 h 406"/>
              <a:gd name="T6" fmla="*/ 33 w 292"/>
              <a:gd name="T7" fmla="*/ 254 h 406"/>
              <a:gd name="T8" fmla="*/ 122 w 292"/>
              <a:gd name="T9" fmla="*/ 394 h 406"/>
              <a:gd name="T10" fmla="*/ 122 w 292"/>
              <a:gd name="T11" fmla="*/ 394 h 406"/>
              <a:gd name="T12" fmla="*/ 175 w 292"/>
              <a:gd name="T13" fmla="*/ 123 h 406"/>
              <a:gd name="T14" fmla="*/ 175 w 292"/>
              <a:gd name="T15" fmla="*/ 123 h 406"/>
              <a:gd name="T16" fmla="*/ 150 w 292"/>
              <a:gd name="T17" fmla="*/ 32 h 406"/>
              <a:gd name="T18" fmla="*/ 150 w 292"/>
              <a:gd name="T19" fmla="*/ 32 h 406"/>
              <a:gd name="T20" fmla="*/ 25 w 292"/>
              <a:gd name="T21" fmla="*/ 11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2" h="406">
                <a:moveTo>
                  <a:pt x="25" y="110"/>
                </a:moveTo>
                <a:lnTo>
                  <a:pt x="25" y="110"/>
                </a:lnTo>
                <a:cubicBezTo>
                  <a:pt x="0" y="153"/>
                  <a:pt x="25" y="208"/>
                  <a:pt x="33" y="254"/>
                </a:cubicBezTo>
                <a:lnTo>
                  <a:pt x="33" y="254"/>
                </a:lnTo>
                <a:cubicBezTo>
                  <a:pt x="42" y="303"/>
                  <a:pt x="65" y="390"/>
                  <a:pt x="122" y="394"/>
                </a:cubicBezTo>
                <a:lnTo>
                  <a:pt x="122" y="394"/>
                </a:lnTo>
                <a:cubicBezTo>
                  <a:pt x="291" y="405"/>
                  <a:pt x="175" y="204"/>
                  <a:pt x="175" y="123"/>
                </a:cubicBezTo>
                <a:lnTo>
                  <a:pt x="175" y="123"/>
                </a:lnTo>
                <a:cubicBezTo>
                  <a:pt x="175" y="89"/>
                  <a:pt x="186" y="49"/>
                  <a:pt x="150" y="32"/>
                </a:cubicBezTo>
                <a:lnTo>
                  <a:pt x="150" y="32"/>
                </a:lnTo>
                <a:cubicBezTo>
                  <a:pt x="82" y="0"/>
                  <a:pt x="40" y="77"/>
                  <a:pt x="25" y="110"/>
                </a:cubicBezTo>
              </a:path>
            </a:pathLst>
          </a:custGeom>
          <a:solidFill>
            <a:srgbClr val="FFC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223">
            <a:extLst>
              <a:ext uri="{FF2B5EF4-FFF2-40B4-BE49-F238E27FC236}">
                <a16:creationId xmlns:a16="http://schemas.microsoft.com/office/drawing/2014/main" id="{70646749-D744-0746-853F-540C0A8C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07" y="7335166"/>
            <a:ext cx="1399072" cy="1813911"/>
          </a:xfrm>
          <a:custGeom>
            <a:avLst/>
            <a:gdLst>
              <a:gd name="T0" fmla="*/ 366 w 758"/>
              <a:gd name="T1" fmla="*/ 29 h 984"/>
              <a:gd name="T2" fmla="*/ 366 w 758"/>
              <a:gd name="T3" fmla="*/ 29 h 984"/>
              <a:gd name="T4" fmla="*/ 237 w 758"/>
              <a:gd name="T5" fmla="*/ 95 h 984"/>
              <a:gd name="T6" fmla="*/ 237 w 758"/>
              <a:gd name="T7" fmla="*/ 95 h 984"/>
              <a:gd name="T8" fmla="*/ 117 w 758"/>
              <a:gd name="T9" fmla="*/ 260 h 984"/>
              <a:gd name="T10" fmla="*/ 117 w 758"/>
              <a:gd name="T11" fmla="*/ 260 h 984"/>
              <a:gd name="T12" fmla="*/ 9 w 758"/>
              <a:gd name="T13" fmla="*/ 429 h 984"/>
              <a:gd name="T14" fmla="*/ 9 w 758"/>
              <a:gd name="T15" fmla="*/ 429 h 984"/>
              <a:gd name="T16" fmla="*/ 36 w 758"/>
              <a:gd name="T17" fmla="*/ 565 h 984"/>
              <a:gd name="T18" fmla="*/ 36 w 758"/>
              <a:gd name="T19" fmla="*/ 565 h 984"/>
              <a:gd name="T20" fmla="*/ 174 w 758"/>
              <a:gd name="T21" fmla="*/ 594 h 984"/>
              <a:gd name="T22" fmla="*/ 174 w 758"/>
              <a:gd name="T23" fmla="*/ 594 h 984"/>
              <a:gd name="T24" fmla="*/ 151 w 758"/>
              <a:gd name="T25" fmla="*/ 823 h 984"/>
              <a:gd name="T26" fmla="*/ 151 w 758"/>
              <a:gd name="T27" fmla="*/ 823 h 984"/>
              <a:gd name="T28" fmla="*/ 163 w 758"/>
              <a:gd name="T29" fmla="*/ 927 h 984"/>
              <a:gd name="T30" fmla="*/ 163 w 758"/>
              <a:gd name="T31" fmla="*/ 927 h 984"/>
              <a:gd name="T32" fmla="*/ 407 w 758"/>
              <a:gd name="T33" fmla="*/ 933 h 984"/>
              <a:gd name="T34" fmla="*/ 407 w 758"/>
              <a:gd name="T35" fmla="*/ 933 h 984"/>
              <a:gd name="T36" fmla="*/ 634 w 758"/>
              <a:gd name="T37" fmla="*/ 947 h 984"/>
              <a:gd name="T38" fmla="*/ 634 w 758"/>
              <a:gd name="T39" fmla="*/ 947 h 984"/>
              <a:gd name="T40" fmla="*/ 622 w 758"/>
              <a:gd name="T41" fmla="*/ 669 h 984"/>
              <a:gd name="T42" fmla="*/ 622 w 758"/>
              <a:gd name="T43" fmla="*/ 669 h 984"/>
              <a:gd name="T44" fmla="*/ 668 w 758"/>
              <a:gd name="T45" fmla="*/ 461 h 984"/>
              <a:gd name="T46" fmla="*/ 668 w 758"/>
              <a:gd name="T47" fmla="*/ 461 h 984"/>
              <a:gd name="T48" fmla="*/ 715 w 758"/>
              <a:gd name="T49" fmla="*/ 351 h 984"/>
              <a:gd name="T50" fmla="*/ 715 w 758"/>
              <a:gd name="T51" fmla="*/ 351 h 984"/>
              <a:gd name="T52" fmla="*/ 683 w 758"/>
              <a:gd name="T53" fmla="*/ 76 h 984"/>
              <a:gd name="T54" fmla="*/ 683 w 758"/>
              <a:gd name="T55" fmla="*/ 76 h 984"/>
              <a:gd name="T56" fmla="*/ 531 w 758"/>
              <a:gd name="T57" fmla="*/ 2 h 984"/>
              <a:gd name="T58" fmla="*/ 531 w 758"/>
              <a:gd name="T59" fmla="*/ 2 h 984"/>
              <a:gd name="T60" fmla="*/ 451 w 758"/>
              <a:gd name="T61" fmla="*/ 50 h 984"/>
              <a:gd name="T62" fmla="*/ 451 w 758"/>
              <a:gd name="T63" fmla="*/ 50 h 984"/>
              <a:gd name="T64" fmla="*/ 366 w 758"/>
              <a:gd name="T65" fmla="*/ 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8" h="984">
                <a:moveTo>
                  <a:pt x="366" y="29"/>
                </a:moveTo>
                <a:lnTo>
                  <a:pt x="366" y="29"/>
                </a:lnTo>
                <a:cubicBezTo>
                  <a:pt x="322" y="55"/>
                  <a:pt x="278" y="59"/>
                  <a:pt x="237" y="95"/>
                </a:cubicBezTo>
                <a:lnTo>
                  <a:pt x="237" y="95"/>
                </a:lnTo>
                <a:cubicBezTo>
                  <a:pt x="189" y="142"/>
                  <a:pt x="159" y="205"/>
                  <a:pt x="117" y="260"/>
                </a:cubicBezTo>
                <a:lnTo>
                  <a:pt x="117" y="260"/>
                </a:lnTo>
                <a:cubicBezTo>
                  <a:pt x="81" y="311"/>
                  <a:pt x="21" y="366"/>
                  <a:pt x="9" y="429"/>
                </a:cubicBezTo>
                <a:lnTo>
                  <a:pt x="9" y="429"/>
                </a:lnTo>
                <a:cubicBezTo>
                  <a:pt x="0" y="465"/>
                  <a:pt x="9" y="539"/>
                  <a:pt x="36" y="565"/>
                </a:cubicBezTo>
                <a:lnTo>
                  <a:pt x="36" y="565"/>
                </a:lnTo>
                <a:cubicBezTo>
                  <a:pt x="66" y="590"/>
                  <a:pt x="136" y="594"/>
                  <a:pt x="174" y="594"/>
                </a:cubicBezTo>
                <a:lnTo>
                  <a:pt x="174" y="594"/>
                </a:lnTo>
                <a:cubicBezTo>
                  <a:pt x="163" y="671"/>
                  <a:pt x="157" y="747"/>
                  <a:pt x="151" y="823"/>
                </a:cubicBezTo>
                <a:lnTo>
                  <a:pt x="151" y="823"/>
                </a:lnTo>
                <a:cubicBezTo>
                  <a:pt x="146" y="857"/>
                  <a:pt x="142" y="897"/>
                  <a:pt x="163" y="927"/>
                </a:cubicBezTo>
                <a:lnTo>
                  <a:pt x="163" y="927"/>
                </a:lnTo>
                <a:cubicBezTo>
                  <a:pt x="203" y="983"/>
                  <a:pt x="345" y="929"/>
                  <a:pt x="407" y="933"/>
                </a:cubicBezTo>
                <a:lnTo>
                  <a:pt x="407" y="933"/>
                </a:lnTo>
                <a:cubicBezTo>
                  <a:pt x="483" y="935"/>
                  <a:pt x="562" y="933"/>
                  <a:pt x="634" y="947"/>
                </a:cubicBezTo>
                <a:lnTo>
                  <a:pt x="634" y="947"/>
                </a:lnTo>
                <a:cubicBezTo>
                  <a:pt x="658" y="857"/>
                  <a:pt x="609" y="762"/>
                  <a:pt x="622" y="669"/>
                </a:cubicBezTo>
                <a:lnTo>
                  <a:pt x="622" y="669"/>
                </a:lnTo>
                <a:cubicBezTo>
                  <a:pt x="630" y="599"/>
                  <a:pt x="658" y="531"/>
                  <a:pt x="668" y="461"/>
                </a:cubicBezTo>
                <a:lnTo>
                  <a:pt x="668" y="461"/>
                </a:lnTo>
                <a:cubicBezTo>
                  <a:pt x="674" y="419"/>
                  <a:pt x="698" y="391"/>
                  <a:pt x="715" y="351"/>
                </a:cubicBezTo>
                <a:lnTo>
                  <a:pt x="715" y="351"/>
                </a:lnTo>
                <a:cubicBezTo>
                  <a:pt x="757" y="249"/>
                  <a:pt x="753" y="163"/>
                  <a:pt x="683" y="76"/>
                </a:cubicBezTo>
                <a:lnTo>
                  <a:pt x="683" y="76"/>
                </a:lnTo>
                <a:cubicBezTo>
                  <a:pt x="649" y="34"/>
                  <a:pt x="531" y="0"/>
                  <a:pt x="531" y="2"/>
                </a:cubicBezTo>
                <a:lnTo>
                  <a:pt x="531" y="2"/>
                </a:lnTo>
                <a:cubicBezTo>
                  <a:pt x="504" y="15"/>
                  <a:pt x="485" y="40"/>
                  <a:pt x="451" y="50"/>
                </a:cubicBezTo>
                <a:lnTo>
                  <a:pt x="451" y="50"/>
                </a:lnTo>
                <a:cubicBezTo>
                  <a:pt x="413" y="63"/>
                  <a:pt x="392" y="55"/>
                  <a:pt x="366" y="29"/>
                </a:cubicBezTo>
              </a:path>
            </a:pathLst>
          </a:custGeom>
          <a:solidFill>
            <a:srgbClr val="2C61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224">
            <a:extLst>
              <a:ext uri="{FF2B5EF4-FFF2-40B4-BE49-F238E27FC236}">
                <a16:creationId xmlns:a16="http://schemas.microsoft.com/office/drawing/2014/main" id="{249C69A1-C59B-4349-91DE-1E461EB7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863" y="7888288"/>
            <a:ext cx="235888" cy="195219"/>
          </a:xfrm>
          <a:custGeom>
            <a:avLst/>
            <a:gdLst>
              <a:gd name="T0" fmla="*/ 38 w 126"/>
              <a:gd name="T1" fmla="*/ 106 h 107"/>
              <a:gd name="T2" fmla="*/ 38 w 126"/>
              <a:gd name="T3" fmla="*/ 106 h 107"/>
              <a:gd name="T4" fmla="*/ 7 w 126"/>
              <a:gd name="T5" fmla="*/ 62 h 107"/>
              <a:gd name="T6" fmla="*/ 7 w 126"/>
              <a:gd name="T7" fmla="*/ 62 h 107"/>
              <a:gd name="T8" fmla="*/ 53 w 126"/>
              <a:gd name="T9" fmla="*/ 104 h 107"/>
              <a:gd name="T10" fmla="*/ 53 w 126"/>
              <a:gd name="T11" fmla="*/ 104 h 107"/>
              <a:gd name="T12" fmla="*/ 59 w 126"/>
              <a:gd name="T13" fmla="*/ 102 h 107"/>
              <a:gd name="T14" fmla="*/ 59 w 126"/>
              <a:gd name="T15" fmla="*/ 102 h 107"/>
              <a:gd name="T16" fmla="*/ 49 w 126"/>
              <a:gd name="T17" fmla="*/ 17 h 107"/>
              <a:gd name="T18" fmla="*/ 49 w 126"/>
              <a:gd name="T19" fmla="*/ 17 h 107"/>
              <a:gd name="T20" fmla="*/ 78 w 126"/>
              <a:gd name="T21" fmla="*/ 100 h 107"/>
              <a:gd name="T22" fmla="*/ 78 w 126"/>
              <a:gd name="T23" fmla="*/ 100 h 107"/>
              <a:gd name="T24" fmla="*/ 66 w 126"/>
              <a:gd name="T25" fmla="*/ 9 h 107"/>
              <a:gd name="T26" fmla="*/ 66 w 126"/>
              <a:gd name="T27" fmla="*/ 9 h 107"/>
              <a:gd name="T28" fmla="*/ 100 w 126"/>
              <a:gd name="T29" fmla="*/ 104 h 107"/>
              <a:gd name="T30" fmla="*/ 100 w 126"/>
              <a:gd name="T31" fmla="*/ 104 h 107"/>
              <a:gd name="T32" fmla="*/ 102 w 126"/>
              <a:gd name="T33" fmla="*/ 17 h 107"/>
              <a:gd name="T34" fmla="*/ 102 w 126"/>
              <a:gd name="T35" fmla="*/ 17 h 107"/>
              <a:gd name="T36" fmla="*/ 125 w 126"/>
              <a:gd name="T37" fmla="*/ 102 h 107"/>
              <a:gd name="T38" fmla="*/ 125 w 126"/>
              <a:gd name="T39" fmla="*/ 102 h 107"/>
              <a:gd name="T40" fmla="*/ 38 w 126"/>
              <a:gd name="T4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6" h="107">
                <a:moveTo>
                  <a:pt x="38" y="106"/>
                </a:moveTo>
                <a:lnTo>
                  <a:pt x="38" y="106"/>
                </a:lnTo>
                <a:cubicBezTo>
                  <a:pt x="21" y="96"/>
                  <a:pt x="0" y="70"/>
                  <a:pt x="7" y="62"/>
                </a:cubicBezTo>
                <a:lnTo>
                  <a:pt x="7" y="62"/>
                </a:lnTo>
                <a:cubicBezTo>
                  <a:pt x="17" y="53"/>
                  <a:pt x="47" y="91"/>
                  <a:pt x="53" y="104"/>
                </a:cubicBezTo>
                <a:lnTo>
                  <a:pt x="53" y="104"/>
                </a:lnTo>
                <a:cubicBezTo>
                  <a:pt x="59" y="104"/>
                  <a:pt x="55" y="106"/>
                  <a:pt x="59" y="102"/>
                </a:cubicBezTo>
                <a:lnTo>
                  <a:pt x="59" y="102"/>
                </a:lnTo>
                <a:cubicBezTo>
                  <a:pt x="45" y="81"/>
                  <a:pt x="34" y="21"/>
                  <a:pt x="49" y="17"/>
                </a:cubicBezTo>
                <a:lnTo>
                  <a:pt x="49" y="17"/>
                </a:lnTo>
                <a:cubicBezTo>
                  <a:pt x="62" y="15"/>
                  <a:pt x="66" y="79"/>
                  <a:pt x="78" y="100"/>
                </a:cubicBezTo>
                <a:lnTo>
                  <a:pt x="78" y="100"/>
                </a:lnTo>
                <a:cubicBezTo>
                  <a:pt x="74" y="64"/>
                  <a:pt x="53" y="15"/>
                  <a:pt x="66" y="9"/>
                </a:cubicBezTo>
                <a:lnTo>
                  <a:pt x="66" y="9"/>
                </a:lnTo>
                <a:cubicBezTo>
                  <a:pt x="85" y="0"/>
                  <a:pt x="98" y="79"/>
                  <a:pt x="100" y="104"/>
                </a:cubicBezTo>
                <a:lnTo>
                  <a:pt x="100" y="104"/>
                </a:lnTo>
                <a:cubicBezTo>
                  <a:pt x="100" y="91"/>
                  <a:pt x="83" y="15"/>
                  <a:pt x="102" y="17"/>
                </a:cubicBezTo>
                <a:lnTo>
                  <a:pt x="102" y="17"/>
                </a:lnTo>
                <a:cubicBezTo>
                  <a:pt x="117" y="21"/>
                  <a:pt x="125" y="87"/>
                  <a:pt x="125" y="102"/>
                </a:cubicBezTo>
                <a:lnTo>
                  <a:pt x="125" y="102"/>
                </a:lnTo>
                <a:cubicBezTo>
                  <a:pt x="102" y="102"/>
                  <a:pt x="51" y="91"/>
                  <a:pt x="38" y="106"/>
                </a:cubicBezTo>
              </a:path>
            </a:pathLst>
          </a:custGeom>
          <a:solidFill>
            <a:srgbClr val="FFC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225">
            <a:extLst>
              <a:ext uri="{FF2B5EF4-FFF2-40B4-BE49-F238E27FC236}">
                <a16:creationId xmlns:a16="http://schemas.microsoft.com/office/drawing/2014/main" id="{E7B9AFE3-0C7B-D248-B04A-668A239B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360" y="8075370"/>
            <a:ext cx="235893" cy="203356"/>
          </a:xfrm>
          <a:custGeom>
            <a:avLst/>
            <a:gdLst>
              <a:gd name="T0" fmla="*/ 45 w 128"/>
              <a:gd name="T1" fmla="*/ 2 h 109"/>
              <a:gd name="T2" fmla="*/ 45 w 128"/>
              <a:gd name="T3" fmla="*/ 2 h 109"/>
              <a:gd name="T4" fmla="*/ 2 w 128"/>
              <a:gd name="T5" fmla="*/ 29 h 109"/>
              <a:gd name="T6" fmla="*/ 2 w 128"/>
              <a:gd name="T7" fmla="*/ 29 h 109"/>
              <a:gd name="T8" fmla="*/ 30 w 128"/>
              <a:gd name="T9" fmla="*/ 89 h 109"/>
              <a:gd name="T10" fmla="*/ 30 w 128"/>
              <a:gd name="T11" fmla="*/ 89 h 109"/>
              <a:gd name="T12" fmla="*/ 127 w 128"/>
              <a:gd name="T13" fmla="*/ 21 h 109"/>
              <a:gd name="T14" fmla="*/ 127 w 128"/>
              <a:gd name="T15" fmla="*/ 21 h 109"/>
              <a:gd name="T16" fmla="*/ 45 w 128"/>
              <a:gd name="T17" fmla="*/ 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09">
                <a:moveTo>
                  <a:pt x="45" y="2"/>
                </a:moveTo>
                <a:lnTo>
                  <a:pt x="45" y="2"/>
                </a:lnTo>
                <a:cubicBezTo>
                  <a:pt x="21" y="2"/>
                  <a:pt x="7" y="10"/>
                  <a:pt x="2" y="29"/>
                </a:cubicBezTo>
                <a:lnTo>
                  <a:pt x="2" y="29"/>
                </a:lnTo>
                <a:cubicBezTo>
                  <a:pt x="0" y="53"/>
                  <a:pt x="9" y="80"/>
                  <a:pt x="30" y="89"/>
                </a:cubicBezTo>
                <a:lnTo>
                  <a:pt x="30" y="89"/>
                </a:lnTo>
                <a:cubicBezTo>
                  <a:pt x="70" y="108"/>
                  <a:pt x="115" y="57"/>
                  <a:pt x="127" y="21"/>
                </a:cubicBezTo>
                <a:lnTo>
                  <a:pt x="127" y="21"/>
                </a:lnTo>
                <a:cubicBezTo>
                  <a:pt x="100" y="21"/>
                  <a:pt x="68" y="0"/>
                  <a:pt x="45" y="2"/>
                </a:cubicBezTo>
              </a:path>
            </a:pathLst>
          </a:custGeom>
          <a:solidFill>
            <a:srgbClr val="FFC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226">
            <a:extLst>
              <a:ext uri="{FF2B5EF4-FFF2-40B4-BE49-F238E27FC236}">
                <a16:creationId xmlns:a16="http://schemas.microsoft.com/office/drawing/2014/main" id="{5B0BE36B-C3CE-9247-A353-EE9C15A4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619" y="6464811"/>
            <a:ext cx="707668" cy="666999"/>
          </a:xfrm>
          <a:custGeom>
            <a:avLst/>
            <a:gdLst>
              <a:gd name="T0" fmla="*/ 19 w 383"/>
              <a:gd name="T1" fmla="*/ 127 h 363"/>
              <a:gd name="T2" fmla="*/ 19 w 383"/>
              <a:gd name="T3" fmla="*/ 127 h 363"/>
              <a:gd name="T4" fmla="*/ 127 w 383"/>
              <a:gd name="T5" fmla="*/ 137 h 363"/>
              <a:gd name="T6" fmla="*/ 127 w 383"/>
              <a:gd name="T7" fmla="*/ 137 h 363"/>
              <a:gd name="T8" fmla="*/ 201 w 383"/>
              <a:gd name="T9" fmla="*/ 154 h 363"/>
              <a:gd name="T10" fmla="*/ 201 w 383"/>
              <a:gd name="T11" fmla="*/ 154 h 363"/>
              <a:gd name="T12" fmla="*/ 267 w 383"/>
              <a:gd name="T13" fmla="*/ 171 h 363"/>
              <a:gd name="T14" fmla="*/ 267 w 383"/>
              <a:gd name="T15" fmla="*/ 171 h 363"/>
              <a:gd name="T16" fmla="*/ 269 w 383"/>
              <a:gd name="T17" fmla="*/ 239 h 363"/>
              <a:gd name="T18" fmla="*/ 269 w 383"/>
              <a:gd name="T19" fmla="*/ 239 h 363"/>
              <a:gd name="T20" fmla="*/ 292 w 383"/>
              <a:gd name="T21" fmla="*/ 283 h 363"/>
              <a:gd name="T22" fmla="*/ 292 w 383"/>
              <a:gd name="T23" fmla="*/ 283 h 363"/>
              <a:gd name="T24" fmla="*/ 265 w 383"/>
              <a:gd name="T25" fmla="*/ 298 h 363"/>
              <a:gd name="T26" fmla="*/ 265 w 383"/>
              <a:gd name="T27" fmla="*/ 298 h 363"/>
              <a:gd name="T28" fmla="*/ 256 w 383"/>
              <a:gd name="T29" fmla="*/ 338 h 363"/>
              <a:gd name="T30" fmla="*/ 256 w 383"/>
              <a:gd name="T31" fmla="*/ 338 h 363"/>
              <a:gd name="T32" fmla="*/ 279 w 383"/>
              <a:gd name="T33" fmla="*/ 362 h 363"/>
              <a:gd name="T34" fmla="*/ 279 w 383"/>
              <a:gd name="T35" fmla="*/ 362 h 363"/>
              <a:gd name="T36" fmla="*/ 361 w 383"/>
              <a:gd name="T37" fmla="*/ 237 h 363"/>
              <a:gd name="T38" fmla="*/ 361 w 383"/>
              <a:gd name="T39" fmla="*/ 237 h 363"/>
              <a:gd name="T40" fmla="*/ 338 w 383"/>
              <a:gd name="T41" fmla="*/ 65 h 363"/>
              <a:gd name="T42" fmla="*/ 338 w 383"/>
              <a:gd name="T43" fmla="*/ 65 h 363"/>
              <a:gd name="T44" fmla="*/ 144 w 383"/>
              <a:gd name="T45" fmla="*/ 27 h 363"/>
              <a:gd name="T46" fmla="*/ 144 w 383"/>
              <a:gd name="T47" fmla="*/ 27 h 363"/>
              <a:gd name="T48" fmla="*/ 11 w 383"/>
              <a:gd name="T49" fmla="*/ 87 h 363"/>
              <a:gd name="T50" fmla="*/ 11 w 383"/>
              <a:gd name="T51" fmla="*/ 87 h 363"/>
              <a:gd name="T52" fmla="*/ 19 w 383"/>
              <a:gd name="T53" fmla="*/ 12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3" h="363">
                <a:moveTo>
                  <a:pt x="19" y="127"/>
                </a:moveTo>
                <a:lnTo>
                  <a:pt x="19" y="127"/>
                </a:lnTo>
                <a:cubicBezTo>
                  <a:pt x="38" y="195"/>
                  <a:pt x="85" y="137"/>
                  <a:pt x="127" y="137"/>
                </a:cubicBezTo>
                <a:lnTo>
                  <a:pt x="127" y="137"/>
                </a:lnTo>
                <a:cubicBezTo>
                  <a:pt x="157" y="137"/>
                  <a:pt x="169" y="156"/>
                  <a:pt x="201" y="154"/>
                </a:cubicBezTo>
                <a:lnTo>
                  <a:pt x="201" y="154"/>
                </a:lnTo>
                <a:cubicBezTo>
                  <a:pt x="231" y="152"/>
                  <a:pt x="250" y="139"/>
                  <a:pt x="267" y="171"/>
                </a:cubicBezTo>
                <a:lnTo>
                  <a:pt x="267" y="171"/>
                </a:lnTo>
                <a:cubicBezTo>
                  <a:pt x="279" y="192"/>
                  <a:pt x="269" y="216"/>
                  <a:pt x="269" y="239"/>
                </a:cubicBezTo>
                <a:lnTo>
                  <a:pt x="269" y="239"/>
                </a:lnTo>
                <a:cubicBezTo>
                  <a:pt x="308" y="195"/>
                  <a:pt x="300" y="264"/>
                  <a:pt x="292" y="283"/>
                </a:cubicBezTo>
                <a:lnTo>
                  <a:pt x="292" y="283"/>
                </a:lnTo>
                <a:cubicBezTo>
                  <a:pt x="284" y="305"/>
                  <a:pt x="265" y="298"/>
                  <a:pt x="265" y="298"/>
                </a:cubicBezTo>
                <a:lnTo>
                  <a:pt x="265" y="298"/>
                </a:lnTo>
                <a:cubicBezTo>
                  <a:pt x="265" y="298"/>
                  <a:pt x="250" y="319"/>
                  <a:pt x="256" y="338"/>
                </a:cubicBezTo>
                <a:lnTo>
                  <a:pt x="256" y="338"/>
                </a:lnTo>
                <a:cubicBezTo>
                  <a:pt x="260" y="349"/>
                  <a:pt x="269" y="355"/>
                  <a:pt x="279" y="362"/>
                </a:cubicBezTo>
                <a:lnTo>
                  <a:pt x="279" y="362"/>
                </a:lnTo>
                <a:cubicBezTo>
                  <a:pt x="292" y="322"/>
                  <a:pt x="352" y="279"/>
                  <a:pt x="361" y="237"/>
                </a:cubicBezTo>
                <a:lnTo>
                  <a:pt x="361" y="237"/>
                </a:lnTo>
                <a:cubicBezTo>
                  <a:pt x="376" y="173"/>
                  <a:pt x="382" y="116"/>
                  <a:pt x="338" y="65"/>
                </a:cubicBezTo>
                <a:lnTo>
                  <a:pt x="338" y="65"/>
                </a:lnTo>
                <a:cubicBezTo>
                  <a:pt x="281" y="0"/>
                  <a:pt x="220" y="10"/>
                  <a:pt x="144" y="27"/>
                </a:cubicBezTo>
                <a:lnTo>
                  <a:pt x="144" y="27"/>
                </a:lnTo>
                <a:cubicBezTo>
                  <a:pt x="87" y="40"/>
                  <a:pt x="0" y="21"/>
                  <a:pt x="11" y="87"/>
                </a:cubicBezTo>
                <a:lnTo>
                  <a:pt x="11" y="87"/>
                </a:lnTo>
                <a:cubicBezTo>
                  <a:pt x="11" y="91"/>
                  <a:pt x="19" y="125"/>
                  <a:pt x="19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227">
            <a:extLst>
              <a:ext uri="{FF2B5EF4-FFF2-40B4-BE49-F238E27FC236}">
                <a16:creationId xmlns:a16="http://schemas.microsoft.com/office/drawing/2014/main" id="{7072E75E-29C0-A841-9987-8EBE186C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409" y="8286858"/>
            <a:ext cx="235893" cy="130146"/>
          </a:xfrm>
          <a:custGeom>
            <a:avLst/>
            <a:gdLst>
              <a:gd name="T0" fmla="*/ 0 w 126"/>
              <a:gd name="T1" fmla="*/ 68 h 69"/>
              <a:gd name="T2" fmla="*/ 0 w 126"/>
              <a:gd name="T3" fmla="*/ 68 h 69"/>
              <a:gd name="T4" fmla="*/ 13 w 126"/>
              <a:gd name="T5" fmla="*/ 66 h 69"/>
              <a:gd name="T6" fmla="*/ 13 w 126"/>
              <a:gd name="T7" fmla="*/ 66 h 69"/>
              <a:gd name="T8" fmla="*/ 32 w 126"/>
              <a:gd name="T9" fmla="*/ 53 h 69"/>
              <a:gd name="T10" fmla="*/ 32 w 126"/>
              <a:gd name="T11" fmla="*/ 53 h 69"/>
              <a:gd name="T12" fmla="*/ 49 w 126"/>
              <a:gd name="T13" fmla="*/ 42 h 69"/>
              <a:gd name="T14" fmla="*/ 49 w 126"/>
              <a:gd name="T15" fmla="*/ 42 h 69"/>
              <a:gd name="T16" fmla="*/ 123 w 126"/>
              <a:gd name="T17" fmla="*/ 2 h 69"/>
              <a:gd name="T18" fmla="*/ 123 w 126"/>
              <a:gd name="T19" fmla="*/ 2 h 69"/>
              <a:gd name="T20" fmla="*/ 123 w 126"/>
              <a:gd name="T21" fmla="*/ 0 h 69"/>
              <a:gd name="T22" fmla="*/ 123 w 126"/>
              <a:gd name="T23" fmla="*/ 0 h 69"/>
              <a:gd name="T24" fmla="*/ 59 w 126"/>
              <a:gd name="T25" fmla="*/ 23 h 69"/>
              <a:gd name="T26" fmla="*/ 59 w 126"/>
              <a:gd name="T27" fmla="*/ 23 h 69"/>
              <a:gd name="T28" fmla="*/ 32 w 126"/>
              <a:gd name="T29" fmla="*/ 40 h 69"/>
              <a:gd name="T30" fmla="*/ 32 w 126"/>
              <a:gd name="T31" fmla="*/ 40 h 69"/>
              <a:gd name="T32" fmla="*/ 0 w 126"/>
              <a:gd name="T33" fmla="*/ 66 h 69"/>
              <a:gd name="T34" fmla="*/ 0 w 126"/>
              <a:gd name="T35" fmla="*/ 66 h 69"/>
              <a:gd name="T36" fmla="*/ 0 w 126"/>
              <a:gd name="T37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69">
                <a:moveTo>
                  <a:pt x="0" y="68"/>
                </a:moveTo>
                <a:lnTo>
                  <a:pt x="0" y="68"/>
                </a:lnTo>
                <a:cubicBezTo>
                  <a:pt x="8" y="68"/>
                  <a:pt x="6" y="68"/>
                  <a:pt x="13" y="66"/>
                </a:cubicBezTo>
                <a:lnTo>
                  <a:pt x="13" y="66"/>
                </a:lnTo>
                <a:cubicBezTo>
                  <a:pt x="19" y="64"/>
                  <a:pt x="25" y="55"/>
                  <a:pt x="32" y="53"/>
                </a:cubicBezTo>
                <a:lnTo>
                  <a:pt x="32" y="53"/>
                </a:lnTo>
                <a:cubicBezTo>
                  <a:pt x="38" y="49"/>
                  <a:pt x="44" y="45"/>
                  <a:pt x="49" y="42"/>
                </a:cubicBezTo>
                <a:lnTo>
                  <a:pt x="49" y="42"/>
                </a:lnTo>
                <a:cubicBezTo>
                  <a:pt x="74" y="28"/>
                  <a:pt x="102" y="19"/>
                  <a:pt x="123" y="2"/>
                </a:cubicBezTo>
                <a:lnTo>
                  <a:pt x="123" y="2"/>
                </a:lnTo>
                <a:cubicBezTo>
                  <a:pt x="125" y="2"/>
                  <a:pt x="123" y="0"/>
                  <a:pt x="123" y="0"/>
                </a:cubicBezTo>
                <a:lnTo>
                  <a:pt x="123" y="0"/>
                </a:lnTo>
                <a:cubicBezTo>
                  <a:pt x="102" y="2"/>
                  <a:pt x="76" y="13"/>
                  <a:pt x="59" y="23"/>
                </a:cubicBezTo>
                <a:lnTo>
                  <a:pt x="59" y="23"/>
                </a:lnTo>
                <a:cubicBezTo>
                  <a:pt x="49" y="30"/>
                  <a:pt x="40" y="36"/>
                  <a:pt x="32" y="40"/>
                </a:cubicBezTo>
                <a:lnTo>
                  <a:pt x="32" y="40"/>
                </a:lnTo>
                <a:cubicBezTo>
                  <a:pt x="23" y="47"/>
                  <a:pt x="8" y="64"/>
                  <a:pt x="0" y="66"/>
                </a:cubicBezTo>
                <a:lnTo>
                  <a:pt x="0" y="66"/>
                </a:lnTo>
                <a:lnTo>
                  <a:pt x="0" y="68"/>
                </a:ln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228">
            <a:extLst>
              <a:ext uri="{FF2B5EF4-FFF2-40B4-BE49-F238E27FC236}">
                <a16:creationId xmlns:a16="http://schemas.microsoft.com/office/drawing/2014/main" id="{8AECC542-5A49-6C4E-8D03-A21E758C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253" y="8059102"/>
            <a:ext cx="431107" cy="56942"/>
          </a:xfrm>
          <a:custGeom>
            <a:avLst/>
            <a:gdLst>
              <a:gd name="T0" fmla="*/ 2 w 232"/>
              <a:gd name="T1" fmla="*/ 30 h 31"/>
              <a:gd name="T2" fmla="*/ 2 w 232"/>
              <a:gd name="T3" fmla="*/ 30 h 31"/>
              <a:gd name="T4" fmla="*/ 102 w 232"/>
              <a:gd name="T5" fmla="*/ 15 h 31"/>
              <a:gd name="T6" fmla="*/ 102 w 232"/>
              <a:gd name="T7" fmla="*/ 15 h 31"/>
              <a:gd name="T8" fmla="*/ 229 w 232"/>
              <a:gd name="T9" fmla="*/ 15 h 31"/>
              <a:gd name="T10" fmla="*/ 229 w 232"/>
              <a:gd name="T11" fmla="*/ 15 h 31"/>
              <a:gd name="T12" fmla="*/ 229 w 232"/>
              <a:gd name="T13" fmla="*/ 13 h 31"/>
              <a:gd name="T14" fmla="*/ 229 w 232"/>
              <a:gd name="T15" fmla="*/ 13 h 31"/>
              <a:gd name="T16" fmla="*/ 94 w 232"/>
              <a:gd name="T17" fmla="*/ 5 h 31"/>
              <a:gd name="T18" fmla="*/ 94 w 232"/>
              <a:gd name="T19" fmla="*/ 5 h 31"/>
              <a:gd name="T20" fmla="*/ 2 w 232"/>
              <a:gd name="T21" fmla="*/ 28 h 31"/>
              <a:gd name="T22" fmla="*/ 2 w 232"/>
              <a:gd name="T23" fmla="*/ 28 h 31"/>
              <a:gd name="T24" fmla="*/ 2 w 232"/>
              <a:gd name="T2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31">
                <a:moveTo>
                  <a:pt x="2" y="30"/>
                </a:moveTo>
                <a:lnTo>
                  <a:pt x="2" y="30"/>
                </a:lnTo>
                <a:cubicBezTo>
                  <a:pt x="36" y="24"/>
                  <a:pt x="68" y="15"/>
                  <a:pt x="102" y="15"/>
                </a:cubicBezTo>
                <a:lnTo>
                  <a:pt x="102" y="15"/>
                </a:lnTo>
                <a:cubicBezTo>
                  <a:pt x="144" y="15"/>
                  <a:pt x="187" y="19"/>
                  <a:pt x="229" y="15"/>
                </a:cubicBezTo>
                <a:lnTo>
                  <a:pt x="229" y="15"/>
                </a:lnTo>
                <a:cubicBezTo>
                  <a:pt x="231" y="15"/>
                  <a:pt x="231" y="13"/>
                  <a:pt x="229" y="13"/>
                </a:cubicBezTo>
                <a:lnTo>
                  <a:pt x="229" y="13"/>
                </a:lnTo>
                <a:cubicBezTo>
                  <a:pt x="182" y="9"/>
                  <a:pt x="138" y="0"/>
                  <a:pt x="94" y="5"/>
                </a:cubicBezTo>
                <a:lnTo>
                  <a:pt x="94" y="5"/>
                </a:lnTo>
                <a:cubicBezTo>
                  <a:pt x="62" y="7"/>
                  <a:pt x="32" y="17"/>
                  <a:pt x="2" y="28"/>
                </a:cubicBezTo>
                <a:lnTo>
                  <a:pt x="2" y="28"/>
                </a:lnTo>
                <a:cubicBezTo>
                  <a:pt x="0" y="30"/>
                  <a:pt x="0" y="30"/>
                  <a:pt x="2" y="30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229">
            <a:extLst>
              <a:ext uri="{FF2B5EF4-FFF2-40B4-BE49-F238E27FC236}">
                <a16:creationId xmlns:a16="http://schemas.microsoft.com/office/drawing/2014/main" id="{BDB7695D-1D8D-854F-B7E2-77AB34E8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814" y="8433272"/>
            <a:ext cx="105741" cy="89478"/>
          </a:xfrm>
          <a:custGeom>
            <a:avLst/>
            <a:gdLst>
              <a:gd name="T0" fmla="*/ 0 w 58"/>
              <a:gd name="T1" fmla="*/ 0 h 47"/>
              <a:gd name="T2" fmla="*/ 0 w 58"/>
              <a:gd name="T3" fmla="*/ 0 h 47"/>
              <a:gd name="T4" fmla="*/ 8 w 58"/>
              <a:gd name="T5" fmla="*/ 21 h 47"/>
              <a:gd name="T6" fmla="*/ 8 w 58"/>
              <a:gd name="T7" fmla="*/ 21 h 47"/>
              <a:gd name="T8" fmla="*/ 21 w 58"/>
              <a:gd name="T9" fmla="*/ 36 h 47"/>
              <a:gd name="T10" fmla="*/ 21 w 58"/>
              <a:gd name="T11" fmla="*/ 36 h 47"/>
              <a:gd name="T12" fmla="*/ 55 w 58"/>
              <a:gd name="T13" fmla="*/ 40 h 47"/>
              <a:gd name="T14" fmla="*/ 55 w 58"/>
              <a:gd name="T15" fmla="*/ 40 h 47"/>
              <a:gd name="T16" fmla="*/ 55 w 58"/>
              <a:gd name="T17" fmla="*/ 38 h 47"/>
              <a:gd name="T18" fmla="*/ 55 w 58"/>
              <a:gd name="T19" fmla="*/ 38 h 47"/>
              <a:gd name="T20" fmla="*/ 19 w 58"/>
              <a:gd name="T21" fmla="*/ 23 h 47"/>
              <a:gd name="T22" fmla="*/ 19 w 58"/>
              <a:gd name="T23" fmla="*/ 23 h 47"/>
              <a:gd name="T24" fmla="*/ 0 w 58"/>
              <a:gd name="T2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" h="47">
                <a:moveTo>
                  <a:pt x="0" y="0"/>
                </a:moveTo>
                <a:lnTo>
                  <a:pt x="0" y="0"/>
                </a:lnTo>
                <a:cubicBezTo>
                  <a:pt x="4" y="6"/>
                  <a:pt x="4" y="15"/>
                  <a:pt x="8" y="21"/>
                </a:cubicBezTo>
                <a:lnTo>
                  <a:pt x="8" y="21"/>
                </a:lnTo>
                <a:cubicBezTo>
                  <a:pt x="12" y="25"/>
                  <a:pt x="17" y="31"/>
                  <a:pt x="21" y="36"/>
                </a:cubicBezTo>
                <a:lnTo>
                  <a:pt x="21" y="36"/>
                </a:lnTo>
                <a:cubicBezTo>
                  <a:pt x="31" y="42"/>
                  <a:pt x="44" y="46"/>
                  <a:pt x="55" y="40"/>
                </a:cubicBezTo>
                <a:lnTo>
                  <a:pt x="55" y="40"/>
                </a:lnTo>
                <a:cubicBezTo>
                  <a:pt x="57" y="40"/>
                  <a:pt x="55" y="38"/>
                  <a:pt x="55" y="38"/>
                </a:cubicBezTo>
                <a:lnTo>
                  <a:pt x="55" y="38"/>
                </a:lnTo>
                <a:cubicBezTo>
                  <a:pt x="40" y="34"/>
                  <a:pt x="29" y="34"/>
                  <a:pt x="19" y="23"/>
                </a:cubicBezTo>
                <a:lnTo>
                  <a:pt x="19" y="23"/>
                </a:lnTo>
                <a:cubicBezTo>
                  <a:pt x="10" y="15"/>
                  <a:pt x="8" y="6"/>
                  <a:pt x="0" y="0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230">
            <a:extLst>
              <a:ext uri="{FF2B5EF4-FFF2-40B4-BE49-F238E27FC236}">
                <a16:creationId xmlns:a16="http://schemas.microsoft.com/office/drawing/2014/main" id="{8FC29511-0667-264B-B315-F31E176A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229" y="8132312"/>
            <a:ext cx="699536" cy="496180"/>
          </a:xfrm>
          <a:custGeom>
            <a:avLst/>
            <a:gdLst>
              <a:gd name="T0" fmla="*/ 0 w 381"/>
              <a:gd name="T1" fmla="*/ 209 h 267"/>
              <a:gd name="T2" fmla="*/ 0 w 381"/>
              <a:gd name="T3" fmla="*/ 209 h 267"/>
              <a:gd name="T4" fmla="*/ 257 w 381"/>
              <a:gd name="T5" fmla="*/ 199 h 267"/>
              <a:gd name="T6" fmla="*/ 257 w 381"/>
              <a:gd name="T7" fmla="*/ 199 h 267"/>
              <a:gd name="T8" fmla="*/ 321 w 381"/>
              <a:gd name="T9" fmla="*/ 89 h 267"/>
              <a:gd name="T10" fmla="*/ 321 w 381"/>
              <a:gd name="T11" fmla="*/ 89 h 267"/>
              <a:gd name="T12" fmla="*/ 359 w 381"/>
              <a:gd name="T13" fmla="*/ 33 h 267"/>
              <a:gd name="T14" fmla="*/ 359 w 381"/>
              <a:gd name="T15" fmla="*/ 33 h 267"/>
              <a:gd name="T16" fmla="*/ 380 w 381"/>
              <a:gd name="T17" fmla="*/ 2 h 267"/>
              <a:gd name="T18" fmla="*/ 380 w 381"/>
              <a:gd name="T19" fmla="*/ 2 h 267"/>
              <a:gd name="T20" fmla="*/ 378 w 381"/>
              <a:gd name="T21" fmla="*/ 2 h 267"/>
              <a:gd name="T22" fmla="*/ 378 w 381"/>
              <a:gd name="T23" fmla="*/ 2 h 267"/>
              <a:gd name="T24" fmla="*/ 325 w 381"/>
              <a:gd name="T25" fmla="*/ 74 h 267"/>
              <a:gd name="T26" fmla="*/ 325 w 381"/>
              <a:gd name="T27" fmla="*/ 74 h 267"/>
              <a:gd name="T28" fmla="*/ 247 w 381"/>
              <a:gd name="T29" fmla="*/ 192 h 267"/>
              <a:gd name="T30" fmla="*/ 247 w 381"/>
              <a:gd name="T31" fmla="*/ 192 h 267"/>
              <a:gd name="T32" fmla="*/ 99 w 381"/>
              <a:gd name="T33" fmla="*/ 211 h 267"/>
              <a:gd name="T34" fmla="*/ 99 w 381"/>
              <a:gd name="T35" fmla="*/ 211 h 267"/>
              <a:gd name="T36" fmla="*/ 0 w 381"/>
              <a:gd name="T37" fmla="*/ 209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1" h="267">
                <a:moveTo>
                  <a:pt x="0" y="209"/>
                </a:moveTo>
                <a:lnTo>
                  <a:pt x="0" y="209"/>
                </a:lnTo>
                <a:cubicBezTo>
                  <a:pt x="85" y="194"/>
                  <a:pt x="184" y="266"/>
                  <a:pt x="257" y="199"/>
                </a:cubicBezTo>
                <a:lnTo>
                  <a:pt x="257" y="199"/>
                </a:lnTo>
                <a:cubicBezTo>
                  <a:pt x="289" y="169"/>
                  <a:pt x="302" y="124"/>
                  <a:pt x="321" y="89"/>
                </a:cubicBezTo>
                <a:lnTo>
                  <a:pt x="321" y="89"/>
                </a:lnTo>
                <a:cubicBezTo>
                  <a:pt x="331" y="69"/>
                  <a:pt x="344" y="53"/>
                  <a:pt x="359" y="33"/>
                </a:cubicBezTo>
                <a:lnTo>
                  <a:pt x="359" y="33"/>
                </a:lnTo>
                <a:cubicBezTo>
                  <a:pt x="365" y="25"/>
                  <a:pt x="378" y="14"/>
                  <a:pt x="380" y="2"/>
                </a:cubicBezTo>
                <a:lnTo>
                  <a:pt x="380" y="2"/>
                </a:lnTo>
                <a:cubicBezTo>
                  <a:pt x="380" y="2"/>
                  <a:pt x="378" y="0"/>
                  <a:pt x="378" y="2"/>
                </a:cubicBezTo>
                <a:lnTo>
                  <a:pt x="378" y="2"/>
                </a:lnTo>
                <a:cubicBezTo>
                  <a:pt x="367" y="27"/>
                  <a:pt x="340" y="50"/>
                  <a:pt x="325" y="74"/>
                </a:cubicBezTo>
                <a:lnTo>
                  <a:pt x="325" y="74"/>
                </a:lnTo>
                <a:cubicBezTo>
                  <a:pt x="299" y="116"/>
                  <a:pt x="289" y="163"/>
                  <a:pt x="247" y="192"/>
                </a:cubicBezTo>
                <a:lnTo>
                  <a:pt x="247" y="192"/>
                </a:lnTo>
                <a:cubicBezTo>
                  <a:pt x="205" y="220"/>
                  <a:pt x="150" y="220"/>
                  <a:pt x="99" y="211"/>
                </a:cubicBezTo>
                <a:lnTo>
                  <a:pt x="99" y="211"/>
                </a:lnTo>
                <a:cubicBezTo>
                  <a:pt x="65" y="205"/>
                  <a:pt x="32" y="196"/>
                  <a:pt x="0" y="209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231">
            <a:extLst>
              <a:ext uri="{FF2B5EF4-FFF2-40B4-BE49-F238E27FC236}">
                <a16:creationId xmlns:a16="http://schemas.microsoft.com/office/drawing/2014/main" id="{087740A4-8AF8-1E46-ADC6-6E8257116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375" y="7367703"/>
            <a:ext cx="325366" cy="138278"/>
          </a:xfrm>
          <a:custGeom>
            <a:avLst/>
            <a:gdLst>
              <a:gd name="T0" fmla="*/ 0 w 176"/>
              <a:gd name="T1" fmla="*/ 38 h 73"/>
              <a:gd name="T2" fmla="*/ 0 w 176"/>
              <a:gd name="T3" fmla="*/ 38 h 73"/>
              <a:gd name="T4" fmla="*/ 106 w 176"/>
              <a:gd name="T5" fmla="*/ 61 h 73"/>
              <a:gd name="T6" fmla="*/ 106 w 176"/>
              <a:gd name="T7" fmla="*/ 61 h 73"/>
              <a:gd name="T8" fmla="*/ 175 w 176"/>
              <a:gd name="T9" fmla="*/ 4 h 73"/>
              <a:gd name="T10" fmla="*/ 175 w 176"/>
              <a:gd name="T11" fmla="*/ 4 h 73"/>
              <a:gd name="T12" fmla="*/ 173 w 176"/>
              <a:gd name="T13" fmla="*/ 2 h 73"/>
              <a:gd name="T14" fmla="*/ 173 w 176"/>
              <a:gd name="T15" fmla="*/ 2 h 73"/>
              <a:gd name="T16" fmla="*/ 104 w 176"/>
              <a:gd name="T17" fmla="*/ 51 h 73"/>
              <a:gd name="T18" fmla="*/ 104 w 176"/>
              <a:gd name="T19" fmla="*/ 51 h 73"/>
              <a:gd name="T20" fmla="*/ 2 w 176"/>
              <a:gd name="T21" fmla="*/ 36 h 73"/>
              <a:gd name="T22" fmla="*/ 2 w 176"/>
              <a:gd name="T23" fmla="*/ 36 h 73"/>
              <a:gd name="T24" fmla="*/ 0 w 176"/>
              <a:gd name="T25" fmla="*/ 3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" h="73">
                <a:moveTo>
                  <a:pt x="0" y="38"/>
                </a:moveTo>
                <a:lnTo>
                  <a:pt x="0" y="38"/>
                </a:lnTo>
                <a:cubicBezTo>
                  <a:pt x="30" y="57"/>
                  <a:pt x="70" y="72"/>
                  <a:pt x="106" y="61"/>
                </a:cubicBezTo>
                <a:lnTo>
                  <a:pt x="106" y="61"/>
                </a:lnTo>
                <a:cubicBezTo>
                  <a:pt x="133" y="53"/>
                  <a:pt x="159" y="25"/>
                  <a:pt x="175" y="4"/>
                </a:cubicBezTo>
                <a:lnTo>
                  <a:pt x="175" y="4"/>
                </a:lnTo>
                <a:cubicBezTo>
                  <a:pt x="175" y="2"/>
                  <a:pt x="173" y="0"/>
                  <a:pt x="173" y="2"/>
                </a:cubicBezTo>
                <a:lnTo>
                  <a:pt x="173" y="2"/>
                </a:lnTo>
                <a:cubicBezTo>
                  <a:pt x="154" y="19"/>
                  <a:pt x="127" y="42"/>
                  <a:pt x="104" y="51"/>
                </a:cubicBezTo>
                <a:lnTo>
                  <a:pt x="104" y="51"/>
                </a:lnTo>
                <a:cubicBezTo>
                  <a:pt x="70" y="61"/>
                  <a:pt x="32" y="46"/>
                  <a:pt x="2" y="36"/>
                </a:cubicBezTo>
                <a:lnTo>
                  <a:pt x="2" y="36"/>
                </a:lnTo>
                <a:cubicBezTo>
                  <a:pt x="0" y="36"/>
                  <a:pt x="0" y="36"/>
                  <a:pt x="0" y="38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232">
            <a:extLst>
              <a:ext uri="{FF2B5EF4-FFF2-40B4-BE49-F238E27FC236}">
                <a16:creationId xmlns:a16="http://schemas.microsoft.com/office/drawing/2014/main" id="{CA2A2B40-F57D-A548-B695-3F990DA9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824" y="9376833"/>
            <a:ext cx="268429" cy="919160"/>
          </a:xfrm>
          <a:custGeom>
            <a:avLst/>
            <a:gdLst>
              <a:gd name="T0" fmla="*/ 0 w 147"/>
              <a:gd name="T1" fmla="*/ 2 h 498"/>
              <a:gd name="T2" fmla="*/ 0 w 147"/>
              <a:gd name="T3" fmla="*/ 2 h 498"/>
              <a:gd name="T4" fmla="*/ 98 w 147"/>
              <a:gd name="T5" fmla="*/ 254 h 498"/>
              <a:gd name="T6" fmla="*/ 98 w 147"/>
              <a:gd name="T7" fmla="*/ 254 h 498"/>
              <a:gd name="T8" fmla="*/ 142 w 147"/>
              <a:gd name="T9" fmla="*/ 495 h 498"/>
              <a:gd name="T10" fmla="*/ 142 w 147"/>
              <a:gd name="T11" fmla="*/ 495 h 498"/>
              <a:gd name="T12" fmla="*/ 146 w 147"/>
              <a:gd name="T13" fmla="*/ 493 h 498"/>
              <a:gd name="T14" fmla="*/ 146 w 147"/>
              <a:gd name="T15" fmla="*/ 493 h 498"/>
              <a:gd name="T16" fmla="*/ 134 w 147"/>
              <a:gd name="T17" fmla="*/ 432 h 498"/>
              <a:gd name="T18" fmla="*/ 134 w 147"/>
              <a:gd name="T19" fmla="*/ 432 h 498"/>
              <a:gd name="T20" fmla="*/ 131 w 147"/>
              <a:gd name="T21" fmla="*/ 353 h 498"/>
              <a:gd name="T22" fmla="*/ 131 w 147"/>
              <a:gd name="T23" fmla="*/ 353 h 498"/>
              <a:gd name="T24" fmla="*/ 119 w 147"/>
              <a:gd name="T25" fmla="*/ 243 h 498"/>
              <a:gd name="T26" fmla="*/ 119 w 147"/>
              <a:gd name="T27" fmla="*/ 243 h 498"/>
              <a:gd name="T28" fmla="*/ 55 w 147"/>
              <a:gd name="T29" fmla="*/ 108 h 498"/>
              <a:gd name="T30" fmla="*/ 55 w 147"/>
              <a:gd name="T31" fmla="*/ 108 h 498"/>
              <a:gd name="T32" fmla="*/ 26 w 147"/>
              <a:gd name="T33" fmla="*/ 51 h 498"/>
              <a:gd name="T34" fmla="*/ 26 w 147"/>
              <a:gd name="T35" fmla="*/ 51 h 498"/>
              <a:gd name="T36" fmla="*/ 2 w 147"/>
              <a:gd name="T37" fmla="*/ 0 h 498"/>
              <a:gd name="T38" fmla="*/ 2 w 147"/>
              <a:gd name="T39" fmla="*/ 0 h 498"/>
              <a:gd name="T40" fmla="*/ 0 w 147"/>
              <a:gd name="T41" fmla="*/ 2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" h="498">
                <a:moveTo>
                  <a:pt x="0" y="2"/>
                </a:moveTo>
                <a:lnTo>
                  <a:pt x="0" y="2"/>
                </a:lnTo>
                <a:cubicBezTo>
                  <a:pt x="15" y="93"/>
                  <a:pt x="64" y="169"/>
                  <a:pt x="98" y="254"/>
                </a:cubicBezTo>
                <a:lnTo>
                  <a:pt x="98" y="254"/>
                </a:lnTo>
                <a:cubicBezTo>
                  <a:pt x="129" y="330"/>
                  <a:pt x="98" y="423"/>
                  <a:pt x="142" y="495"/>
                </a:cubicBezTo>
                <a:lnTo>
                  <a:pt x="142" y="495"/>
                </a:lnTo>
                <a:cubicBezTo>
                  <a:pt x="142" y="497"/>
                  <a:pt x="146" y="495"/>
                  <a:pt x="146" y="493"/>
                </a:cubicBezTo>
                <a:lnTo>
                  <a:pt x="146" y="493"/>
                </a:lnTo>
                <a:cubicBezTo>
                  <a:pt x="144" y="472"/>
                  <a:pt x="136" y="453"/>
                  <a:pt x="134" y="432"/>
                </a:cubicBezTo>
                <a:lnTo>
                  <a:pt x="134" y="432"/>
                </a:lnTo>
                <a:cubicBezTo>
                  <a:pt x="131" y="406"/>
                  <a:pt x="134" y="379"/>
                  <a:pt x="131" y="353"/>
                </a:cubicBezTo>
                <a:lnTo>
                  <a:pt x="131" y="353"/>
                </a:lnTo>
                <a:cubicBezTo>
                  <a:pt x="131" y="317"/>
                  <a:pt x="129" y="277"/>
                  <a:pt x="119" y="243"/>
                </a:cubicBezTo>
                <a:lnTo>
                  <a:pt x="119" y="243"/>
                </a:lnTo>
                <a:cubicBezTo>
                  <a:pt x="104" y="197"/>
                  <a:pt x="81" y="150"/>
                  <a:pt x="55" y="108"/>
                </a:cubicBezTo>
                <a:lnTo>
                  <a:pt x="55" y="108"/>
                </a:lnTo>
                <a:cubicBezTo>
                  <a:pt x="45" y="91"/>
                  <a:pt x="36" y="70"/>
                  <a:pt x="26" y="51"/>
                </a:cubicBezTo>
                <a:lnTo>
                  <a:pt x="26" y="51"/>
                </a:lnTo>
                <a:cubicBezTo>
                  <a:pt x="17" y="34"/>
                  <a:pt x="13" y="15"/>
                  <a:pt x="2" y="0"/>
                </a:cubicBezTo>
                <a:lnTo>
                  <a:pt x="2" y="0"/>
                </a:lnTo>
                <a:cubicBezTo>
                  <a:pt x="0" y="0"/>
                  <a:pt x="0" y="2"/>
                  <a:pt x="0" y="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233">
            <a:extLst>
              <a:ext uri="{FF2B5EF4-FFF2-40B4-BE49-F238E27FC236}">
                <a16:creationId xmlns:a16="http://schemas.microsoft.com/office/drawing/2014/main" id="{D3AE39AB-CC98-BA43-956E-B369ECE5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409" y="9254823"/>
            <a:ext cx="292829" cy="2098608"/>
          </a:xfrm>
          <a:custGeom>
            <a:avLst/>
            <a:gdLst>
              <a:gd name="T0" fmla="*/ 2 w 160"/>
              <a:gd name="T1" fmla="*/ 0 h 1138"/>
              <a:gd name="T2" fmla="*/ 2 w 160"/>
              <a:gd name="T3" fmla="*/ 0 h 1138"/>
              <a:gd name="T4" fmla="*/ 12 w 160"/>
              <a:gd name="T5" fmla="*/ 153 h 1138"/>
              <a:gd name="T6" fmla="*/ 12 w 160"/>
              <a:gd name="T7" fmla="*/ 153 h 1138"/>
              <a:gd name="T8" fmla="*/ 15 w 160"/>
              <a:gd name="T9" fmla="*/ 305 h 1138"/>
              <a:gd name="T10" fmla="*/ 15 w 160"/>
              <a:gd name="T11" fmla="*/ 305 h 1138"/>
              <a:gd name="T12" fmla="*/ 19 w 160"/>
              <a:gd name="T13" fmla="*/ 451 h 1138"/>
              <a:gd name="T14" fmla="*/ 19 w 160"/>
              <a:gd name="T15" fmla="*/ 451 h 1138"/>
              <a:gd name="T16" fmla="*/ 21 w 160"/>
              <a:gd name="T17" fmla="*/ 540 h 1138"/>
              <a:gd name="T18" fmla="*/ 21 w 160"/>
              <a:gd name="T19" fmla="*/ 540 h 1138"/>
              <a:gd name="T20" fmla="*/ 12 w 160"/>
              <a:gd name="T21" fmla="*/ 587 h 1138"/>
              <a:gd name="T22" fmla="*/ 12 w 160"/>
              <a:gd name="T23" fmla="*/ 587 h 1138"/>
              <a:gd name="T24" fmla="*/ 34 w 160"/>
              <a:gd name="T25" fmla="*/ 629 h 1138"/>
              <a:gd name="T26" fmla="*/ 34 w 160"/>
              <a:gd name="T27" fmla="*/ 629 h 1138"/>
              <a:gd name="T28" fmla="*/ 61 w 160"/>
              <a:gd name="T29" fmla="*/ 709 h 1138"/>
              <a:gd name="T30" fmla="*/ 61 w 160"/>
              <a:gd name="T31" fmla="*/ 709 h 1138"/>
              <a:gd name="T32" fmla="*/ 106 w 160"/>
              <a:gd name="T33" fmla="*/ 853 h 1138"/>
              <a:gd name="T34" fmla="*/ 106 w 160"/>
              <a:gd name="T35" fmla="*/ 853 h 1138"/>
              <a:gd name="T36" fmla="*/ 129 w 160"/>
              <a:gd name="T37" fmla="*/ 1008 h 1138"/>
              <a:gd name="T38" fmla="*/ 129 w 160"/>
              <a:gd name="T39" fmla="*/ 1008 h 1138"/>
              <a:gd name="T40" fmla="*/ 133 w 160"/>
              <a:gd name="T41" fmla="*/ 1078 h 1138"/>
              <a:gd name="T42" fmla="*/ 133 w 160"/>
              <a:gd name="T43" fmla="*/ 1078 h 1138"/>
              <a:gd name="T44" fmla="*/ 154 w 160"/>
              <a:gd name="T45" fmla="*/ 1135 h 1138"/>
              <a:gd name="T46" fmla="*/ 154 w 160"/>
              <a:gd name="T47" fmla="*/ 1135 h 1138"/>
              <a:gd name="T48" fmla="*/ 159 w 160"/>
              <a:gd name="T49" fmla="*/ 1135 h 1138"/>
              <a:gd name="T50" fmla="*/ 159 w 160"/>
              <a:gd name="T51" fmla="*/ 1135 h 1138"/>
              <a:gd name="T52" fmla="*/ 148 w 160"/>
              <a:gd name="T53" fmla="*/ 1080 h 1138"/>
              <a:gd name="T54" fmla="*/ 148 w 160"/>
              <a:gd name="T55" fmla="*/ 1080 h 1138"/>
              <a:gd name="T56" fmla="*/ 144 w 160"/>
              <a:gd name="T57" fmla="*/ 997 h 1138"/>
              <a:gd name="T58" fmla="*/ 144 w 160"/>
              <a:gd name="T59" fmla="*/ 997 h 1138"/>
              <a:gd name="T60" fmla="*/ 120 w 160"/>
              <a:gd name="T61" fmla="*/ 860 h 1138"/>
              <a:gd name="T62" fmla="*/ 120 w 160"/>
              <a:gd name="T63" fmla="*/ 860 h 1138"/>
              <a:gd name="T64" fmla="*/ 76 w 160"/>
              <a:gd name="T65" fmla="*/ 720 h 1138"/>
              <a:gd name="T66" fmla="*/ 76 w 160"/>
              <a:gd name="T67" fmla="*/ 720 h 1138"/>
              <a:gd name="T68" fmla="*/ 63 w 160"/>
              <a:gd name="T69" fmla="*/ 682 h 1138"/>
              <a:gd name="T70" fmla="*/ 63 w 160"/>
              <a:gd name="T71" fmla="*/ 682 h 1138"/>
              <a:gd name="T72" fmla="*/ 63 w 160"/>
              <a:gd name="T73" fmla="*/ 644 h 1138"/>
              <a:gd name="T74" fmla="*/ 63 w 160"/>
              <a:gd name="T75" fmla="*/ 644 h 1138"/>
              <a:gd name="T76" fmla="*/ 42 w 160"/>
              <a:gd name="T77" fmla="*/ 580 h 1138"/>
              <a:gd name="T78" fmla="*/ 42 w 160"/>
              <a:gd name="T79" fmla="*/ 580 h 1138"/>
              <a:gd name="T80" fmla="*/ 48 w 160"/>
              <a:gd name="T81" fmla="*/ 527 h 1138"/>
              <a:gd name="T82" fmla="*/ 48 w 160"/>
              <a:gd name="T83" fmla="*/ 527 h 1138"/>
              <a:gd name="T84" fmla="*/ 34 w 160"/>
              <a:gd name="T85" fmla="*/ 468 h 1138"/>
              <a:gd name="T86" fmla="*/ 34 w 160"/>
              <a:gd name="T87" fmla="*/ 468 h 1138"/>
              <a:gd name="T88" fmla="*/ 25 w 160"/>
              <a:gd name="T89" fmla="*/ 313 h 1138"/>
              <a:gd name="T90" fmla="*/ 25 w 160"/>
              <a:gd name="T91" fmla="*/ 313 h 1138"/>
              <a:gd name="T92" fmla="*/ 21 w 160"/>
              <a:gd name="T93" fmla="*/ 157 h 1138"/>
              <a:gd name="T94" fmla="*/ 21 w 160"/>
              <a:gd name="T95" fmla="*/ 157 h 1138"/>
              <a:gd name="T96" fmla="*/ 2 w 160"/>
              <a:gd name="T9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0" h="1138">
                <a:moveTo>
                  <a:pt x="2" y="0"/>
                </a:moveTo>
                <a:lnTo>
                  <a:pt x="2" y="0"/>
                </a:lnTo>
                <a:cubicBezTo>
                  <a:pt x="0" y="51"/>
                  <a:pt x="8" y="102"/>
                  <a:pt x="12" y="153"/>
                </a:cubicBezTo>
                <a:lnTo>
                  <a:pt x="12" y="153"/>
                </a:lnTo>
                <a:cubicBezTo>
                  <a:pt x="17" y="203"/>
                  <a:pt x="8" y="254"/>
                  <a:pt x="15" y="305"/>
                </a:cubicBezTo>
                <a:lnTo>
                  <a:pt x="15" y="305"/>
                </a:lnTo>
                <a:cubicBezTo>
                  <a:pt x="19" y="354"/>
                  <a:pt x="17" y="402"/>
                  <a:pt x="19" y="451"/>
                </a:cubicBezTo>
                <a:lnTo>
                  <a:pt x="19" y="451"/>
                </a:lnTo>
                <a:cubicBezTo>
                  <a:pt x="21" y="481"/>
                  <a:pt x="25" y="510"/>
                  <a:pt x="21" y="540"/>
                </a:cubicBezTo>
                <a:lnTo>
                  <a:pt x="21" y="540"/>
                </a:lnTo>
                <a:cubicBezTo>
                  <a:pt x="19" y="551"/>
                  <a:pt x="8" y="572"/>
                  <a:pt x="12" y="587"/>
                </a:cubicBezTo>
                <a:lnTo>
                  <a:pt x="12" y="587"/>
                </a:lnTo>
                <a:cubicBezTo>
                  <a:pt x="15" y="599"/>
                  <a:pt x="27" y="616"/>
                  <a:pt x="34" y="629"/>
                </a:cubicBezTo>
                <a:lnTo>
                  <a:pt x="34" y="629"/>
                </a:lnTo>
                <a:cubicBezTo>
                  <a:pt x="48" y="654"/>
                  <a:pt x="53" y="682"/>
                  <a:pt x="61" y="709"/>
                </a:cubicBezTo>
                <a:lnTo>
                  <a:pt x="61" y="709"/>
                </a:lnTo>
                <a:cubicBezTo>
                  <a:pt x="78" y="756"/>
                  <a:pt x="95" y="807"/>
                  <a:pt x="106" y="853"/>
                </a:cubicBezTo>
                <a:lnTo>
                  <a:pt x="106" y="853"/>
                </a:lnTo>
                <a:cubicBezTo>
                  <a:pt x="118" y="904"/>
                  <a:pt x="125" y="955"/>
                  <a:pt x="129" y="1008"/>
                </a:cubicBezTo>
                <a:lnTo>
                  <a:pt x="129" y="1008"/>
                </a:lnTo>
                <a:cubicBezTo>
                  <a:pt x="131" y="1031"/>
                  <a:pt x="129" y="1054"/>
                  <a:pt x="133" y="1078"/>
                </a:cubicBezTo>
                <a:lnTo>
                  <a:pt x="133" y="1078"/>
                </a:lnTo>
                <a:cubicBezTo>
                  <a:pt x="135" y="1099"/>
                  <a:pt x="146" y="1116"/>
                  <a:pt x="154" y="1135"/>
                </a:cubicBezTo>
                <a:lnTo>
                  <a:pt x="154" y="1135"/>
                </a:lnTo>
                <a:cubicBezTo>
                  <a:pt x="154" y="1137"/>
                  <a:pt x="159" y="1137"/>
                  <a:pt x="159" y="1135"/>
                </a:cubicBezTo>
                <a:lnTo>
                  <a:pt x="159" y="1135"/>
                </a:lnTo>
                <a:cubicBezTo>
                  <a:pt x="156" y="1116"/>
                  <a:pt x="150" y="1099"/>
                  <a:pt x="148" y="1080"/>
                </a:cubicBezTo>
                <a:lnTo>
                  <a:pt x="148" y="1080"/>
                </a:lnTo>
                <a:cubicBezTo>
                  <a:pt x="142" y="1052"/>
                  <a:pt x="146" y="1025"/>
                  <a:pt x="144" y="997"/>
                </a:cubicBezTo>
                <a:lnTo>
                  <a:pt x="144" y="997"/>
                </a:lnTo>
                <a:cubicBezTo>
                  <a:pt x="139" y="948"/>
                  <a:pt x="133" y="906"/>
                  <a:pt x="120" y="860"/>
                </a:cubicBezTo>
                <a:lnTo>
                  <a:pt x="120" y="860"/>
                </a:lnTo>
                <a:cubicBezTo>
                  <a:pt x="110" y="813"/>
                  <a:pt x="91" y="764"/>
                  <a:pt x="76" y="720"/>
                </a:cubicBezTo>
                <a:lnTo>
                  <a:pt x="76" y="720"/>
                </a:lnTo>
                <a:cubicBezTo>
                  <a:pt x="72" y="707"/>
                  <a:pt x="65" y="694"/>
                  <a:pt x="63" y="682"/>
                </a:cubicBezTo>
                <a:lnTo>
                  <a:pt x="63" y="682"/>
                </a:lnTo>
                <a:cubicBezTo>
                  <a:pt x="61" y="667"/>
                  <a:pt x="65" y="656"/>
                  <a:pt x="63" y="644"/>
                </a:cubicBezTo>
                <a:lnTo>
                  <a:pt x="63" y="644"/>
                </a:lnTo>
                <a:cubicBezTo>
                  <a:pt x="61" y="620"/>
                  <a:pt x="46" y="601"/>
                  <a:pt x="42" y="580"/>
                </a:cubicBezTo>
                <a:lnTo>
                  <a:pt x="42" y="580"/>
                </a:lnTo>
                <a:cubicBezTo>
                  <a:pt x="40" y="563"/>
                  <a:pt x="48" y="546"/>
                  <a:pt x="48" y="527"/>
                </a:cubicBezTo>
                <a:lnTo>
                  <a:pt x="48" y="527"/>
                </a:lnTo>
                <a:cubicBezTo>
                  <a:pt x="48" y="506"/>
                  <a:pt x="40" y="489"/>
                  <a:pt x="34" y="468"/>
                </a:cubicBezTo>
                <a:lnTo>
                  <a:pt x="34" y="468"/>
                </a:lnTo>
                <a:cubicBezTo>
                  <a:pt x="23" y="419"/>
                  <a:pt x="29" y="364"/>
                  <a:pt x="25" y="313"/>
                </a:cubicBezTo>
                <a:lnTo>
                  <a:pt x="25" y="313"/>
                </a:lnTo>
                <a:cubicBezTo>
                  <a:pt x="21" y="263"/>
                  <a:pt x="23" y="210"/>
                  <a:pt x="21" y="157"/>
                </a:cubicBezTo>
                <a:lnTo>
                  <a:pt x="21" y="157"/>
                </a:lnTo>
                <a:cubicBezTo>
                  <a:pt x="17" y="104"/>
                  <a:pt x="8" y="53"/>
                  <a:pt x="2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234">
            <a:extLst>
              <a:ext uri="{FF2B5EF4-FFF2-40B4-BE49-F238E27FC236}">
                <a16:creationId xmlns:a16="http://schemas.microsoft.com/office/drawing/2014/main" id="{BDC7E359-BA4A-BD4E-B518-D895CDD7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433" y="10312261"/>
            <a:ext cx="105746" cy="837814"/>
          </a:xfrm>
          <a:custGeom>
            <a:avLst/>
            <a:gdLst>
              <a:gd name="T0" fmla="*/ 19 w 56"/>
              <a:gd name="T1" fmla="*/ 0 h 454"/>
              <a:gd name="T2" fmla="*/ 19 w 56"/>
              <a:gd name="T3" fmla="*/ 0 h 454"/>
              <a:gd name="T4" fmla="*/ 2 w 56"/>
              <a:gd name="T5" fmla="*/ 114 h 454"/>
              <a:gd name="T6" fmla="*/ 2 w 56"/>
              <a:gd name="T7" fmla="*/ 114 h 454"/>
              <a:gd name="T8" fmla="*/ 13 w 56"/>
              <a:gd name="T9" fmla="*/ 231 h 454"/>
              <a:gd name="T10" fmla="*/ 13 w 56"/>
              <a:gd name="T11" fmla="*/ 231 h 454"/>
              <a:gd name="T12" fmla="*/ 30 w 56"/>
              <a:gd name="T13" fmla="*/ 324 h 454"/>
              <a:gd name="T14" fmla="*/ 30 w 56"/>
              <a:gd name="T15" fmla="*/ 324 h 454"/>
              <a:gd name="T16" fmla="*/ 45 w 56"/>
              <a:gd name="T17" fmla="*/ 453 h 454"/>
              <a:gd name="T18" fmla="*/ 45 w 56"/>
              <a:gd name="T19" fmla="*/ 453 h 454"/>
              <a:gd name="T20" fmla="*/ 47 w 56"/>
              <a:gd name="T21" fmla="*/ 453 h 454"/>
              <a:gd name="T22" fmla="*/ 47 w 56"/>
              <a:gd name="T23" fmla="*/ 453 h 454"/>
              <a:gd name="T24" fmla="*/ 53 w 56"/>
              <a:gd name="T25" fmla="*/ 347 h 454"/>
              <a:gd name="T26" fmla="*/ 53 w 56"/>
              <a:gd name="T27" fmla="*/ 347 h 454"/>
              <a:gd name="T28" fmla="*/ 40 w 56"/>
              <a:gd name="T29" fmla="*/ 292 h 454"/>
              <a:gd name="T30" fmla="*/ 40 w 56"/>
              <a:gd name="T31" fmla="*/ 292 h 454"/>
              <a:gd name="T32" fmla="*/ 34 w 56"/>
              <a:gd name="T33" fmla="*/ 231 h 454"/>
              <a:gd name="T34" fmla="*/ 34 w 56"/>
              <a:gd name="T35" fmla="*/ 231 h 454"/>
              <a:gd name="T36" fmla="*/ 11 w 56"/>
              <a:gd name="T37" fmla="*/ 127 h 454"/>
              <a:gd name="T38" fmla="*/ 11 w 56"/>
              <a:gd name="T39" fmla="*/ 127 h 454"/>
              <a:gd name="T40" fmla="*/ 19 w 56"/>
              <a:gd name="T4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" h="454">
                <a:moveTo>
                  <a:pt x="19" y="0"/>
                </a:moveTo>
                <a:lnTo>
                  <a:pt x="19" y="0"/>
                </a:lnTo>
                <a:cubicBezTo>
                  <a:pt x="19" y="38"/>
                  <a:pt x="0" y="76"/>
                  <a:pt x="2" y="114"/>
                </a:cubicBezTo>
                <a:lnTo>
                  <a:pt x="2" y="114"/>
                </a:lnTo>
                <a:cubicBezTo>
                  <a:pt x="2" y="152"/>
                  <a:pt x="11" y="190"/>
                  <a:pt x="13" y="231"/>
                </a:cubicBezTo>
                <a:lnTo>
                  <a:pt x="13" y="231"/>
                </a:lnTo>
                <a:cubicBezTo>
                  <a:pt x="13" y="267"/>
                  <a:pt x="17" y="290"/>
                  <a:pt x="30" y="324"/>
                </a:cubicBezTo>
                <a:lnTo>
                  <a:pt x="30" y="324"/>
                </a:lnTo>
                <a:cubicBezTo>
                  <a:pt x="47" y="366"/>
                  <a:pt x="45" y="408"/>
                  <a:pt x="45" y="453"/>
                </a:cubicBezTo>
                <a:lnTo>
                  <a:pt x="45" y="453"/>
                </a:lnTo>
                <a:lnTo>
                  <a:pt x="47" y="453"/>
                </a:lnTo>
                <a:lnTo>
                  <a:pt x="47" y="453"/>
                </a:lnTo>
                <a:cubicBezTo>
                  <a:pt x="53" y="417"/>
                  <a:pt x="55" y="385"/>
                  <a:pt x="53" y="347"/>
                </a:cubicBezTo>
                <a:lnTo>
                  <a:pt x="53" y="347"/>
                </a:lnTo>
                <a:cubicBezTo>
                  <a:pt x="51" y="328"/>
                  <a:pt x="45" y="309"/>
                  <a:pt x="40" y="292"/>
                </a:cubicBezTo>
                <a:lnTo>
                  <a:pt x="40" y="292"/>
                </a:lnTo>
                <a:cubicBezTo>
                  <a:pt x="34" y="271"/>
                  <a:pt x="34" y="252"/>
                  <a:pt x="34" y="231"/>
                </a:cubicBezTo>
                <a:lnTo>
                  <a:pt x="34" y="231"/>
                </a:lnTo>
                <a:cubicBezTo>
                  <a:pt x="32" y="195"/>
                  <a:pt x="17" y="163"/>
                  <a:pt x="11" y="127"/>
                </a:cubicBezTo>
                <a:lnTo>
                  <a:pt x="11" y="127"/>
                </a:lnTo>
                <a:cubicBezTo>
                  <a:pt x="2" y="85"/>
                  <a:pt x="23" y="42"/>
                  <a:pt x="19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235">
            <a:extLst>
              <a:ext uri="{FF2B5EF4-FFF2-40B4-BE49-F238E27FC236}">
                <a16:creationId xmlns:a16="http://schemas.microsoft.com/office/drawing/2014/main" id="{47F68FD4-D9DA-0F44-AEC8-884E71D1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472" y="11841480"/>
            <a:ext cx="463643" cy="130146"/>
          </a:xfrm>
          <a:custGeom>
            <a:avLst/>
            <a:gdLst>
              <a:gd name="T0" fmla="*/ 2 w 252"/>
              <a:gd name="T1" fmla="*/ 46 h 70"/>
              <a:gd name="T2" fmla="*/ 2 w 252"/>
              <a:gd name="T3" fmla="*/ 46 h 70"/>
              <a:gd name="T4" fmla="*/ 120 w 252"/>
              <a:gd name="T5" fmla="*/ 52 h 70"/>
              <a:gd name="T6" fmla="*/ 120 w 252"/>
              <a:gd name="T7" fmla="*/ 52 h 70"/>
              <a:gd name="T8" fmla="*/ 185 w 252"/>
              <a:gd name="T9" fmla="*/ 40 h 70"/>
              <a:gd name="T10" fmla="*/ 185 w 252"/>
              <a:gd name="T11" fmla="*/ 40 h 70"/>
              <a:gd name="T12" fmla="*/ 249 w 252"/>
              <a:gd name="T13" fmla="*/ 6 h 70"/>
              <a:gd name="T14" fmla="*/ 249 w 252"/>
              <a:gd name="T15" fmla="*/ 6 h 70"/>
              <a:gd name="T16" fmla="*/ 249 w 252"/>
              <a:gd name="T17" fmla="*/ 2 h 70"/>
              <a:gd name="T18" fmla="*/ 249 w 252"/>
              <a:gd name="T19" fmla="*/ 2 h 70"/>
              <a:gd name="T20" fmla="*/ 204 w 252"/>
              <a:gd name="T21" fmla="*/ 14 h 70"/>
              <a:gd name="T22" fmla="*/ 204 w 252"/>
              <a:gd name="T23" fmla="*/ 14 h 70"/>
              <a:gd name="T24" fmla="*/ 126 w 252"/>
              <a:gd name="T25" fmla="*/ 31 h 70"/>
              <a:gd name="T26" fmla="*/ 126 w 252"/>
              <a:gd name="T27" fmla="*/ 31 h 70"/>
              <a:gd name="T28" fmla="*/ 65 w 252"/>
              <a:gd name="T29" fmla="*/ 44 h 70"/>
              <a:gd name="T30" fmla="*/ 65 w 252"/>
              <a:gd name="T31" fmla="*/ 44 h 70"/>
              <a:gd name="T32" fmla="*/ 2 w 252"/>
              <a:gd name="T33" fmla="*/ 44 h 70"/>
              <a:gd name="T34" fmla="*/ 2 w 252"/>
              <a:gd name="T35" fmla="*/ 44 h 70"/>
              <a:gd name="T36" fmla="*/ 2 w 252"/>
              <a:gd name="T37" fmla="*/ 4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2" h="70">
                <a:moveTo>
                  <a:pt x="2" y="46"/>
                </a:moveTo>
                <a:lnTo>
                  <a:pt x="2" y="46"/>
                </a:lnTo>
                <a:cubicBezTo>
                  <a:pt x="37" y="69"/>
                  <a:pt x="79" y="55"/>
                  <a:pt x="120" y="52"/>
                </a:cubicBezTo>
                <a:lnTo>
                  <a:pt x="120" y="52"/>
                </a:lnTo>
                <a:cubicBezTo>
                  <a:pt x="143" y="50"/>
                  <a:pt x="162" y="48"/>
                  <a:pt x="185" y="40"/>
                </a:cubicBezTo>
                <a:lnTo>
                  <a:pt x="185" y="40"/>
                </a:lnTo>
                <a:cubicBezTo>
                  <a:pt x="206" y="29"/>
                  <a:pt x="226" y="10"/>
                  <a:pt x="249" y="6"/>
                </a:cubicBezTo>
                <a:lnTo>
                  <a:pt x="249" y="6"/>
                </a:lnTo>
                <a:cubicBezTo>
                  <a:pt x="251" y="4"/>
                  <a:pt x="251" y="2"/>
                  <a:pt x="249" y="2"/>
                </a:cubicBezTo>
                <a:lnTo>
                  <a:pt x="249" y="2"/>
                </a:lnTo>
                <a:cubicBezTo>
                  <a:pt x="232" y="0"/>
                  <a:pt x="219" y="10"/>
                  <a:pt x="204" y="14"/>
                </a:cubicBezTo>
                <a:lnTo>
                  <a:pt x="204" y="14"/>
                </a:lnTo>
                <a:cubicBezTo>
                  <a:pt x="179" y="23"/>
                  <a:pt x="151" y="29"/>
                  <a:pt x="126" y="31"/>
                </a:cubicBezTo>
                <a:lnTo>
                  <a:pt x="126" y="31"/>
                </a:lnTo>
                <a:cubicBezTo>
                  <a:pt x="105" y="33"/>
                  <a:pt x="86" y="42"/>
                  <a:pt x="65" y="44"/>
                </a:cubicBezTo>
                <a:lnTo>
                  <a:pt x="65" y="44"/>
                </a:lnTo>
                <a:cubicBezTo>
                  <a:pt x="46" y="48"/>
                  <a:pt x="22" y="42"/>
                  <a:pt x="2" y="44"/>
                </a:cubicBezTo>
                <a:lnTo>
                  <a:pt x="2" y="44"/>
                </a:lnTo>
                <a:cubicBezTo>
                  <a:pt x="2" y="44"/>
                  <a:pt x="0" y="46"/>
                  <a:pt x="2" y="46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236">
            <a:extLst>
              <a:ext uri="{FF2B5EF4-FFF2-40B4-BE49-F238E27FC236}">
                <a16:creationId xmlns:a16="http://schemas.microsoft.com/office/drawing/2014/main" id="{2419AF64-133A-9C43-A7FA-E75B108A0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750" y="11629992"/>
            <a:ext cx="227756" cy="252156"/>
          </a:xfrm>
          <a:custGeom>
            <a:avLst/>
            <a:gdLst>
              <a:gd name="T0" fmla="*/ 15 w 122"/>
              <a:gd name="T1" fmla="*/ 132 h 137"/>
              <a:gd name="T2" fmla="*/ 15 w 122"/>
              <a:gd name="T3" fmla="*/ 132 h 137"/>
              <a:gd name="T4" fmla="*/ 83 w 122"/>
              <a:gd name="T5" fmla="*/ 81 h 137"/>
              <a:gd name="T6" fmla="*/ 83 w 122"/>
              <a:gd name="T7" fmla="*/ 81 h 137"/>
              <a:gd name="T8" fmla="*/ 119 w 122"/>
              <a:gd name="T9" fmla="*/ 5 h 137"/>
              <a:gd name="T10" fmla="*/ 119 w 122"/>
              <a:gd name="T11" fmla="*/ 5 h 137"/>
              <a:gd name="T12" fmla="*/ 115 w 122"/>
              <a:gd name="T13" fmla="*/ 0 h 137"/>
              <a:gd name="T14" fmla="*/ 115 w 122"/>
              <a:gd name="T15" fmla="*/ 0 h 137"/>
              <a:gd name="T16" fmla="*/ 98 w 122"/>
              <a:gd name="T17" fmla="*/ 32 h 137"/>
              <a:gd name="T18" fmla="*/ 98 w 122"/>
              <a:gd name="T19" fmla="*/ 32 h 137"/>
              <a:gd name="T20" fmla="*/ 68 w 122"/>
              <a:gd name="T21" fmla="*/ 74 h 137"/>
              <a:gd name="T22" fmla="*/ 68 w 122"/>
              <a:gd name="T23" fmla="*/ 74 h 137"/>
              <a:gd name="T24" fmla="*/ 7 w 122"/>
              <a:gd name="T25" fmla="*/ 121 h 137"/>
              <a:gd name="T26" fmla="*/ 7 w 122"/>
              <a:gd name="T27" fmla="*/ 121 h 137"/>
              <a:gd name="T28" fmla="*/ 15 w 122"/>
              <a:gd name="T29" fmla="*/ 13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37">
                <a:moveTo>
                  <a:pt x="15" y="132"/>
                </a:moveTo>
                <a:lnTo>
                  <a:pt x="15" y="132"/>
                </a:lnTo>
                <a:cubicBezTo>
                  <a:pt x="38" y="115"/>
                  <a:pt x="64" y="104"/>
                  <a:pt x="83" y="81"/>
                </a:cubicBezTo>
                <a:lnTo>
                  <a:pt x="83" y="81"/>
                </a:lnTo>
                <a:cubicBezTo>
                  <a:pt x="104" y="60"/>
                  <a:pt x="110" y="30"/>
                  <a:pt x="119" y="5"/>
                </a:cubicBezTo>
                <a:lnTo>
                  <a:pt x="119" y="5"/>
                </a:lnTo>
                <a:cubicBezTo>
                  <a:pt x="121" y="0"/>
                  <a:pt x="117" y="0"/>
                  <a:pt x="115" y="0"/>
                </a:cubicBezTo>
                <a:lnTo>
                  <a:pt x="115" y="0"/>
                </a:lnTo>
                <a:cubicBezTo>
                  <a:pt x="106" y="9"/>
                  <a:pt x="104" y="21"/>
                  <a:pt x="98" y="32"/>
                </a:cubicBezTo>
                <a:lnTo>
                  <a:pt x="98" y="32"/>
                </a:lnTo>
                <a:cubicBezTo>
                  <a:pt x="89" y="47"/>
                  <a:pt x="81" y="62"/>
                  <a:pt x="68" y="74"/>
                </a:cubicBezTo>
                <a:lnTo>
                  <a:pt x="68" y="74"/>
                </a:lnTo>
                <a:cubicBezTo>
                  <a:pt x="49" y="91"/>
                  <a:pt x="26" y="104"/>
                  <a:pt x="7" y="121"/>
                </a:cubicBezTo>
                <a:lnTo>
                  <a:pt x="7" y="121"/>
                </a:lnTo>
                <a:cubicBezTo>
                  <a:pt x="0" y="125"/>
                  <a:pt x="7" y="136"/>
                  <a:pt x="15" y="13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237">
            <a:extLst>
              <a:ext uri="{FF2B5EF4-FFF2-40B4-BE49-F238E27FC236}">
                <a16:creationId xmlns:a16="http://schemas.microsoft.com/office/drawing/2014/main" id="{1DA79896-2322-D14B-8994-AEC1A3B3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45" y="11597455"/>
            <a:ext cx="138283" cy="244024"/>
          </a:xfrm>
          <a:custGeom>
            <a:avLst/>
            <a:gdLst>
              <a:gd name="T0" fmla="*/ 0 w 75"/>
              <a:gd name="T1" fmla="*/ 132 h 133"/>
              <a:gd name="T2" fmla="*/ 0 w 75"/>
              <a:gd name="T3" fmla="*/ 132 h 133"/>
              <a:gd name="T4" fmla="*/ 53 w 75"/>
              <a:gd name="T5" fmla="*/ 68 h 133"/>
              <a:gd name="T6" fmla="*/ 53 w 75"/>
              <a:gd name="T7" fmla="*/ 68 h 133"/>
              <a:gd name="T8" fmla="*/ 67 w 75"/>
              <a:gd name="T9" fmla="*/ 5 h 133"/>
              <a:gd name="T10" fmla="*/ 67 w 75"/>
              <a:gd name="T11" fmla="*/ 5 h 133"/>
              <a:gd name="T12" fmla="*/ 63 w 75"/>
              <a:gd name="T13" fmla="*/ 2 h 133"/>
              <a:gd name="T14" fmla="*/ 63 w 75"/>
              <a:gd name="T15" fmla="*/ 2 h 133"/>
              <a:gd name="T16" fmla="*/ 51 w 75"/>
              <a:gd name="T17" fmla="*/ 26 h 133"/>
              <a:gd name="T18" fmla="*/ 51 w 75"/>
              <a:gd name="T19" fmla="*/ 26 h 133"/>
              <a:gd name="T20" fmla="*/ 38 w 75"/>
              <a:gd name="T21" fmla="*/ 66 h 133"/>
              <a:gd name="T22" fmla="*/ 38 w 75"/>
              <a:gd name="T23" fmla="*/ 66 h 133"/>
              <a:gd name="T24" fmla="*/ 0 w 75"/>
              <a:gd name="T25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133">
                <a:moveTo>
                  <a:pt x="0" y="132"/>
                </a:moveTo>
                <a:lnTo>
                  <a:pt x="0" y="132"/>
                </a:lnTo>
                <a:cubicBezTo>
                  <a:pt x="17" y="110"/>
                  <a:pt x="40" y="96"/>
                  <a:pt x="53" y="68"/>
                </a:cubicBezTo>
                <a:lnTo>
                  <a:pt x="53" y="68"/>
                </a:lnTo>
                <a:cubicBezTo>
                  <a:pt x="59" y="51"/>
                  <a:pt x="74" y="24"/>
                  <a:pt x="67" y="5"/>
                </a:cubicBezTo>
                <a:lnTo>
                  <a:pt x="67" y="5"/>
                </a:lnTo>
                <a:cubicBezTo>
                  <a:pt x="67" y="2"/>
                  <a:pt x="63" y="0"/>
                  <a:pt x="63" y="2"/>
                </a:cubicBezTo>
                <a:lnTo>
                  <a:pt x="63" y="2"/>
                </a:lnTo>
                <a:cubicBezTo>
                  <a:pt x="59" y="11"/>
                  <a:pt x="55" y="17"/>
                  <a:pt x="51" y="26"/>
                </a:cubicBezTo>
                <a:lnTo>
                  <a:pt x="51" y="26"/>
                </a:lnTo>
                <a:cubicBezTo>
                  <a:pt x="48" y="38"/>
                  <a:pt x="44" y="51"/>
                  <a:pt x="38" y="66"/>
                </a:cubicBezTo>
                <a:lnTo>
                  <a:pt x="38" y="66"/>
                </a:lnTo>
                <a:cubicBezTo>
                  <a:pt x="29" y="87"/>
                  <a:pt x="2" y="106"/>
                  <a:pt x="0" y="13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238">
            <a:extLst>
              <a:ext uri="{FF2B5EF4-FFF2-40B4-BE49-F238E27FC236}">
                <a16:creationId xmlns:a16="http://schemas.microsoft.com/office/drawing/2014/main" id="{E5342FCB-2B1C-5442-A941-B8A7E133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814" y="11743870"/>
            <a:ext cx="244024" cy="65073"/>
          </a:xfrm>
          <a:custGeom>
            <a:avLst/>
            <a:gdLst>
              <a:gd name="T0" fmla="*/ 2 w 132"/>
              <a:gd name="T1" fmla="*/ 21 h 37"/>
              <a:gd name="T2" fmla="*/ 2 w 132"/>
              <a:gd name="T3" fmla="*/ 21 h 37"/>
              <a:gd name="T4" fmla="*/ 69 w 132"/>
              <a:gd name="T5" fmla="*/ 31 h 37"/>
              <a:gd name="T6" fmla="*/ 69 w 132"/>
              <a:gd name="T7" fmla="*/ 31 h 37"/>
              <a:gd name="T8" fmla="*/ 127 w 132"/>
              <a:gd name="T9" fmla="*/ 8 h 37"/>
              <a:gd name="T10" fmla="*/ 127 w 132"/>
              <a:gd name="T11" fmla="*/ 8 h 37"/>
              <a:gd name="T12" fmla="*/ 124 w 132"/>
              <a:gd name="T13" fmla="*/ 2 h 37"/>
              <a:gd name="T14" fmla="*/ 124 w 132"/>
              <a:gd name="T15" fmla="*/ 2 h 37"/>
              <a:gd name="T16" fmla="*/ 99 w 132"/>
              <a:gd name="T17" fmla="*/ 8 h 37"/>
              <a:gd name="T18" fmla="*/ 99 w 132"/>
              <a:gd name="T19" fmla="*/ 8 h 37"/>
              <a:gd name="T20" fmla="*/ 59 w 132"/>
              <a:gd name="T21" fmla="*/ 16 h 37"/>
              <a:gd name="T22" fmla="*/ 59 w 132"/>
              <a:gd name="T23" fmla="*/ 16 h 37"/>
              <a:gd name="T24" fmla="*/ 14 w 132"/>
              <a:gd name="T25" fmla="*/ 16 h 37"/>
              <a:gd name="T26" fmla="*/ 14 w 132"/>
              <a:gd name="T27" fmla="*/ 16 h 37"/>
              <a:gd name="T28" fmla="*/ 2 w 132"/>
              <a:gd name="T29" fmla="*/ 19 h 37"/>
              <a:gd name="T30" fmla="*/ 2 w 132"/>
              <a:gd name="T31" fmla="*/ 19 h 37"/>
              <a:gd name="T32" fmla="*/ 2 w 132"/>
              <a:gd name="T33" fmla="*/ 2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37">
                <a:moveTo>
                  <a:pt x="2" y="21"/>
                </a:moveTo>
                <a:lnTo>
                  <a:pt x="2" y="21"/>
                </a:lnTo>
                <a:cubicBezTo>
                  <a:pt x="21" y="36"/>
                  <a:pt x="46" y="31"/>
                  <a:pt x="69" y="31"/>
                </a:cubicBezTo>
                <a:lnTo>
                  <a:pt x="69" y="31"/>
                </a:lnTo>
                <a:cubicBezTo>
                  <a:pt x="91" y="31"/>
                  <a:pt x="110" y="21"/>
                  <a:pt x="127" y="8"/>
                </a:cubicBezTo>
                <a:lnTo>
                  <a:pt x="127" y="8"/>
                </a:lnTo>
                <a:cubicBezTo>
                  <a:pt x="131" y="6"/>
                  <a:pt x="129" y="0"/>
                  <a:pt x="124" y="2"/>
                </a:cubicBezTo>
                <a:lnTo>
                  <a:pt x="124" y="2"/>
                </a:lnTo>
                <a:cubicBezTo>
                  <a:pt x="116" y="2"/>
                  <a:pt x="108" y="6"/>
                  <a:pt x="99" y="8"/>
                </a:cubicBezTo>
                <a:lnTo>
                  <a:pt x="99" y="8"/>
                </a:lnTo>
                <a:cubicBezTo>
                  <a:pt x="84" y="16"/>
                  <a:pt x="74" y="16"/>
                  <a:pt x="59" y="16"/>
                </a:cubicBezTo>
                <a:lnTo>
                  <a:pt x="59" y="16"/>
                </a:lnTo>
                <a:cubicBezTo>
                  <a:pt x="44" y="16"/>
                  <a:pt x="29" y="16"/>
                  <a:pt x="14" y="16"/>
                </a:cubicBezTo>
                <a:lnTo>
                  <a:pt x="14" y="16"/>
                </a:lnTo>
                <a:cubicBezTo>
                  <a:pt x="8" y="16"/>
                  <a:pt x="8" y="14"/>
                  <a:pt x="2" y="19"/>
                </a:cubicBezTo>
                <a:lnTo>
                  <a:pt x="2" y="19"/>
                </a:lnTo>
                <a:cubicBezTo>
                  <a:pt x="0" y="19"/>
                  <a:pt x="0" y="21"/>
                  <a:pt x="2" y="2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239">
            <a:extLst>
              <a:ext uri="{FF2B5EF4-FFF2-40B4-BE49-F238E27FC236}">
                <a16:creationId xmlns:a16="http://schemas.microsoft.com/office/drawing/2014/main" id="{5FF0521A-C4FF-FF4E-AED3-5C6398BD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82" y="11727602"/>
            <a:ext cx="203356" cy="40668"/>
          </a:xfrm>
          <a:custGeom>
            <a:avLst/>
            <a:gdLst>
              <a:gd name="T0" fmla="*/ 2 w 109"/>
              <a:gd name="T1" fmla="*/ 7 h 20"/>
              <a:gd name="T2" fmla="*/ 2 w 109"/>
              <a:gd name="T3" fmla="*/ 7 h 20"/>
              <a:gd name="T4" fmla="*/ 55 w 109"/>
              <a:gd name="T5" fmla="*/ 15 h 20"/>
              <a:gd name="T6" fmla="*/ 55 w 109"/>
              <a:gd name="T7" fmla="*/ 15 h 20"/>
              <a:gd name="T8" fmla="*/ 106 w 109"/>
              <a:gd name="T9" fmla="*/ 9 h 20"/>
              <a:gd name="T10" fmla="*/ 106 w 109"/>
              <a:gd name="T11" fmla="*/ 9 h 20"/>
              <a:gd name="T12" fmla="*/ 103 w 109"/>
              <a:gd name="T13" fmla="*/ 4 h 20"/>
              <a:gd name="T14" fmla="*/ 103 w 109"/>
              <a:gd name="T15" fmla="*/ 4 h 20"/>
              <a:gd name="T16" fmla="*/ 55 w 109"/>
              <a:gd name="T17" fmla="*/ 7 h 20"/>
              <a:gd name="T18" fmla="*/ 55 w 109"/>
              <a:gd name="T19" fmla="*/ 7 h 20"/>
              <a:gd name="T20" fmla="*/ 4 w 109"/>
              <a:gd name="T21" fmla="*/ 0 h 20"/>
              <a:gd name="T22" fmla="*/ 4 w 109"/>
              <a:gd name="T23" fmla="*/ 0 h 20"/>
              <a:gd name="T24" fmla="*/ 2 w 109"/>
              <a:gd name="T25" fmla="*/ 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" h="20">
                <a:moveTo>
                  <a:pt x="2" y="7"/>
                </a:moveTo>
                <a:lnTo>
                  <a:pt x="2" y="7"/>
                </a:lnTo>
                <a:cubicBezTo>
                  <a:pt x="19" y="13"/>
                  <a:pt x="36" y="15"/>
                  <a:pt x="55" y="15"/>
                </a:cubicBezTo>
                <a:lnTo>
                  <a:pt x="55" y="15"/>
                </a:lnTo>
                <a:cubicBezTo>
                  <a:pt x="72" y="15"/>
                  <a:pt x="91" y="19"/>
                  <a:pt x="106" y="9"/>
                </a:cubicBezTo>
                <a:lnTo>
                  <a:pt x="106" y="9"/>
                </a:lnTo>
                <a:cubicBezTo>
                  <a:pt x="108" y="9"/>
                  <a:pt x="106" y="4"/>
                  <a:pt x="103" y="4"/>
                </a:cubicBezTo>
                <a:lnTo>
                  <a:pt x="103" y="4"/>
                </a:lnTo>
                <a:cubicBezTo>
                  <a:pt x="87" y="9"/>
                  <a:pt x="72" y="7"/>
                  <a:pt x="55" y="7"/>
                </a:cubicBezTo>
                <a:lnTo>
                  <a:pt x="55" y="7"/>
                </a:lnTo>
                <a:cubicBezTo>
                  <a:pt x="38" y="7"/>
                  <a:pt x="21" y="7"/>
                  <a:pt x="4" y="0"/>
                </a:cubicBezTo>
                <a:lnTo>
                  <a:pt x="4" y="0"/>
                </a:lnTo>
                <a:cubicBezTo>
                  <a:pt x="2" y="0"/>
                  <a:pt x="0" y="4"/>
                  <a:pt x="2" y="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240">
            <a:extLst>
              <a:ext uri="{FF2B5EF4-FFF2-40B4-BE49-F238E27FC236}">
                <a16:creationId xmlns:a16="http://schemas.microsoft.com/office/drawing/2014/main" id="{144B1BF8-F715-8341-9545-489AD620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018" y="11686928"/>
            <a:ext cx="195219" cy="40673"/>
          </a:xfrm>
          <a:custGeom>
            <a:avLst/>
            <a:gdLst>
              <a:gd name="T0" fmla="*/ 2 w 107"/>
              <a:gd name="T1" fmla="*/ 2 h 22"/>
              <a:gd name="T2" fmla="*/ 2 w 107"/>
              <a:gd name="T3" fmla="*/ 2 h 22"/>
              <a:gd name="T4" fmla="*/ 0 w 107"/>
              <a:gd name="T5" fmla="*/ 4 h 22"/>
              <a:gd name="T6" fmla="*/ 0 w 107"/>
              <a:gd name="T7" fmla="*/ 4 h 22"/>
              <a:gd name="T8" fmla="*/ 2 w 107"/>
              <a:gd name="T9" fmla="*/ 6 h 22"/>
              <a:gd name="T10" fmla="*/ 2 w 107"/>
              <a:gd name="T11" fmla="*/ 6 h 22"/>
              <a:gd name="T12" fmla="*/ 42 w 107"/>
              <a:gd name="T13" fmla="*/ 19 h 22"/>
              <a:gd name="T14" fmla="*/ 42 w 107"/>
              <a:gd name="T15" fmla="*/ 19 h 22"/>
              <a:gd name="T16" fmla="*/ 103 w 107"/>
              <a:gd name="T17" fmla="*/ 17 h 22"/>
              <a:gd name="T18" fmla="*/ 103 w 107"/>
              <a:gd name="T19" fmla="*/ 17 h 22"/>
              <a:gd name="T20" fmla="*/ 103 w 107"/>
              <a:gd name="T21" fmla="*/ 10 h 22"/>
              <a:gd name="T22" fmla="*/ 103 w 107"/>
              <a:gd name="T23" fmla="*/ 10 h 22"/>
              <a:gd name="T24" fmla="*/ 48 w 107"/>
              <a:gd name="T25" fmla="*/ 6 h 22"/>
              <a:gd name="T26" fmla="*/ 48 w 107"/>
              <a:gd name="T27" fmla="*/ 6 h 22"/>
              <a:gd name="T28" fmla="*/ 19 w 107"/>
              <a:gd name="T29" fmla="*/ 6 h 22"/>
              <a:gd name="T30" fmla="*/ 19 w 107"/>
              <a:gd name="T31" fmla="*/ 6 h 22"/>
              <a:gd name="T32" fmla="*/ 4 w 107"/>
              <a:gd name="T33" fmla="*/ 0 h 22"/>
              <a:gd name="T34" fmla="*/ 4 w 107"/>
              <a:gd name="T35" fmla="*/ 0 h 22"/>
              <a:gd name="T36" fmla="*/ 2 w 107"/>
              <a:gd name="T37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" h="22">
                <a:moveTo>
                  <a:pt x="2" y="2"/>
                </a:moveTo>
                <a:lnTo>
                  <a:pt x="2" y="2"/>
                </a:lnTo>
                <a:lnTo>
                  <a:pt x="0" y="4"/>
                </a:lnTo>
                <a:lnTo>
                  <a:pt x="0" y="4"/>
                </a:lnTo>
                <a:cubicBezTo>
                  <a:pt x="0" y="6"/>
                  <a:pt x="2" y="6"/>
                  <a:pt x="2" y="6"/>
                </a:cubicBezTo>
                <a:lnTo>
                  <a:pt x="2" y="6"/>
                </a:lnTo>
                <a:cubicBezTo>
                  <a:pt x="17" y="12"/>
                  <a:pt x="25" y="19"/>
                  <a:pt x="42" y="19"/>
                </a:cubicBezTo>
                <a:lnTo>
                  <a:pt x="42" y="19"/>
                </a:lnTo>
                <a:cubicBezTo>
                  <a:pt x="61" y="19"/>
                  <a:pt x="82" y="21"/>
                  <a:pt x="103" y="17"/>
                </a:cubicBezTo>
                <a:lnTo>
                  <a:pt x="103" y="17"/>
                </a:lnTo>
                <a:cubicBezTo>
                  <a:pt x="106" y="17"/>
                  <a:pt x="106" y="10"/>
                  <a:pt x="103" y="10"/>
                </a:cubicBezTo>
                <a:lnTo>
                  <a:pt x="103" y="10"/>
                </a:lnTo>
                <a:cubicBezTo>
                  <a:pt x="84" y="6"/>
                  <a:pt x="67" y="6"/>
                  <a:pt x="48" y="6"/>
                </a:cubicBezTo>
                <a:lnTo>
                  <a:pt x="48" y="6"/>
                </a:lnTo>
                <a:cubicBezTo>
                  <a:pt x="38" y="6"/>
                  <a:pt x="29" y="8"/>
                  <a:pt x="19" y="6"/>
                </a:cubicBezTo>
                <a:lnTo>
                  <a:pt x="19" y="6"/>
                </a:lnTo>
                <a:cubicBezTo>
                  <a:pt x="17" y="4"/>
                  <a:pt x="6" y="2"/>
                  <a:pt x="4" y="0"/>
                </a:cubicBezTo>
                <a:lnTo>
                  <a:pt x="4" y="0"/>
                </a:lnTo>
                <a:cubicBezTo>
                  <a:pt x="2" y="0"/>
                  <a:pt x="2" y="0"/>
                  <a:pt x="2" y="2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Freeform 241">
            <a:extLst>
              <a:ext uri="{FF2B5EF4-FFF2-40B4-BE49-F238E27FC236}">
                <a16:creationId xmlns:a16="http://schemas.microsoft.com/office/drawing/2014/main" id="{CE0356DC-5A66-A645-B5A1-C365D482A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018" y="11613724"/>
            <a:ext cx="203356" cy="40668"/>
          </a:xfrm>
          <a:custGeom>
            <a:avLst/>
            <a:gdLst>
              <a:gd name="T0" fmla="*/ 4 w 109"/>
              <a:gd name="T1" fmla="*/ 8 h 22"/>
              <a:gd name="T2" fmla="*/ 4 w 109"/>
              <a:gd name="T3" fmla="*/ 8 h 22"/>
              <a:gd name="T4" fmla="*/ 27 w 109"/>
              <a:gd name="T5" fmla="*/ 17 h 22"/>
              <a:gd name="T6" fmla="*/ 27 w 109"/>
              <a:gd name="T7" fmla="*/ 17 h 22"/>
              <a:gd name="T8" fmla="*/ 55 w 109"/>
              <a:gd name="T9" fmla="*/ 19 h 22"/>
              <a:gd name="T10" fmla="*/ 55 w 109"/>
              <a:gd name="T11" fmla="*/ 19 h 22"/>
              <a:gd name="T12" fmla="*/ 106 w 109"/>
              <a:gd name="T13" fmla="*/ 6 h 22"/>
              <a:gd name="T14" fmla="*/ 106 w 109"/>
              <a:gd name="T15" fmla="*/ 6 h 22"/>
              <a:gd name="T16" fmla="*/ 104 w 109"/>
              <a:gd name="T17" fmla="*/ 2 h 22"/>
              <a:gd name="T18" fmla="*/ 104 w 109"/>
              <a:gd name="T19" fmla="*/ 2 h 22"/>
              <a:gd name="T20" fmla="*/ 51 w 109"/>
              <a:gd name="T21" fmla="*/ 6 h 22"/>
              <a:gd name="T22" fmla="*/ 51 w 109"/>
              <a:gd name="T23" fmla="*/ 6 h 22"/>
              <a:gd name="T24" fmla="*/ 4 w 109"/>
              <a:gd name="T25" fmla="*/ 2 h 22"/>
              <a:gd name="T26" fmla="*/ 4 w 109"/>
              <a:gd name="T27" fmla="*/ 2 h 22"/>
              <a:gd name="T28" fmla="*/ 4 w 109"/>
              <a:gd name="T29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" h="22">
                <a:moveTo>
                  <a:pt x="4" y="8"/>
                </a:moveTo>
                <a:lnTo>
                  <a:pt x="4" y="8"/>
                </a:lnTo>
                <a:cubicBezTo>
                  <a:pt x="13" y="10"/>
                  <a:pt x="19" y="15"/>
                  <a:pt x="27" y="17"/>
                </a:cubicBezTo>
                <a:lnTo>
                  <a:pt x="27" y="17"/>
                </a:lnTo>
                <a:cubicBezTo>
                  <a:pt x="36" y="19"/>
                  <a:pt x="44" y="19"/>
                  <a:pt x="55" y="19"/>
                </a:cubicBezTo>
                <a:lnTo>
                  <a:pt x="55" y="19"/>
                </a:lnTo>
                <a:cubicBezTo>
                  <a:pt x="72" y="21"/>
                  <a:pt x="89" y="17"/>
                  <a:pt x="106" y="6"/>
                </a:cubicBezTo>
                <a:lnTo>
                  <a:pt x="106" y="6"/>
                </a:lnTo>
                <a:cubicBezTo>
                  <a:pt x="108" y="6"/>
                  <a:pt x="108" y="2"/>
                  <a:pt x="104" y="2"/>
                </a:cubicBezTo>
                <a:lnTo>
                  <a:pt x="104" y="2"/>
                </a:lnTo>
                <a:cubicBezTo>
                  <a:pt x="87" y="2"/>
                  <a:pt x="70" y="6"/>
                  <a:pt x="51" y="6"/>
                </a:cubicBezTo>
                <a:lnTo>
                  <a:pt x="51" y="6"/>
                </a:lnTo>
                <a:cubicBezTo>
                  <a:pt x="36" y="6"/>
                  <a:pt x="19" y="0"/>
                  <a:pt x="4" y="2"/>
                </a:cubicBezTo>
                <a:lnTo>
                  <a:pt x="4" y="2"/>
                </a:lnTo>
                <a:cubicBezTo>
                  <a:pt x="2" y="2"/>
                  <a:pt x="0" y="8"/>
                  <a:pt x="4" y="8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242">
            <a:extLst>
              <a:ext uri="{FF2B5EF4-FFF2-40B4-BE49-F238E27FC236}">
                <a16:creationId xmlns:a16="http://schemas.microsoft.com/office/drawing/2014/main" id="{D99E7D4F-40DD-6441-8E5E-7BF4C266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863" y="11499846"/>
            <a:ext cx="317229" cy="130146"/>
          </a:xfrm>
          <a:custGeom>
            <a:avLst/>
            <a:gdLst>
              <a:gd name="T0" fmla="*/ 5 w 171"/>
              <a:gd name="T1" fmla="*/ 66 h 71"/>
              <a:gd name="T2" fmla="*/ 5 w 171"/>
              <a:gd name="T3" fmla="*/ 66 h 71"/>
              <a:gd name="T4" fmla="*/ 104 w 171"/>
              <a:gd name="T5" fmla="*/ 55 h 71"/>
              <a:gd name="T6" fmla="*/ 104 w 171"/>
              <a:gd name="T7" fmla="*/ 55 h 71"/>
              <a:gd name="T8" fmla="*/ 168 w 171"/>
              <a:gd name="T9" fmla="*/ 5 h 71"/>
              <a:gd name="T10" fmla="*/ 168 w 171"/>
              <a:gd name="T11" fmla="*/ 5 h 71"/>
              <a:gd name="T12" fmla="*/ 165 w 171"/>
              <a:gd name="T13" fmla="*/ 3 h 71"/>
              <a:gd name="T14" fmla="*/ 165 w 171"/>
              <a:gd name="T15" fmla="*/ 3 h 71"/>
              <a:gd name="T16" fmla="*/ 89 w 171"/>
              <a:gd name="T17" fmla="*/ 45 h 71"/>
              <a:gd name="T18" fmla="*/ 89 w 171"/>
              <a:gd name="T19" fmla="*/ 45 h 71"/>
              <a:gd name="T20" fmla="*/ 2 w 171"/>
              <a:gd name="T21" fmla="*/ 58 h 71"/>
              <a:gd name="T22" fmla="*/ 2 w 171"/>
              <a:gd name="T23" fmla="*/ 58 h 71"/>
              <a:gd name="T24" fmla="*/ 5 w 171"/>
              <a:gd name="T25" fmla="*/ 6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" h="71">
                <a:moveTo>
                  <a:pt x="5" y="66"/>
                </a:moveTo>
                <a:lnTo>
                  <a:pt x="5" y="66"/>
                </a:lnTo>
                <a:cubicBezTo>
                  <a:pt x="38" y="70"/>
                  <a:pt x="70" y="68"/>
                  <a:pt x="104" y="55"/>
                </a:cubicBezTo>
                <a:lnTo>
                  <a:pt x="104" y="55"/>
                </a:lnTo>
                <a:cubicBezTo>
                  <a:pt x="132" y="45"/>
                  <a:pt x="148" y="30"/>
                  <a:pt x="168" y="5"/>
                </a:cubicBezTo>
                <a:lnTo>
                  <a:pt x="168" y="5"/>
                </a:lnTo>
                <a:cubicBezTo>
                  <a:pt x="170" y="3"/>
                  <a:pt x="165" y="0"/>
                  <a:pt x="165" y="3"/>
                </a:cubicBezTo>
                <a:lnTo>
                  <a:pt x="165" y="3"/>
                </a:lnTo>
                <a:cubicBezTo>
                  <a:pt x="138" y="15"/>
                  <a:pt x="119" y="36"/>
                  <a:pt x="89" y="45"/>
                </a:cubicBezTo>
                <a:lnTo>
                  <a:pt x="89" y="45"/>
                </a:lnTo>
                <a:cubicBezTo>
                  <a:pt x="60" y="53"/>
                  <a:pt x="32" y="53"/>
                  <a:pt x="2" y="58"/>
                </a:cubicBezTo>
                <a:lnTo>
                  <a:pt x="2" y="58"/>
                </a:lnTo>
                <a:cubicBezTo>
                  <a:pt x="0" y="58"/>
                  <a:pt x="0" y="64"/>
                  <a:pt x="5" y="66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243">
            <a:extLst>
              <a:ext uri="{FF2B5EF4-FFF2-40B4-BE49-F238E27FC236}">
                <a16:creationId xmlns:a16="http://schemas.microsoft.com/office/drawing/2014/main" id="{5EB07D47-F6D2-DE43-BDFA-1FB43AD3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400" y="11581187"/>
            <a:ext cx="122010" cy="89473"/>
          </a:xfrm>
          <a:custGeom>
            <a:avLst/>
            <a:gdLst>
              <a:gd name="T0" fmla="*/ 9 w 65"/>
              <a:gd name="T1" fmla="*/ 0 h 47"/>
              <a:gd name="T2" fmla="*/ 9 w 65"/>
              <a:gd name="T3" fmla="*/ 0 h 47"/>
              <a:gd name="T4" fmla="*/ 17 w 65"/>
              <a:gd name="T5" fmla="*/ 29 h 47"/>
              <a:gd name="T6" fmla="*/ 17 w 65"/>
              <a:gd name="T7" fmla="*/ 29 h 47"/>
              <a:gd name="T8" fmla="*/ 59 w 65"/>
              <a:gd name="T9" fmla="*/ 46 h 47"/>
              <a:gd name="T10" fmla="*/ 59 w 65"/>
              <a:gd name="T11" fmla="*/ 46 h 47"/>
              <a:gd name="T12" fmla="*/ 61 w 65"/>
              <a:gd name="T13" fmla="*/ 42 h 47"/>
              <a:gd name="T14" fmla="*/ 61 w 65"/>
              <a:gd name="T15" fmla="*/ 42 h 47"/>
              <a:gd name="T16" fmla="*/ 30 w 65"/>
              <a:gd name="T17" fmla="*/ 25 h 47"/>
              <a:gd name="T18" fmla="*/ 30 w 65"/>
              <a:gd name="T19" fmla="*/ 25 h 47"/>
              <a:gd name="T20" fmla="*/ 11 w 65"/>
              <a:gd name="T21" fmla="*/ 0 h 47"/>
              <a:gd name="T22" fmla="*/ 11 w 65"/>
              <a:gd name="T23" fmla="*/ 0 h 47"/>
              <a:gd name="T24" fmla="*/ 9 w 65"/>
              <a:gd name="T2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47">
                <a:moveTo>
                  <a:pt x="9" y="0"/>
                </a:moveTo>
                <a:lnTo>
                  <a:pt x="9" y="0"/>
                </a:lnTo>
                <a:cubicBezTo>
                  <a:pt x="0" y="10"/>
                  <a:pt x="11" y="23"/>
                  <a:pt x="17" y="29"/>
                </a:cubicBezTo>
                <a:lnTo>
                  <a:pt x="17" y="29"/>
                </a:lnTo>
                <a:cubicBezTo>
                  <a:pt x="28" y="40"/>
                  <a:pt x="45" y="46"/>
                  <a:pt x="59" y="46"/>
                </a:cubicBezTo>
                <a:lnTo>
                  <a:pt x="59" y="46"/>
                </a:lnTo>
                <a:cubicBezTo>
                  <a:pt x="61" y="46"/>
                  <a:pt x="64" y="44"/>
                  <a:pt x="61" y="42"/>
                </a:cubicBezTo>
                <a:lnTo>
                  <a:pt x="61" y="42"/>
                </a:lnTo>
                <a:cubicBezTo>
                  <a:pt x="55" y="31"/>
                  <a:pt x="40" y="31"/>
                  <a:pt x="30" y="25"/>
                </a:cubicBezTo>
                <a:lnTo>
                  <a:pt x="30" y="25"/>
                </a:lnTo>
                <a:cubicBezTo>
                  <a:pt x="21" y="19"/>
                  <a:pt x="15" y="10"/>
                  <a:pt x="11" y="0"/>
                </a:cubicBezTo>
                <a:lnTo>
                  <a:pt x="11" y="0"/>
                </a:ln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244">
            <a:extLst>
              <a:ext uri="{FF2B5EF4-FFF2-40B4-BE49-F238E27FC236}">
                <a16:creationId xmlns:a16="http://schemas.microsoft.com/office/drawing/2014/main" id="{9F48DA9E-1A4F-0D4B-A6DF-E2873D85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473" y="11573050"/>
            <a:ext cx="122010" cy="73210"/>
          </a:xfrm>
          <a:custGeom>
            <a:avLst/>
            <a:gdLst>
              <a:gd name="T0" fmla="*/ 2 w 65"/>
              <a:gd name="T1" fmla="*/ 4 h 41"/>
              <a:gd name="T2" fmla="*/ 2 w 65"/>
              <a:gd name="T3" fmla="*/ 4 h 41"/>
              <a:gd name="T4" fmla="*/ 64 w 65"/>
              <a:gd name="T5" fmla="*/ 29 h 41"/>
              <a:gd name="T6" fmla="*/ 64 w 65"/>
              <a:gd name="T7" fmla="*/ 29 h 41"/>
              <a:gd name="T8" fmla="*/ 64 w 65"/>
              <a:gd name="T9" fmla="*/ 23 h 41"/>
              <a:gd name="T10" fmla="*/ 64 w 65"/>
              <a:gd name="T11" fmla="*/ 23 h 41"/>
              <a:gd name="T12" fmla="*/ 34 w 65"/>
              <a:gd name="T13" fmla="*/ 16 h 41"/>
              <a:gd name="T14" fmla="*/ 34 w 65"/>
              <a:gd name="T15" fmla="*/ 16 h 41"/>
              <a:gd name="T16" fmla="*/ 4 w 65"/>
              <a:gd name="T17" fmla="*/ 2 h 41"/>
              <a:gd name="T18" fmla="*/ 4 w 65"/>
              <a:gd name="T19" fmla="*/ 2 h 41"/>
              <a:gd name="T20" fmla="*/ 2 w 65"/>
              <a:gd name="T2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41">
                <a:moveTo>
                  <a:pt x="2" y="4"/>
                </a:moveTo>
                <a:lnTo>
                  <a:pt x="2" y="4"/>
                </a:lnTo>
                <a:cubicBezTo>
                  <a:pt x="13" y="21"/>
                  <a:pt x="42" y="40"/>
                  <a:pt x="64" y="29"/>
                </a:cubicBezTo>
                <a:lnTo>
                  <a:pt x="64" y="29"/>
                </a:lnTo>
                <a:cubicBezTo>
                  <a:pt x="64" y="27"/>
                  <a:pt x="64" y="25"/>
                  <a:pt x="64" y="23"/>
                </a:cubicBezTo>
                <a:lnTo>
                  <a:pt x="64" y="23"/>
                </a:lnTo>
                <a:cubicBezTo>
                  <a:pt x="55" y="19"/>
                  <a:pt x="45" y="19"/>
                  <a:pt x="34" y="16"/>
                </a:cubicBezTo>
                <a:lnTo>
                  <a:pt x="34" y="16"/>
                </a:lnTo>
                <a:cubicBezTo>
                  <a:pt x="23" y="12"/>
                  <a:pt x="15" y="6"/>
                  <a:pt x="4" y="2"/>
                </a:cubicBezTo>
                <a:lnTo>
                  <a:pt x="4" y="2"/>
                </a:lnTo>
                <a:cubicBezTo>
                  <a:pt x="2" y="0"/>
                  <a:pt x="0" y="2"/>
                  <a:pt x="2" y="4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245">
            <a:extLst>
              <a:ext uri="{FF2B5EF4-FFF2-40B4-BE49-F238E27FC236}">
                <a16:creationId xmlns:a16="http://schemas.microsoft.com/office/drawing/2014/main" id="{47C93D7A-2250-024D-A9A0-DBACCCED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677" y="11540514"/>
            <a:ext cx="113878" cy="65073"/>
          </a:xfrm>
          <a:custGeom>
            <a:avLst/>
            <a:gdLst>
              <a:gd name="T0" fmla="*/ 0 w 63"/>
              <a:gd name="T1" fmla="*/ 5 h 37"/>
              <a:gd name="T2" fmla="*/ 0 w 63"/>
              <a:gd name="T3" fmla="*/ 5 h 37"/>
              <a:gd name="T4" fmla="*/ 58 w 63"/>
              <a:gd name="T5" fmla="*/ 30 h 37"/>
              <a:gd name="T6" fmla="*/ 58 w 63"/>
              <a:gd name="T7" fmla="*/ 30 h 37"/>
              <a:gd name="T8" fmla="*/ 58 w 63"/>
              <a:gd name="T9" fmla="*/ 24 h 37"/>
              <a:gd name="T10" fmla="*/ 58 w 63"/>
              <a:gd name="T11" fmla="*/ 24 h 37"/>
              <a:gd name="T12" fmla="*/ 5 w 63"/>
              <a:gd name="T13" fmla="*/ 0 h 37"/>
              <a:gd name="T14" fmla="*/ 5 w 63"/>
              <a:gd name="T15" fmla="*/ 0 h 37"/>
              <a:gd name="T16" fmla="*/ 0 w 63"/>
              <a:gd name="T17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37">
                <a:moveTo>
                  <a:pt x="0" y="5"/>
                </a:moveTo>
                <a:lnTo>
                  <a:pt x="0" y="5"/>
                </a:lnTo>
                <a:cubicBezTo>
                  <a:pt x="11" y="22"/>
                  <a:pt x="39" y="36"/>
                  <a:pt x="58" y="30"/>
                </a:cubicBezTo>
                <a:lnTo>
                  <a:pt x="58" y="30"/>
                </a:lnTo>
                <a:cubicBezTo>
                  <a:pt x="62" y="30"/>
                  <a:pt x="62" y="24"/>
                  <a:pt x="58" y="24"/>
                </a:cubicBezTo>
                <a:lnTo>
                  <a:pt x="58" y="24"/>
                </a:lnTo>
                <a:cubicBezTo>
                  <a:pt x="41" y="15"/>
                  <a:pt x="22" y="9"/>
                  <a:pt x="5" y="0"/>
                </a:cubicBezTo>
                <a:lnTo>
                  <a:pt x="5" y="0"/>
                </a:lnTo>
                <a:cubicBezTo>
                  <a:pt x="3" y="0"/>
                  <a:pt x="0" y="3"/>
                  <a:pt x="0" y="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246">
            <a:extLst>
              <a:ext uri="{FF2B5EF4-FFF2-40B4-BE49-F238E27FC236}">
                <a16:creationId xmlns:a16="http://schemas.microsoft.com/office/drawing/2014/main" id="{8109AC35-D4A3-754C-A7C6-A9B456EF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482" y="11499846"/>
            <a:ext cx="113878" cy="48805"/>
          </a:xfrm>
          <a:custGeom>
            <a:avLst/>
            <a:gdLst>
              <a:gd name="T0" fmla="*/ 2 w 62"/>
              <a:gd name="T1" fmla="*/ 9 h 27"/>
              <a:gd name="T2" fmla="*/ 2 w 62"/>
              <a:gd name="T3" fmla="*/ 9 h 27"/>
              <a:gd name="T4" fmla="*/ 57 w 62"/>
              <a:gd name="T5" fmla="*/ 21 h 27"/>
              <a:gd name="T6" fmla="*/ 57 w 62"/>
              <a:gd name="T7" fmla="*/ 21 h 27"/>
              <a:gd name="T8" fmla="*/ 57 w 62"/>
              <a:gd name="T9" fmla="*/ 13 h 27"/>
              <a:gd name="T10" fmla="*/ 57 w 62"/>
              <a:gd name="T11" fmla="*/ 13 h 27"/>
              <a:gd name="T12" fmla="*/ 27 w 62"/>
              <a:gd name="T13" fmla="*/ 5 h 27"/>
              <a:gd name="T14" fmla="*/ 27 w 62"/>
              <a:gd name="T15" fmla="*/ 5 h 27"/>
              <a:gd name="T16" fmla="*/ 2 w 62"/>
              <a:gd name="T17" fmla="*/ 2 h 27"/>
              <a:gd name="T18" fmla="*/ 2 w 62"/>
              <a:gd name="T19" fmla="*/ 2 h 27"/>
              <a:gd name="T20" fmla="*/ 2 w 62"/>
              <a:gd name="T2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" h="27">
                <a:moveTo>
                  <a:pt x="2" y="9"/>
                </a:moveTo>
                <a:lnTo>
                  <a:pt x="2" y="9"/>
                </a:lnTo>
                <a:cubicBezTo>
                  <a:pt x="19" y="15"/>
                  <a:pt x="38" y="26"/>
                  <a:pt x="57" y="21"/>
                </a:cubicBezTo>
                <a:lnTo>
                  <a:pt x="57" y="21"/>
                </a:lnTo>
                <a:cubicBezTo>
                  <a:pt x="61" y="19"/>
                  <a:pt x="61" y="15"/>
                  <a:pt x="57" y="13"/>
                </a:cubicBezTo>
                <a:lnTo>
                  <a:pt x="57" y="13"/>
                </a:lnTo>
                <a:cubicBezTo>
                  <a:pt x="48" y="11"/>
                  <a:pt x="38" y="7"/>
                  <a:pt x="27" y="5"/>
                </a:cubicBezTo>
                <a:lnTo>
                  <a:pt x="27" y="5"/>
                </a:lnTo>
                <a:cubicBezTo>
                  <a:pt x="19" y="0"/>
                  <a:pt x="12" y="0"/>
                  <a:pt x="2" y="2"/>
                </a:cubicBezTo>
                <a:lnTo>
                  <a:pt x="2" y="2"/>
                </a:lnTo>
                <a:cubicBezTo>
                  <a:pt x="0" y="5"/>
                  <a:pt x="0" y="7"/>
                  <a:pt x="2" y="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247">
            <a:extLst>
              <a:ext uri="{FF2B5EF4-FFF2-40B4-BE49-F238E27FC236}">
                <a16:creationId xmlns:a16="http://schemas.microsoft.com/office/drawing/2014/main" id="{1C21AEE6-DA27-6444-AD6D-9C335FB3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53" y="7684932"/>
            <a:ext cx="170820" cy="366039"/>
          </a:xfrm>
          <a:custGeom>
            <a:avLst/>
            <a:gdLst>
              <a:gd name="T0" fmla="*/ 2 w 92"/>
              <a:gd name="T1" fmla="*/ 199 h 200"/>
              <a:gd name="T2" fmla="*/ 2 w 92"/>
              <a:gd name="T3" fmla="*/ 199 h 200"/>
              <a:gd name="T4" fmla="*/ 59 w 92"/>
              <a:gd name="T5" fmla="*/ 115 h 200"/>
              <a:gd name="T6" fmla="*/ 59 w 92"/>
              <a:gd name="T7" fmla="*/ 115 h 200"/>
              <a:gd name="T8" fmla="*/ 64 w 92"/>
              <a:gd name="T9" fmla="*/ 57 h 200"/>
              <a:gd name="T10" fmla="*/ 64 w 92"/>
              <a:gd name="T11" fmla="*/ 57 h 200"/>
              <a:gd name="T12" fmla="*/ 91 w 92"/>
              <a:gd name="T13" fmla="*/ 2 h 200"/>
              <a:gd name="T14" fmla="*/ 91 w 92"/>
              <a:gd name="T15" fmla="*/ 2 h 200"/>
              <a:gd name="T16" fmla="*/ 89 w 92"/>
              <a:gd name="T17" fmla="*/ 2 h 200"/>
              <a:gd name="T18" fmla="*/ 89 w 92"/>
              <a:gd name="T19" fmla="*/ 2 h 200"/>
              <a:gd name="T20" fmla="*/ 53 w 92"/>
              <a:gd name="T21" fmla="*/ 77 h 200"/>
              <a:gd name="T22" fmla="*/ 53 w 92"/>
              <a:gd name="T23" fmla="*/ 77 h 200"/>
              <a:gd name="T24" fmla="*/ 38 w 92"/>
              <a:gd name="T25" fmla="*/ 140 h 200"/>
              <a:gd name="T26" fmla="*/ 38 w 92"/>
              <a:gd name="T27" fmla="*/ 140 h 200"/>
              <a:gd name="T28" fmla="*/ 0 w 92"/>
              <a:gd name="T29" fmla="*/ 197 h 200"/>
              <a:gd name="T30" fmla="*/ 0 w 92"/>
              <a:gd name="T31" fmla="*/ 197 h 200"/>
              <a:gd name="T32" fmla="*/ 2 w 92"/>
              <a:gd name="T3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" h="200">
                <a:moveTo>
                  <a:pt x="2" y="199"/>
                </a:moveTo>
                <a:lnTo>
                  <a:pt x="2" y="199"/>
                </a:lnTo>
                <a:cubicBezTo>
                  <a:pt x="23" y="180"/>
                  <a:pt x="55" y="144"/>
                  <a:pt x="59" y="115"/>
                </a:cubicBezTo>
                <a:lnTo>
                  <a:pt x="59" y="115"/>
                </a:lnTo>
                <a:cubicBezTo>
                  <a:pt x="61" y="96"/>
                  <a:pt x="61" y="77"/>
                  <a:pt x="64" y="57"/>
                </a:cubicBezTo>
                <a:lnTo>
                  <a:pt x="64" y="57"/>
                </a:lnTo>
                <a:cubicBezTo>
                  <a:pt x="68" y="36"/>
                  <a:pt x="80" y="21"/>
                  <a:pt x="91" y="2"/>
                </a:cubicBezTo>
                <a:lnTo>
                  <a:pt x="91" y="2"/>
                </a:lnTo>
                <a:cubicBezTo>
                  <a:pt x="91" y="2"/>
                  <a:pt x="89" y="0"/>
                  <a:pt x="89" y="2"/>
                </a:cubicBezTo>
                <a:lnTo>
                  <a:pt x="89" y="2"/>
                </a:lnTo>
                <a:cubicBezTo>
                  <a:pt x="72" y="28"/>
                  <a:pt x="59" y="45"/>
                  <a:pt x="53" y="77"/>
                </a:cubicBezTo>
                <a:lnTo>
                  <a:pt x="53" y="77"/>
                </a:lnTo>
                <a:cubicBezTo>
                  <a:pt x="49" y="100"/>
                  <a:pt x="49" y="119"/>
                  <a:pt x="38" y="140"/>
                </a:cubicBezTo>
                <a:lnTo>
                  <a:pt x="38" y="140"/>
                </a:lnTo>
                <a:cubicBezTo>
                  <a:pt x="28" y="159"/>
                  <a:pt x="13" y="180"/>
                  <a:pt x="0" y="197"/>
                </a:cubicBezTo>
                <a:lnTo>
                  <a:pt x="0" y="197"/>
                </a:lnTo>
                <a:cubicBezTo>
                  <a:pt x="0" y="199"/>
                  <a:pt x="2" y="199"/>
                  <a:pt x="2" y="199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248">
            <a:extLst>
              <a:ext uri="{FF2B5EF4-FFF2-40B4-BE49-F238E27FC236}">
                <a16:creationId xmlns:a16="http://schemas.microsoft.com/office/drawing/2014/main" id="{899DC239-6AFB-494A-88FB-42396CE0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555" y="7522249"/>
            <a:ext cx="178951" cy="113878"/>
          </a:xfrm>
          <a:custGeom>
            <a:avLst/>
            <a:gdLst>
              <a:gd name="T0" fmla="*/ 2 w 96"/>
              <a:gd name="T1" fmla="*/ 24 h 61"/>
              <a:gd name="T2" fmla="*/ 2 w 96"/>
              <a:gd name="T3" fmla="*/ 24 h 61"/>
              <a:gd name="T4" fmla="*/ 91 w 96"/>
              <a:gd name="T5" fmla="*/ 60 h 61"/>
              <a:gd name="T6" fmla="*/ 91 w 96"/>
              <a:gd name="T7" fmla="*/ 60 h 61"/>
              <a:gd name="T8" fmla="*/ 95 w 96"/>
              <a:gd name="T9" fmla="*/ 57 h 61"/>
              <a:gd name="T10" fmla="*/ 95 w 96"/>
              <a:gd name="T11" fmla="*/ 57 h 61"/>
              <a:gd name="T12" fmla="*/ 0 w 96"/>
              <a:gd name="T13" fmla="*/ 24 h 61"/>
              <a:gd name="T14" fmla="*/ 0 w 96"/>
              <a:gd name="T15" fmla="*/ 24 h 61"/>
              <a:gd name="T16" fmla="*/ 2 w 96"/>
              <a:gd name="T17" fmla="*/ 2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61">
                <a:moveTo>
                  <a:pt x="2" y="24"/>
                </a:moveTo>
                <a:lnTo>
                  <a:pt x="2" y="24"/>
                </a:lnTo>
                <a:cubicBezTo>
                  <a:pt x="42" y="11"/>
                  <a:pt x="69" y="26"/>
                  <a:pt x="91" y="60"/>
                </a:cubicBezTo>
                <a:lnTo>
                  <a:pt x="91" y="60"/>
                </a:lnTo>
                <a:cubicBezTo>
                  <a:pt x="93" y="60"/>
                  <a:pt x="95" y="60"/>
                  <a:pt x="95" y="57"/>
                </a:cubicBezTo>
                <a:lnTo>
                  <a:pt x="95" y="57"/>
                </a:lnTo>
                <a:cubicBezTo>
                  <a:pt x="80" y="21"/>
                  <a:pt x="36" y="0"/>
                  <a:pt x="0" y="24"/>
                </a:cubicBezTo>
                <a:lnTo>
                  <a:pt x="0" y="24"/>
                </a:lnTo>
                <a:cubicBezTo>
                  <a:pt x="0" y="24"/>
                  <a:pt x="0" y="24"/>
                  <a:pt x="2" y="24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249">
            <a:extLst>
              <a:ext uri="{FF2B5EF4-FFF2-40B4-BE49-F238E27FC236}">
                <a16:creationId xmlns:a16="http://schemas.microsoft.com/office/drawing/2014/main" id="{836B3FC4-9B9C-5D49-BEB2-B25CE9A9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351" y="7571054"/>
            <a:ext cx="40668" cy="235893"/>
          </a:xfrm>
          <a:custGeom>
            <a:avLst/>
            <a:gdLst>
              <a:gd name="T0" fmla="*/ 0 w 23"/>
              <a:gd name="T1" fmla="*/ 2 h 130"/>
              <a:gd name="T2" fmla="*/ 0 w 23"/>
              <a:gd name="T3" fmla="*/ 2 h 130"/>
              <a:gd name="T4" fmla="*/ 9 w 23"/>
              <a:gd name="T5" fmla="*/ 63 h 130"/>
              <a:gd name="T6" fmla="*/ 9 w 23"/>
              <a:gd name="T7" fmla="*/ 63 h 130"/>
              <a:gd name="T8" fmla="*/ 0 w 23"/>
              <a:gd name="T9" fmla="*/ 125 h 130"/>
              <a:gd name="T10" fmla="*/ 0 w 23"/>
              <a:gd name="T11" fmla="*/ 125 h 130"/>
              <a:gd name="T12" fmla="*/ 7 w 23"/>
              <a:gd name="T13" fmla="*/ 125 h 130"/>
              <a:gd name="T14" fmla="*/ 7 w 23"/>
              <a:gd name="T15" fmla="*/ 125 h 130"/>
              <a:gd name="T16" fmla="*/ 5 w 23"/>
              <a:gd name="T17" fmla="*/ 2 h 130"/>
              <a:gd name="T18" fmla="*/ 5 w 23"/>
              <a:gd name="T19" fmla="*/ 2 h 130"/>
              <a:gd name="T20" fmla="*/ 0 w 23"/>
              <a:gd name="T21" fmla="*/ 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130">
                <a:moveTo>
                  <a:pt x="0" y="2"/>
                </a:moveTo>
                <a:lnTo>
                  <a:pt x="0" y="2"/>
                </a:lnTo>
                <a:cubicBezTo>
                  <a:pt x="3" y="23"/>
                  <a:pt x="9" y="42"/>
                  <a:pt x="9" y="63"/>
                </a:cubicBezTo>
                <a:lnTo>
                  <a:pt x="9" y="63"/>
                </a:lnTo>
                <a:cubicBezTo>
                  <a:pt x="9" y="85"/>
                  <a:pt x="5" y="104"/>
                  <a:pt x="0" y="125"/>
                </a:cubicBezTo>
                <a:lnTo>
                  <a:pt x="0" y="125"/>
                </a:lnTo>
                <a:cubicBezTo>
                  <a:pt x="0" y="127"/>
                  <a:pt x="5" y="129"/>
                  <a:pt x="7" y="125"/>
                </a:cubicBezTo>
                <a:lnTo>
                  <a:pt x="7" y="125"/>
                </a:lnTo>
                <a:cubicBezTo>
                  <a:pt x="22" y="89"/>
                  <a:pt x="17" y="40"/>
                  <a:pt x="5" y="2"/>
                </a:cubicBezTo>
                <a:lnTo>
                  <a:pt x="5" y="2"/>
                </a:lnTo>
                <a:cubicBezTo>
                  <a:pt x="5" y="0"/>
                  <a:pt x="0" y="0"/>
                  <a:pt x="0" y="2"/>
                </a:cubicBezTo>
              </a:path>
            </a:pathLst>
          </a:custGeom>
          <a:solidFill>
            <a:srgbClr val="204C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250">
            <a:extLst>
              <a:ext uri="{FF2B5EF4-FFF2-40B4-BE49-F238E27FC236}">
                <a16:creationId xmlns:a16="http://schemas.microsoft.com/office/drawing/2014/main" id="{4C029D99-F17C-D44A-9FE4-8CD37FFC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580" y="7131810"/>
            <a:ext cx="162683" cy="105746"/>
          </a:xfrm>
          <a:custGeom>
            <a:avLst/>
            <a:gdLst>
              <a:gd name="T0" fmla="*/ 0 w 88"/>
              <a:gd name="T1" fmla="*/ 57 h 58"/>
              <a:gd name="T2" fmla="*/ 0 w 88"/>
              <a:gd name="T3" fmla="*/ 57 h 58"/>
              <a:gd name="T4" fmla="*/ 47 w 88"/>
              <a:gd name="T5" fmla="*/ 33 h 58"/>
              <a:gd name="T6" fmla="*/ 47 w 88"/>
              <a:gd name="T7" fmla="*/ 33 h 58"/>
              <a:gd name="T8" fmla="*/ 68 w 88"/>
              <a:gd name="T9" fmla="*/ 19 h 58"/>
              <a:gd name="T10" fmla="*/ 68 w 88"/>
              <a:gd name="T11" fmla="*/ 19 h 58"/>
              <a:gd name="T12" fmla="*/ 87 w 88"/>
              <a:gd name="T13" fmla="*/ 0 h 58"/>
              <a:gd name="T14" fmla="*/ 87 w 88"/>
              <a:gd name="T15" fmla="*/ 0 h 58"/>
              <a:gd name="T16" fmla="*/ 72 w 88"/>
              <a:gd name="T17" fmla="*/ 23 h 58"/>
              <a:gd name="T18" fmla="*/ 72 w 88"/>
              <a:gd name="T19" fmla="*/ 23 h 58"/>
              <a:gd name="T20" fmla="*/ 51 w 88"/>
              <a:gd name="T21" fmla="*/ 40 h 58"/>
              <a:gd name="T22" fmla="*/ 51 w 88"/>
              <a:gd name="T23" fmla="*/ 40 h 58"/>
              <a:gd name="T24" fmla="*/ 28 w 88"/>
              <a:gd name="T25" fmla="*/ 50 h 58"/>
              <a:gd name="T26" fmla="*/ 28 w 88"/>
              <a:gd name="T27" fmla="*/ 50 h 58"/>
              <a:gd name="T28" fmla="*/ 0 w 88"/>
              <a:gd name="T2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8">
                <a:moveTo>
                  <a:pt x="0" y="57"/>
                </a:moveTo>
                <a:lnTo>
                  <a:pt x="0" y="57"/>
                </a:lnTo>
                <a:cubicBezTo>
                  <a:pt x="17" y="48"/>
                  <a:pt x="34" y="42"/>
                  <a:pt x="47" y="33"/>
                </a:cubicBezTo>
                <a:lnTo>
                  <a:pt x="47" y="33"/>
                </a:lnTo>
                <a:cubicBezTo>
                  <a:pt x="55" y="29"/>
                  <a:pt x="61" y="23"/>
                  <a:pt x="68" y="19"/>
                </a:cubicBezTo>
                <a:lnTo>
                  <a:pt x="68" y="19"/>
                </a:lnTo>
                <a:cubicBezTo>
                  <a:pt x="74" y="12"/>
                  <a:pt x="80" y="6"/>
                  <a:pt x="87" y="0"/>
                </a:cubicBezTo>
                <a:lnTo>
                  <a:pt x="87" y="0"/>
                </a:lnTo>
                <a:cubicBezTo>
                  <a:pt x="83" y="8"/>
                  <a:pt x="78" y="14"/>
                  <a:pt x="72" y="23"/>
                </a:cubicBezTo>
                <a:lnTo>
                  <a:pt x="72" y="23"/>
                </a:lnTo>
                <a:cubicBezTo>
                  <a:pt x="66" y="29"/>
                  <a:pt x="59" y="36"/>
                  <a:pt x="51" y="40"/>
                </a:cubicBezTo>
                <a:lnTo>
                  <a:pt x="51" y="40"/>
                </a:lnTo>
                <a:cubicBezTo>
                  <a:pt x="44" y="44"/>
                  <a:pt x="36" y="48"/>
                  <a:pt x="28" y="50"/>
                </a:cubicBezTo>
                <a:lnTo>
                  <a:pt x="28" y="50"/>
                </a:lnTo>
                <a:cubicBezTo>
                  <a:pt x="19" y="55"/>
                  <a:pt x="11" y="57"/>
                  <a:pt x="0" y="57"/>
                </a:cubicBezTo>
              </a:path>
            </a:pathLst>
          </a:custGeom>
          <a:solidFill>
            <a:srgbClr val="EDB9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251">
            <a:extLst>
              <a:ext uri="{FF2B5EF4-FFF2-40B4-BE49-F238E27FC236}">
                <a16:creationId xmlns:a16="http://schemas.microsoft.com/office/drawing/2014/main" id="{DC8A68E1-D815-DD43-8AB8-24D59B18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448" y="11662529"/>
            <a:ext cx="463643" cy="65073"/>
          </a:xfrm>
          <a:custGeom>
            <a:avLst/>
            <a:gdLst>
              <a:gd name="T0" fmla="*/ 0 w 251"/>
              <a:gd name="T1" fmla="*/ 0 h 35"/>
              <a:gd name="T2" fmla="*/ 0 w 251"/>
              <a:gd name="T3" fmla="*/ 0 h 35"/>
              <a:gd name="T4" fmla="*/ 59 w 251"/>
              <a:gd name="T5" fmla="*/ 21 h 35"/>
              <a:gd name="T6" fmla="*/ 59 w 251"/>
              <a:gd name="T7" fmla="*/ 21 h 35"/>
              <a:gd name="T8" fmla="*/ 123 w 251"/>
              <a:gd name="T9" fmla="*/ 21 h 35"/>
              <a:gd name="T10" fmla="*/ 123 w 251"/>
              <a:gd name="T11" fmla="*/ 21 h 35"/>
              <a:gd name="T12" fmla="*/ 186 w 251"/>
              <a:gd name="T13" fmla="*/ 15 h 35"/>
              <a:gd name="T14" fmla="*/ 250 w 251"/>
              <a:gd name="T15" fmla="*/ 7 h 35"/>
              <a:gd name="T16" fmla="*/ 250 w 251"/>
              <a:gd name="T17" fmla="*/ 7 h 35"/>
              <a:gd name="T18" fmla="*/ 220 w 251"/>
              <a:gd name="T19" fmla="*/ 17 h 35"/>
              <a:gd name="T20" fmla="*/ 220 w 251"/>
              <a:gd name="T21" fmla="*/ 17 h 35"/>
              <a:gd name="T22" fmla="*/ 188 w 251"/>
              <a:gd name="T23" fmla="*/ 26 h 35"/>
              <a:gd name="T24" fmla="*/ 188 w 251"/>
              <a:gd name="T25" fmla="*/ 26 h 35"/>
              <a:gd name="T26" fmla="*/ 156 w 251"/>
              <a:gd name="T27" fmla="*/ 30 h 35"/>
              <a:gd name="T28" fmla="*/ 156 w 251"/>
              <a:gd name="T29" fmla="*/ 30 h 35"/>
              <a:gd name="T30" fmla="*/ 123 w 251"/>
              <a:gd name="T31" fmla="*/ 34 h 35"/>
              <a:gd name="T32" fmla="*/ 123 w 251"/>
              <a:gd name="T33" fmla="*/ 34 h 35"/>
              <a:gd name="T34" fmla="*/ 59 w 251"/>
              <a:gd name="T35" fmla="*/ 30 h 35"/>
              <a:gd name="T36" fmla="*/ 59 w 251"/>
              <a:gd name="T37" fmla="*/ 30 h 35"/>
              <a:gd name="T38" fmla="*/ 0 w 251"/>
              <a:gd name="T3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1" h="35">
                <a:moveTo>
                  <a:pt x="0" y="0"/>
                </a:moveTo>
                <a:lnTo>
                  <a:pt x="0" y="0"/>
                </a:lnTo>
                <a:cubicBezTo>
                  <a:pt x="19" y="13"/>
                  <a:pt x="40" y="17"/>
                  <a:pt x="59" y="21"/>
                </a:cubicBezTo>
                <a:lnTo>
                  <a:pt x="59" y="21"/>
                </a:lnTo>
                <a:cubicBezTo>
                  <a:pt x="80" y="23"/>
                  <a:pt x="101" y="23"/>
                  <a:pt x="123" y="21"/>
                </a:cubicBezTo>
                <a:lnTo>
                  <a:pt x="123" y="21"/>
                </a:lnTo>
                <a:cubicBezTo>
                  <a:pt x="144" y="21"/>
                  <a:pt x="165" y="19"/>
                  <a:pt x="186" y="15"/>
                </a:cubicBezTo>
                <a:lnTo>
                  <a:pt x="250" y="7"/>
                </a:lnTo>
                <a:lnTo>
                  <a:pt x="250" y="7"/>
                </a:lnTo>
                <a:cubicBezTo>
                  <a:pt x="241" y="9"/>
                  <a:pt x="230" y="13"/>
                  <a:pt x="220" y="17"/>
                </a:cubicBezTo>
                <a:lnTo>
                  <a:pt x="220" y="17"/>
                </a:lnTo>
                <a:cubicBezTo>
                  <a:pt x="209" y="19"/>
                  <a:pt x="199" y="21"/>
                  <a:pt x="188" y="26"/>
                </a:cubicBezTo>
                <a:lnTo>
                  <a:pt x="188" y="26"/>
                </a:lnTo>
                <a:cubicBezTo>
                  <a:pt x="178" y="28"/>
                  <a:pt x="167" y="28"/>
                  <a:pt x="156" y="30"/>
                </a:cubicBezTo>
                <a:lnTo>
                  <a:pt x="156" y="30"/>
                </a:lnTo>
                <a:cubicBezTo>
                  <a:pt x="146" y="32"/>
                  <a:pt x="135" y="34"/>
                  <a:pt x="123" y="34"/>
                </a:cubicBezTo>
                <a:lnTo>
                  <a:pt x="123" y="34"/>
                </a:lnTo>
                <a:cubicBezTo>
                  <a:pt x="101" y="34"/>
                  <a:pt x="80" y="34"/>
                  <a:pt x="59" y="30"/>
                </a:cubicBezTo>
                <a:lnTo>
                  <a:pt x="59" y="30"/>
                </a:lnTo>
                <a:cubicBezTo>
                  <a:pt x="38" y="23"/>
                  <a:pt x="15" y="17"/>
                  <a:pt x="0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252">
            <a:extLst>
              <a:ext uri="{FF2B5EF4-FFF2-40B4-BE49-F238E27FC236}">
                <a16:creationId xmlns:a16="http://schemas.microsoft.com/office/drawing/2014/main" id="{3B2A6E32-B3EF-1545-AC56-943BDEEC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41" y="10710832"/>
            <a:ext cx="4620192" cy="1098111"/>
          </a:xfrm>
          <a:custGeom>
            <a:avLst/>
            <a:gdLst>
              <a:gd name="T0" fmla="*/ 2504 w 2505"/>
              <a:gd name="T1" fmla="*/ 595 h 596"/>
              <a:gd name="T2" fmla="*/ 269 w 2505"/>
              <a:gd name="T3" fmla="*/ 595 h 596"/>
              <a:gd name="T4" fmla="*/ 269 w 2505"/>
              <a:gd name="T5" fmla="*/ 595 h 596"/>
              <a:gd name="T6" fmla="*/ 0 w 2505"/>
              <a:gd name="T7" fmla="*/ 326 h 596"/>
              <a:gd name="T8" fmla="*/ 0 w 2505"/>
              <a:gd name="T9" fmla="*/ 271 h 596"/>
              <a:gd name="T10" fmla="*/ 0 w 2505"/>
              <a:gd name="T11" fmla="*/ 271 h 596"/>
              <a:gd name="T12" fmla="*/ 269 w 2505"/>
              <a:gd name="T13" fmla="*/ 0 h 596"/>
              <a:gd name="T14" fmla="*/ 2504 w 2505"/>
              <a:gd name="T15" fmla="*/ 0 h 596"/>
              <a:gd name="T16" fmla="*/ 2504 w 2505"/>
              <a:gd name="T17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5" h="596">
                <a:moveTo>
                  <a:pt x="2504" y="595"/>
                </a:moveTo>
                <a:lnTo>
                  <a:pt x="269" y="595"/>
                </a:lnTo>
                <a:lnTo>
                  <a:pt x="269" y="595"/>
                </a:lnTo>
                <a:cubicBezTo>
                  <a:pt x="121" y="595"/>
                  <a:pt x="0" y="476"/>
                  <a:pt x="0" y="326"/>
                </a:cubicBezTo>
                <a:lnTo>
                  <a:pt x="0" y="271"/>
                </a:lnTo>
                <a:lnTo>
                  <a:pt x="0" y="271"/>
                </a:lnTo>
                <a:cubicBezTo>
                  <a:pt x="0" y="120"/>
                  <a:pt x="119" y="0"/>
                  <a:pt x="269" y="0"/>
                </a:cubicBezTo>
                <a:lnTo>
                  <a:pt x="2504" y="0"/>
                </a:lnTo>
                <a:lnTo>
                  <a:pt x="2504" y="595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253">
            <a:extLst>
              <a:ext uri="{FF2B5EF4-FFF2-40B4-BE49-F238E27FC236}">
                <a16:creationId xmlns:a16="http://schemas.microsoft.com/office/drawing/2014/main" id="{EE7FDBB5-1247-3E41-A632-5009E298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572" y="10637627"/>
            <a:ext cx="4701533" cy="1260789"/>
          </a:xfrm>
          <a:custGeom>
            <a:avLst/>
            <a:gdLst>
              <a:gd name="T0" fmla="*/ 2548 w 2549"/>
              <a:gd name="T1" fmla="*/ 681 h 682"/>
              <a:gd name="T2" fmla="*/ 340 w 2549"/>
              <a:gd name="T3" fmla="*/ 681 h 682"/>
              <a:gd name="T4" fmla="*/ 340 w 2549"/>
              <a:gd name="T5" fmla="*/ 681 h 682"/>
              <a:gd name="T6" fmla="*/ 0 w 2549"/>
              <a:gd name="T7" fmla="*/ 340 h 682"/>
              <a:gd name="T8" fmla="*/ 0 w 2549"/>
              <a:gd name="T9" fmla="*/ 340 h 682"/>
              <a:gd name="T10" fmla="*/ 340 w 2549"/>
              <a:gd name="T11" fmla="*/ 0 h 682"/>
              <a:gd name="T12" fmla="*/ 2548 w 2549"/>
              <a:gd name="T13" fmla="*/ 0 h 682"/>
              <a:gd name="T14" fmla="*/ 2548 w 2549"/>
              <a:gd name="T15" fmla="*/ 86 h 682"/>
              <a:gd name="T16" fmla="*/ 340 w 2549"/>
              <a:gd name="T17" fmla="*/ 86 h 682"/>
              <a:gd name="T18" fmla="*/ 340 w 2549"/>
              <a:gd name="T19" fmla="*/ 86 h 682"/>
              <a:gd name="T20" fmla="*/ 86 w 2549"/>
              <a:gd name="T21" fmla="*/ 340 h 682"/>
              <a:gd name="T22" fmla="*/ 86 w 2549"/>
              <a:gd name="T23" fmla="*/ 340 h 682"/>
              <a:gd name="T24" fmla="*/ 340 w 2549"/>
              <a:gd name="T25" fmla="*/ 594 h 682"/>
              <a:gd name="T26" fmla="*/ 2548 w 2549"/>
              <a:gd name="T27" fmla="*/ 594 h 682"/>
              <a:gd name="T28" fmla="*/ 2548 w 2549"/>
              <a:gd name="T29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9" h="682">
                <a:moveTo>
                  <a:pt x="2548" y="681"/>
                </a:moveTo>
                <a:lnTo>
                  <a:pt x="340" y="681"/>
                </a:lnTo>
                <a:lnTo>
                  <a:pt x="340" y="681"/>
                </a:lnTo>
                <a:cubicBezTo>
                  <a:pt x="152" y="681"/>
                  <a:pt x="0" y="529"/>
                  <a:pt x="0" y="340"/>
                </a:cubicBezTo>
                <a:lnTo>
                  <a:pt x="0" y="340"/>
                </a:lnTo>
                <a:cubicBezTo>
                  <a:pt x="0" y="152"/>
                  <a:pt x="152" y="0"/>
                  <a:pt x="340" y="0"/>
                </a:cubicBezTo>
                <a:lnTo>
                  <a:pt x="2548" y="0"/>
                </a:lnTo>
                <a:lnTo>
                  <a:pt x="2548" y="86"/>
                </a:lnTo>
                <a:lnTo>
                  <a:pt x="340" y="86"/>
                </a:lnTo>
                <a:lnTo>
                  <a:pt x="340" y="86"/>
                </a:lnTo>
                <a:cubicBezTo>
                  <a:pt x="201" y="86"/>
                  <a:pt x="86" y="201"/>
                  <a:pt x="86" y="340"/>
                </a:cubicBezTo>
                <a:lnTo>
                  <a:pt x="86" y="340"/>
                </a:lnTo>
                <a:cubicBezTo>
                  <a:pt x="86" y="480"/>
                  <a:pt x="201" y="594"/>
                  <a:pt x="340" y="594"/>
                </a:cubicBezTo>
                <a:lnTo>
                  <a:pt x="2548" y="594"/>
                </a:lnTo>
                <a:lnTo>
                  <a:pt x="2548" y="6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254">
            <a:extLst>
              <a:ext uri="{FF2B5EF4-FFF2-40B4-BE49-F238E27FC236}">
                <a16:creationId xmlns:a16="http://schemas.microsoft.com/office/drawing/2014/main" id="{0A60D40C-DB67-0F45-BD50-676D21AF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35" y="11231417"/>
            <a:ext cx="3977597" cy="24405"/>
          </a:xfrm>
          <a:custGeom>
            <a:avLst/>
            <a:gdLst>
              <a:gd name="T0" fmla="*/ 2157 w 2158"/>
              <a:gd name="T1" fmla="*/ 13 h 14"/>
              <a:gd name="T2" fmla="*/ 0 w 2158"/>
              <a:gd name="T3" fmla="*/ 7 h 14"/>
              <a:gd name="T4" fmla="*/ 0 w 2158"/>
              <a:gd name="T5" fmla="*/ 0 h 14"/>
              <a:gd name="T6" fmla="*/ 2157 w 2158"/>
              <a:gd name="T7" fmla="*/ 7 h 14"/>
              <a:gd name="T8" fmla="*/ 2157 w 2158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14">
                <a:moveTo>
                  <a:pt x="2157" y="13"/>
                </a:moveTo>
                <a:lnTo>
                  <a:pt x="0" y="7"/>
                </a:lnTo>
                <a:lnTo>
                  <a:pt x="0" y="0"/>
                </a:lnTo>
                <a:lnTo>
                  <a:pt x="2157" y="7"/>
                </a:lnTo>
                <a:lnTo>
                  <a:pt x="2157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255">
            <a:extLst>
              <a:ext uri="{FF2B5EF4-FFF2-40B4-BE49-F238E27FC236}">
                <a16:creationId xmlns:a16="http://schemas.microsoft.com/office/drawing/2014/main" id="{6ABEC6C7-2627-FA4B-9F3D-87631170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35" y="11296490"/>
            <a:ext cx="3977597" cy="32537"/>
          </a:xfrm>
          <a:custGeom>
            <a:avLst/>
            <a:gdLst>
              <a:gd name="T0" fmla="*/ 2157 w 2158"/>
              <a:gd name="T1" fmla="*/ 15 h 16"/>
              <a:gd name="T2" fmla="*/ 0 w 2158"/>
              <a:gd name="T3" fmla="*/ 9 h 16"/>
              <a:gd name="T4" fmla="*/ 0 w 2158"/>
              <a:gd name="T5" fmla="*/ 0 h 16"/>
              <a:gd name="T6" fmla="*/ 2157 w 2158"/>
              <a:gd name="T7" fmla="*/ 7 h 16"/>
              <a:gd name="T8" fmla="*/ 2157 w 2158"/>
              <a:gd name="T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16">
                <a:moveTo>
                  <a:pt x="2157" y="15"/>
                </a:moveTo>
                <a:lnTo>
                  <a:pt x="0" y="9"/>
                </a:lnTo>
                <a:lnTo>
                  <a:pt x="0" y="0"/>
                </a:lnTo>
                <a:lnTo>
                  <a:pt x="2157" y="7"/>
                </a:lnTo>
                <a:lnTo>
                  <a:pt x="2157" y="15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256">
            <a:extLst>
              <a:ext uri="{FF2B5EF4-FFF2-40B4-BE49-F238E27FC236}">
                <a16:creationId xmlns:a16="http://schemas.microsoft.com/office/drawing/2014/main" id="{FFEB767E-4EFC-C74F-99EB-622A7BA57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35" y="11597455"/>
            <a:ext cx="3977597" cy="24400"/>
          </a:xfrm>
          <a:custGeom>
            <a:avLst/>
            <a:gdLst>
              <a:gd name="T0" fmla="*/ 2157 w 2158"/>
              <a:gd name="T1" fmla="*/ 13 h 14"/>
              <a:gd name="T2" fmla="*/ 0 w 2158"/>
              <a:gd name="T3" fmla="*/ 7 h 14"/>
              <a:gd name="T4" fmla="*/ 0 w 2158"/>
              <a:gd name="T5" fmla="*/ 0 h 14"/>
              <a:gd name="T6" fmla="*/ 2157 w 2158"/>
              <a:gd name="T7" fmla="*/ 7 h 14"/>
              <a:gd name="T8" fmla="*/ 2157 w 2158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14">
                <a:moveTo>
                  <a:pt x="2157" y="13"/>
                </a:moveTo>
                <a:lnTo>
                  <a:pt x="0" y="7"/>
                </a:lnTo>
                <a:lnTo>
                  <a:pt x="0" y="0"/>
                </a:lnTo>
                <a:lnTo>
                  <a:pt x="2157" y="7"/>
                </a:lnTo>
                <a:lnTo>
                  <a:pt x="2157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257">
            <a:extLst>
              <a:ext uri="{FF2B5EF4-FFF2-40B4-BE49-F238E27FC236}">
                <a16:creationId xmlns:a16="http://schemas.microsoft.com/office/drawing/2014/main" id="{7DD7FCE8-7C26-A94D-9F9A-54185141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360" y="10962993"/>
            <a:ext cx="496185" cy="610058"/>
          </a:xfrm>
          <a:custGeom>
            <a:avLst/>
            <a:gdLst>
              <a:gd name="T0" fmla="*/ 269 w 270"/>
              <a:gd name="T1" fmla="*/ 330 h 331"/>
              <a:gd name="T2" fmla="*/ 133 w 270"/>
              <a:gd name="T3" fmla="*/ 265 h 331"/>
              <a:gd name="T4" fmla="*/ 0 w 270"/>
              <a:gd name="T5" fmla="*/ 330 h 331"/>
              <a:gd name="T6" fmla="*/ 0 w 270"/>
              <a:gd name="T7" fmla="*/ 0 h 331"/>
              <a:gd name="T8" fmla="*/ 267 w 270"/>
              <a:gd name="T9" fmla="*/ 0 h 331"/>
              <a:gd name="T10" fmla="*/ 269 w 270"/>
              <a:gd name="T11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331">
                <a:moveTo>
                  <a:pt x="269" y="330"/>
                </a:moveTo>
                <a:lnTo>
                  <a:pt x="133" y="265"/>
                </a:lnTo>
                <a:lnTo>
                  <a:pt x="0" y="330"/>
                </a:lnTo>
                <a:lnTo>
                  <a:pt x="0" y="0"/>
                </a:lnTo>
                <a:lnTo>
                  <a:pt x="267" y="0"/>
                </a:lnTo>
                <a:lnTo>
                  <a:pt x="269" y="33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258">
            <a:extLst>
              <a:ext uri="{FF2B5EF4-FFF2-40B4-BE49-F238E27FC236}">
                <a16:creationId xmlns:a16="http://schemas.microsoft.com/office/drawing/2014/main" id="{66F34E32-549E-3C43-A8EB-35693F38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926" y="10962993"/>
            <a:ext cx="496185" cy="577521"/>
          </a:xfrm>
          <a:custGeom>
            <a:avLst/>
            <a:gdLst>
              <a:gd name="T0" fmla="*/ 267 w 268"/>
              <a:gd name="T1" fmla="*/ 311 h 312"/>
              <a:gd name="T2" fmla="*/ 133 w 268"/>
              <a:gd name="T3" fmla="*/ 248 h 312"/>
              <a:gd name="T4" fmla="*/ 0 w 268"/>
              <a:gd name="T5" fmla="*/ 311 h 312"/>
              <a:gd name="T6" fmla="*/ 0 w 268"/>
              <a:gd name="T7" fmla="*/ 0 h 312"/>
              <a:gd name="T8" fmla="*/ 267 w 268"/>
              <a:gd name="T9" fmla="*/ 0 h 312"/>
              <a:gd name="T10" fmla="*/ 267 w 268"/>
              <a:gd name="T1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312">
                <a:moveTo>
                  <a:pt x="267" y="311"/>
                </a:moveTo>
                <a:lnTo>
                  <a:pt x="133" y="248"/>
                </a:lnTo>
                <a:lnTo>
                  <a:pt x="0" y="311"/>
                </a:lnTo>
                <a:lnTo>
                  <a:pt x="0" y="0"/>
                </a:lnTo>
                <a:lnTo>
                  <a:pt x="267" y="0"/>
                </a:lnTo>
                <a:lnTo>
                  <a:pt x="267" y="3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259">
            <a:extLst>
              <a:ext uri="{FF2B5EF4-FFF2-40B4-BE49-F238E27FC236}">
                <a16:creationId xmlns:a16="http://schemas.microsoft.com/office/drawing/2014/main" id="{E13120A9-B6D7-7D45-8480-42A42E91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35" y="10938588"/>
            <a:ext cx="3977597" cy="24405"/>
          </a:xfrm>
          <a:custGeom>
            <a:avLst/>
            <a:gdLst>
              <a:gd name="T0" fmla="*/ 2157 w 2158"/>
              <a:gd name="T1" fmla="*/ 14 h 15"/>
              <a:gd name="T2" fmla="*/ 0 w 2158"/>
              <a:gd name="T3" fmla="*/ 8 h 15"/>
              <a:gd name="T4" fmla="*/ 0 w 2158"/>
              <a:gd name="T5" fmla="*/ 0 h 15"/>
              <a:gd name="T6" fmla="*/ 2157 w 2158"/>
              <a:gd name="T7" fmla="*/ 6 h 15"/>
              <a:gd name="T8" fmla="*/ 2157 w 2158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8" h="15">
                <a:moveTo>
                  <a:pt x="2157" y="14"/>
                </a:moveTo>
                <a:lnTo>
                  <a:pt x="0" y="8"/>
                </a:lnTo>
                <a:lnTo>
                  <a:pt x="0" y="0"/>
                </a:lnTo>
                <a:lnTo>
                  <a:pt x="2157" y="6"/>
                </a:lnTo>
                <a:lnTo>
                  <a:pt x="2157" y="14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6" name="Freeform 260">
            <a:extLst>
              <a:ext uri="{FF2B5EF4-FFF2-40B4-BE49-F238E27FC236}">
                <a16:creationId xmlns:a16="http://schemas.microsoft.com/office/drawing/2014/main" id="{6A195A2E-8002-314A-85E7-A61A4F1D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158" y="9458174"/>
            <a:ext cx="4628323" cy="1098111"/>
          </a:xfrm>
          <a:custGeom>
            <a:avLst/>
            <a:gdLst>
              <a:gd name="T0" fmla="*/ 2506 w 2507"/>
              <a:gd name="T1" fmla="*/ 595 h 596"/>
              <a:gd name="T2" fmla="*/ 269 w 2507"/>
              <a:gd name="T3" fmla="*/ 595 h 596"/>
              <a:gd name="T4" fmla="*/ 269 w 2507"/>
              <a:gd name="T5" fmla="*/ 595 h 596"/>
              <a:gd name="T6" fmla="*/ 0 w 2507"/>
              <a:gd name="T7" fmla="*/ 326 h 596"/>
              <a:gd name="T8" fmla="*/ 0 w 2507"/>
              <a:gd name="T9" fmla="*/ 269 h 596"/>
              <a:gd name="T10" fmla="*/ 0 w 2507"/>
              <a:gd name="T11" fmla="*/ 269 h 596"/>
              <a:gd name="T12" fmla="*/ 269 w 2507"/>
              <a:gd name="T13" fmla="*/ 0 h 596"/>
              <a:gd name="T14" fmla="*/ 2506 w 2507"/>
              <a:gd name="T15" fmla="*/ 0 h 596"/>
              <a:gd name="T16" fmla="*/ 2506 w 2507"/>
              <a:gd name="T17" fmla="*/ 595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596">
                <a:moveTo>
                  <a:pt x="2506" y="595"/>
                </a:moveTo>
                <a:lnTo>
                  <a:pt x="269" y="595"/>
                </a:lnTo>
                <a:lnTo>
                  <a:pt x="269" y="595"/>
                </a:lnTo>
                <a:cubicBezTo>
                  <a:pt x="121" y="595"/>
                  <a:pt x="0" y="474"/>
                  <a:pt x="0" y="326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1" y="0"/>
                  <a:pt x="269" y="0"/>
                </a:cubicBezTo>
                <a:lnTo>
                  <a:pt x="2506" y="0"/>
                </a:lnTo>
                <a:lnTo>
                  <a:pt x="2506" y="59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261">
            <a:extLst>
              <a:ext uri="{FF2B5EF4-FFF2-40B4-BE49-F238E27FC236}">
                <a16:creationId xmlns:a16="http://schemas.microsoft.com/office/drawing/2014/main" id="{A599C424-2D46-954C-BE4A-58BE5CBA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53" y="9384969"/>
            <a:ext cx="4701533" cy="1260789"/>
          </a:xfrm>
          <a:custGeom>
            <a:avLst/>
            <a:gdLst>
              <a:gd name="T0" fmla="*/ 2548 w 2549"/>
              <a:gd name="T1" fmla="*/ 682 h 683"/>
              <a:gd name="T2" fmla="*/ 341 w 2549"/>
              <a:gd name="T3" fmla="*/ 682 h 683"/>
              <a:gd name="T4" fmla="*/ 341 w 2549"/>
              <a:gd name="T5" fmla="*/ 682 h 683"/>
              <a:gd name="T6" fmla="*/ 0 w 2549"/>
              <a:gd name="T7" fmla="*/ 341 h 683"/>
              <a:gd name="T8" fmla="*/ 0 w 2549"/>
              <a:gd name="T9" fmla="*/ 341 h 683"/>
              <a:gd name="T10" fmla="*/ 341 w 2549"/>
              <a:gd name="T11" fmla="*/ 0 h 683"/>
              <a:gd name="T12" fmla="*/ 2548 w 2549"/>
              <a:gd name="T13" fmla="*/ 0 h 683"/>
              <a:gd name="T14" fmla="*/ 2548 w 2549"/>
              <a:gd name="T15" fmla="*/ 87 h 683"/>
              <a:gd name="T16" fmla="*/ 341 w 2549"/>
              <a:gd name="T17" fmla="*/ 87 h 683"/>
              <a:gd name="T18" fmla="*/ 341 w 2549"/>
              <a:gd name="T19" fmla="*/ 87 h 683"/>
              <a:gd name="T20" fmla="*/ 87 w 2549"/>
              <a:gd name="T21" fmla="*/ 341 h 683"/>
              <a:gd name="T22" fmla="*/ 87 w 2549"/>
              <a:gd name="T23" fmla="*/ 341 h 683"/>
              <a:gd name="T24" fmla="*/ 341 w 2549"/>
              <a:gd name="T25" fmla="*/ 593 h 683"/>
              <a:gd name="T26" fmla="*/ 2548 w 2549"/>
              <a:gd name="T27" fmla="*/ 593 h 683"/>
              <a:gd name="T28" fmla="*/ 2548 w 2549"/>
              <a:gd name="T29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9" h="683">
                <a:moveTo>
                  <a:pt x="2548" y="682"/>
                </a:moveTo>
                <a:lnTo>
                  <a:pt x="341" y="682"/>
                </a:lnTo>
                <a:lnTo>
                  <a:pt x="341" y="682"/>
                </a:lnTo>
                <a:cubicBezTo>
                  <a:pt x="152" y="682"/>
                  <a:pt x="0" y="529"/>
                  <a:pt x="0" y="341"/>
                </a:cubicBezTo>
                <a:lnTo>
                  <a:pt x="0" y="341"/>
                </a:lnTo>
                <a:cubicBezTo>
                  <a:pt x="0" y="152"/>
                  <a:pt x="152" y="0"/>
                  <a:pt x="341" y="0"/>
                </a:cubicBezTo>
                <a:lnTo>
                  <a:pt x="2548" y="0"/>
                </a:lnTo>
                <a:lnTo>
                  <a:pt x="2548" y="87"/>
                </a:lnTo>
                <a:lnTo>
                  <a:pt x="341" y="87"/>
                </a:lnTo>
                <a:lnTo>
                  <a:pt x="341" y="87"/>
                </a:lnTo>
                <a:cubicBezTo>
                  <a:pt x="201" y="87"/>
                  <a:pt x="87" y="201"/>
                  <a:pt x="87" y="341"/>
                </a:cubicBezTo>
                <a:lnTo>
                  <a:pt x="87" y="341"/>
                </a:lnTo>
                <a:cubicBezTo>
                  <a:pt x="87" y="481"/>
                  <a:pt x="201" y="593"/>
                  <a:pt x="341" y="593"/>
                </a:cubicBezTo>
                <a:lnTo>
                  <a:pt x="2548" y="593"/>
                </a:lnTo>
                <a:lnTo>
                  <a:pt x="2548" y="6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262">
            <a:extLst>
              <a:ext uri="{FF2B5EF4-FFF2-40B4-BE49-F238E27FC236}">
                <a16:creationId xmlns:a16="http://schemas.microsoft.com/office/drawing/2014/main" id="{AA160CAA-5661-7149-9210-283C7C8F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53" y="9970627"/>
            <a:ext cx="3977597" cy="32537"/>
          </a:xfrm>
          <a:custGeom>
            <a:avLst/>
            <a:gdLst>
              <a:gd name="T0" fmla="*/ 2156 w 2157"/>
              <a:gd name="T1" fmla="*/ 15 h 16"/>
              <a:gd name="T2" fmla="*/ 0 w 2157"/>
              <a:gd name="T3" fmla="*/ 8 h 16"/>
              <a:gd name="T4" fmla="*/ 0 w 2157"/>
              <a:gd name="T5" fmla="*/ 0 h 16"/>
              <a:gd name="T6" fmla="*/ 2156 w 2157"/>
              <a:gd name="T7" fmla="*/ 6 h 16"/>
              <a:gd name="T8" fmla="*/ 2156 w 2157"/>
              <a:gd name="T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7" h="16">
                <a:moveTo>
                  <a:pt x="2156" y="15"/>
                </a:moveTo>
                <a:lnTo>
                  <a:pt x="0" y="8"/>
                </a:lnTo>
                <a:lnTo>
                  <a:pt x="0" y="0"/>
                </a:lnTo>
                <a:lnTo>
                  <a:pt x="2156" y="6"/>
                </a:lnTo>
                <a:lnTo>
                  <a:pt x="2156" y="15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Freeform 263">
            <a:extLst>
              <a:ext uri="{FF2B5EF4-FFF2-40B4-BE49-F238E27FC236}">
                <a16:creationId xmlns:a16="http://schemas.microsoft.com/office/drawing/2014/main" id="{AC64BF62-92B7-6544-BAC3-BF64884E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53" y="10043832"/>
            <a:ext cx="3977597" cy="32537"/>
          </a:xfrm>
          <a:custGeom>
            <a:avLst/>
            <a:gdLst>
              <a:gd name="T0" fmla="*/ 2156 w 2157"/>
              <a:gd name="T1" fmla="*/ 15 h 16"/>
              <a:gd name="T2" fmla="*/ 0 w 2157"/>
              <a:gd name="T3" fmla="*/ 6 h 16"/>
              <a:gd name="T4" fmla="*/ 0 w 2157"/>
              <a:gd name="T5" fmla="*/ 0 h 16"/>
              <a:gd name="T6" fmla="*/ 2156 w 2157"/>
              <a:gd name="T7" fmla="*/ 6 h 16"/>
              <a:gd name="T8" fmla="*/ 2156 w 2157"/>
              <a:gd name="T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7" h="16">
                <a:moveTo>
                  <a:pt x="2156" y="15"/>
                </a:moveTo>
                <a:lnTo>
                  <a:pt x="0" y="6"/>
                </a:lnTo>
                <a:lnTo>
                  <a:pt x="0" y="0"/>
                </a:lnTo>
                <a:lnTo>
                  <a:pt x="2156" y="6"/>
                </a:lnTo>
                <a:lnTo>
                  <a:pt x="2156" y="15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0" name="Freeform 264">
            <a:extLst>
              <a:ext uri="{FF2B5EF4-FFF2-40B4-BE49-F238E27FC236}">
                <a16:creationId xmlns:a16="http://schemas.microsoft.com/office/drawing/2014/main" id="{25A7F9A0-B4A3-0C4C-A770-F0687D68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53" y="10344798"/>
            <a:ext cx="3977597" cy="32537"/>
          </a:xfrm>
          <a:custGeom>
            <a:avLst/>
            <a:gdLst>
              <a:gd name="T0" fmla="*/ 2156 w 2157"/>
              <a:gd name="T1" fmla="*/ 15 h 16"/>
              <a:gd name="T2" fmla="*/ 0 w 2157"/>
              <a:gd name="T3" fmla="*/ 8 h 16"/>
              <a:gd name="T4" fmla="*/ 0 w 2157"/>
              <a:gd name="T5" fmla="*/ 0 h 16"/>
              <a:gd name="T6" fmla="*/ 2156 w 2157"/>
              <a:gd name="T7" fmla="*/ 6 h 16"/>
              <a:gd name="T8" fmla="*/ 2156 w 2157"/>
              <a:gd name="T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7" h="16">
                <a:moveTo>
                  <a:pt x="2156" y="15"/>
                </a:moveTo>
                <a:lnTo>
                  <a:pt x="0" y="8"/>
                </a:lnTo>
                <a:lnTo>
                  <a:pt x="0" y="0"/>
                </a:lnTo>
                <a:lnTo>
                  <a:pt x="2156" y="6"/>
                </a:lnTo>
                <a:lnTo>
                  <a:pt x="2156" y="15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265">
            <a:extLst>
              <a:ext uri="{FF2B5EF4-FFF2-40B4-BE49-F238E27FC236}">
                <a16:creationId xmlns:a16="http://schemas.microsoft.com/office/drawing/2014/main" id="{7E699BB1-10C1-9C42-863A-0E44129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18" y="9702198"/>
            <a:ext cx="496185" cy="610063"/>
          </a:xfrm>
          <a:custGeom>
            <a:avLst/>
            <a:gdLst>
              <a:gd name="T0" fmla="*/ 269 w 270"/>
              <a:gd name="T1" fmla="*/ 330 h 331"/>
              <a:gd name="T2" fmla="*/ 134 w 270"/>
              <a:gd name="T3" fmla="*/ 266 h 331"/>
              <a:gd name="T4" fmla="*/ 0 w 270"/>
              <a:gd name="T5" fmla="*/ 330 h 331"/>
              <a:gd name="T6" fmla="*/ 0 w 270"/>
              <a:gd name="T7" fmla="*/ 0 h 331"/>
              <a:gd name="T8" fmla="*/ 267 w 270"/>
              <a:gd name="T9" fmla="*/ 0 h 331"/>
              <a:gd name="T10" fmla="*/ 269 w 270"/>
              <a:gd name="T11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331">
                <a:moveTo>
                  <a:pt x="269" y="330"/>
                </a:moveTo>
                <a:lnTo>
                  <a:pt x="134" y="266"/>
                </a:lnTo>
                <a:lnTo>
                  <a:pt x="0" y="330"/>
                </a:lnTo>
                <a:lnTo>
                  <a:pt x="0" y="0"/>
                </a:lnTo>
                <a:lnTo>
                  <a:pt x="267" y="0"/>
                </a:lnTo>
                <a:lnTo>
                  <a:pt x="269" y="33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266">
            <a:extLst>
              <a:ext uri="{FF2B5EF4-FFF2-40B4-BE49-F238E27FC236}">
                <a16:creationId xmlns:a16="http://schemas.microsoft.com/office/drawing/2014/main" id="{885DBE10-65AF-6547-82D3-EEE4BCD6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733" y="9702198"/>
            <a:ext cx="496185" cy="577526"/>
          </a:xfrm>
          <a:custGeom>
            <a:avLst/>
            <a:gdLst>
              <a:gd name="T0" fmla="*/ 267 w 268"/>
              <a:gd name="T1" fmla="*/ 313 h 314"/>
              <a:gd name="T2" fmla="*/ 134 w 268"/>
              <a:gd name="T3" fmla="*/ 247 h 314"/>
              <a:gd name="T4" fmla="*/ 0 w 268"/>
              <a:gd name="T5" fmla="*/ 313 h 314"/>
              <a:gd name="T6" fmla="*/ 0 w 268"/>
              <a:gd name="T7" fmla="*/ 0 h 314"/>
              <a:gd name="T8" fmla="*/ 267 w 268"/>
              <a:gd name="T9" fmla="*/ 0 h 314"/>
              <a:gd name="T10" fmla="*/ 267 w 268"/>
              <a:gd name="T11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314">
                <a:moveTo>
                  <a:pt x="267" y="313"/>
                </a:moveTo>
                <a:lnTo>
                  <a:pt x="134" y="247"/>
                </a:lnTo>
                <a:lnTo>
                  <a:pt x="0" y="313"/>
                </a:lnTo>
                <a:lnTo>
                  <a:pt x="0" y="0"/>
                </a:lnTo>
                <a:lnTo>
                  <a:pt x="267" y="0"/>
                </a:lnTo>
                <a:lnTo>
                  <a:pt x="267" y="3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267">
            <a:extLst>
              <a:ext uri="{FF2B5EF4-FFF2-40B4-BE49-F238E27FC236}">
                <a16:creationId xmlns:a16="http://schemas.microsoft.com/office/drawing/2014/main" id="{421E61DD-3ACE-2143-BD3D-9959EC0D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53" y="9685930"/>
            <a:ext cx="3977597" cy="24405"/>
          </a:xfrm>
          <a:custGeom>
            <a:avLst/>
            <a:gdLst>
              <a:gd name="T0" fmla="*/ 2156 w 2157"/>
              <a:gd name="T1" fmla="*/ 13 h 14"/>
              <a:gd name="T2" fmla="*/ 0 w 2157"/>
              <a:gd name="T3" fmla="*/ 7 h 14"/>
              <a:gd name="T4" fmla="*/ 0 w 2157"/>
              <a:gd name="T5" fmla="*/ 0 h 14"/>
              <a:gd name="T6" fmla="*/ 2156 w 2157"/>
              <a:gd name="T7" fmla="*/ 7 h 14"/>
              <a:gd name="T8" fmla="*/ 2156 w 2157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7" h="14">
                <a:moveTo>
                  <a:pt x="2156" y="13"/>
                </a:moveTo>
                <a:lnTo>
                  <a:pt x="0" y="7"/>
                </a:lnTo>
                <a:lnTo>
                  <a:pt x="0" y="0"/>
                </a:lnTo>
                <a:lnTo>
                  <a:pt x="2156" y="7"/>
                </a:lnTo>
                <a:lnTo>
                  <a:pt x="2156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Freeform 282">
            <a:extLst>
              <a:ext uri="{FF2B5EF4-FFF2-40B4-BE49-F238E27FC236}">
                <a16:creationId xmlns:a16="http://schemas.microsoft.com/office/drawing/2014/main" id="{0B8ACD3E-F15C-DF4D-B7B2-C14976A5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77" y="8311263"/>
            <a:ext cx="4180948" cy="992365"/>
          </a:xfrm>
          <a:custGeom>
            <a:avLst/>
            <a:gdLst>
              <a:gd name="T0" fmla="*/ 0 w 2268"/>
              <a:gd name="T1" fmla="*/ 537 h 538"/>
              <a:gd name="T2" fmla="*/ 1998 w 2268"/>
              <a:gd name="T3" fmla="*/ 537 h 538"/>
              <a:gd name="T4" fmla="*/ 1998 w 2268"/>
              <a:gd name="T5" fmla="*/ 537 h 538"/>
              <a:gd name="T6" fmla="*/ 2267 w 2268"/>
              <a:gd name="T7" fmla="*/ 269 h 538"/>
              <a:gd name="T8" fmla="*/ 2267 w 2268"/>
              <a:gd name="T9" fmla="*/ 269 h 538"/>
              <a:gd name="T10" fmla="*/ 2267 w 2268"/>
              <a:gd name="T11" fmla="*/ 269 h 538"/>
              <a:gd name="T12" fmla="*/ 1998 w 2268"/>
              <a:gd name="T13" fmla="*/ 0 h 538"/>
              <a:gd name="T14" fmla="*/ 0 w 2268"/>
              <a:gd name="T15" fmla="*/ 0 h 538"/>
              <a:gd name="T16" fmla="*/ 0 w 2268"/>
              <a:gd name="T17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8" h="538">
                <a:moveTo>
                  <a:pt x="0" y="537"/>
                </a:moveTo>
                <a:lnTo>
                  <a:pt x="1998" y="537"/>
                </a:lnTo>
                <a:lnTo>
                  <a:pt x="1998" y="537"/>
                </a:lnTo>
                <a:cubicBezTo>
                  <a:pt x="2146" y="537"/>
                  <a:pt x="2267" y="416"/>
                  <a:pt x="2267" y="269"/>
                </a:cubicBezTo>
                <a:lnTo>
                  <a:pt x="2267" y="269"/>
                </a:lnTo>
                <a:lnTo>
                  <a:pt x="2267" y="269"/>
                </a:lnTo>
                <a:cubicBezTo>
                  <a:pt x="2267" y="121"/>
                  <a:pt x="2146" y="0"/>
                  <a:pt x="1998" y="0"/>
                </a:cubicBezTo>
                <a:lnTo>
                  <a:pt x="0" y="0"/>
                </a:lnTo>
                <a:lnTo>
                  <a:pt x="0" y="537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Freeform 283">
            <a:extLst>
              <a:ext uri="{FF2B5EF4-FFF2-40B4-BE49-F238E27FC236}">
                <a16:creationId xmlns:a16="http://schemas.microsoft.com/office/drawing/2014/main" id="{E9A57833-C8E3-FD43-943E-08635D97B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35" y="8246190"/>
            <a:ext cx="4254158" cy="1138780"/>
          </a:xfrm>
          <a:custGeom>
            <a:avLst/>
            <a:gdLst>
              <a:gd name="T0" fmla="*/ 0 w 2306"/>
              <a:gd name="T1" fmla="*/ 617 h 618"/>
              <a:gd name="T2" fmla="*/ 1999 w 2306"/>
              <a:gd name="T3" fmla="*/ 617 h 618"/>
              <a:gd name="T4" fmla="*/ 1999 w 2306"/>
              <a:gd name="T5" fmla="*/ 617 h 618"/>
              <a:gd name="T6" fmla="*/ 2305 w 2306"/>
              <a:gd name="T7" fmla="*/ 309 h 618"/>
              <a:gd name="T8" fmla="*/ 2305 w 2306"/>
              <a:gd name="T9" fmla="*/ 309 h 618"/>
              <a:gd name="T10" fmla="*/ 1999 w 2306"/>
              <a:gd name="T11" fmla="*/ 0 h 618"/>
              <a:gd name="T12" fmla="*/ 0 w 2306"/>
              <a:gd name="T13" fmla="*/ 0 h 618"/>
              <a:gd name="T14" fmla="*/ 0 w 2306"/>
              <a:gd name="T15" fmla="*/ 80 h 618"/>
              <a:gd name="T16" fmla="*/ 1999 w 2306"/>
              <a:gd name="T17" fmla="*/ 80 h 618"/>
              <a:gd name="T18" fmla="*/ 1999 w 2306"/>
              <a:gd name="T19" fmla="*/ 80 h 618"/>
              <a:gd name="T20" fmla="*/ 2227 w 2306"/>
              <a:gd name="T21" fmla="*/ 309 h 618"/>
              <a:gd name="T22" fmla="*/ 2227 w 2306"/>
              <a:gd name="T23" fmla="*/ 309 h 618"/>
              <a:gd name="T24" fmla="*/ 1999 w 2306"/>
              <a:gd name="T25" fmla="*/ 537 h 618"/>
              <a:gd name="T26" fmla="*/ 0 w 2306"/>
              <a:gd name="T27" fmla="*/ 537 h 618"/>
              <a:gd name="T28" fmla="*/ 0 w 2306"/>
              <a:gd name="T29" fmla="*/ 617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6" h="618">
                <a:moveTo>
                  <a:pt x="0" y="617"/>
                </a:moveTo>
                <a:lnTo>
                  <a:pt x="1999" y="617"/>
                </a:lnTo>
                <a:lnTo>
                  <a:pt x="1999" y="617"/>
                </a:lnTo>
                <a:cubicBezTo>
                  <a:pt x="2168" y="617"/>
                  <a:pt x="2305" y="477"/>
                  <a:pt x="2305" y="309"/>
                </a:cubicBezTo>
                <a:lnTo>
                  <a:pt x="2305" y="309"/>
                </a:lnTo>
                <a:cubicBezTo>
                  <a:pt x="2305" y="138"/>
                  <a:pt x="2168" y="0"/>
                  <a:pt x="1999" y="0"/>
                </a:cubicBezTo>
                <a:lnTo>
                  <a:pt x="0" y="0"/>
                </a:lnTo>
                <a:lnTo>
                  <a:pt x="0" y="80"/>
                </a:lnTo>
                <a:lnTo>
                  <a:pt x="1999" y="80"/>
                </a:lnTo>
                <a:lnTo>
                  <a:pt x="1999" y="80"/>
                </a:lnTo>
                <a:cubicBezTo>
                  <a:pt x="2123" y="80"/>
                  <a:pt x="2227" y="182"/>
                  <a:pt x="2227" y="309"/>
                </a:cubicBezTo>
                <a:lnTo>
                  <a:pt x="2227" y="309"/>
                </a:lnTo>
                <a:cubicBezTo>
                  <a:pt x="2227" y="436"/>
                  <a:pt x="2123" y="537"/>
                  <a:pt x="1999" y="537"/>
                </a:cubicBezTo>
                <a:lnTo>
                  <a:pt x="0" y="537"/>
                </a:lnTo>
                <a:lnTo>
                  <a:pt x="0" y="6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0" name="Freeform 284">
            <a:extLst>
              <a:ext uri="{FF2B5EF4-FFF2-40B4-BE49-F238E27FC236}">
                <a16:creationId xmlns:a16="http://schemas.microsoft.com/office/drawing/2014/main" id="{EC6B368A-A957-7648-A301-FCD8722E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77" y="8783043"/>
            <a:ext cx="3603422" cy="24400"/>
          </a:xfrm>
          <a:custGeom>
            <a:avLst/>
            <a:gdLst>
              <a:gd name="T0" fmla="*/ 0 w 1953"/>
              <a:gd name="T1" fmla="*/ 13 h 14"/>
              <a:gd name="T2" fmla="*/ 1952 w 1953"/>
              <a:gd name="T3" fmla="*/ 6 h 14"/>
              <a:gd name="T4" fmla="*/ 1952 w 1953"/>
              <a:gd name="T5" fmla="*/ 0 h 14"/>
              <a:gd name="T6" fmla="*/ 0 w 1953"/>
              <a:gd name="T7" fmla="*/ 6 h 14"/>
              <a:gd name="T8" fmla="*/ 0 w 1953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3" h="14">
                <a:moveTo>
                  <a:pt x="0" y="13"/>
                </a:moveTo>
                <a:lnTo>
                  <a:pt x="1952" y="6"/>
                </a:lnTo>
                <a:lnTo>
                  <a:pt x="1952" y="0"/>
                </a:lnTo>
                <a:lnTo>
                  <a:pt x="0" y="6"/>
                </a:lnTo>
                <a:lnTo>
                  <a:pt x="0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1" name="Freeform 285">
            <a:extLst>
              <a:ext uri="{FF2B5EF4-FFF2-40B4-BE49-F238E27FC236}">
                <a16:creationId xmlns:a16="http://schemas.microsoft.com/office/drawing/2014/main" id="{206207E7-14D4-B44A-9151-7A7AAFA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77" y="8839979"/>
            <a:ext cx="3603422" cy="24405"/>
          </a:xfrm>
          <a:custGeom>
            <a:avLst/>
            <a:gdLst>
              <a:gd name="T0" fmla="*/ 0 w 1953"/>
              <a:gd name="T1" fmla="*/ 13 h 14"/>
              <a:gd name="T2" fmla="*/ 1952 w 1953"/>
              <a:gd name="T3" fmla="*/ 6 h 14"/>
              <a:gd name="T4" fmla="*/ 1952 w 1953"/>
              <a:gd name="T5" fmla="*/ 0 h 14"/>
              <a:gd name="T6" fmla="*/ 0 w 1953"/>
              <a:gd name="T7" fmla="*/ 6 h 14"/>
              <a:gd name="T8" fmla="*/ 0 w 1953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3" h="14">
                <a:moveTo>
                  <a:pt x="0" y="13"/>
                </a:moveTo>
                <a:lnTo>
                  <a:pt x="1952" y="6"/>
                </a:lnTo>
                <a:lnTo>
                  <a:pt x="1952" y="0"/>
                </a:lnTo>
                <a:lnTo>
                  <a:pt x="0" y="6"/>
                </a:lnTo>
                <a:lnTo>
                  <a:pt x="0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2" name="Freeform 286">
            <a:extLst>
              <a:ext uri="{FF2B5EF4-FFF2-40B4-BE49-F238E27FC236}">
                <a16:creationId xmlns:a16="http://schemas.microsoft.com/office/drawing/2014/main" id="{91AE2E3E-4751-6946-BBBD-4FBDB711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77" y="9116540"/>
            <a:ext cx="3603422" cy="24405"/>
          </a:xfrm>
          <a:custGeom>
            <a:avLst/>
            <a:gdLst>
              <a:gd name="T0" fmla="*/ 0 w 1953"/>
              <a:gd name="T1" fmla="*/ 13 h 14"/>
              <a:gd name="T2" fmla="*/ 1952 w 1953"/>
              <a:gd name="T3" fmla="*/ 6 h 14"/>
              <a:gd name="T4" fmla="*/ 1952 w 1953"/>
              <a:gd name="T5" fmla="*/ 0 h 14"/>
              <a:gd name="T6" fmla="*/ 0 w 1953"/>
              <a:gd name="T7" fmla="*/ 6 h 14"/>
              <a:gd name="T8" fmla="*/ 0 w 1953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3" h="14">
                <a:moveTo>
                  <a:pt x="0" y="13"/>
                </a:moveTo>
                <a:lnTo>
                  <a:pt x="1952" y="6"/>
                </a:lnTo>
                <a:lnTo>
                  <a:pt x="1952" y="0"/>
                </a:lnTo>
                <a:lnTo>
                  <a:pt x="0" y="6"/>
                </a:lnTo>
                <a:lnTo>
                  <a:pt x="0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3" name="Freeform 287">
            <a:extLst>
              <a:ext uri="{FF2B5EF4-FFF2-40B4-BE49-F238E27FC236}">
                <a16:creationId xmlns:a16="http://schemas.microsoft.com/office/drawing/2014/main" id="{7163E30D-6B10-894D-9072-819D7648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254" y="9132808"/>
            <a:ext cx="455512" cy="553122"/>
          </a:xfrm>
          <a:custGeom>
            <a:avLst/>
            <a:gdLst>
              <a:gd name="T0" fmla="*/ 0 w 245"/>
              <a:gd name="T1" fmla="*/ 298 h 299"/>
              <a:gd name="T2" fmla="*/ 121 w 245"/>
              <a:gd name="T3" fmla="*/ 241 h 299"/>
              <a:gd name="T4" fmla="*/ 244 w 245"/>
              <a:gd name="T5" fmla="*/ 298 h 299"/>
              <a:gd name="T6" fmla="*/ 244 w 245"/>
              <a:gd name="T7" fmla="*/ 0 h 299"/>
              <a:gd name="T8" fmla="*/ 0 w 245"/>
              <a:gd name="T9" fmla="*/ 0 h 299"/>
              <a:gd name="T10" fmla="*/ 0 w 245"/>
              <a:gd name="T1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" h="299">
                <a:moveTo>
                  <a:pt x="0" y="298"/>
                </a:moveTo>
                <a:lnTo>
                  <a:pt x="121" y="241"/>
                </a:lnTo>
                <a:lnTo>
                  <a:pt x="244" y="298"/>
                </a:lnTo>
                <a:lnTo>
                  <a:pt x="244" y="0"/>
                </a:lnTo>
                <a:lnTo>
                  <a:pt x="0" y="0"/>
                </a:lnTo>
                <a:lnTo>
                  <a:pt x="0" y="298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4" name="Freeform 288">
            <a:extLst>
              <a:ext uri="{FF2B5EF4-FFF2-40B4-BE49-F238E27FC236}">
                <a16:creationId xmlns:a16="http://schemas.microsoft.com/office/drawing/2014/main" id="{D5DE0AC9-E1A5-724F-A47D-1B34F5FF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59" y="9132809"/>
            <a:ext cx="447375" cy="520585"/>
          </a:xfrm>
          <a:custGeom>
            <a:avLst/>
            <a:gdLst>
              <a:gd name="T0" fmla="*/ 0 w 243"/>
              <a:gd name="T1" fmla="*/ 283 h 284"/>
              <a:gd name="T2" fmla="*/ 121 w 243"/>
              <a:gd name="T3" fmla="*/ 224 h 284"/>
              <a:gd name="T4" fmla="*/ 242 w 243"/>
              <a:gd name="T5" fmla="*/ 283 h 284"/>
              <a:gd name="T6" fmla="*/ 242 w 243"/>
              <a:gd name="T7" fmla="*/ 0 h 284"/>
              <a:gd name="T8" fmla="*/ 0 w 243"/>
              <a:gd name="T9" fmla="*/ 0 h 284"/>
              <a:gd name="T10" fmla="*/ 0 w 243"/>
              <a:gd name="T11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3" h="284">
                <a:moveTo>
                  <a:pt x="0" y="283"/>
                </a:moveTo>
                <a:lnTo>
                  <a:pt x="121" y="224"/>
                </a:lnTo>
                <a:lnTo>
                  <a:pt x="242" y="283"/>
                </a:lnTo>
                <a:lnTo>
                  <a:pt x="242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95" name="Freeform 289">
            <a:extLst>
              <a:ext uri="{FF2B5EF4-FFF2-40B4-BE49-F238E27FC236}">
                <a16:creationId xmlns:a16="http://schemas.microsoft.com/office/drawing/2014/main" id="{0FD3101B-2AB7-E64E-893B-99DE9949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377" y="8522751"/>
            <a:ext cx="3603422" cy="24400"/>
          </a:xfrm>
          <a:custGeom>
            <a:avLst/>
            <a:gdLst>
              <a:gd name="T0" fmla="*/ 0 w 1953"/>
              <a:gd name="T1" fmla="*/ 13 h 14"/>
              <a:gd name="T2" fmla="*/ 1952 w 1953"/>
              <a:gd name="T3" fmla="*/ 7 h 14"/>
              <a:gd name="T4" fmla="*/ 1952 w 1953"/>
              <a:gd name="T5" fmla="*/ 0 h 14"/>
              <a:gd name="T6" fmla="*/ 0 w 1953"/>
              <a:gd name="T7" fmla="*/ 7 h 14"/>
              <a:gd name="T8" fmla="*/ 0 w 1953"/>
              <a:gd name="T9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3" h="14">
                <a:moveTo>
                  <a:pt x="0" y="13"/>
                </a:moveTo>
                <a:lnTo>
                  <a:pt x="1952" y="7"/>
                </a:lnTo>
                <a:lnTo>
                  <a:pt x="1952" y="0"/>
                </a:lnTo>
                <a:lnTo>
                  <a:pt x="0" y="7"/>
                </a:lnTo>
                <a:lnTo>
                  <a:pt x="0" y="13"/>
                </a:lnTo>
              </a:path>
            </a:pathLst>
          </a:cu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96" name="Freeform 290">
            <a:extLst>
              <a:ext uri="{FF2B5EF4-FFF2-40B4-BE49-F238E27FC236}">
                <a16:creationId xmlns:a16="http://schemas.microsoft.com/office/drawing/2014/main" id="{31743CA6-96C4-0F44-B6B4-AE6BA26D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277" y="7522249"/>
            <a:ext cx="699536" cy="333502"/>
          </a:xfrm>
          <a:custGeom>
            <a:avLst/>
            <a:gdLst>
              <a:gd name="T0" fmla="*/ 13 w 380"/>
              <a:gd name="T1" fmla="*/ 47 h 179"/>
              <a:gd name="T2" fmla="*/ 13 w 380"/>
              <a:gd name="T3" fmla="*/ 47 h 179"/>
              <a:gd name="T4" fmla="*/ 47 w 380"/>
              <a:gd name="T5" fmla="*/ 5 h 179"/>
              <a:gd name="T6" fmla="*/ 47 w 380"/>
              <a:gd name="T7" fmla="*/ 5 h 179"/>
              <a:gd name="T8" fmla="*/ 72 w 380"/>
              <a:gd name="T9" fmla="*/ 0 h 179"/>
              <a:gd name="T10" fmla="*/ 72 w 380"/>
              <a:gd name="T11" fmla="*/ 0 h 179"/>
              <a:gd name="T12" fmla="*/ 134 w 380"/>
              <a:gd name="T13" fmla="*/ 11 h 179"/>
              <a:gd name="T14" fmla="*/ 134 w 380"/>
              <a:gd name="T15" fmla="*/ 11 h 179"/>
              <a:gd name="T16" fmla="*/ 153 w 380"/>
              <a:gd name="T17" fmla="*/ 26 h 179"/>
              <a:gd name="T18" fmla="*/ 153 w 380"/>
              <a:gd name="T19" fmla="*/ 26 h 179"/>
              <a:gd name="T20" fmla="*/ 240 w 380"/>
              <a:gd name="T21" fmla="*/ 32 h 179"/>
              <a:gd name="T22" fmla="*/ 240 w 380"/>
              <a:gd name="T23" fmla="*/ 32 h 179"/>
              <a:gd name="T24" fmla="*/ 335 w 380"/>
              <a:gd name="T25" fmla="*/ 70 h 179"/>
              <a:gd name="T26" fmla="*/ 335 w 380"/>
              <a:gd name="T27" fmla="*/ 70 h 179"/>
              <a:gd name="T28" fmla="*/ 379 w 380"/>
              <a:gd name="T29" fmla="*/ 123 h 179"/>
              <a:gd name="T30" fmla="*/ 379 w 380"/>
              <a:gd name="T31" fmla="*/ 123 h 179"/>
              <a:gd name="T32" fmla="*/ 341 w 380"/>
              <a:gd name="T33" fmla="*/ 170 h 179"/>
              <a:gd name="T34" fmla="*/ 341 w 380"/>
              <a:gd name="T35" fmla="*/ 170 h 179"/>
              <a:gd name="T36" fmla="*/ 276 w 380"/>
              <a:gd name="T37" fmla="*/ 172 h 179"/>
              <a:gd name="T38" fmla="*/ 138 w 380"/>
              <a:gd name="T39" fmla="*/ 157 h 179"/>
              <a:gd name="T40" fmla="*/ 138 w 380"/>
              <a:gd name="T41" fmla="*/ 157 h 179"/>
              <a:gd name="T42" fmla="*/ 98 w 380"/>
              <a:gd name="T43" fmla="*/ 146 h 179"/>
              <a:gd name="T44" fmla="*/ 98 w 380"/>
              <a:gd name="T45" fmla="*/ 146 h 179"/>
              <a:gd name="T46" fmla="*/ 62 w 380"/>
              <a:gd name="T47" fmla="*/ 89 h 179"/>
              <a:gd name="T48" fmla="*/ 62 w 380"/>
              <a:gd name="T49" fmla="*/ 89 h 179"/>
              <a:gd name="T50" fmla="*/ 13 w 380"/>
              <a:gd name="T51" fmla="*/ 4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0" h="179">
                <a:moveTo>
                  <a:pt x="13" y="47"/>
                </a:moveTo>
                <a:lnTo>
                  <a:pt x="13" y="47"/>
                </a:lnTo>
                <a:cubicBezTo>
                  <a:pt x="20" y="30"/>
                  <a:pt x="28" y="11"/>
                  <a:pt x="47" y="5"/>
                </a:cubicBezTo>
                <a:lnTo>
                  <a:pt x="47" y="5"/>
                </a:lnTo>
                <a:cubicBezTo>
                  <a:pt x="53" y="0"/>
                  <a:pt x="62" y="0"/>
                  <a:pt x="72" y="0"/>
                </a:cubicBezTo>
                <a:lnTo>
                  <a:pt x="72" y="0"/>
                </a:lnTo>
                <a:cubicBezTo>
                  <a:pt x="94" y="0"/>
                  <a:pt x="117" y="0"/>
                  <a:pt x="134" y="11"/>
                </a:cubicBezTo>
                <a:lnTo>
                  <a:pt x="134" y="11"/>
                </a:lnTo>
                <a:cubicBezTo>
                  <a:pt x="140" y="15"/>
                  <a:pt x="147" y="22"/>
                  <a:pt x="153" y="26"/>
                </a:cubicBezTo>
                <a:lnTo>
                  <a:pt x="153" y="26"/>
                </a:lnTo>
                <a:cubicBezTo>
                  <a:pt x="178" y="41"/>
                  <a:pt x="210" y="30"/>
                  <a:pt x="240" y="32"/>
                </a:cubicBezTo>
                <a:lnTo>
                  <a:pt x="240" y="32"/>
                </a:lnTo>
                <a:cubicBezTo>
                  <a:pt x="274" y="34"/>
                  <a:pt x="305" y="53"/>
                  <a:pt x="335" y="70"/>
                </a:cubicBezTo>
                <a:lnTo>
                  <a:pt x="335" y="70"/>
                </a:lnTo>
                <a:cubicBezTo>
                  <a:pt x="354" y="83"/>
                  <a:pt x="377" y="100"/>
                  <a:pt x="379" y="123"/>
                </a:cubicBezTo>
                <a:lnTo>
                  <a:pt x="379" y="123"/>
                </a:lnTo>
                <a:cubicBezTo>
                  <a:pt x="379" y="144"/>
                  <a:pt x="362" y="163"/>
                  <a:pt x="341" y="170"/>
                </a:cubicBezTo>
                <a:lnTo>
                  <a:pt x="341" y="170"/>
                </a:lnTo>
                <a:cubicBezTo>
                  <a:pt x="320" y="178"/>
                  <a:pt x="297" y="176"/>
                  <a:pt x="276" y="172"/>
                </a:cubicBezTo>
                <a:lnTo>
                  <a:pt x="138" y="157"/>
                </a:lnTo>
                <a:lnTo>
                  <a:pt x="138" y="157"/>
                </a:lnTo>
                <a:cubicBezTo>
                  <a:pt x="123" y="157"/>
                  <a:pt x="108" y="155"/>
                  <a:pt x="98" y="146"/>
                </a:cubicBezTo>
                <a:lnTo>
                  <a:pt x="98" y="146"/>
                </a:lnTo>
                <a:cubicBezTo>
                  <a:pt x="81" y="132"/>
                  <a:pt x="79" y="104"/>
                  <a:pt x="62" y="89"/>
                </a:cubicBezTo>
                <a:lnTo>
                  <a:pt x="62" y="89"/>
                </a:lnTo>
                <a:cubicBezTo>
                  <a:pt x="43" y="74"/>
                  <a:pt x="0" y="81"/>
                  <a:pt x="13" y="47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7" name="Freeform 291">
            <a:extLst>
              <a:ext uri="{FF2B5EF4-FFF2-40B4-BE49-F238E27FC236}">
                <a16:creationId xmlns:a16="http://schemas.microsoft.com/office/drawing/2014/main" id="{10515D3B-A8B7-BC44-84A4-36BB3FBF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214" y="7611727"/>
            <a:ext cx="292829" cy="219619"/>
          </a:xfrm>
          <a:custGeom>
            <a:avLst/>
            <a:gdLst>
              <a:gd name="T0" fmla="*/ 138 w 160"/>
              <a:gd name="T1" fmla="*/ 112 h 120"/>
              <a:gd name="T2" fmla="*/ 138 w 160"/>
              <a:gd name="T3" fmla="*/ 112 h 120"/>
              <a:gd name="T4" fmla="*/ 148 w 160"/>
              <a:gd name="T5" fmla="*/ 110 h 120"/>
              <a:gd name="T6" fmla="*/ 148 w 160"/>
              <a:gd name="T7" fmla="*/ 110 h 120"/>
              <a:gd name="T8" fmla="*/ 155 w 160"/>
              <a:gd name="T9" fmla="*/ 100 h 120"/>
              <a:gd name="T10" fmla="*/ 155 w 160"/>
              <a:gd name="T11" fmla="*/ 100 h 120"/>
              <a:gd name="T12" fmla="*/ 127 w 160"/>
              <a:gd name="T13" fmla="*/ 28 h 120"/>
              <a:gd name="T14" fmla="*/ 127 w 160"/>
              <a:gd name="T15" fmla="*/ 28 h 120"/>
              <a:gd name="T16" fmla="*/ 55 w 160"/>
              <a:gd name="T17" fmla="*/ 2 h 120"/>
              <a:gd name="T18" fmla="*/ 55 w 160"/>
              <a:gd name="T19" fmla="*/ 2 h 120"/>
              <a:gd name="T20" fmla="*/ 9 w 160"/>
              <a:gd name="T21" fmla="*/ 19 h 120"/>
              <a:gd name="T22" fmla="*/ 9 w 160"/>
              <a:gd name="T23" fmla="*/ 19 h 120"/>
              <a:gd name="T24" fmla="*/ 15 w 160"/>
              <a:gd name="T25" fmla="*/ 64 h 120"/>
              <a:gd name="T26" fmla="*/ 15 w 160"/>
              <a:gd name="T27" fmla="*/ 64 h 120"/>
              <a:gd name="T28" fmla="*/ 55 w 160"/>
              <a:gd name="T29" fmla="*/ 89 h 120"/>
              <a:gd name="T30" fmla="*/ 55 w 160"/>
              <a:gd name="T31" fmla="*/ 89 h 120"/>
              <a:gd name="T32" fmla="*/ 138 w 160"/>
              <a:gd name="T33" fmla="*/ 1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120">
                <a:moveTo>
                  <a:pt x="138" y="112"/>
                </a:moveTo>
                <a:lnTo>
                  <a:pt x="138" y="112"/>
                </a:lnTo>
                <a:cubicBezTo>
                  <a:pt x="142" y="112"/>
                  <a:pt x="146" y="112"/>
                  <a:pt x="148" y="110"/>
                </a:cubicBezTo>
                <a:lnTo>
                  <a:pt x="148" y="110"/>
                </a:lnTo>
                <a:cubicBezTo>
                  <a:pt x="153" y="108"/>
                  <a:pt x="153" y="104"/>
                  <a:pt x="155" y="100"/>
                </a:cubicBezTo>
                <a:lnTo>
                  <a:pt x="155" y="100"/>
                </a:lnTo>
                <a:cubicBezTo>
                  <a:pt x="159" y="74"/>
                  <a:pt x="148" y="45"/>
                  <a:pt x="127" y="28"/>
                </a:cubicBezTo>
                <a:lnTo>
                  <a:pt x="127" y="28"/>
                </a:lnTo>
                <a:cubicBezTo>
                  <a:pt x="108" y="11"/>
                  <a:pt x="81" y="2"/>
                  <a:pt x="55" y="2"/>
                </a:cubicBezTo>
                <a:lnTo>
                  <a:pt x="55" y="2"/>
                </a:lnTo>
                <a:cubicBezTo>
                  <a:pt x="36" y="0"/>
                  <a:pt x="17" y="4"/>
                  <a:pt x="9" y="19"/>
                </a:cubicBezTo>
                <a:lnTo>
                  <a:pt x="9" y="19"/>
                </a:lnTo>
                <a:cubicBezTo>
                  <a:pt x="0" y="34"/>
                  <a:pt x="4" y="51"/>
                  <a:pt x="15" y="64"/>
                </a:cubicBezTo>
                <a:lnTo>
                  <a:pt x="15" y="64"/>
                </a:lnTo>
                <a:cubicBezTo>
                  <a:pt x="26" y="76"/>
                  <a:pt x="40" y="83"/>
                  <a:pt x="55" y="89"/>
                </a:cubicBezTo>
                <a:lnTo>
                  <a:pt x="55" y="89"/>
                </a:lnTo>
                <a:cubicBezTo>
                  <a:pt x="91" y="106"/>
                  <a:pt x="98" y="119"/>
                  <a:pt x="138" y="112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8" name="Freeform 292">
            <a:extLst>
              <a:ext uri="{FF2B5EF4-FFF2-40B4-BE49-F238E27FC236}">
                <a16:creationId xmlns:a16="http://schemas.microsoft.com/office/drawing/2014/main" id="{976D7728-27BE-2544-A591-688FE692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848" y="7294493"/>
            <a:ext cx="374170" cy="512453"/>
          </a:xfrm>
          <a:custGeom>
            <a:avLst/>
            <a:gdLst>
              <a:gd name="T0" fmla="*/ 187 w 205"/>
              <a:gd name="T1" fmla="*/ 198 h 276"/>
              <a:gd name="T2" fmla="*/ 187 w 205"/>
              <a:gd name="T3" fmla="*/ 198 h 276"/>
              <a:gd name="T4" fmla="*/ 199 w 205"/>
              <a:gd name="T5" fmla="*/ 237 h 276"/>
              <a:gd name="T6" fmla="*/ 199 w 205"/>
              <a:gd name="T7" fmla="*/ 237 h 276"/>
              <a:gd name="T8" fmla="*/ 187 w 205"/>
              <a:gd name="T9" fmla="*/ 251 h 276"/>
              <a:gd name="T10" fmla="*/ 187 w 205"/>
              <a:gd name="T11" fmla="*/ 251 h 276"/>
              <a:gd name="T12" fmla="*/ 70 w 205"/>
              <a:gd name="T13" fmla="*/ 270 h 276"/>
              <a:gd name="T14" fmla="*/ 70 w 205"/>
              <a:gd name="T15" fmla="*/ 270 h 276"/>
              <a:gd name="T16" fmla="*/ 32 w 205"/>
              <a:gd name="T17" fmla="*/ 258 h 276"/>
              <a:gd name="T18" fmla="*/ 32 w 205"/>
              <a:gd name="T19" fmla="*/ 258 h 276"/>
              <a:gd name="T20" fmla="*/ 26 w 205"/>
              <a:gd name="T21" fmla="*/ 211 h 276"/>
              <a:gd name="T22" fmla="*/ 26 w 205"/>
              <a:gd name="T23" fmla="*/ 211 h 276"/>
              <a:gd name="T24" fmla="*/ 17 w 205"/>
              <a:gd name="T25" fmla="*/ 158 h 276"/>
              <a:gd name="T26" fmla="*/ 17 w 205"/>
              <a:gd name="T27" fmla="*/ 158 h 276"/>
              <a:gd name="T28" fmla="*/ 0 w 205"/>
              <a:gd name="T29" fmla="*/ 114 h 276"/>
              <a:gd name="T30" fmla="*/ 0 w 205"/>
              <a:gd name="T31" fmla="*/ 114 h 276"/>
              <a:gd name="T32" fmla="*/ 24 w 205"/>
              <a:gd name="T33" fmla="*/ 69 h 276"/>
              <a:gd name="T34" fmla="*/ 24 w 205"/>
              <a:gd name="T35" fmla="*/ 69 h 276"/>
              <a:gd name="T36" fmla="*/ 187 w 205"/>
              <a:gd name="T37" fmla="*/ 19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" h="276">
                <a:moveTo>
                  <a:pt x="187" y="198"/>
                </a:moveTo>
                <a:lnTo>
                  <a:pt x="187" y="198"/>
                </a:lnTo>
                <a:cubicBezTo>
                  <a:pt x="195" y="209"/>
                  <a:pt x="204" y="222"/>
                  <a:pt x="199" y="237"/>
                </a:cubicBezTo>
                <a:lnTo>
                  <a:pt x="199" y="237"/>
                </a:lnTo>
                <a:cubicBezTo>
                  <a:pt x="197" y="241"/>
                  <a:pt x="193" y="247"/>
                  <a:pt x="187" y="251"/>
                </a:cubicBezTo>
                <a:lnTo>
                  <a:pt x="187" y="251"/>
                </a:lnTo>
                <a:cubicBezTo>
                  <a:pt x="155" y="275"/>
                  <a:pt x="111" y="275"/>
                  <a:pt x="70" y="270"/>
                </a:cubicBezTo>
                <a:lnTo>
                  <a:pt x="70" y="270"/>
                </a:lnTo>
                <a:cubicBezTo>
                  <a:pt x="56" y="270"/>
                  <a:pt x="41" y="268"/>
                  <a:pt x="32" y="258"/>
                </a:cubicBezTo>
                <a:lnTo>
                  <a:pt x="32" y="258"/>
                </a:lnTo>
                <a:cubicBezTo>
                  <a:pt x="22" y="245"/>
                  <a:pt x="26" y="226"/>
                  <a:pt x="26" y="211"/>
                </a:cubicBezTo>
                <a:lnTo>
                  <a:pt x="26" y="211"/>
                </a:lnTo>
                <a:cubicBezTo>
                  <a:pt x="28" y="192"/>
                  <a:pt x="24" y="175"/>
                  <a:pt x="17" y="158"/>
                </a:cubicBezTo>
                <a:lnTo>
                  <a:pt x="17" y="158"/>
                </a:lnTo>
                <a:cubicBezTo>
                  <a:pt x="11" y="143"/>
                  <a:pt x="3" y="129"/>
                  <a:pt x="0" y="114"/>
                </a:cubicBezTo>
                <a:lnTo>
                  <a:pt x="0" y="114"/>
                </a:lnTo>
                <a:cubicBezTo>
                  <a:pt x="0" y="95"/>
                  <a:pt x="11" y="80"/>
                  <a:pt x="24" y="69"/>
                </a:cubicBezTo>
                <a:lnTo>
                  <a:pt x="24" y="69"/>
                </a:lnTo>
                <a:cubicBezTo>
                  <a:pt x="106" y="0"/>
                  <a:pt x="149" y="152"/>
                  <a:pt x="187" y="19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9" name="Freeform 293">
            <a:extLst>
              <a:ext uri="{FF2B5EF4-FFF2-40B4-BE49-F238E27FC236}">
                <a16:creationId xmlns:a16="http://schemas.microsoft.com/office/drawing/2014/main" id="{DFAE0B4E-34E8-DC47-9598-FCF48ADB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898" y="6350933"/>
            <a:ext cx="1789511" cy="1659365"/>
          </a:xfrm>
          <a:custGeom>
            <a:avLst/>
            <a:gdLst>
              <a:gd name="T0" fmla="*/ 809 w 971"/>
              <a:gd name="T1" fmla="*/ 659 h 901"/>
              <a:gd name="T2" fmla="*/ 809 w 971"/>
              <a:gd name="T3" fmla="*/ 659 h 901"/>
              <a:gd name="T4" fmla="*/ 620 w 971"/>
              <a:gd name="T5" fmla="*/ 263 h 901"/>
              <a:gd name="T6" fmla="*/ 620 w 971"/>
              <a:gd name="T7" fmla="*/ 263 h 901"/>
              <a:gd name="T8" fmla="*/ 398 w 971"/>
              <a:gd name="T9" fmla="*/ 648 h 901"/>
              <a:gd name="T10" fmla="*/ 398 w 971"/>
              <a:gd name="T11" fmla="*/ 648 h 901"/>
              <a:gd name="T12" fmla="*/ 498 w 971"/>
              <a:gd name="T13" fmla="*/ 673 h 901"/>
              <a:gd name="T14" fmla="*/ 498 w 971"/>
              <a:gd name="T15" fmla="*/ 673 h 901"/>
              <a:gd name="T16" fmla="*/ 534 w 971"/>
              <a:gd name="T17" fmla="*/ 692 h 901"/>
              <a:gd name="T18" fmla="*/ 534 w 971"/>
              <a:gd name="T19" fmla="*/ 692 h 901"/>
              <a:gd name="T20" fmla="*/ 589 w 971"/>
              <a:gd name="T21" fmla="*/ 703 h 901"/>
              <a:gd name="T22" fmla="*/ 589 w 971"/>
              <a:gd name="T23" fmla="*/ 703 h 901"/>
              <a:gd name="T24" fmla="*/ 641 w 971"/>
              <a:gd name="T25" fmla="*/ 686 h 901"/>
              <a:gd name="T26" fmla="*/ 641 w 971"/>
              <a:gd name="T27" fmla="*/ 686 h 901"/>
              <a:gd name="T28" fmla="*/ 726 w 971"/>
              <a:gd name="T29" fmla="*/ 711 h 901"/>
              <a:gd name="T30" fmla="*/ 726 w 971"/>
              <a:gd name="T31" fmla="*/ 711 h 901"/>
              <a:gd name="T32" fmla="*/ 760 w 971"/>
              <a:gd name="T33" fmla="*/ 790 h 901"/>
              <a:gd name="T34" fmla="*/ 760 w 971"/>
              <a:gd name="T35" fmla="*/ 790 h 901"/>
              <a:gd name="T36" fmla="*/ 749 w 971"/>
              <a:gd name="T37" fmla="*/ 809 h 901"/>
              <a:gd name="T38" fmla="*/ 749 w 971"/>
              <a:gd name="T39" fmla="*/ 809 h 901"/>
              <a:gd name="T40" fmla="*/ 728 w 971"/>
              <a:gd name="T41" fmla="*/ 817 h 901"/>
              <a:gd name="T42" fmla="*/ 728 w 971"/>
              <a:gd name="T43" fmla="*/ 817 h 901"/>
              <a:gd name="T44" fmla="*/ 684 w 971"/>
              <a:gd name="T45" fmla="*/ 843 h 901"/>
              <a:gd name="T46" fmla="*/ 684 w 971"/>
              <a:gd name="T47" fmla="*/ 843 h 901"/>
              <a:gd name="T48" fmla="*/ 455 w 971"/>
              <a:gd name="T49" fmla="*/ 898 h 901"/>
              <a:gd name="T50" fmla="*/ 455 w 971"/>
              <a:gd name="T51" fmla="*/ 898 h 901"/>
              <a:gd name="T52" fmla="*/ 220 w 971"/>
              <a:gd name="T53" fmla="*/ 851 h 901"/>
              <a:gd name="T54" fmla="*/ 220 w 971"/>
              <a:gd name="T55" fmla="*/ 851 h 901"/>
              <a:gd name="T56" fmla="*/ 57 w 971"/>
              <a:gd name="T57" fmla="*/ 760 h 901"/>
              <a:gd name="T58" fmla="*/ 57 w 971"/>
              <a:gd name="T59" fmla="*/ 760 h 901"/>
              <a:gd name="T60" fmla="*/ 0 w 971"/>
              <a:gd name="T61" fmla="*/ 608 h 901"/>
              <a:gd name="T62" fmla="*/ 0 w 971"/>
              <a:gd name="T63" fmla="*/ 608 h 901"/>
              <a:gd name="T64" fmla="*/ 309 w 971"/>
              <a:gd name="T65" fmla="*/ 290 h 901"/>
              <a:gd name="T66" fmla="*/ 309 w 971"/>
              <a:gd name="T67" fmla="*/ 290 h 901"/>
              <a:gd name="T68" fmla="*/ 379 w 971"/>
              <a:gd name="T69" fmla="*/ 259 h 901"/>
              <a:gd name="T70" fmla="*/ 379 w 971"/>
              <a:gd name="T71" fmla="*/ 259 h 901"/>
              <a:gd name="T72" fmla="*/ 502 w 971"/>
              <a:gd name="T73" fmla="*/ 91 h 901"/>
              <a:gd name="T74" fmla="*/ 502 w 971"/>
              <a:gd name="T75" fmla="*/ 91 h 901"/>
              <a:gd name="T76" fmla="*/ 593 w 971"/>
              <a:gd name="T77" fmla="*/ 15 h 901"/>
              <a:gd name="T78" fmla="*/ 593 w 971"/>
              <a:gd name="T79" fmla="*/ 15 h 901"/>
              <a:gd name="T80" fmla="*/ 739 w 971"/>
              <a:gd name="T81" fmla="*/ 96 h 901"/>
              <a:gd name="T82" fmla="*/ 739 w 971"/>
              <a:gd name="T83" fmla="*/ 96 h 901"/>
              <a:gd name="T84" fmla="*/ 855 w 971"/>
              <a:gd name="T85" fmla="*/ 324 h 901"/>
              <a:gd name="T86" fmla="*/ 855 w 971"/>
              <a:gd name="T87" fmla="*/ 324 h 901"/>
              <a:gd name="T88" fmla="*/ 950 w 971"/>
              <a:gd name="T89" fmla="*/ 555 h 901"/>
              <a:gd name="T90" fmla="*/ 950 w 971"/>
              <a:gd name="T91" fmla="*/ 555 h 901"/>
              <a:gd name="T92" fmla="*/ 915 w 971"/>
              <a:gd name="T93" fmla="*/ 627 h 901"/>
              <a:gd name="T94" fmla="*/ 915 w 971"/>
              <a:gd name="T95" fmla="*/ 627 h 901"/>
              <a:gd name="T96" fmla="*/ 809 w 971"/>
              <a:gd name="T97" fmla="*/ 65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71" h="901">
                <a:moveTo>
                  <a:pt x="809" y="659"/>
                </a:moveTo>
                <a:lnTo>
                  <a:pt x="809" y="659"/>
                </a:lnTo>
                <a:cubicBezTo>
                  <a:pt x="743" y="527"/>
                  <a:pt x="682" y="396"/>
                  <a:pt x="620" y="263"/>
                </a:cubicBezTo>
                <a:lnTo>
                  <a:pt x="620" y="263"/>
                </a:lnTo>
                <a:cubicBezTo>
                  <a:pt x="608" y="415"/>
                  <a:pt x="512" y="546"/>
                  <a:pt x="398" y="648"/>
                </a:cubicBezTo>
                <a:lnTo>
                  <a:pt x="398" y="648"/>
                </a:lnTo>
                <a:cubicBezTo>
                  <a:pt x="434" y="646"/>
                  <a:pt x="468" y="654"/>
                  <a:pt x="498" y="673"/>
                </a:cubicBezTo>
                <a:lnTo>
                  <a:pt x="498" y="673"/>
                </a:lnTo>
                <a:cubicBezTo>
                  <a:pt x="510" y="680"/>
                  <a:pt x="521" y="688"/>
                  <a:pt x="534" y="692"/>
                </a:cubicBezTo>
                <a:lnTo>
                  <a:pt x="534" y="692"/>
                </a:lnTo>
                <a:cubicBezTo>
                  <a:pt x="550" y="701"/>
                  <a:pt x="570" y="701"/>
                  <a:pt x="589" y="703"/>
                </a:cubicBezTo>
                <a:lnTo>
                  <a:pt x="589" y="703"/>
                </a:lnTo>
                <a:cubicBezTo>
                  <a:pt x="608" y="705"/>
                  <a:pt x="631" y="703"/>
                  <a:pt x="641" y="686"/>
                </a:cubicBezTo>
                <a:lnTo>
                  <a:pt x="641" y="686"/>
                </a:lnTo>
                <a:cubicBezTo>
                  <a:pt x="671" y="688"/>
                  <a:pt x="701" y="695"/>
                  <a:pt x="726" y="711"/>
                </a:cubicBezTo>
                <a:lnTo>
                  <a:pt x="726" y="711"/>
                </a:lnTo>
                <a:cubicBezTo>
                  <a:pt x="749" y="728"/>
                  <a:pt x="766" y="760"/>
                  <a:pt x="760" y="790"/>
                </a:cubicBezTo>
                <a:lnTo>
                  <a:pt x="760" y="790"/>
                </a:lnTo>
                <a:cubicBezTo>
                  <a:pt x="758" y="798"/>
                  <a:pt x="754" y="805"/>
                  <a:pt x="749" y="809"/>
                </a:cubicBezTo>
                <a:lnTo>
                  <a:pt x="749" y="809"/>
                </a:lnTo>
                <a:cubicBezTo>
                  <a:pt x="743" y="813"/>
                  <a:pt x="735" y="815"/>
                  <a:pt x="728" y="817"/>
                </a:cubicBezTo>
                <a:lnTo>
                  <a:pt x="728" y="817"/>
                </a:lnTo>
                <a:cubicBezTo>
                  <a:pt x="711" y="824"/>
                  <a:pt x="699" y="834"/>
                  <a:pt x="684" y="843"/>
                </a:cubicBezTo>
                <a:lnTo>
                  <a:pt x="684" y="843"/>
                </a:lnTo>
                <a:cubicBezTo>
                  <a:pt x="616" y="885"/>
                  <a:pt x="534" y="900"/>
                  <a:pt x="455" y="898"/>
                </a:cubicBezTo>
                <a:lnTo>
                  <a:pt x="455" y="898"/>
                </a:lnTo>
                <a:cubicBezTo>
                  <a:pt x="375" y="896"/>
                  <a:pt x="296" y="874"/>
                  <a:pt x="220" y="851"/>
                </a:cubicBezTo>
                <a:lnTo>
                  <a:pt x="220" y="851"/>
                </a:lnTo>
                <a:cubicBezTo>
                  <a:pt x="161" y="832"/>
                  <a:pt x="98" y="809"/>
                  <a:pt x="57" y="760"/>
                </a:cubicBezTo>
                <a:lnTo>
                  <a:pt x="57" y="760"/>
                </a:lnTo>
                <a:cubicBezTo>
                  <a:pt x="23" y="718"/>
                  <a:pt x="13" y="661"/>
                  <a:pt x="0" y="608"/>
                </a:cubicBezTo>
                <a:lnTo>
                  <a:pt x="0" y="608"/>
                </a:lnTo>
                <a:cubicBezTo>
                  <a:pt x="110" y="508"/>
                  <a:pt x="214" y="402"/>
                  <a:pt x="309" y="290"/>
                </a:cubicBezTo>
                <a:lnTo>
                  <a:pt x="309" y="290"/>
                </a:lnTo>
                <a:cubicBezTo>
                  <a:pt x="335" y="305"/>
                  <a:pt x="362" y="280"/>
                  <a:pt x="379" y="259"/>
                </a:cubicBezTo>
                <a:lnTo>
                  <a:pt x="379" y="259"/>
                </a:lnTo>
                <a:cubicBezTo>
                  <a:pt x="419" y="201"/>
                  <a:pt x="462" y="146"/>
                  <a:pt x="502" y="91"/>
                </a:cubicBezTo>
                <a:lnTo>
                  <a:pt x="502" y="91"/>
                </a:lnTo>
                <a:cubicBezTo>
                  <a:pt x="527" y="60"/>
                  <a:pt x="553" y="24"/>
                  <a:pt x="593" y="15"/>
                </a:cubicBezTo>
                <a:lnTo>
                  <a:pt x="593" y="15"/>
                </a:lnTo>
                <a:cubicBezTo>
                  <a:pt x="650" y="0"/>
                  <a:pt x="705" y="47"/>
                  <a:pt x="739" y="96"/>
                </a:cubicBezTo>
                <a:lnTo>
                  <a:pt x="739" y="96"/>
                </a:lnTo>
                <a:cubicBezTo>
                  <a:pt x="790" y="165"/>
                  <a:pt x="823" y="244"/>
                  <a:pt x="855" y="324"/>
                </a:cubicBezTo>
                <a:lnTo>
                  <a:pt x="855" y="324"/>
                </a:lnTo>
                <a:cubicBezTo>
                  <a:pt x="887" y="400"/>
                  <a:pt x="919" y="477"/>
                  <a:pt x="950" y="555"/>
                </a:cubicBezTo>
                <a:lnTo>
                  <a:pt x="950" y="555"/>
                </a:lnTo>
                <a:cubicBezTo>
                  <a:pt x="970" y="601"/>
                  <a:pt x="961" y="606"/>
                  <a:pt x="915" y="627"/>
                </a:cubicBezTo>
                <a:lnTo>
                  <a:pt x="915" y="627"/>
                </a:lnTo>
                <a:cubicBezTo>
                  <a:pt x="883" y="644"/>
                  <a:pt x="845" y="654"/>
                  <a:pt x="809" y="659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0" name="Freeform 294">
            <a:extLst>
              <a:ext uri="{FF2B5EF4-FFF2-40B4-BE49-F238E27FC236}">
                <a16:creationId xmlns:a16="http://schemas.microsoft.com/office/drawing/2014/main" id="{09A795AC-5833-3C4E-8DAA-4C08C1850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986" y="7660532"/>
            <a:ext cx="626326" cy="284692"/>
          </a:xfrm>
          <a:custGeom>
            <a:avLst/>
            <a:gdLst>
              <a:gd name="T0" fmla="*/ 288 w 340"/>
              <a:gd name="T1" fmla="*/ 133 h 153"/>
              <a:gd name="T2" fmla="*/ 288 w 340"/>
              <a:gd name="T3" fmla="*/ 133 h 153"/>
              <a:gd name="T4" fmla="*/ 243 w 340"/>
              <a:gd name="T5" fmla="*/ 146 h 153"/>
              <a:gd name="T6" fmla="*/ 243 w 340"/>
              <a:gd name="T7" fmla="*/ 146 h 153"/>
              <a:gd name="T8" fmla="*/ 172 w 340"/>
              <a:gd name="T9" fmla="*/ 152 h 153"/>
              <a:gd name="T10" fmla="*/ 172 w 340"/>
              <a:gd name="T11" fmla="*/ 152 h 153"/>
              <a:gd name="T12" fmla="*/ 157 w 340"/>
              <a:gd name="T13" fmla="*/ 150 h 153"/>
              <a:gd name="T14" fmla="*/ 157 w 340"/>
              <a:gd name="T15" fmla="*/ 150 h 153"/>
              <a:gd name="T16" fmla="*/ 155 w 340"/>
              <a:gd name="T17" fmla="*/ 137 h 153"/>
              <a:gd name="T18" fmla="*/ 155 w 340"/>
              <a:gd name="T19" fmla="*/ 137 h 153"/>
              <a:gd name="T20" fmla="*/ 68 w 340"/>
              <a:gd name="T21" fmla="*/ 144 h 153"/>
              <a:gd name="T22" fmla="*/ 68 w 340"/>
              <a:gd name="T23" fmla="*/ 144 h 153"/>
              <a:gd name="T24" fmla="*/ 36 w 340"/>
              <a:gd name="T25" fmla="*/ 144 h 153"/>
              <a:gd name="T26" fmla="*/ 36 w 340"/>
              <a:gd name="T27" fmla="*/ 144 h 153"/>
              <a:gd name="T28" fmla="*/ 4 w 340"/>
              <a:gd name="T29" fmla="*/ 129 h 153"/>
              <a:gd name="T30" fmla="*/ 4 w 340"/>
              <a:gd name="T31" fmla="*/ 129 h 153"/>
              <a:gd name="T32" fmla="*/ 129 w 340"/>
              <a:gd name="T33" fmla="*/ 86 h 153"/>
              <a:gd name="T34" fmla="*/ 129 w 340"/>
              <a:gd name="T35" fmla="*/ 86 h 153"/>
              <a:gd name="T36" fmla="*/ 214 w 340"/>
              <a:gd name="T37" fmla="*/ 82 h 153"/>
              <a:gd name="T38" fmla="*/ 214 w 340"/>
              <a:gd name="T39" fmla="*/ 82 h 153"/>
              <a:gd name="T40" fmla="*/ 265 w 340"/>
              <a:gd name="T41" fmla="*/ 31 h 153"/>
              <a:gd name="T42" fmla="*/ 265 w 340"/>
              <a:gd name="T43" fmla="*/ 31 h 153"/>
              <a:gd name="T44" fmla="*/ 337 w 340"/>
              <a:gd name="T45" fmla="*/ 46 h 153"/>
              <a:gd name="T46" fmla="*/ 337 w 340"/>
              <a:gd name="T47" fmla="*/ 46 h 153"/>
              <a:gd name="T48" fmla="*/ 288 w 340"/>
              <a:gd name="T49" fmla="*/ 13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0" h="153">
                <a:moveTo>
                  <a:pt x="288" y="133"/>
                </a:moveTo>
                <a:lnTo>
                  <a:pt x="288" y="133"/>
                </a:lnTo>
                <a:cubicBezTo>
                  <a:pt x="275" y="141"/>
                  <a:pt x="260" y="144"/>
                  <a:pt x="243" y="146"/>
                </a:cubicBezTo>
                <a:lnTo>
                  <a:pt x="243" y="146"/>
                </a:lnTo>
                <a:cubicBezTo>
                  <a:pt x="220" y="148"/>
                  <a:pt x="195" y="150"/>
                  <a:pt x="172" y="152"/>
                </a:cubicBezTo>
                <a:lnTo>
                  <a:pt x="172" y="152"/>
                </a:lnTo>
                <a:cubicBezTo>
                  <a:pt x="165" y="152"/>
                  <a:pt x="161" y="152"/>
                  <a:pt x="157" y="150"/>
                </a:cubicBezTo>
                <a:lnTo>
                  <a:pt x="157" y="150"/>
                </a:lnTo>
                <a:cubicBezTo>
                  <a:pt x="152" y="148"/>
                  <a:pt x="150" y="141"/>
                  <a:pt x="155" y="137"/>
                </a:cubicBezTo>
                <a:lnTo>
                  <a:pt x="155" y="137"/>
                </a:lnTo>
                <a:cubicBezTo>
                  <a:pt x="125" y="139"/>
                  <a:pt x="97" y="141"/>
                  <a:pt x="68" y="144"/>
                </a:cubicBezTo>
                <a:lnTo>
                  <a:pt x="68" y="144"/>
                </a:lnTo>
                <a:cubicBezTo>
                  <a:pt x="57" y="144"/>
                  <a:pt x="47" y="146"/>
                  <a:pt x="36" y="144"/>
                </a:cubicBezTo>
                <a:lnTo>
                  <a:pt x="36" y="144"/>
                </a:lnTo>
                <a:cubicBezTo>
                  <a:pt x="23" y="141"/>
                  <a:pt x="0" y="139"/>
                  <a:pt x="4" y="129"/>
                </a:cubicBezTo>
                <a:lnTo>
                  <a:pt x="4" y="129"/>
                </a:lnTo>
                <a:cubicBezTo>
                  <a:pt x="15" y="99"/>
                  <a:pt x="85" y="91"/>
                  <a:pt x="129" y="86"/>
                </a:cubicBezTo>
                <a:lnTo>
                  <a:pt x="129" y="86"/>
                </a:lnTo>
                <a:cubicBezTo>
                  <a:pt x="157" y="84"/>
                  <a:pt x="186" y="86"/>
                  <a:pt x="214" y="82"/>
                </a:cubicBezTo>
                <a:lnTo>
                  <a:pt x="214" y="82"/>
                </a:lnTo>
                <a:cubicBezTo>
                  <a:pt x="241" y="76"/>
                  <a:pt x="252" y="57"/>
                  <a:pt x="265" y="31"/>
                </a:cubicBezTo>
                <a:lnTo>
                  <a:pt x="265" y="31"/>
                </a:lnTo>
                <a:cubicBezTo>
                  <a:pt x="282" y="0"/>
                  <a:pt x="339" y="10"/>
                  <a:pt x="337" y="46"/>
                </a:cubicBezTo>
                <a:lnTo>
                  <a:pt x="337" y="46"/>
                </a:lnTo>
                <a:cubicBezTo>
                  <a:pt x="335" y="69"/>
                  <a:pt x="305" y="120"/>
                  <a:pt x="288" y="13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1" name="Freeform 295">
            <a:extLst>
              <a:ext uri="{FF2B5EF4-FFF2-40B4-BE49-F238E27FC236}">
                <a16:creationId xmlns:a16="http://schemas.microsoft.com/office/drawing/2014/main" id="{A567F306-FD8A-764C-A533-9D466EF7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482" y="6708835"/>
            <a:ext cx="300966" cy="675136"/>
          </a:xfrm>
          <a:custGeom>
            <a:avLst/>
            <a:gdLst>
              <a:gd name="T0" fmla="*/ 156 w 164"/>
              <a:gd name="T1" fmla="*/ 212 h 367"/>
              <a:gd name="T2" fmla="*/ 156 w 164"/>
              <a:gd name="T3" fmla="*/ 212 h 367"/>
              <a:gd name="T4" fmla="*/ 161 w 164"/>
              <a:gd name="T5" fmla="*/ 248 h 367"/>
              <a:gd name="T6" fmla="*/ 161 w 164"/>
              <a:gd name="T7" fmla="*/ 248 h 367"/>
              <a:gd name="T8" fmla="*/ 131 w 164"/>
              <a:gd name="T9" fmla="*/ 305 h 367"/>
              <a:gd name="T10" fmla="*/ 131 w 164"/>
              <a:gd name="T11" fmla="*/ 305 h 367"/>
              <a:gd name="T12" fmla="*/ 114 w 164"/>
              <a:gd name="T13" fmla="*/ 326 h 367"/>
              <a:gd name="T14" fmla="*/ 114 w 164"/>
              <a:gd name="T15" fmla="*/ 326 h 367"/>
              <a:gd name="T16" fmla="*/ 72 w 164"/>
              <a:gd name="T17" fmla="*/ 362 h 367"/>
              <a:gd name="T18" fmla="*/ 72 w 164"/>
              <a:gd name="T19" fmla="*/ 362 h 367"/>
              <a:gd name="T20" fmla="*/ 65 w 164"/>
              <a:gd name="T21" fmla="*/ 364 h 367"/>
              <a:gd name="T22" fmla="*/ 65 w 164"/>
              <a:gd name="T23" fmla="*/ 364 h 367"/>
              <a:gd name="T24" fmla="*/ 57 w 164"/>
              <a:gd name="T25" fmla="*/ 360 h 367"/>
              <a:gd name="T26" fmla="*/ 57 w 164"/>
              <a:gd name="T27" fmla="*/ 360 h 367"/>
              <a:gd name="T28" fmla="*/ 27 w 164"/>
              <a:gd name="T29" fmla="*/ 254 h 367"/>
              <a:gd name="T30" fmla="*/ 27 w 164"/>
              <a:gd name="T31" fmla="*/ 254 h 367"/>
              <a:gd name="T32" fmla="*/ 15 w 164"/>
              <a:gd name="T33" fmla="*/ 290 h 367"/>
              <a:gd name="T34" fmla="*/ 15 w 164"/>
              <a:gd name="T35" fmla="*/ 290 h 367"/>
              <a:gd name="T36" fmla="*/ 6 w 164"/>
              <a:gd name="T37" fmla="*/ 292 h 367"/>
              <a:gd name="T38" fmla="*/ 6 w 164"/>
              <a:gd name="T39" fmla="*/ 292 h 367"/>
              <a:gd name="T40" fmla="*/ 0 w 164"/>
              <a:gd name="T41" fmla="*/ 282 h 367"/>
              <a:gd name="T42" fmla="*/ 0 w 164"/>
              <a:gd name="T43" fmla="*/ 282 h 367"/>
              <a:gd name="T44" fmla="*/ 31 w 164"/>
              <a:gd name="T45" fmla="*/ 85 h 367"/>
              <a:gd name="T46" fmla="*/ 31 w 164"/>
              <a:gd name="T47" fmla="*/ 85 h 367"/>
              <a:gd name="T48" fmla="*/ 44 w 164"/>
              <a:gd name="T49" fmla="*/ 38 h 367"/>
              <a:gd name="T50" fmla="*/ 44 w 164"/>
              <a:gd name="T51" fmla="*/ 38 h 367"/>
              <a:gd name="T52" fmla="*/ 70 w 164"/>
              <a:gd name="T53" fmla="*/ 2 h 367"/>
              <a:gd name="T54" fmla="*/ 70 w 164"/>
              <a:gd name="T55" fmla="*/ 2 h 367"/>
              <a:gd name="T56" fmla="*/ 99 w 164"/>
              <a:gd name="T57" fmla="*/ 17 h 367"/>
              <a:gd name="T58" fmla="*/ 99 w 164"/>
              <a:gd name="T59" fmla="*/ 17 h 367"/>
              <a:gd name="T60" fmla="*/ 156 w 164"/>
              <a:gd name="T61" fmla="*/ 212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" h="367">
                <a:moveTo>
                  <a:pt x="156" y="212"/>
                </a:moveTo>
                <a:lnTo>
                  <a:pt x="156" y="212"/>
                </a:lnTo>
                <a:cubicBezTo>
                  <a:pt x="161" y="225"/>
                  <a:pt x="163" y="235"/>
                  <a:pt x="161" y="248"/>
                </a:cubicBezTo>
                <a:lnTo>
                  <a:pt x="161" y="248"/>
                </a:lnTo>
                <a:cubicBezTo>
                  <a:pt x="158" y="269"/>
                  <a:pt x="146" y="288"/>
                  <a:pt x="131" y="305"/>
                </a:cubicBezTo>
                <a:lnTo>
                  <a:pt x="131" y="305"/>
                </a:lnTo>
                <a:cubicBezTo>
                  <a:pt x="125" y="313"/>
                  <a:pt x="120" y="320"/>
                  <a:pt x="114" y="326"/>
                </a:cubicBezTo>
                <a:lnTo>
                  <a:pt x="114" y="326"/>
                </a:lnTo>
                <a:cubicBezTo>
                  <a:pt x="101" y="341"/>
                  <a:pt x="86" y="352"/>
                  <a:pt x="72" y="362"/>
                </a:cubicBezTo>
                <a:lnTo>
                  <a:pt x="72" y="362"/>
                </a:lnTo>
                <a:cubicBezTo>
                  <a:pt x="70" y="364"/>
                  <a:pt x="67" y="364"/>
                  <a:pt x="65" y="364"/>
                </a:cubicBezTo>
                <a:lnTo>
                  <a:pt x="65" y="364"/>
                </a:lnTo>
                <a:cubicBezTo>
                  <a:pt x="63" y="366"/>
                  <a:pt x="59" y="362"/>
                  <a:pt x="57" y="360"/>
                </a:cubicBezTo>
                <a:lnTo>
                  <a:pt x="57" y="360"/>
                </a:lnTo>
                <a:cubicBezTo>
                  <a:pt x="34" y="330"/>
                  <a:pt x="42" y="288"/>
                  <a:pt x="27" y="254"/>
                </a:cubicBezTo>
                <a:lnTo>
                  <a:pt x="27" y="254"/>
                </a:lnTo>
                <a:cubicBezTo>
                  <a:pt x="31" y="267"/>
                  <a:pt x="25" y="282"/>
                  <a:pt x="15" y="290"/>
                </a:cubicBezTo>
                <a:lnTo>
                  <a:pt x="15" y="290"/>
                </a:lnTo>
                <a:cubicBezTo>
                  <a:pt x="12" y="292"/>
                  <a:pt x="8" y="294"/>
                  <a:pt x="6" y="292"/>
                </a:cubicBezTo>
                <a:lnTo>
                  <a:pt x="6" y="292"/>
                </a:lnTo>
                <a:cubicBezTo>
                  <a:pt x="0" y="292"/>
                  <a:pt x="0" y="286"/>
                  <a:pt x="0" y="282"/>
                </a:cubicBezTo>
                <a:lnTo>
                  <a:pt x="0" y="282"/>
                </a:lnTo>
                <a:cubicBezTo>
                  <a:pt x="0" y="214"/>
                  <a:pt x="17" y="148"/>
                  <a:pt x="31" y="85"/>
                </a:cubicBezTo>
                <a:lnTo>
                  <a:pt x="31" y="85"/>
                </a:lnTo>
                <a:cubicBezTo>
                  <a:pt x="36" y="68"/>
                  <a:pt x="40" y="53"/>
                  <a:pt x="44" y="38"/>
                </a:cubicBezTo>
                <a:lnTo>
                  <a:pt x="44" y="38"/>
                </a:lnTo>
                <a:cubicBezTo>
                  <a:pt x="48" y="23"/>
                  <a:pt x="55" y="4"/>
                  <a:pt x="70" y="2"/>
                </a:cubicBezTo>
                <a:lnTo>
                  <a:pt x="70" y="2"/>
                </a:lnTo>
                <a:cubicBezTo>
                  <a:pt x="80" y="0"/>
                  <a:pt x="91" y="9"/>
                  <a:pt x="99" y="17"/>
                </a:cubicBezTo>
                <a:lnTo>
                  <a:pt x="99" y="17"/>
                </a:lnTo>
                <a:cubicBezTo>
                  <a:pt x="139" y="64"/>
                  <a:pt x="144" y="155"/>
                  <a:pt x="156" y="212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2" name="Freeform 296">
            <a:extLst>
              <a:ext uri="{FF2B5EF4-FFF2-40B4-BE49-F238E27FC236}">
                <a16:creationId xmlns:a16="http://schemas.microsoft.com/office/drawing/2014/main" id="{C22D00D9-912F-9C46-9BCC-C8E8BC045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630" y="5952362"/>
            <a:ext cx="2196218" cy="1903389"/>
          </a:xfrm>
          <a:custGeom>
            <a:avLst/>
            <a:gdLst>
              <a:gd name="T0" fmla="*/ 1043 w 1190"/>
              <a:gd name="T1" fmla="*/ 496 h 1030"/>
              <a:gd name="T2" fmla="*/ 999 w 1190"/>
              <a:gd name="T3" fmla="*/ 271 h 1030"/>
              <a:gd name="T4" fmla="*/ 857 w 1190"/>
              <a:gd name="T5" fmla="*/ 276 h 1030"/>
              <a:gd name="T6" fmla="*/ 734 w 1190"/>
              <a:gd name="T7" fmla="*/ 335 h 1030"/>
              <a:gd name="T8" fmla="*/ 715 w 1190"/>
              <a:gd name="T9" fmla="*/ 403 h 1030"/>
              <a:gd name="T10" fmla="*/ 711 w 1190"/>
              <a:gd name="T11" fmla="*/ 491 h 1030"/>
              <a:gd name="T12" fmla="*/ 711 w 1190"/>
              <a:gd name="T13" fmla="*/ 521 h 1030"/>
              <a:gd name="T14" fmla="*/ 696 w 1190"/>
              <a:gd name="T15" fmla="*/ 551 h 1030"/>
              <a:gd name="T16" fmla="*/ 552 w 1190"/>
              <a:gd name="T17" fmla="*/ 752 h 1030"/>
              <a:gd name="T18" fmla="*/ 510 w 1190"/>
              <a:gd name="T19" fmla="*/ 809 h 1030"/>
              <a:gd name="T20" fmla="*/ 444 w 1190"/>
              <a:gd name="T21" fmla="*/ 900 h 1030"/>
              <a:gd name="T22" fmla="*/ 408 w 1190"/>
              <a:gd name="T23" fmla="*/ 942 h 1030"/>
              <a:gd name="T24" fmla="*/ 372 w 1190"/>
              <a:gd name="T25" fmla="*/ 938 h 1030"/>
              <a:gd name="T26" fmla="*/ 298 w 1190"/>
              <a:gd name="T27" fmla="*/ 875 h 1030"/>
              <a:gd name="T28" fmla="*/ 288 w 1190"/>
              <a:gd name="T29" fmla="*/ 796 h 1030"/>
              <a:gd name="T30" fmla="*/ 205 w 1190"/>
              <a:gd name="T31" fmla="*/ 599 h 1030"/>
              <a:gd name="T32" fmla="*/ 175 w 1190"/>
              <a:gd name="T33" fmla="*/ 820 h 1030"/>
              <a:gd name="T34" fmla="*/ 76 w 1190"/>
              <a:gd name="T35" fmla="*/ 1029 h 1030"/>
              <a:gd name="T36" fmla="*/ 0 w 1190"/>
              <a:gd name="T37" fmla="*/ 985 h 1030"/>
              <a:gd name="T38" fmla="*/ 23 w 1190"/>
              <a:gd name="T39" fmla="*/ 796 h 1030"/>
              <a:gd name="T40" fmla="*/ 65 w 1190"/>
              <a:gd name="T41" fmla="*/ 449 h 1030"/>
              <a:gd name="T42" fmla="*/ 46 w 1190"/>
              <a:gd name="T43" fmla="*/ 297 h 1030"/>
              <a:gd name="T44" fmla="*/ 84 w 1190"/>
              <a:gd name="T45" fmla="*/ 153 h 1030"/>
              <a:gd name="T46" fmla="*/ 112 w 1190"/>
              <a:gd name="T47" fmla="*/ 106 h 1030"/>
              <a:gd name="T48" fmla="*/ 154 w 1190"/>
              <a:gd name="T49" fmla="*/ 85 h 1030"/>
              <a:gd name="T50" fmla="*/ 290 w 1190"/>
              <a:gd name="T51" fmla="*/ 34 h 1030"/>
              <a:gd name="T52" fmla="*/ 324 w 1190"/>
              <a:gd name="T53" fmla="*/ 11 h 1030"/>
              <a:gd name="T54" fmla="*/ 357 w 1190"/>
              <a:gd name="T55" fmla="*/ 5 h 1030"/>
              <a:gd name="T56" fmla="*/ 614 w 1190"/>
              <a:gd name="T57" fmla="*/ 34 h 1030"/>
              <a:gd name="T58" fmla="*/ 785 w 1190"/>
              <a:gd name="T59" fmla="*/ 87 h 1030"/>
              <a:gd name="T60" fmla="*/ 1117 w 1190"/>
              <a:gd name="T61" fmla="*/ 134 h 1030"/>
              <a:gd name="T62" fmla="*/ 1181 w 1190"/>
              <a:gd name="T63" fmla="*/ 178 h 1030"/>
              <a:gd name="T64" fmla="*/ 1187 w 1190"/>
              <a:gd name="T65" fmla="*/ 221 h 1030"/>
              <a:gd name="T66" fmla="*/ 1172 w 1190"/>
              <a:gd name="T67" fmla="*/ 424 h 1030"/>
              <a:gd name="T68" fmla="*/ 1143 w 1190"/>
              <a:gd name="T69" fmla="*/ 49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90" h="1030">
                <a:moveTo>
                  <a:pt x="1043" y="496"/>
                </a:moveTo>
                <a:lnTo>
                  <a:pt x="1043" y="496"/>
                </a:lnTo>
                <a:cubicBezTo>
                  <a:pt x="1039" y="419"/>
                  <a:pt x="1024" y="343"/>
                  <a:pt x="999" y="271"/>
                </a:cubicBezTo>
                <a:lnTo>
                  <a:pt x="999" y="271"/>
                </a:lnTo>
                <a:cubicBezTo>
                  <a:pt x="952" y="282"/>
                  <a:pt x="904" y="273"/>
                  <a:pt x="857" y="276"/>
                </a:cubicBezTo>
                <a:lnTo>
                  <a:pt x="857" y="276"/>
                </a:lnTo>
                <a:cubicBezTo>
                  <a:pt x="810" y="278"/>
                  <a:pt x="757" y="292"/>
                  <a:pt x="734" y="335"/>
                </a:cubicBezTo>
                <a:lnTo>
                  <a:pt x="734" y="335"/>
                </a:lnTo>
                <a:cubicBezTo>
                  <a:pt x="721" y="354"/>
                  <a:pt x="717" y="379"/>
                  <a:pt x="715" y="403"/>
                </a:cubicBezTo>
                <a:lnTo>
                  <a:pt x="715" y="403"/>
                </a:lnTo>
                <a:cubicBezTo>
                  <a:pt x="711" y="432"/>
                  <a:pt x="707" y="462"/>
                  <a:pt x="711" y="491"/>
                </a:cubicBezTo>
                <a:lnTo>
                  <a:pt x="711" y="491"/>
                </a:lnTo>
                <a:cubicBezTo>
                  <a:pt x="711" y="502"/>
                  <a:pt x="713" y="513"/>
                  <a:pt x="711" y="521"/>
                </a:cubicBezTo>
                <a:lnTo>
                  <a:pt x="711" y="521"/>
                </a:lnTo>
                <a:cubicBezTo>
                  <a:pt x="709" y="532"/>
                  <a:pt x="702" y="542"/>
                  <a:pt x="696" y="551"/>
                </a:cubicBezTo>
                <a:lnTo>
                  <a:pt x="696" y="551"/>
                </a:lnTo>
                <a:cubicBezTo>
                  <a:pt x="650" y="618"/>
                  <a:pt x="601" y="684"/>
                  <a:pt x="552" y="752"/>
                </a:cubicBezTo>
                <a:lnTo>
                  <a:pt x="552" y="752"/>
                </a:lnTo>
                <a:cubicBezTo>
                  <a:pt x="537" y="771"/>
                  <a:pt x="523" y="790"/>
                  <a:pt x="510" y="809"/>
                </a:cubicBezTo>
                <a:lnTo>
                  <a:pt x="510" y="809"/>
                </a:lnTo>
                <a:cubicBezTo>
                  <a:pt x="489" y="841"/>
                  <a:pt x="465" y="870"/>
                  <a:pt x="444" y="900"/>
                </a:cubicBezTo>
                <a:lnTo>
                  <a:pt x="444" y="900"/>
                </a:lnTo>
                <a:cubicBezTo>
                  <a:pt x="438" y="908"/>
                  <a:pt x="419" y="940"/>
                  <a:pt x="408" y="942"/>
                </a:cubicBezTo>
                <a:lnTo>
                  <a:pt x="408" y="942"/>
                </a:lnTo>
                <a:cubicBezTo>
                  <a:pt x="402" y="944"/>
                  <a:pt x="379" y="940"/>
                  <a:pt x="372" y="938"/>
                </a:cubicBezTo>
                <a:lnTo>
                  <a:pt x="372" y="938"/>
                </a:lnTo>
                <a:cubicBezTo>
                  <a:pt x="334" y="934"/>
                  <a:pt x="317" y="911"/>
                  <a:pt x="298" y="875"/>
                </a:cubicBezTo>
                <a:lnTo>
                  <a:pt x="298" y="875"/>
                </a:lnTo>
                <a:cubicBezTo>
                  <a:pt x="285" y="851"/>
                  <a:pt x="292" y="824"/>
                  <a:pt x="288" y="796"/>
                </a:cubicBezTo>
                <a:lnTo>
                  <a:pt x="288" y="796"/>
                </a:lnTo>
                <a:cubicBezTo>
                  <a:pt x="279" y="726"/>
                  <a:pt x="216" y="671"/>
                  <a:pt x="205" y="599"/>
                </a:cubicBezTo>
                <a:lnTo>
                  <a:pt x="205" y="599"/>
                </a:lnTo>
                <a:cubicBezTo>
                  <a:pt x="203" y="673"/>
                  <a:pt x="199" y="750"/>
                  <a:pt x="175" y="820"/>
                </a:cubicBezTo>
                <a:lnTo>
                  <a:pt x="175" y="820"/>
                </a:lnTo>
                <a:cubicBezTo>
                  <a:pt x="152" y="892"/>
                  <a:pt x="118" y="968"/>
                  <a:pt x="76" y="1029"/>
                </a:cubicBezTo>
                <a:lnTo>
                  <a:pt x="76" y="1029"/>
                </a:lnTo>
                <a:cubicBezTo>
                  <a:pt x="63" y="1016"/>
                  <a:pt x="19" y="985"/>
                  <a:pt x="0" y="985"/>
                </a:cubicBezTo>
                <a:lnTo>
                  <a:pt x="0" y="985"/>
                </a:lnTo>
                <a:cubicBezTo>
                  <a:pt x="15" y="921"/>
                  <a:pt x="19" y="864"/>
                  <a:pt x="23" y="796"/>
                </a:cubicBezTo>
                <a:lnTo>
                  <a:pt x="23" y="796"/>
                </a:lnTo>
                <a:cubicBezTo>
                  <a:pt x="27" y="680"/>
                  <a:pt x="76" y="566"/>
                  <a:pt x="65" y="449"/>
                </a:cubicBezTo>
                <a:lnTo>
                  <a:pt x="65" y="449"/>
                </a:lnTo>
                <a:cubicBezTo>
                  <a:pt x="59" y="398"/>
                  <a:pt x="44" y="348"/>
                  <a:pt x="46" y="297"/>
                </a:cubicBezTo>
                <a:lnTo>
                  <a:pt x="46" y="297"/>
                </a:lnTo>
                <a:cubicBezTo>
                  <a:pt x="48" y="246"/>
                  <a:pt x="65" y="199"/>
                  <a:pt x="84" y="153"/>
                </a:cubicBezTo>
                <a:lnTo>
                  <a:pt x="84" y="153"/>
                </a:lnTo>
                <a:cubicBezTo>
                  <a:pt x="91" y="136"/>
                  <a:pt x="97" y="119"/>
                  <a:pt x="112" y="106"/>
                </a:cubicBezTo>
                <a:lnTo>
                  <a:pt x="112" y="106"/>
                </a:lnTo>
                <a:cubicBezTo>
                  <a:pt x="122" y="96"/>
                  <a:pt x="139" y="89"/>
                  <a:pt x="154" y="85"/>
                </a:cubicBezTo>
                <a:lnTo>
                  <a:pt x="154" y="85"/>
                </a:lnTo>
                <a:cubicBezTo>
                  <a:pt x="201" y="72"/>
                  <a:pt x="252" y="64"/>
                  <a:pt x="290" y="34"/>
                </a:cubicBezTo>
                <a:lnTo>
                  <a:pt x="290" y="34"/>
                </a:lnTo>
                <a:cubicBezTo>
                  <a:pt x="300" y="26"/>
                  <a:pt x="311" y="15"/>
                  <a:pt x="324" y="11"/>
                </a:cubicBezTo>
                <a:lnTo>
                  <a:pt x="324" y="11"/>
                </a:lnTo>
                <a:cubicBezTo>
                  <a:pt x="334" y="7"/>
                  <a:pt x="345" y="5"/>
                  <a:pt x="357" y="5"/>
                </a:cubicBezTo>
                <a:lnTo>
                  <a:pt x="357" y="5"/>
                </a:lnTo>
                <a:cubicBezTo>
                  <a:pt x="444" y="0"/>
                  <a:pt x="531" y="11"/>
                  <a:pt x="614" y="34"/>
                </a:cubicBezTo>
                <a:lnTo>
                  <a:pt x="614" y="34"/>
                </a:lnTo>
                <a:cubicBezTo>
                  <a:pt x="671" y="51"/>
                  <a:pt x="728" y="74"/>
                  <a:pt x="785" y="87"/>
                </a:cubicBezTo>
                <a:lnTo>
                  <a:pt x="785" y="87"/>
                </a:lnTo>
                <a:cubicBezTo>
                  <a:pt x="895" y="113"/>
                  <a:pt x="1009" y="104"/>
                  <a:pt x="1117" y="134"/>
                </a:cubicBezTo>
                <a:lnTo>
                  <a:pt x="1117" y="134"/>
                </a:lnTo>
                <a:cubicBezTo>
                  <a:pt x="1143" y="142"/>
                  <a:pt x="1168" y="153"/>
                  <a:pt x="1181" y="178"/>
                </a:cubicBezTo>
                <a:lnTo>
                  <a:pt x="1181" y="178"/>
                </a:lnTo>
                <a:cubicBezTo>
                  <a:pt x="1187" y="191"/>
                  <a:pt x="1187" y="206"/>
                  <a:pt x="1187" y="221"/>
                </a:cubicBezTo>
                <a:lnTo>
                  <a:pt x="1187" y="221"/>
                </a:lnTo>
                <a:cubicBezTo>
                  <a:pt x="1189" y="288"/>
                  <a:pt x="1189" y="358"/>
                  <a:pt x="1172" y="424"/>
                </a:cubicBezTo>
                <a:lnTo>
                  <a:pt x="1172" y="424"/>
                </a:lnTo>
                <a:cubicBezTo>
                  <a:pt x="1168" y="445"/>
                  <a:pt x="1160" y="485"/>
                  <a:pt x="1143" y="498"/>
                </a:cubicBezTo>
                <a:lnTo>
                  <a:pt x="1143" y="498"/>
                </a:lnTo>
                <a:cubicBezTo>
                  <a:pt x="1119" y="517"/>
                  <a:pt x="1069" y="504"/>
                  <a:pt x="1043" y="4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3" name="Freeform 297">
            <a:extLst>
              <a:ext uri="{FF2B5EF4-FFF2-40B4-BE49-F238E27FC236}">
                <a16:creationId xmlns:a16="http://schemas.microsoft.com/office/drawing/2014/main" id="{5EA4F5A2-425E-1547-9136-034CCECE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010" y="5472446"/>
            <a:ext cx="667000" cy="699536"/>
          </a:xfrm>
          <a:custGeom>
            <a:avLst/>
            <a:gdLst>
              <a:gd name="T0" fmla="*/ 330 w 363"/>
              <a:gd name="T1" fmla="*/ 148 h 378"/>
              <a:gd name="T2" fmla="*/ 330 w 363"/>
              <a:gd name="T3" fmla="*/ 148 h 378"/>
              <a:gd name="T4" fmla="*/ 358 w 363"/>
              <a:gd name="T5" fmla="*/ 290 h 378"/>
              <a:gd name="T6" fmla="*/ 358 w 363"/>
              <a:gd name="T7" fmla="*/ 290 h 378"/>
              <a:gd name="T8" fmla="*/ 345 w 363"/>
              <a:gd name="T9" fmla="*/ 360 h 378"/>
              <a:gd name="T10" fmla="*/ 345 w 363"/>
              <a:gd name="T11" fmla="*/ 360 h 378"/>
              <a:gd name="T12" fmla="*/ 288 w 363"/>
              <a:gd name="T13" fmla="*/ 375 h 378"/>
              <a:gd name="T14" fmla="*/ 288 w 363"/>
              <a:gd name="T15" fmla="*/ 375 h 378"/>
              <a:gd name="T16" fmla="*/ 172 w 363"/>
              <a:gd name="T17" fmla="*/ 334 h 378"/>
              <a:gd name="T18" fmla="*/ 172 w 363"/>
              <a:gd name="T19" fmla="*/ 334 h 378"/>
              <a:gd name="T20" fmla="*/ 51 w 363"/>
              <a:gd name="T21" fmla="*/ 243 h 378"/>
              <a:gd name="T22" fmla="*/ 51 w 363"/>
              <a:gd name="T23" fmla="*/ 243 h 378"/>
              <a:gd name="T24" fmla="*/ 17 w 363"/>
              <a:gd name="T25" fmla="*/ 100 h 378"/>
              <a:gd name="T26" fmla="*/ 17 w 363"/>
              <a:gd name="T27" fmla="*/ 100 h 378"/>
              <a:gd name="T28" fmla="*/ 117 w 363"/>
              <a:gd name="T29" fmla="*/ 19 h 378"/>
              <a:gd name="T30" fmla="*/ 117 w 363"/>
              <a:gd name="T31" fmla="*/ 19 h 378"/>
              <a:gd name="T32" fmla="*/ 330 w 363"/>
              <a:gd name="T33" fmla="*/ 14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378">
                <a:moveTo>
                  <a:pt x="330" y="148"/>
                </a:moveTo>
                <a:lnTo>
                  <a:pt x="330" y="148"/>
                </a:lnTo>
                <a:cubicBezTo>
                  <a:pt x="347" y="193"/>
                  <a:pt x="354" y="241"/>
                  <a:pt x="358" y="290"/>
                </a:cubicBezTo>
                <a:lnTo>
                  <a:pt x="358" y="290"/>
                </a:lnTo>
                <a:cubicBezTo>
                  <a:pt x="360" y="313"/>
                  <a:pt x="362" y="343"/>
                  <a:pt x="345" y="360"/>
                </a:cubicBezTo>
                <a:lnTo>
                  <a:pt x="345" y="360"/>
                </a:lnTo>
                <a:cubicBezTo>
                  <a:pt x="330" y="375"/>
                  <a:pt x="307" y="377"/>
                  <a:pt x="288" y="375"/>
                </a:cubicBezTo>
                <a:lnTo>
                  <a:pt x="288" y="375"/>
                </a:lnTo>
                <a:cubicBezTo>
                  <a:pt x="248" y="373"/>
                  <a:pt x="210" y="354"/>
                  <a:pt x="172" y="334"/>
                </a:cubicBezTo>
                <a:lnTo>
                  <a:pt x="172" y="334"/>
                </a:lnTo>
                <a:cubicBezTo>
                  <a:pt x="127" y="311"/>
                  <a:pt x="83" y="284"/>
                  <a:pt x="51" y="243"/>
                </a:cubicBezTo>
                <a:lnTo>
                  <a:pt x="51" y="243"/>
                </a:lnTo>
                <a:cubicBezTo>
                  <a:pt x="17" y="203"/>
                  <a:pt x="0" y="148"/>
                  <a:pt x="17" y="100"/>
                </a:cubicBezTo>
                <a:lnTo>
                  <a:pt x="17" y="100"/>
                </a:lnTo>
                <a:cubicBezTo>
                  <a:pt x="32" y="59"/>
                  <a:pt x="72" y="28"/>
                  <a:pt x="117" y="19"/>
                </a:cubicBezTo>
                <a:lnTo>
                  <a:pt x="117" y="19"/>
                </a:lnTo>
                <a:cubicBezTo>
                  <a:pt x="208" y="0"/>
                  <a:pt x="299" y="66"/>
                  <a:pt x="330" y="14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4" name="Freeform 298">
            <a:extLst>
              <a:ext uri="{FF2B5EF4-FFF2-40B4-BE49-F238E27FC236}">
                <a16:creationId xmlns:a16="http://schemas.microsoft.com/office/drawing/2014/main" id="{946B81E1-8C19-D444-B8B6-34CD810C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020" y="5846616"/>
            <a:ext cx="406707" cy="715804"/>
          </a:xfrm>
          <a:custGeom>
            <a:avLst/>
            <a:gdLst>
              <a:gd name="T0" fmla="*/ 209 w 221"/>
              <a:gd name="T1" fmla="*/ 273 h 389"/>
              <a:gd name="T2" fmla="*/ 209 w 221"/>
              <a:gd name="T3" fmla="*/ 273 h 389"/>
              <a:gd name="T4" fmla="*/ 203 w 221"/>
              <a:gd name="T5" fmla="*/ 354 h 389"/>
              <a:gd name="T6" fmla="*/ 203 w 221"/>
              <a:gd name="T7" fmla="*/ 354 h 389"/>
              <a:gd name="T8" fmla="*/ 127 w 221"/>
              <a:gd name="T9" fmla="*/ 385 h 389"/>
              <a:gd name="T10" fmla="*/ 127 w 221"/>
              <a:gd name="T11" fmla="*/ 385 h 389"/>
              <a:gd name="T12" fmla="*/ 10 w 221"/>
              <a:gd name="T13" fmla="*/ 280 h 389"/>
              <a:gd name="T14" fmla="*/ 10 w 221"/>
              <a:gd name="T15" fmla="*/ 280 h 389"/>
              <a:gd name="T16" fmla="*/ 15 w 221"/>
              <a:gd name="T17" fmla="*/ 146 h 389"/>
              <a:gd name="T18" fmla="*/ 15 w 221"/>
              <a:gd name="T19" fmla="*/ 146 h 389"/>
              <a:gd name="T20" fmla="*/ 38 w 221"/>
              <a:gd name="T21" fmla="*/ 32 h 389"/>
              <a:gd name="T22" fmla="*/ 38 w 221"/>
              <a:gd name="T23" fmla="*/ 32 h 389"/>
              <a:gd name="T24" fmla="*/ 148 w 221"/>
              <a:gd name="T25" fmla="*/ 21 h 389"/>
              <a:gd name="T26" fmla="*/ 148 w 221"/>
              <a:gd name="T27" fmla="*/ 21 h 389"/>
              <a:gd name="T28" fmla="*/ 216 w 221"/>
              <a:gd name="T29" fmla="*/ 121 h 389"/>
              <a:gd name="T30" fmla="*/ 216 w 221"/>
              <a:gd name="T31" fmla="*/ 121 h 389"/>
              <a:gd name="T32" fmla="*/ 209 w 221"/>
              <a:gd name="T33" fmla="*/ 273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1" h="389">
                <a:moveTo>
                  <a:pt x="209" y="273"/>
                </a:moveTo>
                <a:lnTo>
                  <a:pt x="209" y="273"/>
                </a:lnTo>
                <a:cubicBezTo>
                  <a:pt x="211" y="301"/>
                  <a:pt x="218" y="330"/>
                  <a:pt x="203" y="354"/>
                </a:cubicBezTo>
                <a:lnTo>
                  <a:pt x="203" y="354"/>
                </a:lnTo>
                <a:cubicBezTo>
                  <a:pt x="188" y="379"/>
                  <a:pt x="156" y="388"/>
                  <a:pt x="127" y="385"/>
                </a:cubicBezTo>
                <a:lnTo>
                  <a:pt x="127" y="385"/>
                </a:lnTo>
                <a:cubicBezTo>
                  <a:pt x="70" y="379"/>
                  <a:pt x="21" y="335"/>
                  <a:pt x="10" y="280"/>
                </a:cubicBezTo>
                <a:lnTo>
                  <a:pt x="10" y="280"/>
                </a:lnTo>
                <a:cubicBezTo>
                  <a:pt x="0" y="235"/>
                  <a:pt x="12" y="191"/>
                  <a:pt x="15" y="146"/>
                </a:cubicBezTo>
                <a:lnTo>
                  <a:pt x="15" y="146"/>
                </a:lnTo>
                <a:cubicBezTo>
                  <a:pt x="17" y="108"/>
                  <a:pt x="12" y="64"/>
                  <a:pt x="38" y="32"/>
                </a:cubicBezTo>
                <a:lnTo>
                  <a:pt x="38" y="32"/>
                </a:lnTo>
                <a:cubicBezTo>
                  <a:pt x="65" y="2"/>
                  <a:pt x="114" y="0"/>
                  <a:pt x="148" y="21"/>
                </a:cubicBezTo>
                <a:lnTo>
                  <a:pt x="148" y="21"/>
                </a:lnTo>
                <a:cubicBezTo>
                  <a:pt x="180" y="38"/>
                  <a:pt x="214" y="83"/>
                  <a:pt x="216" y="121"/>
                </a:cubicBezTo>
                <a:lnTo>
                  <a:pt x="216" y="121"/>
                </a:lnTo>
                <a:cubicBezTo>
                  <a:pt x="220" y="170"/>
                  <a:pt x="203" y="220"/>
                  <a:pt x="209" y="27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5" name="Freeform 299">
            <a:extLst>
              <a:ext uri="{FF2B5EF4-FFF2-40B4-BE49-F238E27FC236}">
                <a16:creationId xmlns:a16="http://schemas.microsoft.com/office/drawing/2014/main" id="{B5D9A48A-03FB-4C41-9DCB-F709E75B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79" y="7611727"/>
            <a:ext cx="813414" cy="357902"/>
          </a:xfrm>
          <a:custGeom>
            <a:avLst/>
            <a:gdLst>
              <a:gd name="T0" fmla="*/ 423 w 441"/>
              <a:gd name="T1" fmla="*/ 125 h 194"/>
              <a:gd name="T2" fmla="*/ 423 w 441"/>
              <a:gd name="T3" fmla="*/ 125 h 194"/>
              <a:gd name="T4" fmla="*/ 315 w 441"/>
              <a:gd name="T5" fmla="*/ 93 h 194"/>
              <a:gd name="T6" fmla="*/ 315 w 441"/>
              <a:gd name="T7" fmla="*/ 93 h 194"/>
              <a:gd name="T8" fmla="*/ 199 w 441"/>
              <a:gd name="T9" fmla="*/ 4 h 194"/>
              <a:gd name="T10" fmla="*/ 199 w 441"/>
              <a:gd name="T11" fmla="*/ 4 h 194"/>
              <a:gd name="T12" fmla="*/ 182 w 441"/>
              <a:gd name="T13" fmla="*/ 2 h 194"/>
              <a:gd name="T14" fmla="*/ 182 w 441"/>
              <a:gd name="T15" fmla="*/ 2 h 194"/>
              <a:gd name="T16" fmla="*/ 157 w 441"/>
              <a:gd name="T17" fmla="*/ 15 h 194"/>
              <a:gd name="T18" fmla="*/ 157 w 441"/>
              <a:gd name="T19" fmla="*/ 15 h 194"/>
              <a:gd name="T20" fmla="*/ 32 w 441"/>
              <a:gd name="T21" fmla="*/ 17 h 194"/>
              <a:gd name="T22" fmla="*/ 32 w 441"/>
              <a:gd name="T23" fmla="*/ 17 h 194"/>
              <a:gd name="T24" fmla="*/ 0 w 441"/>
              <a:gd name="T25" fmla="*/ 161 h 194"/>
              <a:gd name="T26" fmla="*/ 0 w 441"/>
              <a:gd name="T27" fmla="*/ 161 h 194"/>
              <a:gd name="T28" fmla="*/ 93 w 441"/>
              <a:gd name="T29" fmla="*/ 172 h 194"/>
              <a:gd name="T30" fmla="*/ 93 w 441"/>
              <a:gd name="T31" fmla="*/ 172 h 194"/>
              <a:gd name="T32" fmla="*/ 296 w 441"/>
              <a:gd name="T33" fmla="*/ 188 h 194"/>
              <a:gd name="T34" fmla="*/ 296 w 441"/>
              <a:gd name="T35" fmla="*/ 188 h 194"/>
              <a:gd name="T36" fmla="*/ 400 w 441"/>
              <a:gd name="T37" fmla="*/ 184 h 194"/>
              <a:gd name="T38" fmla="*/ 400 w 441"/>
              <a:gd name="T39" fmla="*/ 184 h 194"/>
              <a:gd name="T40" fmla="*/ 423 w 441"/>
              <a:gd name="T41" fmla="*/ 12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1" h="194">
                <a:moveTo>
                  <a:pt x="423" y="125"/>
                </a:moveTo>
                <a:lnTo>
                  <a:pt x="423" y="125"/>
                </a:lnTo>
                <a:cubicBezTo>
                  <a:pt x="387" y="119"/>
                  <a:pt x="347" y="114"/>
                  <a:pt x="315" y="93"/>
                </a:cubicBezTo>
                <a:lnTo>
                  <a:pt x="315" y="93"/>
                </a:lnTo>
                <a:cubicBezTo>
                  <a:pt x="273" y="68"/>
                  <a:pt x="246" y="21"/>
                  <a:pt x="199" y="4"/>
                </a:cubicBezTo>
                <a:lnTo>
                  <a:pt x="199" y="4"/>
                </a:lnTo>
                <a:cubicBezTo>
                  <a:pt x="193" y="2"/>
                  <a:pt x="188" y="0"/>
                  <a:pt x="182" y="2"/>
                </a:cubicBezTo>
                <a:lnTo>
                  <a:pt x="182" y="2"/>
                </a:lnTo>
                <a:cubicBezTo>
                  <a:pt x="174" y="2"/>
                  <a:pt x="165" y="9"/>
                  <a:pt x="157" y="15"/>
                </a:cubicBezTo>
                <a:lnTo>
                  <a:pt x="157" y="15"/>
                </a:lnTo>
                <a:cubicBezTo>
                  <a:pt x="121" y="38"/>
                  <a:pt x="70" y="40"/>
                  <a:pt x="32" y="17"/>
                </a:cubicBezTo>
                <a:lnTo>
                  <a:pt x="32" y="17"/>
                </a:lnTo>
                <a:cubicBezTo>
                  <a:pt x="13" y="64"/>
                  <a:pt x="0" y="112"/>
                  <a:pt x="0" y="161"/>
                </a:cubicBezTo>
                <a:lnTo>
                  <a:pt x="0" y="161"/>
                </a:lnTo>
                <a:cubicBezTo>
                  <a:pt x="28" y="176"/>
                  <a:pt x="61" y="172"/>
                  <a:pt x="93" y="172"/>
                </a:cubicBezTo>
                <a:lnTo>
                  <a:pt x="93" y="172"/>
                </a:lnTo>
                <a:cubicBezTo>
                  <a:pt x="161" y="169"/>
                  <a:pt x="229" y="184"/>
                  <a:pt x="296" y="188"/>
                </a:cubicBezTo>
                <a:lnTo>
                  <a:pt x="296" y="188"/>
                </a:lnTo>
                <a:cubicBezTo>
                  <a:pt x="330" y="191"/>
                  <a:pt x="366" y="193"/>
                  <a:pt x="400" y="184"/>
                </a:cubicBezTo>
                <a:lnTo>
                  <a:pt x="400" y="184"/>
                </a:lnTo>
                <a:cubicBezTo>
                  <a:pt x="440" y="176"/>
                  <a:pt x="434" y="163"/>
                  <a:pt x="423" y="125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6" name="Freeform 300">
            <a:extLst>
              <a:ext uri="{FF2B5EF4-FFF2-40B4-BE49-F238E27FC236}">
                <a16:creationId xmlns:a16="http://schemas.microsoft.com/office/drawing/2014/main" id="{447F0804-168F-EA43-B9C4-8A47C874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937" y="5350436"/>
            <a:ext cx="732073" cy="756472"/>
          </a:xfrm>
          <a:custGeom>
            <a:avLst/>
            <a:gdLst>
              <a:gd name="T0" fmla="*/ 328 w 397"/>
              <a:gd name="T1" fmla="*/ 165 h 411"/>
              <a:gd name="T2" fmla="*/ 328 w 397"/>
              <a:gd name="T3" fmla="*/ 165 h 411"/>
              <a:gd name="T4" fmla="*/ 271 w 397"/>
              <a:gd name="T5" fmla="*/ 167 h 411"/>
              <a:gd name="T6" fmla="*/ 271 w 397"/>
              <a:gd name="T7" fmla="*/ 167 h 411"/>
              <a:gd name="T8" fmla="*/ 261 w 397"/>
              <a:gd name="T9" fmla="*/ 190 h 411"/>
              <a:gd name="T10" fmla="*/ 261 w 397"/>
              <a:gd name="T11" fmla="*/ 190 h 411"/>
              <a:gd name="T12" fmla="*/ 216 w 397"/>
              <a:gd name="T13" fmla="*/ 203 h 411"/>
              <a:gd name="T14" fmla="*/ 216 w 397"/>
              <a:gd name="T15" fmla="*/ 203 h 411"/>
              <a:gd name="T16" fmla="*/ 159 w 397"/>
              <a:gd name="T17" fmla="*/ 283 h 411"/>
              <a:gd name="T18" fmla="*/ 159 w 397"/>
              <a:gd name="T19" fmla="*/ 283 h 411"/>
              <a:gd name="T20" fmla="*/ 121 w 397"/>
              <a:gd name="T21" fmla="*/ 279 h 411"/>
              <a:gd name="T22" fmla="*/ 121 w 397"/>
              <a:gd name="T23" fmla="*/ 279 h 411"/>
              <a:gd name="T24" fmla="*/ 127 w 397"/>
              <a:gd name="T25" fmla="*/ 323 h 411"/>
              <a:gd name="T26" fmla="*/ 127 w 397"/>
              <a:gd name="T27" fmla="*/ 323 h 411"/>
              <a:gd name="T28" fmla="*/ 168 w 397"/>
              <a:gd name="T29" fmla="*/ 353 h 411"/>
              <a:gd name="T30" fmla="*/ 168 w 397"/>
              <a:gd name="T31" fmla="*/ 353 h 411"/>
              <a:gd name="T32" fmla="*/ 104 w 397"/>
              <a:gd name="T33" fmla="*/ 410 h 411"/>
              <a:gd name="T34" fmla="*/ 104 w 397"/>
              <a:gd name="T35" fmla="*/ 410 h 411"/>
              <a:gd name="T36" fmla="*/ 13 w 397"/>
              <a:gd name="T37" fmla="*/ 254 h 411"/>
              <a:gd name="T38" fmla="*/ 13 w 397"/>
              <a:gd name="T39" fmla="*/ 254 h 411"/>
              <a:gd name="T40" fmla="*/ 15 w 397"/>
              <a:gd name="T41" fmla="*/ 137 h 411"/>
              <a:gd name="T42" fmla="*/ 15 w 397"/>
              <a:gd name="T43" fmla="*/ 137 h 411"/>
              <a:gd name="T44" fmla="*/ 32 w 397"/>
              <a:gd name="T45" fmla="*/ 97 h 411"/>
              <a:gd name="T46" fmla="*/ 32 w 397"/>
              <a:gd name="T47" fmla="*/ 97 h 411"/>
              <a:gd name="T48" fmla="*/ 66 w 397"/>
              <a:gd name="T49" fmla="*/ 63 h 411"/>
              <a:gd name="T50" fmla="*/ 66 w 397"/>
              <a:gd name="T51" fmla="*/ 63 h 411"/>
              <a:gd name="T52" fmla="*/ 204 w 397"/>
              <a:gd name="T53" fmla="*/ 0 h 411"/>
              <a:gd name="T54" fmla="*/ 204 w 397"/>
              <a:gd name="T55" fmla="*/ 0 h 411"/>
              <a:gd name="T56" fmla="*/ 263 w 397"/>
              <a:gd name="T57" fmla="*/ 8 h 411"/>
              <a:gd name="T58" fmla="*/ 263 w 397"/>
              <a:gd name="T59" fmla="*/ 8 h 411"/>
              <a:gd name="T60" fmla="*/ 345 w 397"/>
              <a:gd name="T61" fmla="*/ 38 h 411"/>
              <a:gd name="T62" fmla="*/ 345 w 397"/>
              <a:gd name="T63" fmla="*/ 38 h 411"/>
              <a:gd name="T64" fmla="*/ 364 w 397"/>
              <a:gd name="T65" fmla="*/ 50 h 411"/>
              <a:gd name="T66" fmla="*/ 364 w 397"/>
              <a:gd name="T67" fmla="*/ 50 h 411"/>
              <a:gd name="T68" fmla="*/ 328 w 397"/>
              <a:gd name="T69" fmla="*/ 165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7" h="411">
                <a:moveTo>
                  <a:pt x="328" y="165"/>
                </a:moveTo>
                <a:lnTo>
                  <a:pt x="328" y="165"/>
                </a:lnTo>
                <a:cubicBezTo>
                  <a:pt x="309" y="167"/>
                  <a:pt x="286" y="152"/>
                  <a:pt x="271" y="167"/>
                </a:cubicBezTo>
                <a:lnTo>
                  <a:pt x="271" y="167"/>
                </a:lnTo>
                <a:cubicBezTo>
                  <a:pt x="267" y="173"/>
                  <a:pt x="265" y="184"/>
                  <a:pt x="261" y="190"/>
                </a:cubicBezTo>
                <a:lnTo>
                  <a:pt x="261" y="190"/>
                </a:lnTo>
                <a:cubicBezTo>
                  <a:pt x="250" y="201"/>
                  <a:pt x="231" y="196"/>
                  <a:pt x="216" y="203"/>
                </a:cubicBezTo>
                <a:lnTo>
                  <a:pt x="216" y="203"/>
                </a:lnTo>
                <a:cubicBezTo>
                  <a:pt x="185" y="215"/>
                  <a:pt x="191" y="270"/>
                  <a:pt x="159" y="283"/>
                </a:cubicBezTo>
                <a:lnTo>
                  <a:pt x="159" y="283"/>
                </a:lnTo>
                <a:cubicBezTo>
                  <a:pt x="157" y="266"/>
                  <a:pt x="130" y="264"/>
                  <a:pt x="121" y="279"/>
                </a:cubicBezTo>
                <a:lnTo>
                  <a:pt x="121" y="279"/>
                </a:lnTo>
                <a:cubicBezTo>
                  <a:pt x="113" y="292"/>
                  <a:pt x="117" y="311"/>
                  <a:pt x="127" y="323"/>
                </a:cubicBezTo>
                <a:lnTo>
                  <a:pt x="127" y="323"/>
                </a:lnTo>
                <a:cubicBezTo>
                  <a:pt x="138" y="338"/>
                  <a:pt x="153" y="347"/>
                  <a:pt x="168" y="353"/>
                </a:cubicBezTo>
                <a:lnTo>
                  <a:pt x="168" y="353"/>
                </a:lnTo>
                <a:cubicBezTo>
                  <a:pt x="168" y="385"/>
                  <a:pt x="136" y="410"/>
                  <a:pt x="104" y="410"/>
                </a:cubicBezTo>
                <a:lnTo>
                  <a:pt x="104" y="410"/>
                </a:lnTo>
                <a:cubicBezTo>
                  <a:pt x="94" y="349"/>
                  <a:pt x="34" y="311"/>
                  <a:pt x="13" y="254"/>
                </a:cubicBezTo>
                <a:lnTo>
                  <a:pt x="13" y="254"/>
                </a:lnTo>
                <a:cubicBezTo>
                  <a:pt x="0" y="215"/>
                  <a:pt x="5" y="175"/>
                  <a:pt x="15" y="137"/>
                </a:cubicBezTo>
                <a:lnTo>
                  <a:pt x="15" y="137"/>
                </a:lnTo>
                <a:cubicBezTo>
                  <a:pt x="19" y="122"/>
                  <a:pt x="24" y="107"/>
                  <a:pt x="32" y="97"/>
                </a:cubicBezTo>
                <a:lnTo>
                  <a:pt x="32" y="97"/>
                </a:lnTo>
                <a:cubicBezTo>
                  <a:pt x="41" y="84"/>
                  <a:pt x="53" y="74"/>
                  <a:pt x="66" y="63"/>
                </a:cubicBezTo>
                <a:lnTo>
                  <a:pt x="66" y="63"/>
                </a:lnTo>
                <a:cubicBezTo>
                  <a:pt x="106" y="33"/>
                  <a:pt x="151" y="2"/>
                  <a:pt x="204" y="0"/>
                </a:cubicBezTo>
                <a:lnTo>
                  <a:pt x="204" y="0"/>
                </a:lnTo>
                <a:cubicBezTo>
                  <a:pt x="223" y="0"/>
                  <a:pt x="244" y="4"/>
                  <a:pt x="263" y="8"/>
                </a:cubicBezTo>
                <a:lnTo>
                  <a:pt x="263" y="8"/>
                </a:lnTo>
                <a:cubicBezTo>
                  <a:pt x="290" y="16"/>
                  <a:pt x="318" y="25"/>
                  <a:pt x="345" y="38"/>
                </a:cubicBezTo>
                <a:lnTo>
                  <a:pt x="345" y="38"/>
                </a:lnTo>
                <a:cubicBezTo>
                  <a:pt x="352" y="40"/>
                  <a:pt x="360" y="44"/>
                  <a:pt x="364" y="50"/>
                </a:cubicBezTo>
                <a:lnTo>
                  <a:pt x="364" y="50"/>
                </a:lnTo>
                <a:cubicBezTo>
                  <a:pt x="396" y="80"/>
                  <a:pt x="371" y="158"/>
                  <a:pt x="328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7" name="Freeform 301">
            <a:extLst>
              <a:ext uri="{FF2B5EF4-FFF2-40B4-BE49-F238E27FC236}">
                <a16:creationId xmlns:a16="http://schemas.microsoft.com/office/drawing/2014/main" id="{779D8890-0B96-6D4F-89EB-71FA314C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010" y="6082509"/>
            <a:ext cx="667000" cy="658863"/>
          </a:xfrm>
          <a:custGeom>
            <a:avLst/>
            <a:gdLst>
              <a:gd name="T0" fmla="*/ 265 w 361"/>
              <a:gd name="T1" fmla="*/ 172 h 357"/>
              <a:gd name="T2" fmla="*/ 265 w 361"/>
              <a:gd name="T3" fmla="*/ 172 h 357"/>
              <a:gd name="T4" fmla="*/ 199 w 361"/>
              <a:gd name="T5" fmla="*/ 172 h 357"/>
              <a:gd name="T6" fmla="*/ 199 w 361"/>
              <a:gd name="T7" fmla="*/ 172 h 357"/>
              <a:gd name="T8" fmla="*/ 76 w 361"/>
              <a:gd name="T9" fmla="*/ 32 h 357"/>
              <a:gd name="T10" fmla="*/ 76 w 361"/>
              <a:gd name="T11" fmla="*/ 32 h 357"/>
              <a:gd name="T12" fmla="*/ 55 w 361"/>
              <a:gd name="T13" fmla="*/ 5 h 357"/>
              <a:gd name="T14" fmla="*/ 55 w 361"/>
              <a:gd name="T15" fmla="*/ 5 h 357"/>
              <a:gd name="T16" fmla="*/ 24 w 361"/>
              <a:gd name="T17" fmla="*/ 15 h 357"/>
              <a:gd name="T18" fmla="*/ 24 w 361"/>
              <a:gd name="T19" fmla="*/ 15 h 357"/>
              <a:gd name="T20" fmla="*/ 11 w 361"/>
              <a:gd name="T21" fmla="*/ 51 h 357"/>
              <a:gd name="T22" fmla="*/ 11 w 361"/>
              <a:gd name="T23" fmla="*/ 51 h 357"/>
              <a:gd name="T24" fmla="*/ 21 w 361"/>
              <a:gd name="T25" fmla="*/ 210 h 357"/>
              <a:gd name="T26" fmla="*/ 21 w 361"/>
              <a:gd name="T27" fmla="*/ 210 h 357"/>
              <a:gd name="T28" fmla="*/ 123 w 361"/>
              <a:gd name="T29" fmla="*/ 331 h 357"/>
              <a:gd name="T30" fmla="*/ 123 w 361"/>
              <a:gd name="T31" fmla="*/ 331 h 357"/>
              <a:gd name="T32" fmla="*/ 278 w 361"/>
              <a:gd name="T33" fmla="*/ 326 h 357"/>
              <a:gd name="T34" fmla="*/ 278 w 361"/>
              <a:gd name="T35" fmla="*/ 326 h 357"/>
              <a:gd name="T36" fmla="*/ 337 w 361"/>
              <a:gd name="T37" fmla="*/ 157 h 357"/>
              <a:gd name="T38" fmla="*/ 337 w 361"/>
              <a:gd name="T39" fmla="*/ 157 h 357"/>
              <a:gd name="T40" fmla="*/ 301 w 361"/>
              <a:gd name="T41" fmla="*/ 123 h 357"/>
              <a:gd name="T42" fmla="*/ 301 w 361"/>
              <a:gd name="T43" fmla="*/ 123 h 357"/>
              <a:gd name="T44" fmla="*/ 265 w 361"/>
              <a:gd name="T45" fmla="*/ 17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1" h="357">
                <a:moveTo>
                  <a:pt x="265" y="172"/>
                </a:moveTo>
                <a:lnTo>
                  <a:pt x="265" y="172"/>
                </a:lnTo>
                <a:cubicBezTo>
                  <a:pt x="246" y="185"/>
                  <a:pt x="220" y="180"/>
                  <a:pt x="199" y="172"/>
                </a:cubicBezTo>
                <a:lnTo>
                  <a:pt x="199" y="172"/>
                </a:lnTo>
                <a:cubicBezTo>
                  <a:pt x="138" y="149"/>
                  <a:pt x="100" y="89"/>
                  <a:pt x="76" y="32"/>
                </a:cubicBezTo>
                <a:lnTo>
                  <a:pt x="76" y="32"/>
                </a:lnTo>
                <a:cubicBezTo>
                  <a:pt x="70" y="22"/>
                  <a:pt x="66" y="9"/>
                  <a:pt x="55" y="5"/>
                </a:cubicBezTo>
                <a:lnTo>
                  <a:pt x="55" y="5"/>
                </a:lnTo>
                <a:cubicBezTo>
                  <a:pt x="45" y="0"/>
                  <a:pt x="30" y="7"/>
                  <a:pt x="24" y="15"/>
                </a:cubicBezTo>
                <a:lnTo>
                  <a:pt x="24" y="15"/>
                </a:lnTo>
                <a:cubicBezTo>
                  <a:pt x="15" y="26"/>
                  <a:pt x="13" y="38"/>
                  <a:pt x="11" y="51"/>
                </a:cubicBezTo>
                <a:lnTo>
                  <a:pt x="11" y="51"/>
                </a:lnTo>
                <a:cubicBezTo>
                  <a:pt x="0" y="104"/>
                  <a:pt x="2" y="159"/>
                  <a:pt x="21" y="210"/>
                </a:cubicBezTo>
                <a:lnTo>
                  <a:pt x="21" y="210"/>
                </a:lnTo>
                <a:cubicBezTo>
                  <a:pt x="40" y="261"/>
                  <a:pt x="74" y="305"/>
                  <a:pt x="123" y="331"/>
                </a:cubicBezTo>
                <a:lnTo>
                  <a:pt x="123" y="331"/>
                </a:lnTo>
                <a:cubicBezTo>
                  <a:pt x="172" y="354"/>
                  <a:pt x="233" y="356"/>
                  <a:pt x="278" y="326"/>
                </a:cubicBezTo>
                <a:lnTo>
                  <a:pt x="278" y="326"/>
                </a:lnTo>
                <a:cubicBezTo>
                  <a:pt x="333" y="292"/>
                  <a:pt x="360" y="218"/>
                  <a:pt x="337" y="157"/>
                </a:cubicBezTo>
                <a:lnTo>
                  <a:pt x="337" y="157"/>
                </a:lnTo>
                <a:cubicBezTo>
                  <a:pt x="333" y="142"/>
                  <a:pt x="320" y="115"/>
                  <a:pt x="301" y="123"/>
                </a:cubicBezTo>
                <a:lnTo>
                  <a:pt x="301" y="123"/>
                </a:lnTo>
                <a:cubicBezTo>
                  <a:pt x="284" y="129"/>
                  <a:pt x="282" y="161"/>
                  <a:pt x="265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8" name="Freeform 302">
            <a:extLst>
              <a:ext uri="{FF2B5EF4-FFF2-40B4-BE49-F238E27FC236}">
                <a16:creationId xmlns:a16="http://schemas.microsoft.com/office/drawing/2014/main" id="{1E8A33DD-E776-064E-9898-2A76834F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692" y="6814581"/>
            <a:ext cx="170814" cy="56936"/>
          </a:xfrm>
          <a:custGeom>
            <a:avLst/>
            <a:gdLst>
              <a:gd name="T0" fmla="*/ 91 w 92"/>
              <a:gd name="T1" fmla="*/ 7 h 33"/>
              <a:gd name="T2" fmla="*/ 91 w 92"/>
              <a:gd name="T3" fmla="*/ 7 h 33"/>
              <a:gd name="T4" fmla="*/ 0 w 92"/>
              <a:gd name="T5" fmla="*/ 2 h 33"/>
              <a:gd name="T6" fmla="*/ 0 w 92"/>
              <a:gd name="T7" fmla="*/ 2 h 33"/>
              <a:gd name="T8" fmla="*/ 2 w 92"/>
              <a:gd name="T9" fmla="*/ 0 h 33"/>
              <a:gd name="T10" fmla="*/ 2 w 92"/>
              <a:gd name="T11" fmla="*/ 0 h 33"/>
              <a:gd name="T12" fmla="*/ 49 w 92"/>
              <a:gd name="T13" fmla="*/ 9 h 33"/>
              <a:gd name="T14" fmla="*/ 49 w 92"/>
              <a:gd name="T15" fmla="*/ 9 h 33"/>
              <a:gd name="T16" fmla="*/ 89 w 92"/>
              <a:gd name="T17" fmla="*/ 4 h 33"/>
              <a:gd name="T18" fmla="*/ 89 w 92"/>
              <a:gd name="T19" fmla="*/ 4 h 33"/>
              <a:gd name="T20" fmla="*/ 91 w 92"/>
              <a:gd name="T21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33">
                <a:moveTo>
                  <a:pt x="91" y="7"/>
                </a:moveTo>
                <a:lnTo>
                  <a:pt x="91" y="7"/>
                </a:lnTo>
                <a:cubicBezTo>
                  <a:pt x="66" y="30"/>
                  <a:pt x="19" y="32"/>
                  <a:pt x="0" y="2"/>
                </a:cubicBezTo>
                <a:lnTo>
                  <a:pt x="0" y="2"/>
                </a:lnTo>
                <a:cubicBezTo>
                  <a:pt x="0" y="0"/>
                  <a:pt x="0" y="0"/>
                  <a:pt x="2" y="0"/>
                </a:cubicBezTo>
                <a:lnTo>
                  <a:pt x="2" y="0"/>
                </a:lnTo>
                <a:cubicBezTo>
                  <a:pt x="17" y="9"/>
                  <a:pt x="32" y="11"/>
                  <a:pt x="49" y="9"/>
                </a:cubicBezTo>
                <a:lnTo>
                  <a:pt x="49" y="9"/>
                </a:lnTo>
                <a:cubicBezTo>
                  <a:pt x="63" y="9"/>
                  <a:pt x="76" y="4"/>
                  <a:pt x="89" y="4"/>
                </a:cubicBezTo>
                <a:lnTo>
                  <a:pt x="89" y="4"/>
                </a:lnTo>
                <a:cubicBezTo>
                  <a:pt x="91" y="4"/>
                  <a:pt x="91" y="7"/>
                  <a:pt x="91" y="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9" name="Freeform 303">
            <a:extLst>
              <a:ext uri="{FF2B5EF4-FFF2-40B4-BE49-F238E27FC236}">
                <a16:creationId xmlns:a16="http://schemas.microsoft.com/office/drawing/2014/main" id="{5FB8F2F3-4934-E646-B554-CEDC4EF5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09" y="6131313"/>
            <a:ext cx="178951" cy="414839"/>
          </a:xfrm>
          <a:custGeom>
            <a:avLst/>
            <a:gdLst>
              <a:gd name="T0" fmla="*/ 97 w 98"/>
              <a:gd name="T1" fmla="*/ 226 h 227"/>
              <a:gd name="T2" fmla="*/ 97 w 98"/>
              <a:gd name="T3" fmla="*/ 226 h 227"/>
              <a:gd name="T4" fmla="*/ 8 w 98"/>
              <a:gd name="T5" fmla="*/ 2 h 227"/>
              <a:gd name="T6" fmla="*/ 8 w 98"/>
              <a:gd name="T7" fmla="*/ 2 h 227"/>
              <a:gd name="T8" fmla="*/ 10 w 98"/>
              <a:gd name="T9" fmla="*/ 2 h 227"/>
              <a:gd name="T10" fmla="*/ 10 w 98"/>
              <a:gd name="T11" fmla="*/ 2 h 227"/>
              <a:gd name="T12" fmla="*/ 32 w 98"/>
              <a:gd name="T13" fmla="*/ 131 h 227"/>
              <a:gd name="T14" fmla="*/ 32 w 98"/>
              <a:gd name="T15" fmla="*/ 131 h 227"/>
              <a:gd name="T16" fmla="*/ 97 w 98"/>
              <a:gd name="T17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227">
                <a:moveTo>
                  <a:pt x="97" y="226"/>
                </a:moveTo>
                <a:lnTo>
                  <a:pt x="97" y="226"/>
                </a:lnTo>
                <a:cubicBezTo>
                  <a:pt x="13" y="180"/>
                  <a:pt x="0" y="89"/>
                  <a:pt x="8" y="2"/>
                </a:cubicBezTo>
                <a:lnTo>
                  <a:pt x="8" y="2"/>
                </a:lnTo>
                <a:cubicBezTo>
                  <a:pt x="8" y="0"/>
                  <a:pt x="10" y="0"/>
                  <a:pt x="10" y="2"/>
                </a:cubicBezTo>
                <a:lnTo>
                  <a:pt x="10" y="2"/>
                </a:lnTo>
                <a:cubicBezTo>
                  <a:pt x="15" y="46"/>
                  <a:pt x="13" y="89"/>
                  <a:pt x="32" y="131"/>
                </a:cubicBezTo>
                <a:lnTo>
                  <a:pt x="32" y="131"/>
                </a:lnTo>
                <a:cubicBezTo>
                  <a:pt x="49" y="167"/>
                  <a:pt x="72" y="197"/>
                  <a:pt x="97" y="226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0" name="Freeform 304">
            <a:extLst>
              <a:ext uri="{FF2B5EF4-FFF2-40B4-BE49-F238E27FC236}">
                <a16:creationId xmlns:a16="http://schemas.microsoft.com/office/drawing/2014/main" id="{E7C51001-4546-DC4D-AED3-ABEAEE40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791" y="6155713"/>
            <a:ext cx="170814" cy="691404"/>
          </a:xfrm>
          <a:custGeom>
            <a:avLst/>
            <a:gdLst>
              <a:gd name="T0" fmla="*/ 0 w 94"/>
              <a:gd name="T1" fmla="*/ 0 h 373"/>
              <a:gd name="T2" fmla="*/ 0 w 94"/>
              <a:gd name="T3" fmla="*/ 0 h 373"/>
              <a:gd name="T4" fmla="*/ 77 w 94"/>
              <a:gd name="T5" fmla="*/ 105 h 373"/>
              <a:gd name="T6" fmla="*/ 77 w 94"/>
              <a:gd name="T7" fmla="*/ 105 h 373"/>
              <a:gd name="T8" fmla="*/ 89 w 94"/>
              <a:gd name="T9" fmla="*/ 220 h 373"/>
              <a:gd name="T10" fmla="*/ 89 w 94"/>
              <a:gd name="T11" fmla="*/ 220 h 373"/>
              <a:gd name="T12" fmla="*/ 77 w 94"/>
              <a:gd name="T13" fmla="*/ 370 h 373"/>
              <a:gd name="T14" fmla="*/ 77 w 94"/>
              <a:gd name="T15" fmla="*/ 370 h 373"/>
              <a:gd name="T16" fmla="*/ 72 w 94"/>
              <a:gd name="T17" fmla="*/ 370 h 373"/>
              <a:gd name="T18" fmla="*/ 72 w 94"/>
              <a:gd name="T19" fmla="*/ 370 h 373"/>
              <a:gd name="T20" fmla="*/ 81 w 94"/>
              <a:gd name="T21" fmla="*/ 258 h 373"/>
              <a:gd name="T22" fmla="*/ 81 w 94"/>
              <a:gd name="T23" fmla="*/ 258 h 373"/>
              <a:gd name="T24" fmla="*/ 66 w 94"/>
              <a:gd name="T25" fmla="*/ 146 h 373"/>
              <a:gd name="T26" fmla="*/ 66 w 94"/>
              <a:gd name="T27" fmla="*/ 146 h 373"/>
              <a:gd name="T28" fmla="*/ 0 w 94"/>
              <a:gd name="T29" fmla="*/ 2 h 373"/>
              <a:gd name="T30" fmla="*/ 0 w 94"/>
              <a:gd name="T31" fmla="*/ 2 h 373"/>
              <a:gd name="T32" fmla="*/ 0 w 94"/>
              <a:gd name="T33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4" h="373">
                <a:moveTo>
                  <a:pt x="0" y="0"/>
                </a:moveTo>
                <a:lnTo>
                  <a:pt x="0" y="0"/>
                </a:lnTo>
                <a:cubicBezTo>
                  <a:pt x="49" y="4"/>
                  <a:pt x="66" y="67"/>
                  <a:pt x="77" y="105"/>
                </a:cubicBezTo>
                <a:lnTo>
                  <a:pt x="77" y="105"/>
                </a:lnTo>
                <a:cubicBezTo>
                  <a:pt x="83" y="144"/>
                  <a:pt x="87" y="182"/>
                  <a:pt x="89" y="220"/>
                </a:cubicBezTo>
                <a:lnTo>
                  <a:pt x="89" y="220"/>
                </a:lnTo>
                <a:cubicBezTo>
                  <a:pt x="93" y="273"/>
                  <a:pt x="81" y="319"/>
                  <a:pt x="77" y="370"/>
                </a:cubicBezTo>
                <a:lnTo>
                  <a:pt x="77" y="370"/>
                </a:lnTo>
                <a:cubicBezTo>
                  <a:pt x="77" y="372"/>
                  <a:pt x="72" y="372"/>
                  <a:pt x="72" y="370"/>
                </a:cubicBezTo>
                <a:lnTo>
                  <a:pt x="72" y="370"/>
                </a:lnTo>
                <a:cubicBezTo>
                  <a:pt x="72" y="334"/>
                  <a:pt x="83" y="296"/>
                  <a:pt x="81" y="258"/>
                </a:cubicBezTo>
                <a:lnTo>
                  <a:pt x="81" y="258"/>
                </a:lnTo>
                <a:cubicBezTo>
                  <a:pt x="81" y="220"/>
                  <a:pt x="70" y="184"/>
                  <a:pt x="66" y="146"/>
                </a:cubicBezTo>
                <a:lnTo>
                  <a:pt x="66" y="146"/>
                </a:lnTo>
                <a:cubicBezTo>
                  <a:pt x="55" y="88"/>
                  <a:pt x="62" y="33"/>
                  <a:pt x="0" y="2"/>
                </a:cubicBezTo>
                <a:lnTo>
                  <a:pt x="0" y="2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Freeform 307">
            <a:extLst>
              <a:ext uri="{FF2B5EF4-FFF2-40B4-BE49-F238E27FC236}">
                <a16:creationId xmlns:a16="http://schemas.microsoft.com/office/drawing/2014/main" id="{0EFC16CB-59B3-C34E-A211-2347A487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73" y="6920322"/>
            <a:ext cx="203356" cy="366039"/>
          </a:xfrm>
          <a:custGeom>
            <a:avLst/>
            <a:gdLst>
              <a:gd name="T0" fmla="*/ 108 w 111"/>
              <a:gd name="T1" fmla="*/ 197 h 200"/>
              <a:gd name="T2" fmla="*/ 108 w 111"/>
              <a:gd name="T3" fmla="*/ 197 h 200"/>
              <a:gd name="T4" fmla="*/ 0 w 111"/>
              <a:gd name="T5" fmla="*/ 5 h 200"/>
              <a:gd name="T6" fmla="*/ 0 w 111"/>
              <a:gd name="T7" fmla="*/ 5 h 200"/>
              <a:gd name="T8" fmla="*/ 4 w 111"/>
              <a:gd name="T9" fmla="*/ 3 h 200"/>
              <a:gd name="T10" fmla="*/ 4 w 111"/>
              <a:gd name="T11" fmla="*/ 3 h 200"/>
              <a:gd name="T12" fmla="*/ 110 w 111"/>
              <a:gd name="T13" fmla="*/ 197 h 200"/>
              <a:gd name="T14" fmla="*/ 110 w 111"/>
              <a:gd name="T15" fmla="*/ 197 h 200"/>
              <a:gd name="T16" fmla="*/ 108 w 111"/>
              <a:gd name="T17" fmla="*/ 19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200">
                <a:moveTo>
                  <a:pt x="108" y="197"/>
                </a:moveTo>
                <a:lnTo>
                  <a:pt x="108" y="197"/>
                </a:lnTo>
                <a:cubicBezTo>
                  <a:pt x="57" y="142"/>
                  <a:pt x="8" y="83"/>
                  <a:pt x="0" y="5"/>
                </a:cubicBezTo>
                <a:lnTo>
                  <a:pt x="0" y="5"/>
                </a:lnTo>
                <a:cubicBezTo>
                  <a:pt x="0" y="0"/>
                  <a:pt x="4" y="0"/>
                  <a:pt x="4" y="3"/>
                </a:cubicBezTo>
                <a:lnTo>
                  <a:pt x="4" y="3"/>
                </a:lnTo>
                <a:cubicBezTo>
                  <a:pt x="25" y="77"/>
                  <a:pt x="61" y="138"/>
                  <a:pt x="110" y="197"/>
                </a:cubicBezTo>
                <a:lnTo>
                  <a:pt x="110" y="197"/>
                </a:lnTo>
                <a:cubicBezTo>
                  <a:pt x="110" y="197"/>
                  <a:pt x="110" y="199"/>
                  <a:pt x="108" y="197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4" name="Freeform 308">
            <a:extLst>
              <a:ext uri="{FF2B5EF4-FFF2-40B4-BE49-F238E27FC236}">
                <a16:creationId xmlns:a16="http://schemas.microsoft.com/office/drawing/2014/main" id="{1AD899E0-654C-C54C-95E8-1BF0A446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51" y="6212655"/>
            <a:ext cx="463649" cy="292829"/>
          </a:xfrm>
          <a:custGeom>
            <a:avLst/>
            <a:gdLst>
              <a:gd name="T0" fmla="*/ 250 w 251"/>
              <a:gd name="T1" fmla="*/ 102 h 160"/>
              <a:gd name="T2" fmla="*/ 250 w 251"/>
              <a:gd name="T3" fmla="*/ 102 h 160"/>
              <a:gd name="T4" fmla="*/ 108 w 251"/>
              <a:gd name="T5" fmla="*/ 142 h 160"/>
              <a:gd name="T6" fmla="*/ 108 w 251"/>
              <a:gd name="T7" fmla="*/ 142 h 160"/>
              <a:gd name="T8" fmla="*/ 9 w 251"/>
              <a:gd name="T9" fmla="*/ 2 h 160"/>
              <a:gd name="T10" fmla="*/ 9 w 251"/>
              <a:gd name="T11" fmla="*/ 2 h 160"/>
              <a:gd name="T12" fmla="*/ 11 w 251"/>
              <a:gd name="T13" fmla="*/ 2 h 160"/>
              <a:gd name="T14" fmla="*/ 11 w 251"/>
              <a:gd name="T15" fmla="*/ 2 h 160"/>
              <a:gd name="T16" fmla="*/ 102 w 251"/>
              <a:gd name="T17" fmla="*/ 123 h 160"/>
              <a:gd name="T18" fmla="*/ 102 w 251"/>
              <a:gd name="T19" fmla="*/ 123 h 160"/>
              <a:gd name="T20" fmla="*/ 248 w 251"/>
              <a:gd name="T21" fmla="*/ 100 h 160"/>
              <a:gd name="T22" fmla="*/ 248 w 251"/>
              <a:gd name="T23" fmla="*/ 100 h 160"/>
              <a:gd name="T24" fmla="*/ 250 w 251"/>
              <a:gd name="T25" fmla="*/ 10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" h="160">
                <a:moveTo>
                  <a:pt x="250" y="102"/>
                </a:moveTo>
                <a:lnTo>
                  <a:pt x="250" y="102"/>
                </a:lnTo>
                <a:cubicBezTo>
                  <a:pt x="233" y="155"/>
                  <a:pt x="149" y="159"/>
                  <a:pt x="108" y="142"/>
                </a:cubicBezTo>
                <a:lnTo>
                  <a:pt x="108" y="142"/>
                </a:lnTo>
                <a:cubicBezTo>
                  <a:pt x="53" y="121"/>
                  <a:pt x="0" y="62"/>
                  <a:pt x="9" y="2"/>
                </a:cubicBezTo>
                <a:lnTo>
                  <a:pt x="9" y="2"/>
                </a:lnTo>
                <a:cubicBezTo>
                  <a:pt x="9" y="0"/>
                  <a:pt x="11" y="2"/>
                  <a:pt x="11" y="2"/>
                </a:cubicBezTo>
                <a:lnTo>
                  <a:pt x="11" y="2"/>
                </a:lnTo>
                <a:cubicBezTo>
                  <a:pt x="11" y="55"/>
                  <a:pt x="55" y="102"/>
                  <a:pt x="102" y="123"/>
                </a:cubicBezTo>
                <a:lnTo>
                  <a:pt x="102" y="123"/>
                </a:lnTo>
                <a:cubicBezTo>
                  <a:pt x="144" y="142"/>
                  <a:pt x="221" y="148"/>
                  <a:pt x="248" y="100"/>
                </a:cubicBezTo>
                <a:lnTo>
                  <a:pt x="248" y="100"/>
                </a:lnTo>
                <a:cubicBezTo>
                  <a:pt x="250" y="100"/>
                  <a:pt x="250" y="100"/>
                  <a:pt x="250" y="10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5" name="Freeform 309">
            <a:extLst>
              <a:ext uri="{FF2B5EF4-FFF2-40B4-BE49-F238E27FC236}">
                <a16:creationId xmlns:a16="http://schemas.microsoft.com/office/drawing/2014/main" id="{9F2CA4C9-E2B9-C14A-8D4C-E25BB3CC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214" y="6261460"/>
            <a:ext cx="122015" cy="146415"/>
          </a:xfrm>
          <a:custGeom>
            <a:avLst/>
            <a:gdLst>
              <a:gd name="T0" fmla="*/ 66 w 67"/>
              <a:gd name="T1" fmla="*/ 4 h 79"/>
              <a:gd name="T2" fmla="*/ 66 w 67"/>
              <a:gd name="T3" fmla="*/ 4 h 79"/>
              <a:gd name="T4" fmla="*/ 22 w 67"/>
              <a:gd name="T5" fmla="*/ 46 h 79"/>
              <a:gd name="T6" fmla="*/ 22 w 67"/>
              <a:gd name="T7" fmla="*/ 46 h 79"/>
              <a:gd name="T8" fmla="*/ 2 w 67"/>
              <a:gd name="T9" fmla="*/ 78 h 79"/>
              <a:gd name="T10" fmla="*/ 2 w 67"/>
              <a:gd name="T11" fmla="*/ 78 h 79"/>
              <a:gd name="T12" fmla="*/ 2 w 67"/>
              <a:gd name="T13" fmla="*/ 76 h 79"/>
              <a:gd name="T14" fmla="*/ 2 w 67"/>
              <a:gd name="T15" fmla="*/ 76 h 79"/>
              <a:gd name="T16" fmla="*/ 9 w 67"/>
              <a:gd name="T17" fmla="*/ 44 h 79"/>
              <a:gd name="T18" fmla="*/ 9 w 67"/>
              <a:gd name="T19" fmla="*/ 44 h 79"/>
              <a:gd name="T20" fmla="*/ 17 w 67"/>
              <a:gd name="T21" fmla="*/ 21 h 79"/>
              <a:gd name="T22" fmla="*/ 17 w 67"/>
              <a:gd name="T23" fmla="*/ 21 h 79"/>
              <a:gd name="T24" fmla="*/ 66 w 67"/>
              <a:gd name="T25" fmla="*/ 2 h 79"/>
              <a:gd name="T26" fmla="*/ 66 w 67"/>
              <a:gd name="T27" fmla="*/ 2 h 79"/>
              <a:gd name="T28" fmla="*/ 66 w 67"/>
              <a:gd name="T29" fmla="*/ 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7" h="79">
                <a:moveTo>
                  <a:pt x="66" y="4"/>
                </a:moveTo>
                <a:lnTo>
                  <a:pt x="66" y="4"/>
                </a:lnTo>
                <a:cubicBezTo>
                  <a:pt x="41" y="4"/>
                  <a:pt x="28" y="25"/>
                  <a:pt x="22" y="46"/>
                </a:cubicBezTo>
                <a:lnTo>
                  <a:pt x="22" y="46"/>
                </a:lnTo>
                <a:cubicBezTo>
                  <a:pt x="17" y="57"/>
                  <a:pt x="13" y="72"/>
                  <a:pt x="2" y="78"/>
                </a:cubicBezTo>
                <a:lnTo>
                  <a:pt x="2" y="78"/>
                </a:lnTo>
                <a:cubicBezTo>
                  <a:pt x="2" y="78"/>
                  <a:pt x="0" y="78"/>
                  <a:pt x="2" y="76"/>
                </a:cubicBezTo>
                <a:lnTo>
                  <a:pt x="2" y="76"/>
                </a:lnTo>
                <a:cubicBezTo>
                  <a:pt x="5" y="65"/>
                  <a:pt x="7" y="55"/>
                  <a:pt x="9" y="44"/>
                </a:cubicBezTo>
                <a:lnTo>
                  <a:pt x="9" y="44"/>
                </a:lnTo>
                <a:cubicBezTo>
                  <a:pt x="9" y="36"/>
                  <a:pt x="13" y="29"/>
                  <a:pt x="17" y="21"/>
                </a:cubicBezTo>
                <a:lnTo>
                  <a:pt x="17" y="21"/>
                </a:lnTo>
                <a:cubicBezTo>
                  <a:pt x="30" y="8"/>
                  <a:pt x="47" y="0"/>
                  <a:pt x="66" y="2"/>
                </a:cubicBezTo>
                <a:lnTo>
                  <a:pt x="66" y="2"/>
                </a:lnTo>
                <a:lnTo>
                  <a:pt x="66" y="4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Freeform 310">
            <a:extLst>
              <a:ext uri="{FF2B5EF4-FFF2-40B4-BE49-F238E27FC236}">
                <a16:creationId xmlns:a16="http://schemas.microsoft.com/office/drawing/2014/main" id="{8853AC22-A484-CB47-8C75-5F7C10AB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313" y="7042337"/>
            <a:ext cx="178951" cy="40668"/>
          </a:xfrm>
          <a:custGeom>
            <a:avLst/>
            <a:gdLst>
              <a:gd name="T0" fmla="*/ 93 w 96"/>
              <a:gd name="T1" fmla="*/ 11 h 24"/>
              <a:gd name="T2" fmla="*/ 93 w 96"/>
              <a:gd name="T3" fmla="*/ 11 h 24"/>
              <a:gd name="T4" fmla="*/ 50 w 96"/>
              <a:gd name="T5" fmla="*/ 21 h 24"/>
              <a:gd name="T6" fmla="*/ 50 w 96"/>
              <a:gd name="T7" fmla="*/ 21 h 24"/>
              <a:gd name="T8" fmla="*/ 4 w 96"/>
              <a:gd name="T9" fmla="*/ 8 h 24"/>
              <a:gd name="T10" fmla="*/ 4 w 96"/>
              <a:gd name="T11" fmla="*/ 8 h 24"/>
              <a:gd name="T12" fmla="*/ 6 w 96"/>
              <a:gd name="T13" fmla="*/ 0 h 24"/>
              <a:gd name="T14" fmla="*/ 6 w 96"/>
              <a:gd name="T15" fmla="*/ 0 h 24"/>
              <a:gd name="T16" fmla="*/ 53 w 96"/>
              <a:gd name="T17" fmla="*/ 13 h 24"/>
              <a:gd name="T18" fmla="*/ 53 w 96"/>
              <a:gd name="T19" fmla="*/ 13 h 24"/>
              <a:gd name="T20" fmla="*/ 93 w 96"/>
              <a:gd name="T21" fmla="*/ 8 h 24"/>
              <a:gd name="T22" fmla="*/ 93 w 96"/>
              <a:gd name="T23" fmla="*/ 8 h 24"/>
              <a:gd name="T24" fmla="*/ 93 w 96"/>
              <a:gd name="T25" fmla="*/ 1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24">
                <a:moveTo>
                  <a:pt x="93" y="11"/>
                </a:moveTo>
                <a:lnTo>
                  <a:pt x="93" y="11"/>
                </a:lnTo>
                <a:cubicBezTo>
                  <a:pt x="80" y="17"/>
                  <a:pt x="65" y="23"/>
                  <a:pt x="50" y="21"/>
                </a:cubicBezTo>
                <a:lnTo>
                  <a:pt x="50" y="21"/>
                </a:lnTo>
                <a:cubicBezTo>
                  <a:pt x="33" y="21"/>
                  <a:pt x="17" y="15"/>
                  <a:pt x="4" y="8"/>
                </a:cubicBezTo>
                <a:lnTo>
                  <a:pt x="4" y="8"/>
                </a:lnTo>
                <a:cubicBezTo>
                  <a:pt x="0" y="4"/>
                  <a:pt x="2" y="0"/>
                  <a:pt x="6" y="0"/>
                </a:cubicBezTo>
                <a:lnTo>
                  <a:pt x="6" y="0"/>
                </a:lnTo>
                <a:cubicBezTo>
                  <a:pt x="21" y="4"/>
                  <a:pt x="36" y="11"/>
                  <a:pt x="53" y="13"/>
                </a:cubicBezTo>
                <a:lnTo>
                  <a:pt x="53" y="13"/>
                </a:lnTo>
                <a:cubicBezTo>
                  <a:pt x="67" y="13"/>
                  <a:pt x="80" y="8"/>
                  <a:pt x="93" y="8"/>
                </a:cubicBezTo>
                <a:lnTo>
                  <a:pt x="93" y="8"/>
                </a:lnTo>
                <a:cubicBezTo>
                  <a:pt x="95" y="8"/>
                  <a:pt x="95" y="11"/>
                  <a:pt x="93" y="1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7" name="Freeform 311">
            <a:extLst>
              <a:ext uri="{FF2B5EF4-FFF2-40B4-BE49-F238E27FC236}">
                <a16:creationId xmlns:a16="http://schemas.microsoft.com/office/drawing/2014/main" id="{A78B37A5-2C45-B542-AA3D-F7E38A53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435" y="7741873"/>
            <a:ext cx="73210" cy="40668"/>
          </a:xfrm>
          <a:custGeom>
            <a:avLst/>
            <a:gdLst>
              <a:gd name="T0" fmla="*/ 36 w 39"/>
              <a:gd name="T1" fmla="*/ 21 h 22"/>
              <a:gd name="T2" fmla="*/ 36 w 39"/>
              <a:gd name="T3" fmla="*/ 21 h 22"/>
              <a:gd name="T4" fmla="*/ 30 w 39"/>
              <a:gd name="T5" fmla="*/ 19 h 22"/>
              <a:gd name="T6" fmla="*/ 30 w 39"/>
              <a:gd name="T7" fmla="*/ 19 h 22"/>
              <a:gd name="T8" fmla="*/ 19 w 39"/>
              <a:gd name="T9" fmla="*/ 15 h 22"/>
              <a:gd name="T10" fmla="*/ 19 w 39"/>
              <a:gd name="T11" fmla="*/ 15 h 22"/>
              <a:gd name="T12" fmla="*/ 2 w 39"/>
              <a:gd name="T13" fmla="*/ 8 h 22"/>
              <a:gd name="T14" fmla="*/ 2 w 39"/>
              <a:gd name="T15" fmla="*/ 8 h 22"/>
              <a:gd name="T16" fmla="*/ 2 w 39"/>
              <a:gd name="T17" fmla="*/ 4 h 22"/>
              <a:gd name="T18" fmla="*/ 2 w 39"/>
              <a:gd name="T19" fmla="*/ 4 h 22"/>
              <a:gd name="T20" fmla="*/ 26 w 39"/>
              <a:gd name="T21" fmla="*/ 4 h 22"/>
              <a:gd name="T22" fmla="*/ 26 w 39"/>
              <a:gd name="T23" fmla="*/ 4 h 22"/>
              <a:gd name="T24" fmla="*/ 34 w 39"/>
              <a:gd name="T25" fmla="*/ 11 h 22"/>
              <a:gd name="T26" fmla="*/ 34 w 39"/>
              <a:gd name="T27" fmla="*/ 11 h 22"/>
              <a:gd name="T28" fmla="*/ 38 w 39"/>
              <a:gd name="T29" fmla="*/ 19 h 22"/>
              <a:gd name="T30" fmla="*/ 38 w 39"/>
              <a:gd name="T31" fmla="*/ 19 h 22"/>
              <a:gd name="T32" fmla="*/ 36 w 39"/>
              <a:gd name="T33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" h="22">
                <a:moveTo>
                  <a:pt x="36" y="21"/>
                </a:moveTo>
                <a:lnTo>
                  <a:pt x="36" y="21"/>
                </a:lnTo>
                <a:cubicBezTo>
                  <a:pt x="34" y="19"/>
                  <a:pt x="32" y="19"/>
                  <a:pt x="30" y="19"/>
                </a:cubicBezTo>
                <a:lnTo>
                  <a:pt x="30" y="19"/>
                </a:lnTo>
                <a:cubicBezTo>
                  <a:pt x="26" y="17"/>
                  <a:pt x="24" y="15"/>
                  <a:pt x="19" y="15"/>
                </a:cubicBezTo>
                <a:lnTo>
                  <a:pt x="19" y="15"/>
                </a:lnTo>
                <a:cubicBezTo>
                  <a:pt x="13" y="13"/>
                  <a:pt x="7" y="11"/>
                  <a:pt x="2" y="8"/>
                </a:cubicBezTo>
                <a:lnTo>
                  <a:pt x="2" y="8"/>
                </a:lnTo>
                <a:cubicBezTo>
                  <a:pt x="0" y="8"/>
                  <a:pt x="0" y="6"/>
                  <a:pt x="2" y="4"/>
                </a:cubicBezTo>
                <a:lnTo>
                  <a:pt x="2" y="4"/>
                </a:lnTo>
                <a:cubicBezTo>
                  <a:pt x="9" y="0"/>
                  <a:pt x="17" y="2"/>
                  <a:pt x="26" y="4"/>
                </a:cubicBezTo>
                <a:lnTo>
                  <a:pt x="26" y="4"/>
                </a:lnTo>
                <a:cubicBezTo>
                  <a:pt x="28" y="6"/>
                  <a:pt x="32" y="8"/>
                  <a:pt x="34" y="11"/>
                </a:cubicBezTo>
                <a:lnTo>
                  <a:pt x="34" y="11"/>
                </a:lnTo>
                <a:cubicBezTo>
                  <a:pt x="38" y="13"/>
                  <a:pt x="38" y="15"/>
                  <a:pt x="38" y="19"/>
                </a:cubicBezTo>
                <a:lnTo>
                  <a:pt x="38" y="19"/>
                </a:lnTo>
                <a:cubicBezTo>
                  <a:pt x="38" y="19"/>
                  <a:pt x="38" y="21"/>
                  <a:pt x="36" y="2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8" name="Freeform 312">
            <a:extLst>
              <a:ext uri="{FF2B5EF4-FFF2-40B4-BE49-F238E27FC236}">
                <a16:creationId xmlns:a16="http://schemas.microsoft.com/office/drawing/2014/main" id="{7191F827-9401-B440-90CE-B7FDEFAF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716" y="7416508"/>
            <a:ext cx="235888" cy="89473"/>
          </a:xfrm>
          <a:custGeom>
            <a:avLst/>
            <a:gdLst>
              <a:gd name="T0" fmla="*/ 125 w 126"/>
              <a:gd name="T1" fmla="*/ 0 h 50"/>
              <a:gd name="T2" fmla="*/ 125 w 126"/>
              <a:gd name="T3" fmla="*/ 0 h 50"/>
              <a:gd name="T4" fmla="*/ 76 w 126"/>
              <a:gd name="T5" fmla="*/ 36 h 50"/>
              <a:gd name="T6" fmla="*/ 76 w 126"/>
              <a:gd name="T7" fmla="*/ 36 h 50"/>
              <a:gd name="T8" fmla="*/ 4 w 126"/>
              <a:gd name="T9" fmla="*/ 47 h 50"/>
              <a:gd name="T10" fmla="*/ 4 w 126"/>
              <a:gd name="T11" fmla="*/ 47 h 50"/>
              <a:gd name="T12" fmla="*/ 2 w 126"/>
              <a:gd name="T13" fmla="*/ 43 h 50"/>
              <a:gd name="T14" fmla="*/ 2 w 126"/>
              <a:gd name="T15" fmla="*/ 43 h 50"/>
              <a:gd name="T16" fmla="*/ 125 w 126"/>
              <a:gd name="T1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" h="50">
                <a:moveTo>
                  <a:pt x="125" y="0"/>
                </a:moveTo>
                <a:lnTo>
                  <a:pt x="125" y="0"/>
                </a:lnTo>
                <a:cubicBezTo>
                  <a:pt x="108" y="13"/>
                  <a:pt x="95" y="28"/>
                  <a:pt x="76" y="36"/>
                </a:cubicBezTo>
                <a:lnTo>
                  <a:pt x="76" y="36"/>
                </a:lnTo>
                <a:cubicBezTo>
                  <a:pt x="53" y="45"/>
                  <a:pt x="28" y="49"/>
                  <a:pt x="4" y="47"/>
                </a:cubicBezTo>
                <a:lnTo>
                  <a:pt x="4" y="47"/>
                </a:lnTo>
                <a:cubicBezTo>
                  <a:pt x="0" y="47"/>
                  <a:pt x="0" y="43"/>
                  <a:pt x="2" y="43"/>
                </a:cubicBezTo>
                <a:lnTo>
                  <a:pt x="2" y="43"/>
                </a:lnTo>
                <a:cubicBezTo>
                  <a:pt x="42" y="24"/>
                  <a:pt x="85" y="19"/>
                  <a:pt x="125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9" name="Freeform 313">
            <a:extLst>
              <a:ext uri="{FF2B5EF4-FFF2-40B4-BE49-F238E27FC236}">
                <a16:creationId xmlns:a16="http://schemas.microsoft.com/office/drawing/2014/main" id="{C3256B89-5E58-CB47-8197-BE8985ED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482" y="7652395"/>
            <a:ext cx="187088" cy="178951"/>
          </a:xfrm>
          <a:custGeom>
            <a:avLst/>
            <a:gdLst>
              <a:gd name="T0" fmla="*/ 84 w 100"/>
              <a:gd name="T1" fmla="*/ 93 h 97"/>
              <a:gd name="T2" fmla="*/ 84 w 100"/>
              <a:gd name="T3" fmla="*/ 93 h 97"/>
              <a:gd name="T4" fmla="*/ 76 w 100"/>
              <a:gd name="T5" fmla="*/ 57 h 97"/>
              <a:gd name="T6" fmla="*/ 76 w 100"/>
              <a:gd name="T7" fmla="*/ 57 h 97"/>
              <a:gd name="T8" fmla="*/ 51 w 100"/>
              <a:gd name="T9" fmla="*/ 36 h 97"/>
              <a:gd name="T10" fmla="*/ 51 w 100"/>
              <a:gd name="T11" fmla="*/ 36 h 97"/>
              <a:gd name="T12" fmla="*/ 2 w 100"/>
              <a:gd name="T13" fmla="*/ 7 h 97"/>
              <a:gd name="T14" fmla="*/ 2 w 100"/>
              <a:gd name="T15" fmla="*/ 7 h 97"/>
              <a:gd name="T16" fmla="*/ 4 w 100"/>
              <a:gd name="T17" fmla="*/ 0 h 97"/>
              <a:gd name="T18" fmla="*/ 4 w 100"/>
              <a:gd name="T19" fmla="*/ 0 h 97"/>
              <a:gd name="T20" fmla="*/ 74 w 100"/>
              <a:gd name="T21" fmla="*/ 32 h 97"/>
              <a:gd name="T22" fmla="*/ 74 w 100"/>
              <a:gd name="T23" fmla="*/ 32 h 97"/>
              <a:gd name="T24" fmla="*/ 87 w 100"/>
              <a:gd name="T25" fmla="*/ 93 h 97"/>
              <a:gd name="T26" fmla="*/ 87 w 100"/>
              <a:gd name="T27" fmla="*/ 93 h 97"/>
              <a:gd name="T28" fmla="*/ 84 w 100"/>
              <a:gd name="T29" fmla="*/ 9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" h="97">
                <a:moveTo>
                  <a:pt x="84" y="93"/>
                </a:moveTo>
                <a:lnTo>
                  <a:pt x="84" y="93"/>
                </a:lnTo>
                <a:cubicBezTo>
                  <a:pt x="89" y="79"/>
                  <a:pt x="87" y="68"/>
                  <a:pt x="76" y="57"/>
                </a:cubicBezTo>
                <a:lnTo>
                  <a:pt x="76" y="57"/>
                </a:lnTo>
                <a:cubicBezTo>
                  <a:pt x="68" y="49"/>
                  <a:pt x="59" y="43"/>
                  <a:pt x="51" y="36"/>
                </a:cubicBezTo>
                <a:lnTo>
                  <a:pt x="51" y="36"/>
                </a:lnTo>
                <a:cubicBezTo>
                  <a:pt x="34" y="26"/>
                  <a:pt x="17" y="17"/>
                  <a:pt x="2" y="7"/>
                </a:cubicBezTo>
                <a:lnTo>
                  <a:pt x="2" y="7"/>
                </a:lnTo>
                <a:cubicBezTo>
                  <a:pt x="0" y="4"/>
                  <a:pt x="2" y="0"/>
                  <a:pt x="4" y="0"/>
                </a:cubicBezTo>
                <a:lnTo>
                  <a:pt x="4" y="0"/>
                </a:lnTo>
                <a:cubicBezTo>
                  <a:pt x="32" y="0"/>
                  <a:pt x="55" y="13"/>
                  <a:pt x="74" y="32"/>
                </a:cubicBezTo>
                <a:lnTo>
                  <a:pt x="74" y="32"/>
                </a:lnTo>
                <a:cubicBezTo>
                  <a:pt x="91" y="47"/>
                  <a:pt x="99" y="74"/>
                  <a:pt x="87" y="93"/>
                </a:cubicBezTo>
                <a:lnTo>
                  <a:pt x="87" y="93"/>
                </a:lnTo>
                <a:cubicBezTo>
                  <a:pt x="87" y="96"/>
                  <a:pt x="84" y="96"/>
                  <a:pt x="84" y="9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0" name="Freeform 314">
            <a:extLst>
              <a:ext uri="{FF2B5EF4-FFF2-40B4-BE49-F238E27FC236}">
                <a16:creationId xmlns:a16="http://schemas.microsoft.com/office/drawing/2014/main" id="{BF991B30-A904-984D-A057-DF1488D1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765" y="6603094"/>
            <a:ext cx="504317" cy="642594"/>
          </a:xfrm>
          <a:custGeom>
            <a:avLst/>
            <a:gdLst>
              <a:gd name="T0" fmla="*/ 271 w 272"/>
              <a:gd name="T1" fmla="*/ 38 h 348"/>
              <a:gd name="T2" fmla="*/ 271 w 272"/>
              <a:gd name="T3" fmla="*/ 38 h 348"/>
              <a:gd name="T4" fmla="*/ 148 w 272"/>
              <a:gd name="T5" fmla="*/ 93 h 348"/>
              <a:gd name="T6" fmla="*/ 148 w 272"/>
              <a:gd name="T7" fmla="*/ 93 h 348"/>
              <a:gd name="T8" fmla="*/ 95 w 272"/>
              <a:gd name="T9" fmla="*/ 188 h 348"/>
              <a:gd name="T10" fmla="*/ 95 w 272"/>
              <a:gd name="T11" fmla="*/ 188 h 348"/>
              <a:gd name="T12" fmla="*/ 0 w 272"/>
              <a:gd name="T13" fmla="*/ 347 h 348"/>
              <a:gd name="T14" fmla="*/ 0 w 272"/>
              <a:gd name="T15" fmla="*/ 347 h 348"/>
              <a:gd name="T16" fmla="*/ 0 w 272"/>
              <a:gd name="T17" fmla="*/ 347 h 348"/>
              <a:gd name="T18" fmla="*/ 0 w 272"/>
              <a:gd name="T19" fmla="*/ 347 h 348"/>
              <a:gd name="T20" fmla="*/ 66 w 272"/>
              <a:gd name="T21" fmla="*/ 233 h 348"/>
              <a:gd name="T22" fmla="*/ 66 w 272"/>
              <a:gd name="T23" fmla="*/ 233 h 348"/>
              <a:gd name="T24" fmla="*/ 140 w 272"/>
              <a:gd name="T25" fmla="*/ 95 h 348"/>
              <a:gd name="T26" fmla="*/ 140 w 272"/>
              <a:gd name="T27" fmla="*/ 95 h 348"/>
              <a:gd name="T28" fmla="*/ 199 w 272"/>
              <a:gd name="T29" fmla="*/ 23 h 348"/>
              <a:gd name="T30" fmla="*/ 199 w 272"/>
              <a:gd name="T31" fmla="*/ 23 h 348"/>
              <a:gd name="T32" fmla="*/ 271 w 272"/>
              <a:gd name="T33" fmla="*/ 3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2" h="348">
                <a:moveTo>
                  <a:pt x="271" y="38"/>
                </a:moveTo>
                <a:lnTo>
                  <a:pt x="271" y="38"/>
                </a:lnTo>
                <a:cubicBezTo>
                  <a:pt x="210" y="0"/>
                  <a:pt x="176" y="49"/>
                  <a:pt x="148" y="93"/>
                </a:cubicBezTo>
                <a:lnTo>
                  <a:pt x="148" y="93"/>
                </a:lnTo>
                <a:cubicBezTo>
                  <a:pt x="129" y="125"/>
                  <a:pt x="110" y="157"/>
                  <a:pt x="95" y="188"/>
                </a:cubicBezTo>
                <a:lnTo>
                  <a:pt x="95" y="188"/>
                </a:lnTo>
                <a:cubicBezTo>
                  <a:pt x="70" y="241"/>
                  <a:pt x="49" y="311"/>
                  <a:pt x="0" y="347"/>
                </a:cubicBezTo>
                <a:lnTo>
                  <a:pt x="0" y="347"/>
                </a:lnTo>
                <a:lnTo>
                  <a:pt x="0" y="347"/>
                </a:lnTo>
                <a:lnTo>
                  <a:pt x="0" y="347"/>
                </a:lnTo>
                <a:cubicBezTo>
                  <a:pt x="25" y="309"/>
                  <a:pt x="49" y="275"/>
                  <a:pt x="66" y="233"/>
                </a:cubicBezTo>
                <a:lnTo>
                  <a:pt x="66" y="233"/>
                </a:lnTo>
                <a:cubicBezTo>
                  <a:pt x="87" y="184"/>
                  <a:pt x="110" y="140"/>
                  <a:pt x="140" y="95"/>
                </a:cubicBezTo>
                <a:lnTo>
                  <a:pt x="140" y="95"/>
                </a:lnTo>
                <a:cubicBezTo>
                  <a:pt x="157" y="70"/>
                  <a:pt x="171" y="36"/>
                  <a:pt x="199" y="23"/>
                </a:cubicBezTo>
                <a:lnTo>
                  <a:pt x="199" y="23"/>
                </a:lnTo>
                <a:cubicBezTo>
                  <a:pt x="226" y="8"/>
                  <a:pt x="248" y="23"/>
                  <a:pt x="271" y="3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1" name="Freeform 315">
            <a:extLst>
              <a:ext uri="{FF2B5EF4-FFF2-40B4-BE49-F238E27FC236}">
                <a16:creationId xmlns:a16="http://schemas.microsoft.com/office/drawing/2014/main" id="{BCC9473D-051D-E840-94AD-F0F3316F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897" y="7554785"/>
            <a:ext cx="8137" cy="8137"/>
          </a:xfrm>
          <a:custGeom>
            <a:avLst/>
            <a:gdLst>
              <a:gd name="T0" fmla="*/ 2 w 5"/>
              <a:gd name="T1" fmla="*/ 0 h 4"/>
              <a:gd name="T2" fmla="*/ 4 w 5"/>
              <a:gd name="T3" fmla="*/ 0 h 4"/>
              <a:gd name="T4" fmla="*/ 4 w 5"/>
              <a:gd name="T5" fmla="*/ 0 h 4"/>
              <a:gd name="T6" fmla="*/ 4 w 5"/>
              <a:gd name="T7" fmla="*/ 3 h 4"/>
              <a:gd name="T8" fmla="*/ 2 w 5"/>
              <a:gd name="T9" fmla="*/ 3 h 4"/>
              <a:gd name="T10" fmla="*/ 2 w 5"/>
              <a:gd name="T11" fmla="*/ 3 h 4"/>
              <a:gd name="T12" fmla="*/ 2 w 5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4">
                <a:moveTo>
                  <a:pt x="2" y="0"/>
                </a:moveTo>
                <a:lnTo>
                  <a:pt x="4" y="0"/>
                </a:lnTo>
                <a:lnTo>
                  <a:pt x="4" y="0"/>
                </a:lnTo>
                <a:lnTo>
                  <a:pt x="4" y="3"/>
                </a:lnTo>
                <a:lnTo>
                  <a:pt x="2" y="3"/>
                </a:lnTo>
                <a:lnTo>
                  <a:pt x="2" y="3"/>
                </a:lnTo>
                <a:cubicBezTo>
                  <a:pt x="0" y="3"/>
                  <a:pt x="0" y="0"/>
                  <a:pt x="2" y="0"/>
                </a:cubicBezTo>
              </a:path>
            </a:pathLst>
          </a:custGeom>
          <a:solidFill>
            <a:srgbClr val="192C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8CAC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22" name="Freeform 316">
            <a:extLst>
              <a:ext uri="{FF2B5EF4-FFF2-40B4-BE49-F238E27FC236}">
                <a16:creationId xmlns:a16="http://schemas.microsoft.com/office/drawing/2014/main" id="{205BB54F-6E39-884A-9C06-FB0036FE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605" y="7522249"/>
            <a:ext cx="276561" cy="122015"/>
          </a:xfrm>
          <a:custGeom>
            <a:avLst/>
            <a:gdLst>
              <a:gd name="T0" fmla="*/ 149 w 152"/>
              <a:gd name="T1" fmla="*/ 19 h 65"/>
              <a:gd name="T2" fmla="*/ 149 w 152"/>
              <a:gd name="T3" fmla="*/ 19 h 65"/>
              <a:gd name="T4" fmla="*/ 5 w 152"/>
              <a:gd name="T5" fmla="*/ 62 h 65"/>
              <a:gd name="T6" fmla="*/ 5 w 152"/>
              <a:gd name="T7" fmla="*/ 62 h 65"/>
              <a:gd name="T8" fmla="*/ 3 w 152"/>
              <a:gd name="T9" fmla="*/ 57 h 65"/>
              <a:gd name="T10" fmla="*/ 3 w 152"/>
              <a:gd name="T11" fmla="*/ 57 h 65"/>
              <a:gd name="T12" fmla="*/ 72 w 152"/>
              <a:gd name="T13" fmla="*/ 7 h 65"/>
              <a:gd name="T14" fmla="*/ 72 w 152"/>
              <a:gd name="T15" fmla="*/ 7 h 65"/>
              <a:gd name="T16" fmla="*/ 149 w 152"/>
              <a:gd name="T17" fmla="*/ 17 h 65"/>
              <a:gd name="T18" fmla="*/ 149 w 152"/>
              <a:gd name="T19" fmla="*/ 17 h 65"/>
              <a:gd name="T20" fmla="*/ 149 w 152"/>
              <a:gd name="T21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" h="65">
                <a:moveTo>
                  <a:pt x="149" y="19"/>
                </a:moveTo>
                <a:lnTo>
                  <a:pt x="149" y="19"/>
                </a:lnTo>
                <a:cubicBezTo>
                  <a:pt x="100" y="13"/>
                  <a:pt x="45" y="28"/>
                  <a:pt x="5" y="62"/>
                </a:cubicBezTo>
                <a:lnTo>
                  <a:pt x="5" y="62"/>
                </a:lnTo>
                <a:cubicBezTo>
                  <a:pt x="3" y="64"/>
                  <a:pt x="0" y="62"/>
                  <a:pt x="3" y="57"/>
                </a:cubicBezTo>
                <a:lnTo>
                  <a:pt x="3" y="57"/>
                </a:lnTo>
                <a:cubicBezTo>
                  <a:pt x="22" y="34"/>
                  <a:pt x="41" y="15"/>
                  <a:pt x="72" y="7"/>
                </a:cubicBezTo>
                <a:lnTo>
                  <a:pt x="72" y="7"/>
                </a:lnTo>
                <a:cubicBezTo>
                  <a:pt x="98" y="0"/>
                  <a:pt x="125" y="7"/>
                  <a:pt x="149" y="17"/>
                </a:cubicBezTo>
                <a:lnTo>
                  <a:pt x="149" y="17"/>
                </a:lnTo>
                <a:cubicBezTo>
                  <a:pt x="151" y="17"/>
                  <a:pt x="151" y="19"/>
                  <a:pt x="149" y="19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3" name="Freeform 317">
            <a:extLst>
              <a:ext uri="{FF2B5EF4-FFF2-40B4-BE49-F238E27FC236}">
                <a16:creationId xmlns:a16="http://schemas.microsoft.com/office/drawing/2014/main" id="{659C4E02-721A-1D45-83A7-E626F996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229" y="7294493"/>
            <a:ext cx="40668" cy="195219"/>
          </a:xfrm>
          <a:custGeom>
            <a:avLst/>
            <a:gdLst>
              <a:gd name="T0" fmla="*/ 17 w 20"/>
              <a:gd name="T1" fmla="*/ 107 h 108"/>
              <a:gd name="T2" fmla="*/ 17 w 20"/>
              <a:gd name="T3" fmla="*/ 107 h 108"/>
              <a:gd name="T4" fmla="*/ 13 w 20"/>
              <a:gd name="T5" fmla="*/ 2 h 108"/>
              <a:gd name="T6" fmla="*/ 13 w 20"/>
              <a:gd name="T7" fmla="*/ 2 h 108"/>
              <a:gd name="T8" fmla="*/ 17 w 20"/>
              <a:gd name="T9" fmla="*/ 2 h 108"/>
              <a:gd name="T10" fmla="*/ 17 w 20"/>
              <a:gd name="T11" fmla="*/ 2 h 108"/>
              <a:gd name="T12" fmla="*/ 13 w 20"/>
              <a:gd name="T13" fmla="*/ 50 h 108"/>
              <a:gd name="T14" fmla="*/ 13 w 20"/>
              <a:gd name="T15" fmla="*/ 50 h 108"/>
              <a:gd name="T16" fmla="*/ 19 w 20"/>
              <a:gd name="T17" fmla="*/ 107 h 108"/>
              <a:gd name="T18" fmla="*/ 19 w 20"/>
              <a:gd name="T19" fmla="*/ 107 h 108"/>
              <a:gd name="T20" fmla="*/ 17 w 20"/>
              <a:gd name="T2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108">
                <a:moveTo>
                  <a:pt x="17" y="107"/>
                </a:moveTo>
                <a:lnTo>
                  <a:pt x="17" y="107"/>
                </a:lnTo>
                <a:cubicBezTo>
                  <a:pt x="0" y="76"/>
                  <a:pt x="2" y="33"/>
                  <a:pt x="13" y="2"/>
                </a:cubicBezTo>
                <a:lnTo>
                  <a:pt x="13" y="2"/>
                </a:lnTo>
                <a:cubicBezTo>
                  <a:pt x="13" y="0"/>
                  <a:pt x="17" y="0"/>
                  <a:pt x="17" y="2"/>
                </a:cubicBezTo>
                <a:lnTo>
                  <a:pt x="17" y="2"/>
                </a:lnTo>
                <a:cubicBezTo>
                  <a:pt x="17" y="19"/>
                  <a:pt x="13" y="36"/>
                  <a:pt x="13" y="50"/>
                </a:cubicBezTo>
                <a:lnTo>
                  <a:pt x="13" y="50"/>
                </a:lnTo>
                <a:cubicBezTo>
                  <a:pt x="10" y="71"/>
                  <a:pt x="13" y="88"/>
                  <a:pt x="19" y="107"/>
                </a:cubicBezTo>
                <a:lnTo>
                  <a:pt x="19" y="107"/>
                </a:lnTo>
                <a:lnTo>
                  <a:pt x="17" y="10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4" name="Freeform 318">
            <a:extLst>
              <a:ext uri="{FF2B5EF4-FFF2-40B4-BE49-F238E27FC236}">
                <a16:creationId xmlns:a16="http://schemas.microsoft.com/office/drawing/2014/main" id="{E1CFE8CA-3182-EB48-9202-F5E2EC37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814" y="7172483"/>
            <a:ext cx="146415" cy="97610"/>
          </a:xfrm>
          <a:custGeom>
            <a:avLst/>
            <a:gdLst>
              <a:gd name="T0" fmla="*/ 78 w 81"/>
              <a:gd name="T1" fmla="*/ 51 h 52"/>
              <a:gd name="T2" fmla="*/ 78 w 81"/>
              <a:gd name="T3" fmla="*/ 51 h 52"/>
              <a:gd name="T4" fmla="*/ 42 w 81"/>
              <a:gd name="T5" fmla="*/ 25 h 52"/>
              <a:gd name="T6" fmla="*/ 42 w 81"/>
              <a:gd name="T7" fmla="*/ 25 h 52"/>
              <a:gd name="T8" fmla="*/ 2 w 81"/>
              <a:gd name="T9" fmla="*/ 6 h 52"/>
              <a:gd name="T10" fmla="*/ 2 w 81"/>
              <a:gd name="T11" fmla="*/ 6 h 52"/>
              <a:gd name="T12" fmla="*/ 6 w 81"/>
              <a:gd name="T13" fmla="*/ 0 h 52"/>
              <a:gd name="T14" fmla="*/ 6 w 81"/>
              <a:gd name="T15" fmla="*/ 0 h 52"/>
              <a:gd name="T16" fmla="*/ 53 w 81"/>
              <a:gd name="T17" fmla="*/ 21 h 52"/>
              <a:gd name="T18" fmla="*/ 53 w 81"/>
              <a:gd name="T19" fmla="*/ 21 h 52"/>
              <a:gd name="T20" fmla="*/ 80 w 81"/>
              <a:gd name="T21" fmla="*/ 49 h 52"/>
              <a:gd name="T22" fmla="*/ 80 w 81"/>
              <a:gd name="T23" fmla="*/ 49 h 52"/>
              <a:gd name="T24" fmla="*/ 78 w 81"/>
              <a:gd name="T2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" h="52">
                <a:moveTo>
                  <a:pt x="78" y="51"/>
                </a:moveTo>
                <a:lnTo>
                  <a:pt x="78" y="51"/>
                </a:lnTo>
                <a:cubicBezTo>
                  <a:pt x="65" y="42"/>
                  <a:pt x="55" y="32"/>
                  <a:pt x="42" y="25"/>
                </a:cubicBezTo>
                <a:lnTo>
                  <a:pt x="42" y="25"/>
                </a:lnTo>
                <a:cubicBezTo>
                  <a:pt x="29" y="19"/>
                  <a:pt x="12" y="15"/>
                  <a:pt x="2" y="6"/>
                </a:cubicBezTo>
                <a:lnTo>
                  <a:pt x="2" y="6"/>
                </a:lnTo>
                <a:cubicBezTo>
                  <a:pt x="0" y="4"/>
                  <a:pt x="2" y="0"/>
                  <a:pt x="6" y="0"/>
                </a:cubicBezTo>
                <a:lnTo>
                  <a:pt x="6" y="0"/>
                </a:lnTo>
                <a:cubicBezTo>
                  <a:pt x="21" y="4"/>
                  <a:pt x="40" y="13"/>
                  <a:pt x="53" y="21"/>
                </a:cubicBezTo>
                <a:lnTo>
                  <a:pt x="53" y="21"/>
                </a:lnTo>
                <a:cubicBezTo>
                  <a:pt x="63" y="28"/>
                  <a:pt x="78" y="36"/>
                  <a:pt x="80" y="49"/>
                </a:cubicBezTo>
                <a:lnTo>
                  <a:pt x="80" y="49"/>
                </a:lnTo>
                <a:cubicBezTo>
                  <a:pt x="80" y="51"/>
                  <a:pt x="78" y="51"/>
                  <a:pt x="78" y="51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5" name="Freeform 319">
            <a:extLst>
              <a:ext uri="{FF2B5EF4-FFF2-40B4-BE49-F238E27FC236}">
                <a16:creationId xmlns:a16="http://schemas.microsoft.com/office/drawing/2014/main" id="{9FDE4FC6-A5B3-414C-B0EB-DEB5C46C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21" y="7847614"/>
            <a:ext cx="699536" cy="65073"/>
          </a:xfrm>
          <a:custGeom>
            <a:avLst/>
            <a:gdLst>
              <a:gd name="T0" fmla="*/ 376 w 379"/>
              <a:gd name="T1" fmla="*/ 23 h 37"/>
              <a:gd name="T2" fmla="*/ 376 w 379"/>
              <a:gd name="T3" fmla="*/ 23 h 37"/>
              <a:gd name="T4" fmla="*/ 315 w 379"/>
              <a:gd name="T5" fmla="*/ 34 h 37"/>
              <a:gd name="T6" fmla="*/ 315 w 379"/>
              <a:gd name="T7" fmla="*/ 34 h 37"/>
              <a:gd name="T8" fmla="*/ 220 w 379"/>
              <a:gd name="T9" fmla="*/ 26 h 37"/>
              <a:gd name="T10" fmla="*/ 220 w 379"/>
              <a:gd name="T11" fmla="*/ 26 h 37"/>
              <a:gd name="T12" fmla="*/ 78 w 379"/>
              <a:gd name="T13" fmla="*/ 28 h 37"/>
              <a:gd name="T14" fmla="*/ 78 w 379"/>
              <a:gd name="T15" fmla="*/ 28 h 37"/>
              <a:gd name="T16" fmla="*/ 2 w 379"/>
              <a:gd name="T17" fmla="*/ 17 h 37"/>
              <a:gd name="T18" fmla="*/ 2 w 379"/>
              <a:gd name="T19" fmla="*/ 17 h 37"/>
              <a:gd name="T20" fmla="*/ 4 w 379"/>
              <a:gd name="T21" fmla="*/ 15 h 37"/>
              <a:gd name="T22" fmla="*/ 4 w 379"/>
              <a:gd name="T23" fmla="*/ 15 h 37"/>
              <a:gd name="T24" fmla="*/ 118 w 379"/>
              <a:gd name="T25" fmla="*/ 4 h 37"/>
              <a:gd name="T26" fmla="*/ 118 w 379"/>
              <a:gd name="T27" fmla="*/ 4 h 37"/>
              <a:gd name="T28" fmla="*/ 186 w 379"/>
              <a:gd name="T29" fmla="*/ 9 h 37"/>
              <a:gd name="T30" fmla="*/ 186 w 379"/>
              <a:gd name="T31" fmla="*/ 9 h 37"/>
              <a:gd name="T32" fmla="*/ 290 w 379"/>
              <a:gd name="T33" fmla="*/ 28 h 37"/>
              <a:gd name="T34" fmla="*/ 290 w 379"/>
              <a:gd name="T35" fmla="*/ 28 h 37"/>
              <a:gd name="T36" fmla="*/ 376 w 379"/>
              <a:gd name="T37" fmla="*/ 21 h 37"/>
              <a:gd name="T38" fmla="*/ 376 w 379"/>
              <a:gd name="T39" fmla="*/ 21 h 37"/>
              <a:gd name="T40" fmla="*/ 376 w 379"/>
              <a:gd name="T41" fmla="*/ 2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" h="37">
                <a:moveTo>
                  <a:pt x="376" y="23"/>
                </a:moveTo>
                <a:lnTo>
                  <a:pt x="376" y="23"/>
                </a:lnTo>
                <a:cubicBezTo>
                  <a:pt x="359" y="36"/>
                  <a:pt x="336" y="34"/>
                  <a:pt x="315" y="34"/>
                </a:cubicBezTo>
                <a:lnTo>
                  <a:pt x="315" y="34"/>
                </a:lnTo>
                <a:cubicBezTo>
                  <a:pt x="283" y="34"/>
                  <a:pt x="251" y="32"/>
                  <a:pt x="220" y="26"/>
                </a:cubicBezTo>
                <a:lnTo>
                  <a:pt x="220" y="26"/>
                </a:lnTo>
                <a:cubicBezTo>
                  <a:pt x="169" y="17"/>
                  <a:pt x="129" y="19"/>
                  <a:pt x="78" y="28"/>
                </a:cubicBezTo>
                <a:lnTo>
                  <a:pt x="78" y="28"/>
                </a:lnTo>
                <a:cubicBezTo>
                  <a:pt x="50" y="32"/>
                  <a:pt x="27" y="32"/>
                  <a:pt x="2" y="17"/>
                </a:cubicBezTo>
                <a:lnTo>
                  <a:pt x="2" y="17"/>
                </a:lnTo>
                <a:cubicBezTo>
                  <a:pt x="0" y="17"/>
                  <a:pt x="2" y="15"/>
                  <a:pt x="4" y="15"/>
                </a:cubicBezTo>
                <a:lnTo>
                  <a:pt x="4" y="15"/>
                </a:lnTo>
                <a:cubicBezTo>
                  <a:pt x="40" y="26"/>
                  <a:pt x="80" y="9"/>
                  <a:pt x="118" y="4"/>
                </a:cubicBezTo>
                <a:lnTo>
                  <a:pt x="118" y="4"/>
                </a:lnTo>
                <a:cubicBezTo>
                  <a:pt x="141" y="0"/>
                  <a:pt x="163" y="4"/>
                  <a:pt x="186" y="9"/>
                </a:cubicBezTo>
                <a:lnTo>
                  <a:pt x="186" y="9"/>
                </a:lnTo>
                <a:cubicBezTo>
                  <a:pt x="220" y="15"/>
                  <a:pt x="254" y="26"/>
                  <a:pt x="290" y="28"/>
                </a:cubicBezTo>
                <a:lnTo>
                  <a:pt x="290" y="28"/>
                </a:lnTo>
                <a:cubicBezTo>
                  <a:pt x="315" y="28"/>
                  <a:pt x="353" y="32"/>
                  <a:pt x="376" y="21"/>
                </a:cubicBezTo>
                <a:lnTo>
                  <a:pt x="376" y="21"/>
                </a:lnTo>
                <a:cubicBezTo>
                  <a:pt x="376" y="19"/>
                  <a:pt x="378" y="21"/>
                  <a:pt x="376" y="2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6" name="Freeform 320">
            <a:extLst>
              <a:ext uri="{FF2B5EF4-FFF2-40B4-BE49-F238E27FC236}">
                <a16:creationId xmlns:a16="http://schemas.microsoft.com/office/drawing/2014/main" id="{2DD4F321-1E96-3D4B-96F4-02605BE6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482" y="7522249"/>
            <a:ext cx="300966" cy="97610"/>
          </a:xfrm>
          <a:custGeom>
            <a:avLst/>
            <a:gdLst>
              <a:gd name="T0" fmla="*/ 161 w 164"/>
              <a:gd name="T1" fmla="*/ 53 h 54"/>
              <a:gd name="T2" fmla="*/ 161 w 164"/>
              <a:gd name="T3" fmla="*/ 53 h 54"/>
              <a:gd name="T4" fmla="*/ 84 w 164"/>
              <a:gd name="T5" fmla="*/ 36 h 54"/>
              <a:gd name="T6" fmla="*/ 84 w 164"/>
              <a:gd name="T7" fmla="*/ 36 h 54"/>
              <a:gd name="T8" fmla="*/ 2 w 164"/>
              <a:gd name="T9" fmla="*/ 19 h 54"/>
              <a:gd name="T10" fmla="*/ 2 w 164"/>
              <a:gd name="T11" fmla="*/ 19 h 54"/>
              <a:gd name="T12" fmla="*/ 2 w 164"/>
              <a:gd name="T13" fmla="*/ 15 h 54"/>
              <a:gd name="T14" fmla="*/ 2 w 164"/>
              <a:gd name="T15" fmla="*/ 15 h 54"/>
              <a:gd name="T16" fmla="*/ 161 w 164"/>
              <a:gd name="T17" fmla="*/ 51 h 54"/>
              <a:gd name="T18" fmla="*/ 161 w 164"/>
              <a:gd name="T19" fmla="*/ 51 h 54"/>
              <a:gd name="T20" fmla="*/ 161 w 164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" h="54">
                <a:moveTo>
                  <a:pt x="161" y="53"/>
                </a:moveTo>
                <a:lnTo>
                  <a:pt x="161" y="53"/>
                </a:lnTo>
                <a:cubicBezTo>
                  <a:pt x="133" y="53"/>
                  <a:pt x="110" y="47"/>
                  <a:pt x="84" y="36"/>
                </a:cubicBezTo>
                <a:lnTo>
                  <a:pt x="84" y="36"/>
                </a:lnTo>
                <a:cubicBezTo>
                  <a:pt x="57" y="28"/>
                  <a:pt x="29" y="28"/>
                  <a:pt x="2" y="19"/>
                </a:cubicBezTo>
                <a:lnTo>
                  <a:pt x="2" y="19"/>
                </a:lnTo>
                <a:cubicBezTo>
                  <a:pt x="0" y="19"/>
                  <a:pt x="0" y="15"/>
                  <a:pt x="2" y="15"/>
                </a:cubicBezTo>
                <a:lnTo>
                  <a:pt x="2" y="15"/>
                </a:lnTo>
                <a:cubicBezTo>
                  <a:pt x="63" y="0"/>
                  <a:pt x="106" y="47"/>
                  <a:pt x="161" y="51"/>
                </a:cubicBezTo>
                <a:lnTo>
                  <a:pt x="161" y="51"/>
                </a:lnTo>
                <a:cubicBezTo>
                  <a:pt x="163" y="51"/>
                  <a:pt x="163" y="53"/>
                  <a:pt x="161" y="5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7" name="Freeform 321">
            <a:extLst>
              <a:ext uri="{FF2B5EF4-FFF2-40B4-BE49-F238E27FC236}">
                <a16:creationId xmlns:a16="http://schemas.microsoft.com/office/drawing/2014/main" id="{8DB49243-36B4-744F-BB69-B6958B18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375" y="7579190"/>
            <a:ext cx="105741" cy="97610"/>
          </a:xfrm>
          <a:custGeom>
            <a:avLst/>
            <a:gdLst>
              <a:gd name="T0" fmla="*/ 55 w 58"/>
              <a:gd name="T1" fmla="*/ 4 h 52"/>
              <a:gd name="T2" fmla="*/ 55 w 58"/>
              <a:gd name="T3" fmla="*/ 4 h 52"/>
              <a:gd name="T4" fmla="*/ 30 w 58"/>
              <a:gd name="T5" fmla="*/ 23 h 52"/>
              <a:gd name="T6" fmla="*/ 30 w 58"/>
              <a:gd name="T7" fmla="*/ 23 h 52"/>
              <a:gd name="T8" fmla="*/ 8 w 58"/>
              <a:gd name="T9" fmla="*/ 49 h 52"/>
              <a:gd name="T10" fmla="*/ 8 w 58"/>
              <a:gd name="T11" fmla="*/ 49 h 52"/>
              <a:gd name="T12" fmla="*/ 2 w 58"/>
              <a:gd name="T13" fmla="*/ 44 h 52"/>
              <a:gd name="T14" fmla="*/ 2 w 58"/>
              <a:gd name="T15" fmla="*/ 44 h 52"/>
              <a:gd name="T16" fmla="*/ 53 w 58"/>
              <a:gd name="T17" fmla="*/ 2 h 52"/>
              <a:gd name="T18" fmla="*/ 53 w 58"/>
              <a:gd name="T19" fmla="*/ 2 h 52"/>
              <a:gd name="T20" fmla="*/ 55 w 58"/>
              <a:gd name="T21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52">
                <a:moveTo>
                  <a:pt x="55" y="4"/>
                </a:moveTo>
                <a:lnTo>
                  <a:pt x="55" y="4"/>
                </a:lnTo>
                <a:cubicBezTo>
                  <a:pt x="46" y="11"/>
                  <a:pt x="38" y="17"/>
                  <a:pt x="30" y="23"/>
                </a:cubicBezTo>
                <a:lnTo>
                  <a:pt x="30" y="23"/>
                </a:lnTo>
                <a:cubicBezTo>
                  <a:pt x="21" y="30"/>
                  <a:pt x="15" y="40"/>
                  <a:pt x="8" y="49"/>
                </a:cubicBezTo>
                <a:lnTo>
                  <a:pt x="8" y="49"/>
                </a:lnTo>
                <a:cubicBezTo>
                  <a:pt x="6" y="51"/>
                  <a:pt x="0" y="49"/>
                  <a:pt x="2" y="44"/>
                </a:cubicBezTo>
                <a:lnTo>
                  <a:pt x="2" y="44"/>
                </a:lnTo>
                <a:cubicBezTo>
                  <a:pt x="8" y="25"/>
                  <a:pt x="36" y="11"/>
                  <a:pt x="53" y="2"/>
                </a:cubicBezTo>
                <a:lnTo>
                  <a:pt x="53" y="2"/>
                </a:lnTo>
                <a:cubicBezTo>
                  <a:pt x="55" y="0"/>
                  <a:pt x="57" y="2"/>
                  <a:pt x="55" y="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8" name="Freeform 322">
            <a:extLst>
              <a:ext uri="{FF2B5EF4-FFF2-40B4-BE49-F238E27FC236}">
                <a16:creationId xmlns:a16="http://schemas.microsoft.com/office/drawing/2014/main" id="{639D62AA-7667-CA40-B685-E227215B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12" y="7595459"/>
            <a:ext cx="56942" cy="105741"/>
          </a:xfrm>
          <a:custGeom>
            <a:avLst/>
            <a:gdLst>
              <a:gd name="T0" fmla="*/ 31 w 32"/>
              <a:gd name="T1" fmla="*/ 4 h 56"/>
              <a:gd name="T2" fmla="*/ 31 w 32"/>
              <a:gd name="T3" fmla="*/ 4 h 56"/>
              <a:gd name="T4" fmla="*/ 16 w 32"/>
              <a:gd name="T5" fmla="*/ 27 h 56"/>
              <a:gd name="T6" fmla="*/ 16 w 32"/>
              <a:gd name="T7" fmla="*/ 27 h 56"/>
              <a:gd name="T8" fmla="*/ 6 w 32"/>
              <a:gd name="T9" fmla="*/ 52 h 56"/>
              <a:gd name="T10" fmla="*/ 6 w 32"/>
              <a:gd name="T11" fmla="*/ 52 h 56"/>
              <a:gd name="T12" fmla="*/ 0 w 32"/>
              <a:gd name="T13" fmla="*/ 50 h 56"/>
              <a:gd name="T14" fmla="*/ 0 w 32"/>
              <a:gd name="T15" fmla="*/ 50 h 56"/>
              <a:gd name="T16" fmla="*/ 4 w 32"/>
              <a:gd name="T17" fmla="*/ 33 h 56"/>
              <a:gd name="T18" fmla="*/ 4 w 32"/>
              <a:gd name="T19" fmla="*/ 33 h 56"/>
              <a:gd name="T20" fmla="*/ 12 w 32"/>
              <a:gd name="T21" fmla="*/ 14 h 56"/>
              <a:gd name="T22" fmla="*/ 12 w 32"/>
              <a:gd name="T23" fmla="*/ 14 h 56"/>
              <a:gd name="T24" fmla="*/ 31 w 32"/>
              <a:gd name="T25" fmla="*/ 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56">
                <a:moveTo>
                  <a:pt x="31" y="4"/>
                </a:moveTo>
                <a:lnTo>
                  <a:pt x="31" y="4"/>
                </a:lnTo>
                <a:cubicBezTo>
                  <a:pt x="25" y="10"/>
                  <a:pt x="21" y="21"/>
                  <a:pt x="16" y="27"/>
                </a:cubicBezTo>
                <a:lnTo>
                  <a:pt x="16" y="27"/>
                </a:lnTo>
                <a:cubicBezTo>
                  <a:pt x="12" y="35"/>
                  <a:pt x="12" y="46"/>
                  <a:pt x="6" y="52"/>
                </a:cubicBezTo>
                <a:lnTo>
                  <a:pt x="6" y="52"/>
                </a:lnTo>
                <a:cubicBezTo>
                  <a:pt x="4" y="55"/>
                  <a:pt x="0" y="52"/>
                  <a:pt x="0" y="50"/>
                </a:cubicBezTo>
                <a:lnTo>
                  <a:pt x="0" y="50"/>
                </a:lnTo>
                <a:cubicBezTo>
                  <a:pt x="0" y="44"/>
                  <a:pt x="2" y="38"/>
                  <a:pt x="4" y="33"/>
                </a:cubicBezTo>
                <a:lnTo>
                  <a:pt x="4" y="33"/>
                </a:lnTo>
                <a:cubicBezTo>
                  <a:pt x="6" y="27"/>
                  <a:pt x="8" y="21"/>
                  <a:pt x="12" y="14"/>
                </a:cubicBezTo>
                <a:lnTo>
                  <a:pt x="12" y="14"/>
                </a:lnTo>
                <a:cubicBezTo>
                  <a:pt x="16" y="8"/>
                  <a:pt x="23" y="0"/>
                  <a:pt x="31" y="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9" name="Freeform 323">
            <a:extLst>
              <a:ext uri="{FF2B5EF4-FFF2-40B4-BE49-F238E27FC236}">
                <a16:creationId xmlns:a16="http://schemas.microsoft.com/office/drawing/2014/main" id="{E0744B87-7C30-5346-A204-3D3DE3CF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571" y="6041835"/>
            <a:ext cx="211488" cy="113878"/>
          </a:xfrm>
          <a:custGeom>
            <a:avLst/>
            <a:gdLst>
              <a:gd name="T0" fmla="*/ 115 w 116"/>
              <a:gd name="T1" fmla="*/ 61 h 62"/>
              <a:gd name="T2" fmla="*/ 115 w 116"/>
              <a:gd name="T3" fmla="*/ 61 h 62"/>
              <a:gd name="T4" fmla="*/ 83 w 116"/>
              <a:gd name="T5" fmla="*/ 49 h 62"/>
              <a:gd name="T6" fmla="*/ 83 w 116"/>
              <a:gd name="T7" fmla="*/ 49 h 62"/>
              <a:gd name="T8" fmla="*/ 53 w 116"/>
              <a:gd name="T9" fmla="*/ 36 h 62"/>
              <a:gd name="T10" fmla="*/ 53 w 116"/>
              <a:gd name="T11" fmla="*/ 36 h 62"/>
              <a:gd name="T12" fmla="*/ 26 w 116"/>
              <a:gd name="T13" fmla="*/ 21 h 62"/>
              <a:gd name="T14" fmla="*/ 26 w 116"/>
              <a:gd name="T15" fmla="*/ 21 h 62"/>
              <a:gd name="T16" fmla="*/ 0 w 116"/>
              <a:gd name="T17" fmla="*/ 0 h 62"/>
              <a:gd name="T18" fmla="*/ 0 w 116"/>
              <a:gd name="T19" fmla="*/ 0 h 62"/>
              <a:gd name="T20" fmla="*/ 22 w 116"/>
              <a:gd name="T21" fmla="*/ 28 h 62"/>
              <a:gd name="T22" fmla="*/ 22 w 116"/>
              <a:gd name="T23" fmla="*/ 28 h 62"/>
              <a:gd name="T24" fmla="*/ 51 w 116"/>
              <a:gd name="T25" fmla="*/ 45 h 62"/>
              <a:gd name="T26" fmla="*/ 51 w 116"/>
              <a:gd name="T27" fmla="*/ 45 h 62"/>
              <a:gd name="T28" fmla="*/ 115 w 116"/>
              <a:gd name="T2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62">
                <a:moveTo>
                  <a:pt x="115" y="61"/>
                </a:moveTo>
                <a:lnTo>
                  <a:pt x="115" y="61"/>
                </a:lnTo>
                <a:cubicBezTo>
                  <a:pt x="104" y="57"/>
                  <a:pt x="94" y="53"/>
                  <a:pt x="83" y="49"/>
                </a:cubicBezTo>
                <a:lnTo>
                  <a:pt x="83" y="49"/>
                </a:lnTo>
                <a:cubicBezTo>
                  <a:pt x="75" y="47"/>
                  <a:pt x="64" y="42"/>
                  <a:pt x="53" y="36"/>
                </a:cubicBezTo>
                <a:lnTo>
                  <a:pt x="53" y="36"/>
                </a:lnTo>
                <a:cubicBezTo>
                  <a:pt x="45" y="32"/>
                  <a:pt x="34" y="28"/>
                  <a:pt x="26" y="21"/>
                </a:cubicBezTo>
                <a:lnTo>
                  <a:pt x="26" y="21"/>
                </a:lnTo>
                <a:cubicBezTo>
                  <a:pt x="17" y="15"/>
                  <a:pt x="9" y="9"/>
                  <a:pt x="0" y="0"/>
                </a:cubicBezTo>
                <a:lnTo>
                  <a:pt x="0" y="0"/>
                </a:lnTo>
                <a:cubicBezTo>
                  <a:pt x="7" y="11"/>
                  <a:pt x="13" y="19"/>
                  <a:pt x="22" y="28"/>
                </a:cubicBezTo>
                <a:lnTo>
                  <a:pt x="22" y="28"/>
                </a:lnTo>
                <a:cubicBezTo>
                  <a:pt x="30" y="34"/>
                  <a:pt x="41" y="40"/>
                  <a:pt x="51" y="45"/>
                </a:cubicBezTo>
                <a:lnTo>
                  <a:pt x="51" y="45"/>
                </a:lnTo>
                <a:cubicBezTo>
                  <a:pt x="70" y="53"/>
                  <a:pt x="91" y="59"/>
                  <a:pt x="115" y="61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9F67706-CE11-BA44-89DF-0940C208995A}"/>
              </a:ext>
            </a:extLst>
          </p:cNvPr>
          <p:cNvGrpSpPr/>
          <p:nvPr/>
        </p:nvGrpSpPr>
        <p:grpSpPr>
          <a:xfrm>
            <a:off x="11809971" y="5042793"/>
            <a:ext cx="0" cy="6922949"/>
            <a:chOff x="10369397" y="4907428"/>
            <a:chExt cx="0" cy="6922949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47910ED-CCD2-6E4C-B5C6-75938DB8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397" y="4907428"/>
              <a:ext cx="0" cy="1555819"/>
            </a:xfrm>
            <a:prstGeom prst="line">
              <a:avLst/>
            </a:prstGeom>
            <a:ln w="152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E6E0340-7DFA-A044-AC0D-863EF999710C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397" y="7571114"/>
              <a:ext cx="0" cy="1555819"/>
            </a:xfrm>
            <a:prstGeom prst="line">
              <a:avLst/>
            </a:prstGeom>
            <a:ln w="152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986325E-0ABF-7E4E-BEDA-11AC0741B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397" y="10274558"/>
              <a:ext cx="0" cy="1555819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5986C7-DA46-5740-8919-04F776C50F93}"/>
              </a:ext>
            </a:extLst>
          </p:cNvPr>
          <p:cNvSpPr/>
          <p:nvPr/>
        </p:nvSpPr>
        <p:spPr>
          <a:xfrm>
            <a:off x="16568912" y="5166825"/>
            <a:ext cx="5791200" cy="6760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26DA45-C320-3741-8B5E-A8E5DEB0E9C9}"/>
              </a:ext>
            </a:extLst>
          </p:cNvPr>
          <p:cNvSpPr txBox="1"/>
          <p:nvPr/>
        </p:nvSpPr>
        <p:spPr>
          <a:xfrm>
            <a:off x="12272383" y="5159580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65EBAC4-9959-E74F-9B2A-1D2C8DC1A4C5}"/>
              </a:ext>
            </a:extLst>
          </p:cNvPr>
          <p:cNvSpPr txBox="1"/>
          <p:nvPr/>
        </p:nvSpPr>
        <p:spPr>
          <a:xfrm>
            <a:off x="12272383" y="7873283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1427422-5756-064E-A8F9-9F5664FEA768}"/>
              </a:ext>
            </a:extLst>
          </p:cNvPr>
          <p:cNvSpPr txBox="1"/>
          <p:nvPr/>
        </p:nvSpPr>
        <p:spPr>
          <a:xfrm>
            <a:off x="12272383" y="10645981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BE0BC1F-4029-924A-B252-DDDE9537A71E}"/>
              </a:ext>
            </a:extLst>
          </p:cNvPr>
          <p:cNvSpPr txBox="1"/>
          <p:nvPr/>
        </p:nvSpPr>
        <p:spPr>
          <a:xfrm>
            <a:off x="17697742" y="8026914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48838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85CEE1-5B5E-1B49-BACE-8173FCA655DD}"/>
              </a:ext>
            </a:extLst>
          </p:cNvPr>
          <p:cNvGrpSpPr/>
          <p:nvPr/>
        </p:nvGrpSpPr>
        <p:grpSpPr>
          <a:xfrm>
            <a:off x="7085965" y="4273550"/>
            <a:ext cx="10205720" cy="7393582"/>
            <a:chOff x="5384800" y="5416550"/>
            <a:chExt cx="1382713" cy="1001713"/>
          </a:xfrm>
        </p:grpSpPr>
        <p:sp>
          <p:nvSpPr>
            <p:cNvPr id="128" name="Freeform 86">
              <a:extLst>
                <a:ext uri="{FF2B5EF4-FFF2-40B4-BE49-F238E27FC236}">
                  <a16:creationId xmlns:a16="http://schemas.microsoft.com/office/drawing/2014/main" id="{1A31C507-2B96-EE44-9407-CAB578C87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350" y="5895975"/>
              <a:ext cx="61913" cy="50800"/>
            </a:xfrm>
            <a:custGeom>
              <a:avLst/>
              <a:gdLst>
                <a:gd name="T0" fmla="*/ 106 w 170"/>
                <a:gd name="T1" fmla="*/ 0 h 141"/>
                <a:gd name="T2" fmla="*/ 106 w 170"/>
                <a:gd name="T3" fmla="*/ 0 h 141"/>
                <a:gd name="T4" fmla="*/ 0 w 170"/>
                <a:gd name="T5" fmla="*/ 55 h 141"/>
                <a:gd name="T6" fmla="*/ 0 w 170"/>
                <a:gd name="T7" fmla="*/ 55 h 141"/>
                <a:gd name="T8" fmla="*/ 34 w 170"/>
                <a:gd name="T9" fmla="*/ 123 h 141"/>
                <a:gd name="T10" fmla="*/ 34 w 170"/>
                <a:gd name="T11" fmla="*/ 123 h 141"/>
                <a:gd name="T12" fmla="*/ 144 w 170"/>
                <a:gd name="T13" fmla="*/ 117 h 141"/>
                <a:gd name="T14" fmla="*/ 144 w 170"/>
                <a:gd name="T15" fmla="*/ 117 h 141"/>
                <a:gd name="T16" fmla="*/ 106 w 170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41">
                  <a:moveTo>
                    <a:pt x="106" y="0"/>
                  </a:moveTo>
                  <a:lnTo>
                    <a:pt x="106" y="0"/>
                  </a:lnTo>
                  <a:cubicBezTo>
                    <a:pt x="74" y="3"/>
                    <a:pt x="0" y="22"/>
                    <a:pt x="0" y="55"/>
                  </a:cubicBezTo>
                  <a:lnTo>
                    <a:pt x="0" y="55"/>
                  </a:lnTo>
                  <a:cubicBezTo>
                    <a:pt x="0" y="89"/>
                    <a:pt x="23" y="125"/>
                    <a:pt x="34" y="123"/>
                  </a:cubicBezTo>
                  <a:lnTo>
                    <a:pt x="34" y="123"/>
                  </a:lnTo>
                  <a:cubicBezTo>
                    <a:pt x="45" y="123"/>
                    <a:pt x="116" y="140"/>
                    <a:pt x="144" y="117"/>
                  </a:cubicBezTo>
                  <a:lnTo>
                    <a:pt x="144" y="117"/>
                  </a:lnTo>
                  <a:cubicBezTo>
                    <a:pt x="169" y="94"/>
                    <a:pt x="106" y="0"/>
                    <a:pt x="106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A1F2FDD1-60FA-3F48-BEA5-82BDFA54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925" y="5557838"/>
              <a:ext cx="441325" cy="538162"/>
            </a:xfrm>
            <a:custGeom>
              <a:avLst/>
              <a:gdLst>
                <a:gd name="T0" fmla="*/ 1225 w 1226"/>
                <a:gd name="T1" fmla="*/ 747 h 1497"/>
                <a:gd name="T2" fmla="*/ 1225 w 1226"/>
                <a:gd name="T3" fmla="*/ 747 h 1497"/>
                <a:gd name="T4" fmla="*/ 614 w 1226"/>
                <a:gd name="T5" fmla="*/ 1496 h 1497"/>
                <a:gd name="T6" fmla="*/ 614 w 1226"/>
                <a:gd name="T7" fmla="*/ 1496 h 1497"/>
                <a:gd name="T8" fmla="*/ 0 w 1226"/>
                <a:gd name="T9" fmla="*/ 747 h 1497"/>
                <a:gd name="T10" fmla="*/ 0 w 1226"/>
                <a:gd name="T11" fmla="*/ 747 h 1497"/>
                <a:gd name="T12" fmla="*/ 614 w 1226"/>
                <a:gd name="T13" fmla="*/ 0 h 1497"/>
                <a:gd name="T14" fmla="*/ 614 w 1226"/>
                <a:gd name="T15" fmla="*/ 0 h 1497"/>
                <a:gd name="T16" fmla="*/ 1225 w 1226"/>
                <a:gd name="T17" fmla="*/ 74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6" h="1497">
                  <a:moveTo>
                    <a:pt x="1225" y="747"/>
                  </a:moveTo>
                  <a:lnTo>
                    <a:pt x="1225" y="747"/>
                  </a:lnTo>
                  <a:cubicBezTo>
                    <a:pt x="1225" y="1160"/>
                    <a:pt x="952" y="1496"/>
                    <a:pt x="614" y="1496"/>
                  </a:cubicBezTo>
                  <a:lnTo>
                    <a:pt x="614" y="1496"/>
                  </a:lnTo>
                  <a:cubicBezTo>
                    <a:pt x="275" y="1496"/>
                    <a:pt x="0" y="1160"/>
                    <a:pt x="0" y="747"/>
                  </a:cubicBezTo>
                  <a:lnTo>
                    <a:pt x="0" y="747"/>
                  </a:lnTo>
                  <a:cubicBezTo>
                    <a:pt x="0" y="334"/>
                    <a:pt x="275" y="0"/>
                    <a:pt x="614" y="0"/>
                  </a:cubicBezTo>
                  <a:lnTo>
                    <a:pt x="614" y="0"/>
                  </a:lnTo>
                  <a:cubicBezTo>
                    <a:pt x="952" y="0"/>
                    <a:pt x="1225" y="334"/>
                    <a:pt x="1225" y="7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0" name="Freeform 88">
              <a:extLst>
                <a:ext uri="{FF2B5EF4-FFF2-40B4-BE49-F238E27FC236}">
                  <a16:creationId xmlns:a16="http://schemas.microsoft.com/office/drawing/2014/main" id="{92B270AF-4081-6C49-A8D7-D4D72964E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563" y="6338888"/>
              <a:ext cx="147637" cy="79375"/>
            </a:xfrm>
            <a:custGeom>
              <a:avLst/>
              <a:gdLst>
                <a:gd name="T0" fmla="*/ 409 w 410"/>
                <a:gd name="T1" fmla="*/ 218 h 219"/>
                <a:gd name="T2" fmla="*/ 409 w 410"/>
                <a:gd name="T3" fmla="*/ 218 h 219"/>
                <a:gd name="T4" fmla="*/ 409 w 410"/>
                <a:gd name="T5" fmla="*/ 204 h 219"/>
                <a:gd name="T6" fmla="*/ 409 w 410"/>
                <a:gd name="T7" fmla="*/ 204 h 219"/>
                <a:gd name="T8" fmla="*/ 206 w 410"/>
                <a:gd name="T9" fmla="*/ 0 h 219"/>
                <a:gd name="T10" fmla="*/ 206 w 410"/>
                <a:gd name="T11" fmla="*/ 0 h 219"/>
                <a:gd name="T12" fmla="*/ 0 w 410"/>
                <a:gd name="T13" fmla="*/ 204 h 219"/>
                <a:gd name="T14" fmla="*/ 0 w 410"/>
                <a:gd name="T15" fmla="*/ 204 h 219"/>
                <a:gd name="T16" fmla="*/ 0 w 410"/>
                <a:gd name="T17" fmla="*/ 218 h 219"/>
                <a:gd name="T18" fmla="*/ 409 w 410"/>
                <a:gd name="T1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219">
                  <a:moveTo>
                    <a:pt x="409" y="218"/>
                  </a:moveTo>
                  <a:lnTo>
                    <a:pt x="409" y="218"/>
                  </a:lnTo>
                  <a:cubicBezTo>
                    <a:pt x="409" y="214"/>
                    <a:pt x="409" y="208"/>
                    <a:pt x="409" y="204"/>
                  </a:cubicBezTo>
                  <a:lnTo>
                    <a:pt x="409" y="204"/>
                  </a:lnTo>
                  <a:cubicBezTo>
                    <a:pt x="409" y="91"/>
                    <a:pt x="318" y="0"/>
                    <a:pt x="206" y="0"/>
                  </a:cubicBezTo>
                  <a:lnTo>
                    <a:pt x="206" y="0"/>
                  </a:lnTo>
                  <a:cubicBezTo>
                    <a:pt x="92" y="0"/>
                    <a:pt x="0" y="91"/>
                    <a:pt x="0" y="204"/>
                  </a:cubicBezTo>
                  <a:lnTo>
                    <a:pt x="0" y="204"/>
                  </a:lnTo>
                  <a:cubicBezTo>
                    <a:pt x="0" y="208"/>
                    <a:pt x="0" y="214"/>
                    <a:pt x="0" y="218"/>
                  </a:cubicBezTo>
                  <a:lnTo>
                    <a:pt x="409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89">
              <a:extLst>
                <a:ext uri="{FF2B5EF4-FFF2-40B4-BE49-F238E27FC236}">
                  <a16:creationId xmlns:a16="http://schemas.microsoft.com/office/drawing/2014/main" id="{4BC48301-796A-E54A-AFC1-CD9D078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063" y="5940425"/>
              <a:ext cx="12700" cy="477838"/>
            </a:xfrm>
            <a:custGeom>
              <a:avLst/>
              <a:gdLst>
                <a:gd name="T0" fmla="*/ 0 w 37"/>
                <a:gd name="T1" fmla="*/ 0 h 1326"/>
                <a:gd name="T2" fmla="*/ 36 w 37"/>
                <a:gd name="T3" fmla="*/ 0 h 1326"/>
                <a:gd name="T4" fmla="*/ 36 w 37"/>
                <a:gd name="T5" fmla="*/ 1325 h 1326"/>
                <a:gd name="T6" fmla="*/ 0 w 37"/>
                <a:gd name="T7" fmla="*/ 1325 h 1326"/>
                <a:gd name="T8" fmla="*/ 0 w 37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26">
                  <a:moveTo>
                    <a:pt x="0" y="0"/>
                  </a:moveTo>
                  <a:lnTo>
                    <a:pt x="36" y="0"/>
                  </a:lnTo>
                  <a:lnTo>
                    <a:pt x="36" y="1325"/>
                  </a:lnTo>
                  <a:lnTo>
                    <a:pt x="0" y="132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90">
              <a:extLst>
                <a:ext uri="{FF2B5EF4-FFF2-40B4-BE49-F238E27FC236}">
                  <a16:creationId xmlns:a16="http://schemas.microsoft.com/office/drawing/2014/main" id="{01D47014-BE1B-9347-AC45-6DC5FD1F2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725" y="5978525"/>
              <a:ext cx="341313" cy="152400"/>
            </a:xfrm>
            <a:custGeom>
              <a:avLst/>
              <a:gdLst>
                <a:gd name="T0" fmla="*/ 948 w 949"/>
                <a:gd name="T1" fmla="*/ 311 h 422"/>
                <a:gd name="T2" fmla="*/ 948 w 949"/>
                <a:gd name="T3" fmla="*/ 311 h 422"/>
                <a:gd name="T4" fmla="*/ 836 w 949"/>
                <a:gd name="T5" fmla="*/ 421 h 422"/>
                <a:gd name="T6" fmla="*/ 110 w 949"/>
                <a:gd name="T7" fmla="*/ 421 h 422"/>
                <a:gd name="T8" fmla="*/ 110 w 949"/>
                <a:gd name="T9" fmla="*/ 421 h 422"/>
                <a:gd name="T10" fmla="*/ 0 w 949"/>
                <a:gd name="T11" fmla="*/ 311 h 422"/>
                <a:gd name="T12" fmla="*/ 0 w 949"/>
                <a:gd name="T13" fmla="*/ 110 h 422"/>
                <a:gd name="T14" fmla="*/ 0 w 949"/>
                <a:gd name="T15" fmla="*/ 110 h 422"/>
                <a:gd name="T16" fmla="*/ 110 w 949"/>
                <a:gd name="T17" fmla="*/ 0 h 422"/>
                <a:gd name="T18" fmla="*/ 836 w 949"/>
                <a:gd name="T19" fmla="*/ 0 h 422"/>
                <a:gd name="T20" fmla="*/ 836 w 949"/>
                <a:gd name="T21" fmla="*/ 0 h 422"/>
                <a:gd name="T22" fmla="*/ 948 w 949"/>
                <a:gd name="T23" fmla="*/ 110 h 422"/>
                <a:gd name="T24" fmla="*/ 948 w 949"/>
                <a:gd name="T25" fmla="*/ 3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9" h="422">
                  <a:moveTo>
                    <a:pt x="948" y="311"/>
                  </a:moveTo>
                  <a:lnTo>
                    <a:pt x="948" y="311"/>
                  </a:lnTo>
                  <a:cubicBezTo>
                    <a:pt x="948" y="370"/>
                    <a:pt x="897" y="421"/>
                    <a:pt x="836" y="421"/>
                  </a:cubicBezTo>
                  <a:lnTo>
                    <a:pt x="110" y="421"/>
                  </a:lnTo>
                  <a:lnTo>
                    <a:pt x="110" y="421"/>
                  </a:lnTo>
                  <a:cubicBezTo>
                    <a:pt x="50" y="421"/>
                    <a:pt x="0" y="370"/>
                    <a:pt x="0" y="311"/>
                  </a:cubicBezTo>
                  <a:lnTo>
                    <a:pt x="0" y="110"/>
                  </a:lnTo>
                  <a:lnTo>
                    <a:pt x="0" y="110"/>
                  </a:lnTo>
                  <a:cubicBezTo>
                    <a:pt x="0" y="51"/>
                    <a:pt x="50" y="0"/>
                    <a:pt x="110" y="0"/>
                  </a:cubicBezTo>
                  <a:lnTo>
                    <a:pt x="836" y="0"/>
                  </a:lnTo>
                  <a:lnTo>
                    <a:pt x="836" y="0"/>
                  </a:lnTo>
                  <a:cubicBezTo>
                    <a:pt x="897" y="0"/>
                    <a:pt x="948" y="49"/>
                    <a:pt x="948" y="110"/>
                  </a:cubicBezTo>
                  <a:lnTo>
                    <a:pt x="948" y="31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91">
              <a:extLst>
                <a:ext uri="{FF2B5EF4-FFF2-40B4-BE49-F238E27FC236}">
                  <a16:creationId xmlns:a16="http://schemas.microsoft.com/office/drawing/2014/main" id="{F5B6171B-8A3A-2343-98CD-0907B5E76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1100" y="5989638"/>
              <a:ext cx="314325" cy="107950"/>
            </a:xfrm>
            <a:custGeom>
              <a:avLst/>
              <a:gdLst>
                <a:gd name="T0" fmla="*/ 165 w 871"/>
                <a:gd name="T1" fmla="*/ 0 h 301"/>
                <a:gd name="T2" fmla="*/ 870 w 871"/>
                <a:gd name="T3" fmla="*/ 0 h 301"/>
                <a:gd name="T4" fmla="*/ 870 w 871"/>
                <a:gd name="T5" fmla="*/ 169 h 301"/>
                <a:gd name="T6" fmla="*/ 870 w 871"/>
                <a:gd name="T7" fmla="*/ 169 h 301"/>
                <a:gd name="T8" fmla="*/ 720 w 871"/>
                <a:gd name="T9" fmla="*/ 300 h 301"/>
                <a:gd name="T10" fmla="*/ 182 w 871"/>
                <a:gd name="T11" fmla="*/ 300 h 301"/>
                <a:gd name="T12" fmla="*/ 182 w 871"/>
                <a:gd name="T13" fmla="*/ 300 h 301"/>
                <a:gd name="T14" fmla="*/ 0 w 871"/>
                <a:gd name="T15" fmla="*/ 169 h 301"/>
                <a:gd name="T16" fmla="*/ 0 w 871"/>
                <a:gd name="T17" fmla="*/ 165 h 301"/>
                <a:gd name="T18" fmla="*/ 0 w 871"/>
                <a:gd name="T19" fmla="*/ 165 h 301"/>
                <a:gd name="T20" fmla="*/ 165 w 871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1" h="301">
                  <a:moveTo>
                    <a:pt x="165" y="0"/>
                  </a:moveTo>
                  <a:lnTo>
                    <a:pt x="870" y="0"/>
                  </a:lnTo>
                  <a:lnTo>
                    <a:pt x="870" y="169"/>
                  </a:lnTo>
                  <a:lnTo>
                    <a:pt x="870" y="169"/>
                  </a:lnTo>
                  <a:cubicBezTo>
                    <a:pt x="870" y="260"/>
                    <a:pt x="813" y="300"/>
                    <a:pt x="720" y="300"/>
                  </a:cubicBezTo>
                  <a:lnTo>
                    <a:pt x="182" y="300"/>
                  </a:lnTo>
                  <a:lnTo>
                    <a:pt x="182" y="300"/>
                  </a:lnTo>
                  <a:cubicBezTo>
                    <a:pt x="91" y="300"/>
                    <a:pt x="0" y="260"/>
                    <a:pt x="0" y="169"/>
                  </a:cubicBezTo>
                  <a:lnTo>
                    <a:pt x="0" y="165"/>
                  </a:lnTo>
                  <a:lnTo>
                    <a:pt x="0" y="165"/>
                  </a:lnTo>
                  <a:cubicBezTo>
                    <a:pt x="0" y="74"/>
                    <a:pt x="74" y="0"/>
                    <a:pt x="165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92">
              <a:extLst>
                <a:ext uri="{FF2B5EF4-FFF2-40B4-BE49-F238E27FC236}">
                  <a16:creationId xmlns:a16="http://schemas.microsoft.com/office/drawing/2014/main" id="{C8FAEA2B-9E9D-2043-A5A7-86E22CAB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525" y="5662613"/>
              <a:ext cx="239713" cy="327025"/>
            </a:xfrm>
            <a:custGeom>
              <a:avLst/>
              <a:gdLst>
                <a:gd name="T0" fmla="*/ 597 w 668"/>
                <a:gd name="T1" fmla="*/ 908 h 909"/>
                <a:gd name="T2" fmla="*/ 72 w 668"/>
                <a:gd name="T3" fmla="*/ 908 h 909"/>
                <a:gd name="T4" fmla="*/ 7 w 668"/>
                <a:gd name="T5" fmla="*/ 129 h 909"/>
                <a:gd name="T6" fmla="*/ 7 w 668"/>
                <a:gd name="T7" fmla="*/ 129 h 909"/>
                <a:gd name="T8" fmla="*/ 125 w 668"/>
                <a:gd name="T9" fmla="*/ 0 h 909"/>
                <a:gd name="T10" fmla="*/ 542 w 668"/>
                <a:gd name="T11" fmla="*/ 0 h 909"/>
                <a:gd name="T12" fmla="*/ 542 w 668"/>
                <a:gd name="T13" fmla="*/ 0 h 909"/>
                <a:gd name="T14" fmla="*/ 663 w 668"/>
                <a:gd name="T15" fmla="*/ 129 h 909"/>
                <a:gd name="T16" fmla="*/ 597 w 668"/>
                <a:gd name="T17" fmla="*/ 90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8" h="909">
                  <a:moveTo>
                    <a:pt x="597" y="908"/>
                  </a:moveTo>
                  <a:lnTo>
                    <a:pt x="72" y="908"/>
                  </a:lnTo>
                  <a:lnTo>
                    <a:pt x="7" y="129"/>
                  </a:lnTo>
                  <a:lnTo>
                    <a:pt x="7" y="129"/>
                  </a:lnTo>
                  <a:cubicBezTo>
                    <a:pt x="0" y="61"/>
                    <a:pt x="55" y="0"/>
                    <a:pt x="125" y="0"/>
                  </a:cubicBezTo>
                  <a:lnTo>
                    <a:pt x="542" y="0"/>
                  </a:lnTo>
                  <a:lnTo>
                    <a:pt x="542" y="0"/>
                  </a:lnTo>
                  <a:cubicBezTo>
                    <a:pt x="612" y="0"/>
                    <a:pt x="667" y="61"/>
                    <a:pt x="663" y="129"/>
                  </a:cubicBezTo>
                  <a:lnTo>
                    <a:pt x="597" y="908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93">
              <a:extLst>
                <a:ext uri="{FF2B5EF4-FFF2-40B4-BE49-F238E27FC236}">
                  <a16:creationId xmlns:a16="http://schemas.microsoft.com/office/drawing/2014/main" id="{2CF171E0-BF29-804E-9473-5C2F0BCB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0" y="5607050"/>
              <a:ext cx="61913" cy="73025"/>
            </a:xfrm>
            <a:custGeom>
              <a:avLst/>
              <a:gdLst>
                <a:gd name="T0" fmla="*/ 127 w 174"/>
                <a:gd name="T1" fmla="*/ 203 h 204"/>
                <a:gd name="T2" fmla="*/ 46 w 174"/>
                <a:gd name="T3" fmla="*/ 203 h 204"/>
                <a:gd name="T4" fmla="*/ 46 w 174"/>
                <a:gd name="T5" fmla="*/ 203 h 204"/>
                <a:gd name="T6" fmla="*/ 0 w 174"/>
                <a:gd name="T7" fmla="*/ 153 h 204"/>
                <a:gd name="T8" fmla="*/ 0 w 174"/>
                <a:gd name="T9" fmla="*/ 51 h 204"/>
                <a:gd name="T10" fmla="*/ 0 w 174"/>
                <a:gd name="T11" fmla="*/ 51 h 204"/>
                <a:gd name="T12" fmla="*/ 46 w 174"/>
                <a:gd name="T13" fmla="*/ 0 h 204"/>
                <a:gd name="T14" fmla="*/ 127 w 174"/>
                <a:gd name="T15" fmla="*/ 0 h 204"/>
                <a:gd name="T16" fmla="*/ 127 w 174"/>
                <a:gd name="T17" fmla="*/ 0 h 204"/>
                <a:gd name="T18" fmla="*/ 173 w 174"/>
                <a:gd name="T19" fmla="*/ 51 h 204"/>
                <a:gd name="T20" fmla="*/ 173 w 174"/>
                <a:gd name="T21" fmla="*/ 153 h 204"/>
                <a:gd name="T22" fmla="*/ 173 w 174"/>
                <a:gd name="T23" fmla="*/ 153 h 204"/>
                <a:gd name="T24" fmla="*/ 127 w 174"/>
                <a:gd name="T25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04">
                  <a:moveTo>
                    <a:pt x="127" y="203"/>
                  </a:moveTo>
                  <a:lnTo>
                    <a:pt x="46" y="203"/>
                  </a:lnTo>
                  <a:lnTo>
                    <a:pt x="46" y="203"/>
                  </a:lnTo>
                  <a:cubicBezTo>
                    <a:pt x="21" y="203"/>
                    <a:pt x="0" y="180"/>
                    <a:pt x="0" y="153"/>
                  </a:cubicBezTo>
                  <a:lnTo>
                    <a:pt x="0" y="51"/>
                  </a:lnTo>
                  <a:lnTo>
                    <a:pt x="0" y="51"/>
                  </a:lnTo>
                  <a:cubicBezTo>
                    <a:pt x="0" y="23"/>
                    <a:pt x="21" y="0"/>
                    <a:pt x="46" y="0"/>
                  </a:cubicBezTo>
                  <a:lnTo>
                    <a:pt x="127" y="0"/>
                  </a:lnTo>
                  <a:lnTo>
                    <a:pt x="127" y="0"/>
                  </a:lnTo>
                  <a:cubicBezTo>
                    <a:pt x="152" y="0"/>
                    <a:pt x="173" y="23"/>
                    <a:pt x="173" y="51"/>
                  </a:cubicBezTo>
                  <a:lnTo>
                    <a:pt x="173" y="153"/>
                  </a:lnTo>
                  <a:lnTo>
                    <a:pt x="173" y="153"/>
                  </a:lnTo>
                  <a:cubicBezTo>
                    <a:pt x="173" y="180"/>
                    <a:pt x="152" y="203"/>
                    <a:pt x="127" y="20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94">
              <a:extLst>
                <a:ext uri="{FF2B5EF4-FFF2-40B4-BE49-F238E27FC236}">
                  <a16:creationId xmlns:a16="http://schemas.microsoft.com/office/drawing/2014/main" id="{3BBAA0CE-590A-AC4D-BFBA-99DA09B0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6024563"/>
              <a:ext cx="125412" cy="360362"/>
            </a:xfrm>
            <a:custGeom>
              <a:avLst/>
              <a:gdLst>
                <a:gd name="T0" fmla="*/ 83 w 348"/>
                <a:gd name="T1" fmla="*/ 47 h 1000"/>
                <a:gd name="T2" fmla="*/ 0 w 348"/>
                <a:gd name="T3" fmla="*/ 999 h 1000"/>
                <a:gd name="T4" fmla="*/ 127 w 348"/>
                <a:gd name="T5" fmla="*/ 999 h 1000"/>
                <a:gd name="T6" fmla="*/ 127 w 348"/>
                <a:gd name="T7" fmla="*/ 999 h 1000"/>
                <a:gd name="T8" fmla="*/ 326 w 348"/>
                <a:gd name="T9" fmla="*/ 224 h 1000"/>
                <a:gd name="T10" fmla="*/ 326 w 348"/>
                <a:gd name="T11" fmla="*/ 224 h 1000"/>
                <a:gd name="T12" fmla="*/ 224 w 348"/>
                <a:gd name="T13" fmla="*/ 0 h 1000"/>
                <a:gd name="T14" fmla="*/ 83 w 348"/>
                <a:gd name="T15" fmla="*/ 47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1000">
                  <a:moveTo>
                    <a:pt x="83" y="47"/>
                  </a:moveTo>
                  <a:lnTo>
                    <a:pt x="0" y="999"/>
                  </a:lnTo>
                  <a:lnTo>
                    <a:pt x="127" y="999"/>
                  </a:lnTo>
                  <a:lnTo>
                    <a:pt x="127" y="999"/>
                  </a:lnTo>
                  <a:cubicBezTo>
                    <a:pt x="127" y="999"/>
                    <a:pt x="307" y="428"/>
                    <a:pt x="326" y="224"/>
                  </a:cubicBezTo>
                  <a:lnTo>
                    <a:pt x="326" y="224"/>
                  </a:lnTo>
                  <a:cubicBezTo>
                    <a:pt x="347" y="19"/>
                    <a:pt x="224" y="0"/>
                    <a:pt x="224" y="0"/>
                  </a:cubicBezTo>
                  <a:lnTo>
                    <a:pt x="83" y="47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95">
              <a:extLst>
                <a:ext uri="{FF2B5EF4-FFF2-40B4-BE49-F238E27FC236}">
                  <a16:creationId xmlns:a16="http://schemas.microsoft.com/office/drawing/2014/main" id="{409BEE24-5305-CC47-B5FA-F96C3B68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75" y="6013450"/>
              <a:ext cx="128588" cy="369888"/>
            </a:xfrm>
            <a:custGeom>
              <a:avLst/>
              <a:gdLst>
                <a:gd name="T0" fmla="*/ 87 w 357"/>
                <a:gd name="T1" fmla="*/ 61 h 1027"/>
                <a:gd name="T2" fmla="*/ 0 w 357"/>
                <a:gd name="T3" fmla="*/ 1026 h 1027"/>
                <a:gd name="T4" fmla="*/ 129 w 357"/>
                <a:gd name="T5" fmla="*/ 1026 h 1027"/>
                <a:gd name="T6" fmla="*/ 129 w 357"/>
                <a:gd name="T7" fmla="*/ 1026 h 1027"/>
                <a:gd name="T8" fmla="*/ 337 w 357"/>
                <a:gd name="T9" fmla="*/ 203 h 1027"/>
                <a:gd name="T10" fmla="*/ 337 w 357"/>
                <a:gd name="T11" fmla="*/ 203 h 1027"/>
                <a:gd name="T12" fmla="*/ 225 w 357"/>
                <a:gd name="T13" fmla="*/ 27 h 1027"/>
                <a:gd name="T14" fmla="*/ 87 w 357"/>
                <a:gd name="T15" fmla="*/ 61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1027">
                  <a:moveTo>
                    <a:pt x="87" y="61"/>
                  </a:moveTo>
                  <a:lnTo>
                    <a:pt x="0" y="1026"/>
                  </a:lnTo>
                  <a:lnTo>
                    <a:pt x="129" y="1026"/>
                  </a:lnTo>
                  <a:lnTo>
                    <a:pt x="129" y="1026"/>
                  </a:lnTo>
                  <a:cubicBezTo>
                    <a:pt x="129" y="1026"/>
                    <a:pt x="316" y="408"/>
                    <a:pt x="337" y="203"/>
                  </a:cubicBezTo>
                  <a:lnTo>
                    <a:pt x="337" y="203"/>
                  </a:lnTo>
                  <a:cubicBezTo>
                    <a:pt x="356" y="0"/>
                    <a:pt x="225" y="27"/>
                    <a:pt x="225" y="27"/>
                  </a:cubicBezTo>
                  <a:lnTo>
                    <a:pt x="87" y="61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96">
              <a:extLst>
                <a:ext uri="{FF2B5EF4-FFF2-40B4-BE49-F238E27FC236}">
                  <a16:creationId xmlns:a16="http://schemas.microsoft.com/office/drawing/2014/main" id="{7D5379B6-1665-CA4C-893F-336004CC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6383338"/>
              <a:ext cx="100012" cy="34925"/>
            </a:xfrm>
            <a:custGeom>
              <a:avLst/>
              <a:gdLst>
                <a:gd name="T0" fmla="*/ 150 w 276"/>
                <a:gd name="T1" fmla="*/ 0 h 96"/>
                <a:gd name="T2" fmla="*/ 275 w 276"/>
                <a:gd name="T3" fmla="*/ 0 h 96"/>
                <a:gd name="T4" fmla="*/ 275 w 276"/>
                <a:gd name="T5" fmla="*/ 95 h 96"/>
                <a:gd name="T6" fmla="*/ 23 w 276"/>
                <a:gd name="T7" fmla="*/ 95 h 96"/>
                <a:gd name="T8" fmla="*/ 23 w 276"/>
                <a:gd name="T9" fmla="*/ 95 h 96"/>
                <a:gd name="T10" fmla="*/ 15 w 276"/>
                <a:gd name="T11" fmla="*/ 51 h 96"/>
                <a:gd name="T12" fmla="*/ 150 w 276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6">
                  <a:moveTo>
                    <a:pt x="150" y="0"/>
                  </a:moveTo>
                  <a:lnTo>
                    <a:pt x="275" y="0"/>
                  </a:lnTo>
                  <a:lnTo>
                    <a:pt x="275" y="95"/>
                  </a:lnTo>
                  <a:lnTo>
                    <a:pt x="23" y="95"/>
                  </a:lnTo>
                  <a:lnTo>
                    <a:pt x="23" y="95"/>
                  </a:lnTo>
                  <a:cubicBezTo>
                    <a:pt x="6" y="95"/>
                    <a:pt x="0" y="57"/>
                    <a:pt x="15" y="51"/>
                  </a:cubicBezTo>
                  <a:lnTo>
                    <a:pt x="15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9" name="Freeform 97">
              <a:extLst>
                <a:ext uri="{FF2B5EF4-FFF2-40B4-BE49-F238E27FC236}">
                  <a16:creationId xmlns:a16="http://schemas.microsoft.com/office/drawing/2014/main" id="{DFE21AF4-2126-2345-8846-14EF7D64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6383338"/>
              <a:ext cx="100013" cy="34925"/>
            </a:xfrm>
            <a:custGeom>
              <a:avLst/>
              <a:gdLst>
                <a:gd name="T0" fmla="*/ 150 w 276"/>
                <a:gd name="T1" fmla="*/ 0 h 96"/>
                <a:gd name="T2" fmla="*/ 275 w 276"/>
                <a:gd name="T3" fmla="*/ 0 h 96"/>
                <a:gd name="T4" fmla="*/ 275 w 276"/>
                <a:gd name="T5" fmla="*/ 95 h 96"/>
                <a:gd name="T6" fmla="*/ 23 w 276"/>
                <a:gd name="T7" fmla="*/ 95 h 96"/>
                <a:gd name="T8" fmla="*/ 23 w 276"/>
                <a:gd name="T9" fmla="*/ 95 h 96"/>
                <a:gd name="T10" fmla="*/ 15 w 276"/>
                <a:gd name="T11" fmla="*/ 51 h 96"/>
                <a:gd name="T12" fmla="*/ 150 w 276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96">
                  <a:moveTo>
                    <a:pt x="150" y="0"/>
                  </a:moveTo>
                  <a:lnTo>
                    <a:pt x="275" y="0"/>
                  </a:lnTo>
                  <a:lnTo>
                    <a:pt x="275" y="95"/>
                  </a:lnTo>
                  <a:lnTo>
                    <a:pt x="23" y="95"/>
                  </a:lnTo>
                  <a:lnTo>
                    <a:pt x="23" y="95"/>
                  </a:lnTo>
                  <a:cubicBezTo>
                    <a:pt x="6" y="95"/>
                    <a:pt x="0" y="57"/>
                    <a:pt x="15" y="51"/>
                  </a:cubicBezTo>
                  <a:lnTo>
                    <a:pt x="15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0" name="Freeform 98">
              <a:extLst>
                <a:ext uri="{FF2B5EF4-FFF2-40B4-BE49-F238E27FC236}">
                  <a16:creationId xmlns:a16="http://schemas.microsoft.com/office/drawing/2014/main" id="{E87D67E0-EE84-654E-9AC4-1DC329F7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5" y="5557838"/>
              <a:ext cx="441325" cy="538162"/>
            </a:xfrm>
            <a:custGeom>
              <a:avLst/>
              <a:gdLst>
                <a:gd name="T0" fmla="*/ 1226 w 1227"/>
                <a:gd name="T1" fmla="*/ 747 h 1497"/>
                <a:gd name="T2" fmla="*/ 1226 w 1227"/>
                <a:gd name="T3" fmla="*/ 747 h 1497"/>
                <a:gd name="T4" fmla="*/ 612 w 1227"/>
                <a:gd name="T5" fmla="*/ 1496 h 1497"/>
                <a:gd name="T6" fmla="*/ 612 w 1227"/>
                <a:gd name="T7" fmla="*/ 1496 h 1497"/>
                <a:gd name="T8" fmla="*/ 0 w 1227"/>
                <a:gd name="T9" fmla="*/ 747 h 1497"/>
                <a:gd name="T10" fmla="*/ 0 w 1227"/>
                <a:gd name="T11" fmla="*/ 747 h 1497"/>
                <a:gd name="T12" fmla="*/ 612 w 1227"/>
                <a:gd name="T13" fmla="*/ 0 h 1497"/>
                <a:gd name="T14" fmla="*/ 612 w 1227"/>
                <a:gd name="T15" fmla="*/ 0 h 1497"/>
                <a:gd name="T16" fmla="*/ 1226 w 1227"/>
                <a:gd name="T17" fmla="*/ 74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7" h="1497">
                  <a:moveTo>
                    <a:pt x="1226" y="747"/>
                  </a:moveTo>
                  <a:lnTo>
                    <a:pt x="1226" y="747"/>
                  </a:lnTo>
                  <a:cubicBezTo>
                    <a:pt x="1226" y="1160"/>
                    <a:pt x="951" y="1496"/>
                    <a:pt x="612" y="1496"/>
                  </a:cubicBezTo>
                  <a:lnTo>
                    <a:pt x="612" y="1496"/>
                  </a:lnTo>
                  <a:cubicBezTo>
                    <a:pt x="276" y="1496"/>
                    <a:pt x="0" y="1160"/>
                    <a:pt x="0" y="747"/>
                  </a:cubicBezTo>
                  <a:lnTo>
                    <a:pt x="0" y="747"/>
                  </a:lnTo>
                  <a:cubicBezTo>
                    <a:pt x="0" y="334"/>
                    <a:pt x="276" y="0"/>
                    <a:pt x="612" y="0"/>
                  </a:cubicBezTo>
                  <a:lnTo>
                    <a:pt x="612" y="0"/>
                  </a:lnTo>
                  <a:cubicBezTo>
                    <a:pt x="951" y="0"/>
                    <a:pt x="1226" y="334"/>
                    <a:pt x="1226" y="7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1" name="Freeform 99">
              <a:extLst>
                <a:ext uri="{FF2B5EF4-FFF2-40B4-BE49-F238E27FC236}">
                  <a16:creationId xmlns:a16="http://schemas.microsoft.com/office/drawing/2014/main" id="{D569CF98-725F-6645-97FE-51E83C1A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7100" y="5895975"/>
              <a:ext cx="61913" cy="50800"/>
            </a:xfrm>
            <a:custGeom>
              <a:avLst/>
              <a:gdLst>
                <a:gd name="T0" fmla="*/ 65 w 172"/>
                <a:gd name="T1" fmla="*/ 0 h 141"/>
                <a:gd name="T2" fmla="*/ 65 w 172"/>
                <a:gd name="T3" fmla="*/ 0 h 141"/>
                <a:gd name="T4" fmla="*/ 171 w 172"/>
                <a:gd name="T5" fmla="*/ 55 h 141"/>
                <a:gd name="T6" fmla="*/ 171 w 172"/>
                <a:gd name="T7" fmla="*/ 55 h 141"/>
                <a:gd name="T8" fmla="*/ 137 w 172"/>
                <a:gd name="T9" fmla="*/ 123 h 141"/>
                <a:gd name="T10" fmla="*/ 137 w 172"/>
                <a:gd name="T11" fmla="*/ 123 h 141"/>
                <a:gd name="T12" fmla="*/ 27 w 172"/>
                <a:gd name="T13" fmla="*/ 117 h 141"/>
                <a:gd name="T14" fmla="*/ 27 w 172"/>
                <a:gd name="T15" fmla="*/ 117 h 141"/>
                <a:gd name="T16" fmla="*/ 65 w 172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41">
                  <a:moveTo>
                    <a:pt x="65" y="0"/>
                  </a:moveTo>
                  <a:lnTo>
                    <a:pt x="65" y="0"/>
                  </a:lnTo>
                  <a:cubicBezTo>
                    <a:pt x="97" y="3"/>
                    <a:pt x="171" y="22"/>
                    <a:pt x="171" y="55"/>
                  </a:cubicBezTo>
                  <a:lnTo>
                    <a:pt x="171" y="55"/>
                  </a:lnTo>
                  <a:cubicBezTo>
                    <a:pt x="171" y="89"/>
                    <a:pt x="148" y="125"/>
                    <a:pt x="137" y="123"/>
                  </a:cubicBezTo>
                  <a:lnTo>
                    <a:pt x="137" y="123"/>
                  </a:lnTo>
                  <a:cubicBezTo>
                    <a:pt x="127" y="123"/>
                    <a:pt x="55" y="140"/>
                    <a:pt x="27" y="117"/>
                  </a:cubicBezTo>
                  <a:lnTo>
                    <a:pt x="27" y="117"/>
                  </a:lnTo>
                  <a:cubicBezTo>
                    <a:pt x="0" y="94"/>
                    <a:pt x="65" y="0"/>
                    <a:pt x="65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100">
              <a:extLst>
                <a:ext uri="{FF2B5EF4-FFF2-40B4-BE49-F238E27FC236}">
                  <a16:creationId xmlns:a16="http://schemas.microsoft.com/office/drawing/2014/main" id="{08857E38-6626-0C4F-8237-FA027F7B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88" y="5651500"/>
              <a:ext cx="295275" cy="287338"/>
            </a:xfrm>
            <a:custGeom>
              <a:avLst/>
              <a:gdLst>
                <a:gd name="T0" fmla="*/ 118 w 822"/>
                <a:gd name="T1" fmla="*/ 83 h 797"/>
                <a:gd name="T2" fmla="*/ 118 w 822"/>
                <a:gd name="T3" fmla="*/ 83 h 797"/>
                <a:gd name="T4" fmla="*/ 271 w 822"/>
                <a:gd name="T5" fmla="*/ 699 h 797"/>
                <a:gd name="T6" fmla="*/ 271 w 822"/>
                <a:gd name="T7" fmla="*/ 699 h 797"/>
                <a:gd name="T8" fmla="*/ 766 w 822"/>
                <a:gd name="T9" fmla="*/ 794 h 797"/>
                <a:gd name="T10" fmla="*/ 766 w 822"/>
                <a:gd name="T11" fmla="*/ 794 h 797"/>
                <a:gd name="T12" fmla="*/ 802 w 822"/>
                <a:gd name="T13" fmla="*/ 671 h 797"/>
                <a:gd name="T14" fmla="*/ 802 w 822"/>
                <a:gd name="T15" fmla="*/ 671 h 797"/>
                <a:gd name="T16" fmla="*/ 387 w 822"/>
                <a:gd name="T17" fmla="*/ 580 h 797"/>
                <a:gd name="T18" fmla="*/ 387 w 822"/>
                <a:gd name="T19" fmla="*/ 580 h 797"/>
                <a:gd name="T20" fmla="*/ 118 w 822"/>
                <a:gd name="T2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2" h="797">
                  <a:moveTo>
                    <a:pt x="118" y="83"/>
                  </a:moveTo>
                  <a:lnTo>
                    <a:pt x="118" y="83"/>
                  </a:lnTo>
                  <a:cubicBezTo>
                    <a:pt x="0" y="169"/>
                    <a:pt x="228" y="673"/>
                    <a:pt x="271" y="699"/>
                  </a:cubicBezTo>
                  <a:lnTo>
                    <a:pt x="271" y="699"/>
                  </a:lnTo>
                  <a:cubicBezTo>
                    <a:pt x="313" y="724"/>
                    <a:pt x="732" y="796"/>
                    <a:pt x="766" y="794"/>
                  </a:cubicBezTo>
                  <a:lnTo>
                    <a:pt x="766" y="794"/>
                  </a:lnTo>
                  <a:cubicBezTo>
                    <a:pt x="800" y="790"/>
                    <a:pt x="821" y="680"/>
                    <a:pt x="802" y="671"/>
                  </a:cubicBezTo>
                  <a:lnTo>
                    <a:pt x="802" y="671"/>
                  </a:lnTo>
                  <a:cubicBezTo>
                    <a:pt x="783" y="663"/>
                    <a:pt x="410" y="610"/>
                    <a:pt x="387" y="580"/>
                  </a:cubicBezTo>
                  <a:lnTo>
                    <a:pt x="387" y="580"/>
                  </a:lnTo>
                  <a:cubicBezTo>
                    <a:pt x="366" y="548"/>
                    <a:pt x="226" y="0"/>
                    <a:pt x="118" y="83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101">
              <a:extLst>
                <a:ext uri="{FF2B5EF4-FFF2-40B4-BE49-F238E27FC236}">
                  <a16:creationId xmlns:a16="http://schemas.microsoft.com/office/drawing/2014/main" id="{BB5C9A7F-E2F2-9E41-B3A5-6D9566901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6338888"/>
              <a:ext cx="146050" cy="79375"/>
            </a:xfrm>
            <a:custGeom>
              <a:avLst/>
              <a:gdLst>
                <a:gd name="T0" fmla="*/ 0 w 407"/>
                <a:gd name="T1" fmla="*/ 218 h 219"/>
                <a:gd name="T2" fmla="*/ 0 w 407"/>
                <a:gd name="T3" fmla="*/ 218 h 219"/>
                <a:gd name="T4" fmla="*/ 0 w 407"/>
                <a:gd name="T5" fmla="*/ 204 h 219"/>
                <a:gd name="T6" fmla="*/ 0 w 407"/>
                <a:gd name="T7" fmla="*/ 204 h 219"/>
                <a:gd name="T8" fmla="*/ 203 w 407"/>
                <a:gd name="T9" fmla="*/ 0 h 219"/>
                <a:gd name="T10" fmla="*/ 203 w 407"/>
                <a:gd name="T11" fmla="*/ 0 h 219"/>
                <a:gd name="T12" fmla="*/ 406 w 407"/>
                <a:gd name="T13" fmla="*/ 204 h 219"/>
                <a:gd name="T14" fmla="*/ 406 w 407"/>
                <a:gd name="T15" fmla="*/ 204 h 219"/>
                <a:gd name="T16" fmla="*/ 406 w 407"/>
                <a:gd name="T17" fmla="*/ 218 h 219"/>
                <a:gd name="T18" fmla="*/ 0 w 407"/>
                <a:gd name="T1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7" h="219">
                  <a:moveTo>
                    <a:pt x="0" y="218"/>
                  </a:moveTo>
                  <a:lnTo>
                    <a:pt x="0" y="218"/>
                  </a:lnTo>
                  <a:cubicBezTo>
                    <a:pt x="0" y="214"/>
                    <a:pt x="0" y="208"/>
                    <a:pt x="0" y="204"/>
                  </a:cubicBezTo>
                  <a:lnTo>
                    <a:pt x="0" y="204"/>
                  </a:lnTo>
                  <a:cubicBezTo>
                    <a:pt x="0" y="91"/>
                    <a:pt x="91" y="0"/>
                    <a:pt x="203" y="0"/>
                  </a:cubicBezTo>
                  <a:lnTo>
                    <a:pt x="203" y="0"/>
                  </a:lnTo>
                  <a:cubicBezTo>
                    <a:pt x="315" y="0"/>
                    <a:pt x="406" y="91"/>
                    <a:pt x="406" y="204"/>
                  </a:cubicBezTo>
                  <a:lnTo>
                    <a:pt x="406" y="204"/>
                  </a:lnTo>
                  <a:cubicBezTo>
                    <a:pt x="406" y="208"/>
                    <a:pt x="406" y="214"/>
                    <a:pt x="406" y="218"/>
                  </a:cubicBezTo>
                  <a:lnTo>
                    <a:pt x="0" y="2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102">
              <a:extLst>
                <a:ext uri="{FF2B5EF4-FFF2-40B4-BE49-F238E27FC236}">
                  <a16:creationId xmlns:a16="http://schemas.microsoft.com/office/drawing/2014/main" id="{FC82270B-37F5-7345-AB33-A1A4B8724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950" y="5940425"/>
              <a:ext cx="12700" cy="477838"/>
            </a:xfrm>
            <a:custGeom>
              <a:avLst/>
              <a:gdLst>
                <a:gd name="T0" fmla="*/ 0 w 37"/>
                <a:gd name="T1" fmla="*/ 0 h 1326"/>
                <a:gd name="T2" fmla="*/ 36 w 37"/>
                <a:gd name="T3" fmla="*/ 0 h 1326"/>
                <a:gd name="T4" fmla="*/ 36 w 37"/>
                <a:gd name="T5" fmla="*/ 1325 h 1326"/>
                <a:gd name="T6" fmla="*/ 0 w 37"/>
                <a:gd name="T7" fmla="*/ 1325 h 1326"/>
                <a:gd name="T8" fmla="*/ 0 w 37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326">
                  <a:moveTo>
                    <a:pt x="0" y="0"/>
                  </a:moveTo>
                  <a:lnTo>
                    <a:pt x="36" y="0"/>
                  </a:lnTo>
                  <a:lnTo>
                    <a:pt x="36" y="1325"/>
                  </a:lnTo>
                  <a:lnTo>
                    <a:pt x="0" y="132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103">
              <a:extLst>
                <a:ext uri="{FF2B5EF4-FFF2-40B4-BE49-F238E27FC236}">
                  <a16:creationId xmlns:a16="http://schemas.microsoft.com/office/drawing/2014/main" id="{802A215C-CF33-3E4A-98D2-15ADC837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675" y="5978525"/>
              <a:ext cx="341313" cy="152400"/>
            </a:xfrm>
            <a:custGeom>
              <a:avLst/>
              <a:gdLst>
                <a:gd name="T0" fmla="*/ 0 w 947"/>
                <a:gd name="T1" fmla="*/ 311 h 422"/>
                <a:gd name="T2" fmla="*/ 0 w 947"/>
                <a:gd name="T3" fmla="*/ 311 h 422"/>
                <a:gd name="T4" fmla="*/ 110 w 947"/>
                <a:gd name="T5" fmla="*/ 421 h 422"/>
                <a:gd name="T6" fmla="*/ 836 w 947"/>
                <a:gd name="T7" fmla="*/ 421 h 422"/>
                <a:gd name="T8" fmla="*/ 836 w 947"/>
                <a:gd name="T9" fmla="*/ 421 h 422"/>
                <a:gd name="T10" fmla="*/ 946 w 947"/>
                <a:gd name="T11" fmla="*/ 311 h 422"/>
                <a:gd name="T12" fmla="*/ 946 w 947"/>
                <a:gd name="T13" fmla="*/ 110 h 422"/>
                <a:gd name="T14" fmla="*/ 946 w 947"/>
                <a:gd name="T15" fmla="*/ 110 h 422"/>
                <a:gd name="T16" fmla="*/ 836 w 947"/>
                <a:gd name="T17" fmla="*/ 0 h 422"/>
                <a:gd name="T18" fmla="*/ 110 w 947"/>
                <a:gd name="T19" fmla="*/ 0 h 422"/>
                <a:gd name="T20" fmla="*/ 110 w 947"/>
                <a:gd name="T21" fmla="*/ 0 h 422"/>
                <a:gd name="T22" fmla="*/ 0 w 947"/>
                <a:gd name="T23" fmla="*/ 110 h 422"/>
                <a:gd name="T24" fmla="*/ 0 w 947"/>
                <a:gd name="T25" fmla="*/ 3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422">
                  <a:moveTo>
                    <a:pt x="0" y="311"/>
                  </a:moveTo>
                  <a:lnTo>
                    <a:pt x="0" y="311"/>
                  </a:lnTo>
                  <a:cubicBezTo>
                    <a:pt x="0" y="370"/>
                    <a:pt x="49" y="421"/>
                    <a:pt x="110" y="421"/>
                  </a:cubicBezTo>
                  <a:lnTo>
                    <a:pt x="836" y="421"/>
                  </a:lnTo>
                  <a:lnTo>
                    <a:pt x="836" y="421"/>
                  </a:lnTo>
                  <a:cubicBezTo>
                    <a:pt x="897" y="421"/>
                    <a:pt x="946" y="370"/>
                    <a:pt x="946" y="311"/>
                  </a:cubicBezTo>
                  <a:lnTo>
                    <a:pt x="946" y="110"/>
                  </a:lnTo>
                  <a:lnTo>
                    <a:pt x="946" y="110"/>
                  </a:lnTo>
                  <a:cubicBezTo>
                    <a:pt x="946" y="51"/>
                    <a:pt x="897" y="0"/>
                    <a:pt x="836" y="0"/>
                  </a:cubicBezTo>
                  <a:lnTo>
                    <a:pt x="110" y="0"/>
                  </a:lnTo>
                  <a:lnTo>
                    <a:pt x="110" y="0"/>
                  </a:lnTo>
                  <a:cubicBezTo>
                    <a:pt x="49" y="0"/>
                    <a:pt x="0" y="49"/>
                    <a:pt x="0" y="110"/>
                  </a:cubicBezTo>
                  <a:lnTo>
                    <a:pt x="0" y="3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6" name="Freeform 104">
              <a:extLst>
                <a:ext uri="{FF2B5EF4-FFF2-40B4-BE49-F238E27FC236}">
                  <a16:creationId xmlns:a16="http://schemas.microsoft.com/office/drawing/2014/main" id="{599998AB-6B2F-C849-AB26-72E3F3409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288" y="5989638"/>
              <a:ext cx="312737" cy="120650"/>
            </a:xfrm>
            <a:custGeom>
              <a:avLst/>
              <a:gdLst>
                <a:gd name="T0" fmla="*/ 702 w 868"/>
                <a:gd name="T1" fmla="*/ 0 h 335"/>
                <a:gd name="T2" fmla="*/ 0 w 868"/>
                <a:gd name="T3" fmla="*/ 0 h 335"/>
                <a:gd name="T4" fmla="*/ 0 w 868"/>
                <a:gd name="T5" fmla="*/ 169 h 335"/>
                <a:gd name="T6" fmla="*/ 0 w 868"/>
                <a:gd name="T7" fmla="*/ 169 h 335"/>
                <a:gd name="T8" fmla="*/ 165 w 868"/>
                <a:gd name="T9" fmla="*/ 334 h 335"/>
                <a:gd name="T10" fmla="*/ 702 w 868"/>
                <a:gd name="T11" fmla="*/ 334 h 335"/>
                <a:gd name="T12" fmla="*/ 702 w 868"/>
                <a:gd name="T13" fmla="*/ 334 h 335"/>
                <a:gd name="T14" fmla="*/ 867 w 868"/>
                <a:gd name="T15" fmla="*/ 169 h 335"/>
                <a:gd name="T16" fmla="*/ 867 w 868"/>
                <a:gd name="T17" fmla="*/ 165 h 335"/>
                <a:gd name="T18" fmla="*/ 867 w 868"/>
                <a:gd name="T19" fmla="*/ 165 h 335"/>
                <a:gd name="T20" fmla="*/ 702 w 868"/>
                <a:gd name="T2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8" h="335">
                  <a:moveTo>
                    <a:pt x="702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cubicBezTo>
                    <a:pt x="0" y="260"/>
                    <a:pt x="74" y="334"/>
                    <a:pt x="165" y="334"/>
                  </a:cubicBezTo>
                  <a:lnTo>
                    <a:pt x="702" y="334"/>
                  </a:lnTo>
                  <a:lnTo>
                    <a:pt x="702" y="334"/>
                  </a:lnTo>
                  <a:cubicBezTo>
                    <a:pt x="793" y="334"/>
                    <a:pt x="867" y="260"/>
                    <a:pt x="867" y="169"/>
                  </a:cubicBezTo>
                  <a:lnTo>
                    <a:pt x="867" y="165"/>
                  </a:lnTo>
                  <a:lnTo>
                    <a:pt x="867" y="165"/>
                  </a:lnTo>
                  <a:cubicBezTo>
                    <a:pt x="867" y="74"/>
                    <a:pt x="793" y="0"/>
                    <a:pt x="702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105">
              <a:extLst>
                <a:ext uri="{FF2B5EF4-FFF2-40B4-BE49-F238E27FC236}">
                  <a16:creationId xmlns:a16="http://schemas.microsoft.com/office/drawing/2014/main" id="{57EA3894-7858-0241-914A-F3C73A6F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5662613"/>
              <a:ext cx="241300" cy="327025"/>
            </a:xfrm>
            <a:custGeom>
              <a:avLst/>
              <a:gdLst>
                <a:gd name="T0" fmla="*/ 72 w 669"/>
                <a:gd name="T1" fmla="*/ 908 h 909"/>
                <a:gd name="T2" fmla="*/ 597 w 669"/>
                <a:gd name="T3" fmla="*/ 908 h 909"/>
                <a:gd name="T4" fmla="*/ 662 w 669"/>
                <a:gd name="T5" fmla="*/ 129 h 909"/>
                <a:gd name="T6" fmla="*/ 662 w 669"/>
                <a:gd name="T7" fmla="*/ 129 h 909"/>
                <a:gd name="T8" fmla="*/ 544 w 669"/>
                <a:gd name="T9" fmla="*/ 0 h 909"/>
                <a:gd name="T10" fmla="*/ 124 w 669"/>
                <a:gd name="T11" fmla="*/ 0 h 909"/>
                <a:gd name="T12" fmla="*/ 124 w 669"/>
                <a:gd name="T13" fmla="*/ 0 h 909"/>
                <a:gd name="T14" fmla="*/ 6 w 669"/>
                <a:gd name="T15" fmla="*/ 129 h 909"/>
                <a:gd name="T16" fmla="*/ 72 w 669"/>
                <a:gd name="T17" fmla="*/ 90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9" h="909">
                  <a:moveTo>
                    <a:pt x="72" y="908"/>
                  </a:moveTo>
                  <a:lnTo>
                    <a:pt x="597" y="908"/>
                  </a:lnTo>
                  <a:lnTo>
                    <a:pt x="662" y="129"/>
                  </a:lnTo>
                  <a:lnTo>
                    <a:pt x="662" y="129"/>
                  </a:lnTo>
                  <a:cubicBezTo>
                    <a:pt x="668" y="61"/>
                    <a:pt x="613" y="0"/>
                    <a:pt x="544" y="0"/>
                  </a:cubicBezTo>
                  <a:lnTo>
                    <a:pt x="124" y="0"/>
                  </a:lnTo>
                  <a:lnTo>
                    <a:pt x="124" y="0"/>
                  </a:lnTo>
                  <a:cubicBezTo>
                    <a:pt x="55" y="0"/>
                    <a:pt x="0" y="61"/>
                    <a:pt x="6" y="129"/>
                  </a:cubicBezTo>
                  <a:lnTo>
                    <a:pt x="72" y="908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8" name="Freeform 106">
              <a:extLst>
                <a:ext uri="{FF2B5EF4-FFF2-40B4-BE49-F238E27FC236}">
                  <a16:creationId xmlns:a16="http://schemas.microsoft.com/office/drawing/2014/main" id="{71BC4FA8-3ACD-D04C-8794-2BC092DA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963" y="5607050"/>
              <a:ext cx="61912" cy="73025"/>
            </a:xfrm>
            <a:custGeom>
              <a:avLst/>
              <a:gdLst>
                <a:gd name="T0" fmla="*/ 46 w 174"/>
                <a:gd name="T1" fmla="*/ 203 h 204"/>
                <a:gd name="T2" fmla="*/ 129 w 174"/>
                <a:gd name="T3" fmla="*/ 203 h 204"/>
                <a:gd name="T4" fmla="*/ 129 w 174"/>
                <a:gd name="T5" fmla="*/ 203 h 204"/>
                <a:gd name="T6" fmla="*/ 173 w 174"/>
                <a:gd name="T7" fmla="*/ 153 h 204"/>
                <a:gd name="T8" fmla="*/ 173 w 174"/>
                <a:gd name="T9" fmla="*/ 51 h 204"/>
                <a:gd name="T10" fmla="*/ 173 w 174"/>
                <a:gd name="T11" fmla="*/ 51 h 204"/>
                <a:gd name="T12" fmla="*/ 129 w 174"/>
                <a:gd name="T13" fmla="*/ 0 h 204"/>
                <a:gd name="T14" fmla="*/ 46 w 174"/>
                <a:gd name="T15" fmla="*/ 0 h 204"/>
                <a:gd name="T16" fmla="*/ 46 w 174"/>
                <a:gd name="T17" fmla="*/ 0 h 204"/>
                <a:gd name="T18" fmla="*/ 0 w 174"/>
                <a:gd name="T19" fmla="*/ 51 h 204"/>
                <a:gd name="T20" fmla="*/ 0 w 174"/>
                <a:gd name="T21" fmla="*/ 153 h 204"/>
                <a:gd name="T22" fmla="*/ 0 w 174"/>
                <a:gd name="T23" fmla="*/ 153 h 204"/>
                <a:gd name="T24" fmla="*/ 46 w 174"/>
                <a:gd name="T25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04">
                  <a:moveTo>
                    <a:pt x="46" y="203"/>
                  </a:moveTo>
                  <a:lnTo>
                    <a:pt x="129" y="203"/>
                  </a:lnTo>
                  <a:lnTo>
                    <a:pt x="129" y="203"/>
                  </a:lnTo>
                  <a:cubicBezTo>
                    <a:pt x="154" y="203"/>
                    <a:pt x="173" y="180"/>
                    <a:pt x="173" y="153"/>
                  </a:cubicBezTo>
                  <a:lnTo>
                    <a:pt x="173" y="51"/>
                  </a:lnTo>
                  <a:lnTo>
                    <a:pt x="173" y="51"/>
                  </a:lnTo>
                  <a:cubicBezTo>
                    <a:pt x="173" y="23"/>
                    <a:pt x="154" y="0"/>
                    <a:pt x="129" y="0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21" y="0"/>
                    <a:pt x="0" y="23"/>
                    <a:pt x="0" y="51"/>
                  </a:cubicBezTo>
                  <a:lnTo>
                    <a:pt x="0" y="153"/>
                  </a:lnTo>
                  <a:lnTo>
                    <a:pt x="0" y="153"/>
                  </a:lnTo>
                  <a:cubicBezTo>
                    <a:pt x="2" y="180"/>
                    <a:pt x="21" y="203"/>
                    <a:pt x="46" y="203"/>
                  </a:cubicBezTo>
                </a:path>
              </a:pathLst>
            </a:custGeom>
            <a:solidFill>
              <a:srgbClr val="F7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107">
              <a:extLst>
                <a:ext uri="{FF2B5EF4-FFF2-40B4-BE49-F238E27FC236}">
                  <a16:creationId xmlns:a16="http://schemas.microsoft.com/office/drawing/2014/main" id="{0E7986B9-738C-5C4E-B579-FB87FFCAE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5470525"/>
              <a:ext cx="158750" cy="174625"/>
            </a:xfrm>
            <a:custGeom>
              <a:avLst/>
              <a:gdLst>
                <a:gd name="T0" fmla="*/ 410 w 443"/>
                <a:gd name="T1" fmla="*/ 375 h 486"/>
                <a:gd name="T2" fmla="*/ 410 w 443"/>
                <a:gd name="T3" fmla="*/ 375 h 486"/>
                <a:gd name="T4" fmla="*/ 173 w 443"/>
                <a:gd name="T5" fmla="*/ 437 h 486"/>
                <a:gd name="T6" fmla="*/ 173 w 443"/>
                <a:gd name="T7" fmla="*/ 437 h 486"/>
                <a:gd name="T8" fmla="*/ 33 w 443"/>
                <a:gd name="T9" fmla="*/ 176 h 486"/>
                <a:gd name="T10" fmla="*/ 33 w 443"/>
                <a:gd name="T11" fmla="*/ 176 h 486"/>
                <a:gd name="T12" fmla="*/ 292 w 443"/>
                <a:gd name="T13" fmla="*/ 34 h 486"/>
                <a:gd name="T14" fmla="*/ 292 w 443"/>
                <a:gd name="T15" fmla="*/ 34 h 486"/>
                <a:gd name="T16" fmla="*/ 410 w 443"/>
                <a:gd name="T17" fmla="*/ 37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86">
                  <a:moveTo>
                    <a:pt x="410" y="375"/>
                  </a:moveTo>
                  <a:lnTo>
                    <a:pt x="410" y="375"/>
                  </a:lnTo>
                  <a:cubicBezTo>
                    <a:pt x="376" y="485"/>
                    <a:pt x="285" y="468"/>
                    <a:pt x="173" y="437"/>
                  </a:cubicBezTo>
                  <a:lnTo>
                    <a:pt x="173" y="437"/>
                  </a:lnTo>
                  <a:cubicBezTo>
                    <a:pt x="63" y="403"/>
                    <a:pt x="0" y="286"/>
                    <a:pt x="33" y="176"/>
                  </a:cubicBezTo>
                  <a:lnTo>
                    <a:pt x="33" y="176"/>
                  </a:lnTo>
                  <a:cubicBezTo>
                    <a:pt x="65" y="64"/>
                    <a:pt x="182" y="0"/>
                    <a:pt x="292" y="34"/>
                  </a:cubicBezTo>
                  <a:lnTo>
                    <a:pt x="292" y="34"/>
                  </a:lnTo>
                  <a:cubicBezTo>
                    <a:pt x="404" y="66"/>
                    <a:pt x="442" y="263"/>
                    <a:pt x="410" y="37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108">
              <a:extLst>
                <a:ext uri="{FF2B5EF4-FFF2-40B4-BE49-F238E27FC236}">
                  <a16:creationId xmlns:a16="http://schemas.microsoft.com/office/drawing/2014/main" id="{B86B1BB4-CF2F-8F40-9165-6EC41E126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63" y="5459413"/>
              <a:ext cx="249237" cy="158750"/>
            </a:xfrm>
            <a:custGeom>
              <a:avLst/>
              <a:gdLst>
                <a:gd name="T0" fmla="*/ 227 w 693"/>
                <a:gd name="T1" fmla="*/ 171 h 439"/>
                <a:gd name="T2" fmla="*/ 227 w 693"/>
                <a:gd name="T3" fmla="*/ 171 h 439"/>
                <a:gd name="T4" fmla="*/ 216 w 693"/>
                <a:gd name="T5" fmla="*/ 245 h 439"/>
                <a:gd name="T6" fmla="*/ 216 w 693"/>
                <a:gd name="T7" fmla="*/ 245 h 439"/>
                <a:gd name="T8" fmla="*/ 140 w 693"/>
                <a:gd name="T9" fmla="*/ 264 h 439"/>
                <a:gd name="T10" fmla="*/ 140 w 693"/>
                <a:gd name="T11" fmla="*/ 264 h 439"/>
                <a:gd name="T12" fmla="*/ 176 w 693"/>
                <a:gd name="T13" fmla="*/ 345 h 439"/>
                <a:gd name="T14" fmla="*/ 176 w 693"/>
                <a:gd name="T15" fmla="*/ 345 h 439"/>
                <a:gd name="T16" fmla="*/ 106 w 693"/>
                <a:gd name="T17" fmla="*/ 423 h 439"/>
                <a:gd name="T18" fmla="*/ 106 w 693"/>
                <a:gd name="T19" fmla="*/ 423 h 439"/>
                <a:gd name="T20" fmla="*/ 40 w 693"/>
                <a:gd name="T21" fmla="*/ 150 h 439"/>
                <a:gd name="T22" fmla="*/ 40 w 693"/>
                <a:gd name="T23" fmla="*/ 150 h 439"/>
                <a:gd name="T24" fmla="*/ 258 w 693"/>
                <a:gd name="T25" fmla="*/ 6 h 439"/>
                <a:gd name="T26" fmla="*/ 258 w 693"/>
                <a:gd name="T27" fmla="*/ 6 h 439"/>
                <a:gd name="T28" fmla="*/ 692 w 693"/>
                <a:gd name="T29" fmla="*/ 127 h 439"/>
                <a:gd name="T30" fmla="*/ 227 w 693"/>
                <a:gd name="T31" fmla="*/ 17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439">
                  <a:moveTo>
                    <a:pt x="227" y="171"/>
                  </a:moveTo>
                  <a:lnTo>
                    <a:pt x="227" y="171"/>
                  </a:lnTo>
                  <a:cubicBezTo>
                    <a:pt x="227" y="171"/>
                    <a:pt x="227" y="245"/>
                    <a:pt x="216" y="245"/>
                  </a:cubicBezTo>
                  <a:lnTo>
                    <a:pt x="216" y="245"/>
                  </a:lnTo>
                  <a:cubicBezTo>
                    <a:pt x="205" y="245"/>
                    <a:pt x="167" y="228"/>
                    <a:pt x="140" y="264"/>
                  </a:cubicBezTo>
                  <a:lnTo>
                    <a:pt x="140" y="264"/>
                  </a:lnTo>
                  <a:cubicBezTo>
                    <a:pt x="112" y="300"/>
                    <a:pt x="142" y="336"/>
                    <a:pt x="176" y="345"/>
                  </a:cubicBezTo>
                  <a:lnTo>
                    <a:pt x="176" y="345"/>
                  </a:lnTo>
                  <a:cubicBezTo>
                    <a:pt x="210" y="351"/>
                    <a:pt x="186" y="438"/>
                    <a:pt x="106" y="423"/>
                  </a:cubicBezTo>
                  <a:lnTo>
                    <a:pt x="106" y="423"/>
                  </a:lnTo>
                  <a:cubicBezTo>
                    <a:pt x="28" y="408"/>
                    <a:pt x="0" y="222"/>
                    <a:pt x="40" y="150"/>
                  </a:cubicBezTo>
                  <a:lnTo>
                    <a:pt x="40" y="150"/>
                  </a:lnTo>
                  <a:cubicBezTo>
                    <a:pt x="80" y="78"/>
                    <a:pt x="212" y="0"/>
                    <a:pt x="258" y="6"/>
                  </a:cubicBezTo>
                  <a:lnTo>
                    <a:pt x="258" y="6"/>
                  </a:lnTo>
                  <a:cubicBezTo>
                    <a:pt x="303" y="10"/>
                    <a:pt x="692" y="127"/>
                    <a:pt x="692" y="127"/>
                  </a:cubicBezTo>
                  <a:lnTo>
                    <a:pt x="227" y="1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109">
              <a:extLst>
                <a:ext uri="{FF2B5EF4-FFF2-40B4-BE49-F238E27FC236}">
                  <a16:creationId xmlns:a16="http://schemas.microsoft.com/office/drawing/2014/main" id="{DA77EAFC-8EBB-C243-9A4E-2279FF45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663" y="6010275"/>
              <a:ext cx="133350" cy="373063"/>
            </a:xfrm>
            <a:custGeom>
              <a:avLst/>
              <a:gdLst>
                <a:gd name="T0" fmla="*/ 286 w 372"/>
                <a:gd name="T1" fmla="*/ 70 h 1036"/>
                <a:gd name="T2" fmla="*/ 371 w 372"/>
                <a:gd name="T3" fmla="*/ 1035 h 1036"/>
                <a:gd name="T4" fmla="*/ 244 w 372"/>
                <a:gd name="T5" fmla="*/ 1035 h 1036"/>
                <a:gd name="T6" fmla="*/ 244 w 372"/>
                <a:gd name="T7" fmla="*/ 1035 h 1036"/>
                <a:gd name="T8" fmla="*/ 19 w 372"/>
                <a:gd name="T9" fmla="*/ 203 h 1036"/>
                <a:gd name="T10" fmla="*/ 19 w 372"/>
                <a:gd name="T11" fmla="*/ 203 h 1036"/>
                <a:gd name="T12" fmla="*/ 146 w 372"/>
                <a:gd name="T13" fmla="*/ 36 h 1036"/>
                <a:gd name="T14" fmla="*/ 286 w 372"/>
                <a:gd name="T15" fmla="*/ 7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2" h="1036">
                  <a:moveTo>
                    <a:pt x="286" y="70"/>
                  </a:moveTo>
                  <a:lnTo>
                    <a:pt x="371" y="1035"/>
                  </a:lnTo>
                  <a:lnTo>
                    <a:pt x="244" y="1035"/>
                  </a:lnTo>
                  <a:lnTo>
                    <a:pt x="244" y="1035"/>
                  </a:lnTo>
                  <a:cubicBezTo>
                    <a:pt x="244" y="1035"/>
                    <a:pt x="40" y="406"/>
                    <a:pt x="19" y="203"/>
                  </a:cubicBezTo>
                  <a:lnTo>
                    <a:pt x="19" y="203"/>
                  </a:lnTo>
                  <a:cubicBezTo>
                    <a:pt x="0" y="0"/>
                    <a:pt x="146" y="36"/>
                    <a:pt x="146" y="36"/>
                  </a:cubicBezTo>
                  <a:lnTo>
                    <a:pt x="286" y="7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2" name="Freeform 110">
              <a:extLst>
                <a:ext uri="{FF2B5EF4-FFF2-40B4-BE49-F238E27FC236}">
                  <a16:creationId xmlns:a16="http://schemas.microsoft.com/office/drawing/2014/main" id="{5DDB3217-3C16-A047-8491-1445ED09D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6010275"/>
              <a:ext cx="134938" cy="373063"/>
            </a:xfrm>
            <a:custGeom>
              <a:avLst/>
              <a:gdLst>
                <a:gd name="T0" fmla="*/ 286 w 373"/>
                <a:gd name="T1" fmla="*/ 70 h 1036"/>
                <a:gd name="T2" fmla="*/ 372 w 373"/>
                <a:gd name="T3" fmla="*/ 1035 h 1036"/>
                <a:gd name="T4" fmla="*/ 245 w 373"/>
                <a:gd name="T5" fmla="*/ 1035 h 1036"/>
                <a:gd name="T6" fmla="*/ 245 w 373"/>
                <a:gd name="T7" fmla="*/ 1035 h 1036"/>
                <a:gd name="T8" fmla="*/ 21 w 373"/>
                <a:gd name="T9" fmla="*/ 203 h 1036"/>
                <a:gd name="T10" fmla="*/ 21 w 373"/>
                <a:gd name="T11" fmla="*/ 203 h 1036"/>
                <a:gd name="T12" fmla="*/ 148 w 373"/>
                <a:gd name="T13" fmla="*/ 36 h 1036"/>
                <a:gd name="T14" fmla="*/ 286 w 373"/>
                <a:gd name="T15" fmla="*/ 70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3" h="1036">
                  <a:moveTo>
                    <a:pt x="286" y="70"/>
                  </a:moveTo>
                  <a:lnTo>
                    <a:pt x="372" y="1035"/>
                  </a:lnTo>
                  <a:lnTo>
                    <a:pt x="245" y="1035"/>
                  </a:lnTo>
                  <a:lnTo>
                    <a:pt x="245" y="1035"/>
                  </a:lnTo>
                  <a:cubicBezTo>
                    <a:pt x="245" y="1035"/>
                    <a:pt x="42" y="406"/>
                    <a:pt x="21" y="203"/>
                  </a:cubicBezTo>
                  <a:lnTo>
                    <a:pt x="21" y="203"/>
                  </a:lnTo>
                  <a:cubicBezTo>
                    <a:pt x="0" y="0"/>
                    <a:pt x="148" y="36"/>
                    <a:pt x="148" y="36"/>
                  </a:cubicBezTo>
                  <a:lnTo>
                    <a:pt x="286" y="7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3" name="Freeform 111">
              <a:extLst>
                <a:ext uri="{FF2B5EF4-FFF2-40B4-BE49-F238E27FC236}">
                  <a16:creationId xmlns:a16="http://schemas.microsoft.com/office/drawing/2014/main" id="{F214A525-F6BB-6E4C-B88F-31B2CAB58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3" y="6383338"/>
              <a:ext cx="100012" cy="34925"/>
            </a:xfrm>
            <a:custGeom>
              <a:avLst/>
              <a:gdLst>
                <a:gd name="T0" fmla="*/ 124 w 278"/>
                <a:gd name="T1" fmla="*/ 0 h 96"/>
                <a:gd name="T2" fmla="*/ 0 w 278"/>
                <a:gd name="T3" fmla="*/ 0 h 96"/>
                <a:gd name="T4" fmla="*/ 0 w 278"/>
                <a:gd name="T5" fmla="*/ 95 h 96"/>
                <a:gd name="T6" fmla="*/ 254 w 278"/>
                <a:gd name="T7" fmla="*/ 95 h 96"/>
                <a:gd name="T8" fmla="*/ 254 w 278"/>
                <a:gd name="T9" fmla="*/ 95 h 96"/>
                <a:gd name="T10" fmla="*/ 262 w 278"/>
                <a:gd name="T11" fmla="*/ 51 h 96"/>
                <a:gd name="T12" fmla="*/ 124 w 27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96">
                  <a:moveTo>
                    <a:pt x="124" y="0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254" y="95"/>
                  </a:lnTo>
                  <a:lnTo>
                    <a:pt x="254" y="95"/>
                  </a:lnTo>
                  <a:cubicBezTo>
                    <a:pt x="271" y="95"/>
                    <a:pt x="277" y="57"/>
                    <a:pt x="262" y="51"/>
                  </a:cubicBezTo>
                  <a:lnTo>
                    <a:pt x="124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4" name="Freeform 112">
              <a:extLst>
                <a:ext uri="{FF2B5EF4-FFF2-40B4-BE49-F238E27FC236}">
                  <a16:creationId xmlns:a16="http://schemas.microsoft.com/office/drawing/2014/main" id="{CAA3CF04-8BBC-144E-BF49-8CC9C675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0" y="6383338"/>
              <a:ext cx="100013" cy="34925"/>
            </a:xfrm>
            <a:custGeom>
              <a:avLst/>
              <a:gdLst>
                <a:gd name="T0" fmla="*/ 124 w 278"/>
                <a:gd name="T1" fmla="*/ 0 h 96"/>
                <a:gd name="T2" fmla="*/ 0 w 278"/>
                <a:gd name="T3" fmla="*/ 0 h 96"/>
                <a:gd name="T4" fmla="*/ 0 w 278"/>
                <a:gd name="T5" fmla="*/ 95 h 96"/>
                <a:gd name="T6" fmla="*/ 254 w 278"/>
                <a:gd name="T7" fmla="*/ 95 h 96"/>
                <a:gd name="T8" fmla="*/ 254 w 278"/>
                <a:gd name="T9" fmla="*/ 95 h 96"/>
                <a:gd name="T10" fmla="*/ 262 w 278"/>
                <a:gd name="T11" fmla="*/ 51 h 96"/>
                <a:gd name="T12" fmla="*/ 124 w 27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96">
                  <a:moveTo>
                    <a:pt x="124" y="0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254" y="95"/>
                  </a:lnTo>
                  <a:lnTo>
                    <a:pt x="254" y="95"/>
                  </a:lnTo>
                  <a:cubicBezTo>
                    <a:pt x="270" y="95"/>
                    <a:pt x="277" y="57"/>
                    <a:pt x="262" y="51"/>
                  </a:cubicBezTo>
                  <a:lnTo>
                    <a:pt x="124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5" name="Freeform 113">
              <a:extLst>
                <a:ext uri="{FF2B5EF4-FFF2-40B4-BE49-F238E27FC236}">
                  <a16:creationId xmlns:a16="http://schemas.microsoft.com/office/drawing/2014/main" id="{37E41164-824F-8F4C-A5AB-02E5D1F9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800" y="5935663"/>
              <a:ext cx="1382713" cy="20637"/>
            </a:xfrm>
            <a:custGeom>
              <a:avLst/>
              <a:gdLst>
                <a:gd name="T0" fmla="*/ 0 w 3841"/>
                <a:gd name="T1" fmla="*/ 0 h 56"/>
                <a:gd name="T2" fmla="*/ 3840 w 3841"/>
                <a:gd name="T3" fmla="*/ 0 h 56"/>
                <a:gd name="T4" fmla="*/ 3840 w 3841"/>
                <a:gd name="T5" fmla="*/ 55 h 56"/>
                <a:gd name="T6" fmla="*/ 0 w 3841"/>
                <a:gd name="T7" fmla="*/ 55 h 56"/>
                <a:gd name="T8" fmla="*/ 0 w 384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1" h="56">
                  <a:moveTo>
                    <a:pt x="0" y="0"/>
                  </a:moveTo>
                  <a:lnTo>
                    <a:pt x="3840" y="0"/>
                  </a:lnTo>
                  <a:lnTo>
                    <a:pt x="3840" y="55"/>
                  </a:lnTo>
                  <a:lnTo>
                    <a:pt x="0" y="55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6" name="Freeform 114">
              <a:extLst>
                <a:ext uri="{FF2B5EF4-FFF2-40B4-BE49-F238E27FC236}">
                  <a16:creationId xmlns:a16="http://schemas.microsoft.com/office/drawing/2014/main" id="{0F5DAA81-4E16-C145-B856-D328A4EE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800" y="5938838"/>
              <a:ext cx="7938" cy="477837"/>
            </a:xfrm>
            <a:custGeom>
              <a:avLst/>
              <a:gdLst>
                <a:gd name="T0" fmla="*/ 0 w 22"/>
                <a:gd name="T1" fmla="*/ 0 h 1326"/>
                <a:gd name="T2" fmla="*/ 21 w 22"/>
                <a:gd name="T3" fmla="*/ 0 h 1326"/>
                <a:gd name="T4" fmla="*/ 21 w 22"/>
                <a:gd name="T5" fmla="*/ 1325 h 1326"/>
                <a:gd name="T6" fmla="*/ 0 w 22"/>
                <a:gd name="T7" fmla="*/ 1325 h 1326"/>
                <a:gd name="T8" fmla="*/ 0 w 22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26">
                  <a:moveTo>
                    <a:pt x="0" y="0"/>
                  </a:moveTo>
                  <a:lnTo>
                    <a:pt x="21" y="0"/>
                  </a:lnTo>
                  <a:lnTo>
                    <a:pt x="21" y="1325"/>
                  </a:lnTo>
                  <a:lnTo>
                    <a:pt x="0" y="1325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7" name="Freeform 115">
              <a:extLst>
                <a:ext uri="{FF2B5EF4-FFF2-40B4-BE49-F238E27FC236}">
                  <a16:creationId xmlns:a16="http://schemas.microsoft.com/office/drawing/2014/main" id="{0EDD2377-BD5B-404C-BF69-D0095EB5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88" y="5938838"/>
              <a:ext cx="7937" cy="477837"/>
            </a:xfrm>
            <a:custGeom>
              <a:avLst/>
              <a:gdLst>
                <a:gd name="T0" fmla="*/ 0 w 23"/>
                <a:gd name="T1" fmla="*/ 0 h 1326"/>
                <a:gd name="T2" fmla="*/ 22 w 23"/>
                <a:gd name="T3" fmla="*/ 0 h 1326"/>
                <a:gd name="T4" fmla="*/ 22 w 23"/>
                <a:gd name="T5" fmla="*/ 1325 h 1326"/>
                <a:gd name="T6" fmla="*/ 0 w 23"/>
                <a:gd name="T7" fmla="*/ 1325 h 1326"/>
                <a:gd name="T8" fmla="*/ 0 w 23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326">
                  <a:moveTo>
                    <a:pt x="0" y="0"/>
                  </a:moveTo>
                  <a:lnTo>
                    <a:pt x="22" y="0"/>
                  </a:lnTo>
                  <a:lnTo>
                    <a:pt x="22" y="1325"/>
                  </a:lnTo>
                  <a:lnTo>
                    <a:pt x="0" y="1325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8" name="Freeform 116">
              <a:extLst>
                <a:ext uri="{FF2B5EF4-FFF2-40B4-BE49-F238E27FC236}">
                  <a16:creationId xmlns:a16="http://schemas.microsoft.com/office/drawing/2014/main" id="{A7FC5E30-8262-2E40-BAF0-8DBCE5570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625" y="5470525"/>
              <a:ext cx="150813" cy="198438"/>
            </a:xfrm>
            <a:custGeom>
              <a:avLst/>
              <a:gdLst>
                <a:gd name="T0" fmla="*/ 40 w 418"/>
                <a:gd name="T1" fmla="*/ 462 h 552"/>
                <a:gd name="T2" fmla="*/ 40 w 418"/>
                <a:gd name="T3" fmla="*/ 462 h 552"/>
                <a:gd name="T4" fmla="*/ 15 w 418"/>
                <a:gd name="T5" fmla="*/ 180 h 552"/>
                <a:gd name="T6" fmla="*/ 15 w 418"/>
                <a:gd name="T7" fmla="*/ 180 h 552"/>
                <a:gd name="T8" fmla="*/ 305 w 418"/>
                <a:gd name="T9" fmla="*/ 70 h 552"/>
                <a:gd name="T10" fmla="*/ 305 w 418"/>
                <a:gd name="T11" fmla="*/ 70 h 552"/>
                <a:gd name="T12" fmla="*/ 313 w 418"/>
                <a:gd name="T13" fmla="*/ 396 h 552"/>
                <a:gd name="T14" fmla="*/ 313 w 418"/>
                <a:gd name="T15" fmla="*/ 396 h 552"/>
                <a:gd name="T16" fmla="*/ 40 w 418"/>
                <a:gd name="T17" fmla="*/ 46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552">
                  <a:moveTo>
                    <a:pt x="40" y="462"/>
                  </a:moveTo>
                  <a:lnTo>
                    <a:pt x="40" y="462"/>
                  </a:lnTo>
                  <a:cubicBezTo>
                    <a:pt x="4" y="426"/>
                    <a:pt x="0" y="326"/>
                    <a:pt x="15" y="180"/>
                  </a:cubicBezTo>
                  <a:lnTo>
                    <a:pt x="15" y="180"/>
                  </a:lnTo>
                  <a:cubicBezTo>
                    <a:pt x="25" y="77"/>
                    <a:pt x="182" y="0"/>
                    <a:pt x="305" y="70"/>
                  </a:cubicBezTo>
                  <a:lnTo>
                    <a:pt x="305" y="70"/>
                  </a:lnTo>
                  <a:cubicBezTo>
                    <a:pt x="417" y="136"/>
                    <a:pt x="377" y="303"/>
                    <a:pt x="313" y="396"/>
                  </a:cubicBezTo>
                  <a:lnTo>
                    <a:pt x="313" y="396"/>
                  </a:lnTo>
                  <a:cubicBezTo>
                    <a:pt x="258" y="479"/>
                    <a:pt x="129" y="551"/>
                    <a:pt x="40" y="46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9" name="Freeform 117">
              <a:extLst>
                <a:ext uri="{FF2B5EF4-FFF2-40B4-BE49-F238E27FC236}">
                  <a16:creationId xmlns:a16="http://schemas.microsoft.com/office/drawing/2014/main" id="{1DB463F9-6EA1-2C4A-8824-08FD581E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25" y="5613400"/>
              <a:ext cx="123825" cy="123825"/>
            </a:xfrm>
            <a:custGeom>
              <a:avLst/>
              <a:gdLst>
                <a:gd name="T0" fmla="*/ 345 w 346"/>
                <a:gd name="T1" fmla="*/ 172 h 346"/>
                <a:gd name="T2" fmla="*/ 345 w 346"/>
                <a:gd name="T3" fmla="*/ 172 h 346"/>
                <a:gd name="T4" fmla="*/ 173 w 346"/>
                <a:gd name="T5" fmla="*/ 345 h 346"/>
                <a:gd name="T6" fmla="*/ 173 w 346"/>
                <a:gd name="T7" fmla="*/ 345 h 346"/>
                <a:gd name="T8" fmla="*/ 0 w 346"/>
                <a:gd name="T9" fmla="*/ 172 h 346"/>
                <a:gd name="T10" fmla="*/ 0 w 346"/>
                <a:gd name="T11" fmla="*/ 172 h 346"/>
                <a:gd name="T12" fmla="*/ 173 w 346"/>
                <a:gd name="T13" fmla="*/ 0 h 346"/>
                <a:gd name="T14" fmla="*/ 173 w 346"/>
                <a:gd name="T15" fmla="*/ 0 h 346"/>
                <a:gd name="T16" fmla="*/ 345 w 346"/>
                <a:gd name="T17" fmla="*/ 172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46">
                  <a:moveTo>
                    <a:pt x="345" y="172"/>
                  </a:moveTo>
                  <a:lnTo>
                    <a:pt x="345" y="172"/>
                  </a:lnTo>
                  <a:cubicBezTo>
                    <a:pt x="345" y="267"/>
                    <a:pt x="268" y="345"/>
                    <a:pt x="173" y="345"/>
                  </a:cubicBezTo>
                  <a:lnTo>
                    <a:pt x="173" y="345"/>
                  </a:lnTo>
                  <a:cubicBezTo>
                    <a:pt x="78" y="345"/>
                    <a:pt x="0" y="267"/>
                    <a:pt x="0" y="172"/>
                  </a:cubicBezTo>
                  <a:lnTo>
                    <a:pt x="0" y="172"/>
                  </a:lnTo>
                  <a:cubicBezTo>
                    <a:pt x="0" y="76"/>
                    <a:pt x="76" y="0"/>
                    <a:pt x="173" y="0"/>
                  </a:cubicBezTo>
                  <a:lnTo>
                    <a:pt x="173" y="0"/>
                  </a:lnTo>
                  <a:cubicBezTo>
                    <a:pt x="268" y="0"/>
                    <a:pt x="345" y="76"/>
                    <a:pt x="345" y="17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0" name="Freeform 118">
              <a:extLst>
                <a:ext uri="{FF2B5EF4-FFF2-40B4-BE49-F238E27FC236}">
                  <a16:creationId xmlns:a16="http://schemas.microsoft.com/office/drawing/2014/main" id="{86AC3685-AE54-B345-A866-4A0DB667B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50" y="5581650"/>
              <a:ext cx="73025" cy="73025"/>
            </a:xfrm>
            <a:custGeom>
              <a:avLst/>
              <a:gdLst>
                <a:gd name="T0" fmla="*/ 101 w 204"/>
                <a:gd name="T1" fmla="*/ 0 h 204"/>
                <a:gd name="T2" fmla="*/ 101 w 204"/>
                <a:gd name="T3" fmla="*/ 0 h 204"/>
                <a:gd name="T4" fmla="*/ 0 w 204"/>
                <a:gd name="T5" fmla="*/ 102 h 204"/>
                <a:gd name="T6" fmla="*/ 0 w 204"/>
                <a:gd name="T7" fmla="*/ 102 h 204"/>
                <a:gd name="T8" fmla="*/ 101 w 204"/>
                <a:gd name="T9" fmla="*/ 203 h 204"/>
                <a:gd name="T10" fmla="*/ 101 w 204"/>
                <a:gd name="T11" fmla="*/ 203 h 204"/>
                <a:gd name="T12" fmla="*/ 203 w 204"/>
                <a:gd name="T13" fmla="*/ 102 h 204"/>
                <a:gd name="T14" fmla="*/ 203 w 204"/>
                <a:gd name="T15" fmla="*/ 102 h 204"/>
                <a:gd name="T16" fmla="*/ 101 w 204"/>
                <a:gd name="T17" fmla="*/ 0 h 204"/>
                <a:gd name="T18" fmla="*/ 101 w 204"/>
                <a:gd name="T19" fmla="*/ 167 h 204"/>
                <a:gd name="T20" fmla="*/ 101 w 204"/>
                <a:gd name="T21" fmla="*/ 167 h 204"/>
                <a:gd name="T22" fmla="*/ 36 w 204"/>
                <a:gd name="T23" fmla="*/ 102 h 204"/>
                <a:gd name="T24" fmla="*/ 36 w 204"/>
                <a:gd name="T25" fmla="*/ 102 h 204"/>
                <a:gd name="T26" fmla="*/ 101 w 204"/>
                <a:gd name="T27" fmla="*/ 36 h 204"/>
                <a:gd name="T28" fmla="*/ 101 w 204"/>
                <a:gd name="T29" fmla="*/ 36 h 204"/>
                <a:gd name="T30" fmla="*/ 167 w 204"/>
                <a:gd name="T31" fmla="*/ 102 h 204"/>
                <a:gd name="T32" fmla="*/ 167 w 204"/>
                <a:gd name="T33" fmla="*/ 102 h 204"/>
                <a:gd name="T34" fmla="*/ 101 w 204"/>
                <a:gd name="T35" fmla="*/ 16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04">
                  <a:moveTo>
                    <a:pt x="101" y="0"/>
                  </a:moveTo>
                  <a:lnTo>
                    <a:pt x="101" y="0"/>
                  </a:lnTo>
                  <a:cubicBezTo>
                    <a:pt x="46" y="0"/>
                    <a:pt x="0" y="47"/>
                    <a:pt x="0" y="102"/>
                  </a:cubicBezTo>
                  <a:lnTo>
                    <a:pt x="0" y="102"/>
                  </a:lnTo>
                  <a:cubicBezTo>
                    <a:pt x="0" y="159"/>
                    <a:pt x="46" y="203"/>
                    <a:pt x="101" y="203"/>
                  </a:cubicBezTo>
                  <a:lnTo>
                    <a:pt x="101" y="203"/>
                  </a:lnTo>
                  <a:cubicBezTo>
                    <a:pt x="158" y="203"/>
                    <a:pt x="203" y="159"/>
                    <a:pt x="203" y="102"/>
                  </a:cubicBezTo>
                  <a:lnTo>
                    <a:pt x="203" y="102"/>
                  </a:lnTo>
                  <a:cubicBezTo>
                    <a:pt x="203" y="47"/>
                    <a:pt x="158" y="0"/>
                    <a:pt x="101" y="0"/>
                  </a:cubicBezTo>
                  <a:close/>
                  <a:moveTo>
                    <a:pt x="101" y="167"/>
                  </a:moveTo>
                  <a:lnTo>
                    <a:pt x="101" y="167"/>
                  </a:lnTo>
                  <a:cubicBezTo>
                    <a:pt x="65" y="167"/>
                    <a:pt x="36" y="138"/>
                    <a:pt x="36" y="102"/>
                  </a:cubicBezTo>
                  <a:lnTo>
                    <a:pt x="36" y="102"/>
                  </a:lnTo>
                  <a:cubicBezTo>
                    <a:pt x="36" y="66"/>
                    <a:pt x="65" y="36"/>
                    <a:pt x="101" y="36"/>
                  </a:cubicBezTo>
                  <a:lnTo>
                    <a:pt x="101" y="36"/>
                  </a:lnTo>
                  <a:cubicBezTo>
                    <a:pt x="137" y="36"/>
                    <a:pt x="167" y="66"/>
                    <a:pt x="167" y="102"/>
                  </a:cubicBezTo>
                  <a:lnTo>
                    <a:pt x="167" y="102"/>
                  </a:lnTo>
                  <a:cubicBezTo>
                    <a:pt x="167" y="138"/>
                    <a:pt x="137" y="167"/>
                    <a:pt x="101" y="16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1" name="Freeform 119">
              <a:extLst>
                <a:ext uri="{FF2B5EF4-FFF2-40B4-BE49-F238E27FC236}">
                  <a16:creationId xmlns:a16="http://schemas.microsoft.com/office/drawing/2014/main" id="{5BF510E3-DDCD-A349-A742-E3B60485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5611813"/>
              <a:ext cx="114300" cy="100012"/>
            </a:xfrm>
            <a:custGeom>
              <a:avLst/>
              <a:gdLst>
                <a:gd name="T0" fmla="*/ 66 w 319"/>
                <a:gd name="T1" fmla="*/ 0 h 280"/>
                <a:gd name="T2" fmla="*/ 267 w 319"/>
                <a:gd name="T3" fmla="*/ 0 h 280"/>
                <a:gd name="T4" fmla="*/ 267 w 319"/>
                <a:gd name="T5" fmla="*/ 0 h 280"/>
                <a:gd name="T6" fmla="*/ 155 w 319"/>
                <a:gd name="T7" fmla="*/ 271 h 280"/>
                <a:gd name="T8" fmla="*/ 155 w 319"/>
                <a:gd name="T9" fmla="*/ 271 h 280"/>
                <a:gd name="T10" fmla="*/ 66 w 319"/>
                <a:gd name="T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66" y="0"/>
                  </a:moveTo>
                  <a:lnTo>
                    <a:pt x="267" y="0"/>
                  </a:lnTo>
                  <a:lnTo>
                    <a:pt x="267" y="0"/>
                  </a:lnTo>
                  <a:cubicBezTo>
                    <a:pt x="267" y="0"/>
                    <a:pt x="318" y="279"/>
                    <a:pt x="155" y="271"/>
                  </a:cubicBezTo>
                  <a:lnTo>
                    <a:pt x="155" y="271"/>
                  </a:lnTo>
                  <a:cubicBezTo>
                    <a:pt x="0" y="263"/>
                    <a:pt x="66" y="0"/>
                    <a:pt x="66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2" name="Freeform 120">
              <a:extLst>
                <a:ext uri="{FF2B5EF4-FFF2-40B4-BE49-F238E27FC236}">
                  <a16:creationId xmlns:a16="http://schemas.microsoft.com/office/drawing/2014/main" id="{DE1F67BF-618D-C747-B281-4CFE5995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4100" y="5651500"/>
              <a:ext cx="295275" cy="287338"/>
            </a:xfrm>
            <a:custGeom>
              <a:avLst/>
              <a:gdLst>
                <a:gd name="T0" fmla="*/ 705 w 822"/>
                <a:gd name="T1" fmla="*/ 83 h 797"/>
                <a:gd name="T2" fmla="*/ 705 w 822"/>
                <a:gd name="T3" fmla="*/ 83 h 797"/>
                <a:gd name="T4" fmla="*/ 552 w 822"/>
                <a:gd name="T5" fmla="*/ 699 h 797"/>
                <a:gd name="T6" fmla="*/ 552 w 822"/>
                <a:gd name="T7" fmla="*/ 699 h 797"/>
                <a:gd name="T8" fmla="*/ 57 w 822"/>
                <a:gd name="T9" fmla="*/ 794 h 797"/>
                <a:gd name="T10" fmla="*/ 57 w 822"/>
                <a:gd name="T11" fmla="*/ 794 h 797"/>
                <a:gd name="T12" fmla="*/ 21 w 822"/>
                <a:gd name="T13" fmla="*/ 671 h 797"/>
                <a:gd name="T14" fmla="*/ 21 w 822"/>
                <a:gd name="T15" fmla="*/ 671 h 797"/>
                <a:gd name="T16" fmla="*/ 434 w 822"/>
                <a:gd name="T17" fmla="*/ 580 h 797"/>
                <a:gd name="T18" fmla="*/ 434 w 822"/>
                <a:gd name="T19" fmla="*/ 580 h 797"/>
                <a:gd name="T20" fmla="*/ 705 w 822"/>
                <a:gd name="T2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2" h="797">
                  <a:moveTo>
                    <a:pt x="705" y="83"/>
                  </a:moveTo>
                  <a:lnTo>
                    <a:pt x="705" y="83"/>
                  </a:lnTo>
                  <a:cubicBezTo>
                    <a:pt x="821" y="169"/>
                    <a:pt x="593" y="673"/>
                    <a:pt x="552" y="699"/>
                  </a:cubicBezTo>
                  <a:lnTo>
                    <a:pt x="552" y="699"/>
                  </a:lnTo>
                  <a:cubicBezTo>
                    <a:pt x="510" y="724"/>
                    <a:pt x="89" y="796"/>
                    <a:pt x="57" y="794"/>
                  </a:cubicBezTo>
                  <a:lnTo>
                    <a:pt x="57" y="794"/>
                  </a:lnTo>
                  <a:cubicBezTo>
                    <a:pt x="23" y="790"/>
                    <a:pt x="0" y="680"/>
                    <a:pt x="21" y="671"/>
                  </a:cubicBezTo>
                  <a:lnTo>
                    <a:pt x="21" y="671"/>
                  </a:lnTo>
                  <a:cubicBezTo>
                    <a:pt x="40" y="663"/>
                    <a:pt x="413" y="610"/>
                    <a:pt x="434" y="580"/>
                  </a:cubicBezTo>
                  <a:lnTo>
                    <a:pt x="434" y="580"/>
                  </a:lnTo>
                  <a:cubicBezTo>
                    <a:pt x="457" y="548"/>
                    <a:pt x="597" y="0"/>
                    <a:pt x="705" y="8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3" name="Freeform 121">
              <a:extLst>
                <a:ext uri="{FF2B5EF4-FFF2-40B4-BE49-F238E27FC236}">
                  <a16:creationId xmlns:a16="http://schemas.microsoft.com/office/drawing/2014/main" id="{405EE0C8-69F5-0A42-AB58-207B752A9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75" y="5654675"/>
              <a:ext cx="295275" cy="287338"/>
            </a:xfrm>
            <a:custGeom>
              <a:avLst/>
              <a:gdLst>
                <a:gd name="T0" fmla="*/ 119 w 822"/>
                <a:gd name="T1" fmla="*/ 80 h 796"/>
                <a:gd name="T2" fmla="*/ 119 w 822"/>
                <a:gd name="T3" fmla="*/ 80 h 796"/>
                <a:gd name="T4" fmla="*/ 271 w 822"/>
                <a:gd name="T5" fmla="*/ 698 h 796"/>
                <a:gd name="T6" fmla="*/ 271 w 822"/>
                <a:gd name="T7" fmla="*/ 698 h 796"/>
                <a:gd name="T8" fmla="*/ 766 w 822"/>
                <a:gd name="T9" fmla="*/ 793 h 796"/>
                <a:gd name="T10" fmla="*/ 766 w 822"/>
                <a:gd name="T11" fmla="*/ 793 h 796"/>
                <a:gd name="T12" fmla="*/ 802 w 822"/>
                <a:gd name="T13" fmla="*/ 671 h 796"/>
                <a:gd name="T14" fmla="*/ 802 w 822"/>
                <a:gd name="T15" fmla="*/ 671 h 796"/>
                <a:gd name="T16" fmla="*/ 387 w 822"/>
                <a:gd name="T17" fmla="*/ 577 h 796"/>
                <a:gd name="T18" fmla="*/ 387 w 822"/>
                <a:gd name="T19" fmla="*/ 577 h 796"/>
                <a:gd name="T20" fmla="*/ 119 w 822"/>
                <a:gd name="T21" fmla="*/ 8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2" h="796">
                  <a:moveTo>
                    <a:pt x="119" y="80"/>
                  </a:moveTo>
                  <a:lnTo>
                    <a:pt x="119" y="80"/>
                  </a:lnTo>
                  <a:cubicBezTo>
                    <a:pt x="0" y="169"/>
                    <a:pt x="229" y="673"/>
                    <a:pt x="271" y="698"/>
                  </a:cubicBezTo>
                  <a:lnTo>
                    <a:pt x="271" y="698"/>
                  </a:lnTo>
                  <a:cubicBezTo>
                    <a:pt x="313" y="723"/>
                    <a:pt x="732" y="795"/>
                    <a:pt x="766" y="793"/>
                  </a:cubicBezTo>
                  <a:lnTo>
                    <a:pt x="766" y="793"/>
                  </a:lnTo>
                  <a:cubicBezTo>
                    <a:pt x="800" y="789"/>
                    <a:pt x="821" y="679"/>
                    <a:pt x="802" y="671"/>
                  </a:cubicBezTo>
                  <a:lnTo>
                    <a:pt x="802" y="671"/>
                  </a:lnTo>
                  <a:cubicBezTo>
                    <a:pt x="783" y="662"/>
                    <a:pt x="411" y="609"/>
                    <a:pt x="387" y="577"/>
                  </a:cubicBezTo>
                  <a:lnTo>
                    <a:pt x="387" y="577"/>
                  </a:lnTo>
                  <a:cubicBezTo>
                    <a:pt x="366" y="548"/>
                    <a:pt x="226" y="0"/>
                    <a:pt x="119" y="8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4" name="Freeform 122">
              <a:extLst>
                <a:ext uri="{FF2B5EF4-FFF2-40B4-BE49-F238E27FC236}">
                  <a16:creationId xmlns:a16="http://schemas.microsoft.com/office/drawing/2014/main" id="{E1EB80CD-CCB5-BF40-AA64-C93FD8FE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175" y="5838825"/>
              <a:ext cx="49213" cy="100013"/>
            </a:xfrm>
            <a:custGeom>
              <a:avLst/>
              <a:gdLst>
                <a:gd name="T0" fmla="*/ 0 w 136"/>
                <a:gd name="T1" fmla="*/ 13 h 278"/>
                <a:gd name="T2" fmla="*/ 27 w 136"/>
                <a:gd name="T3" fmla="*/ 0 h 278"/>
                <a:gd name="T4" fmla="*/ 135 w 136"/>
                <a:gd name="T5" fmla="*/ 264 h 278"/>
                <a:gd name="T6" fmla="*/ 107 w 136"/>
                <a:gd name="T7" fmla="*/ 277 h 278"/>
                <a:gd name="T8" fmla="*/ 0 w 136"/>
                <a:gd name="T9" fmla="*/ 1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78">
                  <a:moveTo>
                    <a:pt x="0" y="13"/>
                  </a:moveTo>
                  <a:lnTo>
                    <a:pt x="27" y="0"/>
                  </a:lnTo>
                  <a:lnTo>
                    <a:pt x="135" y="264"/>
                  </a:lnTo>
                  <a:lnTo>
                    <a:pt x="107" y="277"/>
                  </a:lnTo>
                  <a:lnTo>
                    <a:pt x="0" y="13"/>
                  </a:lnTo>
                </a:path>
              </a:pathLst>
            </a:custGeom>
            <a:solidFill>
              <a:srgbClr val="292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5" name="Freeform 123">
              <a:extLst>
                <a:ext uri="{FF2B5EF4-FFF2-40B4-BE49-F238E27FC236}">
                  <a16:creationId xmlns:a16="http://schemas.microsoft.com/office/drawing/2014/main" id="{64FE3573-B7CB-F445-A3C7-86666AA00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13" y="5888038"/>
              <a:ext cx="104775" cy="53975"/>
            </a:xfrm>
            <a:custGeom>
              <a:avLst/>
              <a:gdLst>
                <a:gd name="T0" fmla="*/ 59 w 293"/>
                <a:gd name="T1" fmla="*/ 32 h 149"/>
                <a:gd name="T2" fmla="*/ 59 w 293"/>
                <a:gd name="T3" fmla="*/ 32 h 149"/>
                <a:gd name="T4" fmla="*/ 195 w 293"/>
                <a:gd name="T5" fmla="*/ 28 h 149"/>
                <a:gd name="T6" fmla="*/ 195 w 293"/>
                <a:gd name="T7" fmla="*/ 28 h 149"/>
                <a:gd name="T8" fmla="*/ 269 w 293"/>
                <a:gd name="T9" fmla="*/ 138 h 149"/>
                <a:gd name="T10" fmla="*/ 269 w 293"/>
                <a:gd name="T11" fmla="*/ 138 h 149"/>
                <a:gd name="T12" fmla="*/ 40 w 293"/>
                <a:gd name="T13" fmla="*/ 146 h 149"/>
                <a:gd name="T14" fmla="*/ 40 w 293"/>
                <a:gd name="T15" fmla="*/ 146 h 149"/>
                <a:gd name="T16" fmla="*/ 59 w 293"/>
                <a:gd name="T17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49">
                  <a:moveTo>
                    <a:pt x="59" y="32"/>
                  </a:moveTo>
                  <a:lnTo>
                    <a:pt x="59" y="32"/>
                  </a:lnTo>
                  <a:cubicBezTo>
                    <a:pt x="93" y="21"/>
                    <a:pt x="171" y="0"/>
                    <a:pt x="195" y="28"/>
                  </a:cubicBezTo>
                  <a:lnTo>
                    <a:pt x="195" y="28"/>
                  </a:lnTo>
                  <a:cubicBezTo>
                    <a:pt x="220" y="57"/>
                    <a:pt x="292" y="129"/>
                    <a:pt x="269" y="138"/>
                  </a:cubicBezTo>
                  <a:lnTo>
                    <a:pt x="269" y="138"/>
                  </a:lnTo>
                  <a:cubicBezTo>
                    <a:pt x="243" y="146"/>
                    <a:pt x="78" y="148"/>
                    <a:pt x="40" y="146"/>
                  </a:cubicBezTo>
                  <a:lnTo>
                    <a:pt x="40" y="146"/>
                  </a:lnTo>
                  <a:cubicBezTo>
                    <a:pt x="0" y="144"/>
                    <a:pt x="59" y="32"/>
                    <a:pt x="59" y="32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6" name="Freeform 124">
              <a:extLst>
                <a:ext uri="{FF2B5EF4-FFF2-40B4-BE49-F238E27FC236}">
                  <a16:creationId xmlns:a16="http://schemas.microsoft.com/office/drawing/2014/main" id="{580899F5-C1D1-5C4E-84ED-3191342B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5713" y="5654675"/>
              <a:ext cx="295275" cy="287338"/>
            </a:xfrm>
            <a:custGeom>
              <a:avLst/>
              <a:gdLst>
                <a:gd name="T0" fmla="*/ 704 w 822"/>
                <a:gd name="T1" fmla="*/ 80 h 796"/>
                <a:gd name="T2" fmla="*/ 704 w 822"/>
                <a:gd name="T3" fmla="*/ 80 h 796"/>
                <a:gd name="T4" fmla="*/ 552 w 822"/>
                <a:gd name="T5" fmla="*/ 698 h 796"/>
                <a:gd name="T6" fmla="*/ 552 w 822"/>
                <a:gd name="T7" fmla="*/ 698 h 796"/>
                <a:gd name="T8" fmla="*/ 57 w 822"/>
                <a:gd name="T9" fmla="*/ 793 h 796"/>
                <a:gd name="T10" fmla="*/ 57 w 822"/>
                <a:gd name="T11" fmla="*/ 793 h 796"/>
                <a:gd name="T12" fmla="*/ 21 w 822"/>
                <a:gd name="T13" fmla="*/ 671 h 796"/>
                <a:gd name="T14" fmla="*/ 21 w 822"/>
                <a:gd name="T15" fmla="*/ 671 h 796"/>
                <a:gd name="T16" fmla="*/ 434 w 822"/>
                <a:gd name="T17" fmla="*/ 577 h 796"/>
                <a:gd name="T18" fmla="*/ 434 w 822"/>
                <a:gd name="T19" fmla="*/ 577 h 796"/>
                <a:gd name="T20" fmla="*/ 704 w 822"/>
                <a:gd name="T21" fmla="*/ 8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2" h="796">
                  <a:moveTo>
                    <a:pt x="704" y="80"/>
                  </a:moveTo>
                  <a:lnTo>
                    <a:pt x="704" y="80"/>
                  </a:lnTo>
                  <a:cubicBezTo>
                    <a:pt x="821" y="169"/>
                    <a:pt x="592" y="673"/>
                    <a:pt x="552" y="698"/>
                  </a:cubicBezTo>
                  <a:lnTo>
                    <a:pt x="552" y="698"/>
                  </a:lnTo>
                  <a:cubicBezTo>
                    <a:pt x="510" y="723"/>
                    <a:pt x="89" y="795"/>
                    <a:pt x="57" y="793"/>
                  </a:cubicBezTo>
                  <a:lnTo>
                    <a:pt x="57" y="793"/>
                  </a:lnTo>
                  <a:cubicBezTo>
                    <a:pt x="23" y="789"/>
                    <a:pt x="0" y="679"/>
                    <a:pt x="21" y="671"/>
                  </a:cubicBezTo>
                  <a:lnTo>
                    <a:pt x="21" y="671"/>
                  </a:lnTo>
                  <a:cubicBezTo>
                    <a:pt x="40" y="662"/>
                    <a:pt x="412" y="609"/>
                    <a:pt x="434" y="577"/>
                  </a:cubicBezTo>
                  <a:lnTo>
                    <a:pt x="434" y="577"/>
                  </a:lnTo>
                  <a:cubicBezTo>
                    <a:pt x="457" y="548"/>
                    <a:pt x="597" y="0"/>
                    <a:pt x="704" y="8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7" name="Freeform 125">
              <a:extLst>
                <a:ext uri="{FF2B5EF4-FFF2-40B4-BE49-F238E27FC236}">
                  <a16:creationId xmlns:a16="http://schemas.microsoft.com/office/drawing/2014/main" id="{F3094B77-5B18-D940-9544-6871FF6B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5840413"/>
              <a:ext cx="49212" cy="100012"/>
            </a:xfrm>
            <a:custGeom>
              <a:avLst/>
              <a:gdLst>
                <a:gd name="T0" fmla="*/ 0 w 136"/>
                <a:gd name="T1" fmla="*/ 265 h 276"/>
                <a:gd name="T2" fmla="*/ 108 w 136"/>
                <a:gd name="T3" fmla="*/ 0 h 276"/>
                <a:gd name="T4" fmla="*/ 135 w 136"/>
                <a:gd name="T5" fmla="*/ 11 h 276"/>
                <a:gd name="T6" fmla="*/ 27 w 136"/>
                <a:gd name="T7" fmla="*/ 275 h 276"/>
                <a:gd name="T8" fmla="*/ 0 w 136"/>
                <a:gd name="T9" fmla="*/ 26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76">
                  <a:moveTo>
                    <a:pt x="0" y="265"/>
                  </a:moveTo>
                  <a:lnTo>
                    <a:pt x="108" y="0"/>
                  </a:lnTo>
                  <a:lnTo>
                    <a:pt x="135" y="11"/>
                  </a:lnTo>
                  <a:lnTo>
                    <a:pt x="27" y="275"/>
                  </a:lnTo>
                  <a:lnTo>
                    <a:pt x="0" y="265"/>
                  </a:lnTo>
                </a:path>
              </a:pathLst>
            </a:custGeom>
            <a:solidFill>
              <a:srgbClr val="29266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15D77FD1-7EE6-9849-9505-001D5484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5888038"/>
              <a:ext cx="104775" cy="53975"/>
            </a:xfrm>
            <a:custGeom>
              <a:avLst/>
              <a:gdLst>
                <a:gd name="T0" fmla="*/ 235 w 293"/>
                <a:gd name="T1" fmla="*/ 32 h 149"/>
                <a:gd name="T2" fmla="*/ 235 w 293"/>
                <a:gd name="T3" fmla="*/ 32 h 149"/>
                <a:gd name="T4" fmla="*/ 97 w 293"/>
                <a:gd name="T5" fmla="*/ 28 h 149"/>
                <a:gd name="T6" fmla="*/ 97 w 293"/>
                <a:gd name="T7" fmla="*/ 28 h 149"/>
                <a:gd name="T8" fmla="*/ 25 w 293"/>
                <a:gd name="T9" fmla="*/ 138 h 149"/>
                <a:gd name="T10" fmla="*/ 25 w 293"/>
                <a:gd name="T11" fmla="*/ 138 h 149"/>
                <a:gd name="T12" fmla="*/ 254 w 293"/>
                <a:gd name="T13" fmla="*/ 146 h 149"/>
                <a:gd name="T14" fmla="*/ 254 w 293"/>
                <a:gd name="T15" fmla="*/ 146 h 149"/>
                <a:gd name="T16" fmla="*/ 235 w 293"/>
                <a:gd name="T17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49">
                  <a:moveTo>
                    <a:pt x="235" y="32"/>
                  </a:moveTo>
                  <a:lnTo>
                    <a:pt x="235" y="32"/>
                  </a:lnTo>
                  <a:cubicBezTo>
                    <a:pt x="201" y="21"/>
                    <a:pt x="123" y="0"/>
                    <a:pt x="97" y="28"/>
                  </a:cubicBezTo>
                  <a:lnTo>
                    <a:pt x="97" y="28"/>
                  </a:lnTo>
                  <a:cubicBezTo>
                    <a:pt x="72" y="57"/>
                    <a:pt x="0" y="129"/>
                    <a:pt x="25" y="138"/>
                  </a:cubicBezTo>
                  <a:lnTo>
                    <a:pt x="25" y="138"/>
                  </a:lnTo>
                  <a:cubicBezTo>
                    <a:pt x="51" y="146"/>
                    <a:pt x="214" y="148"/>
                    <a:pt x="254" y="146"/>
                  </a:cubicBezTo>
                  <a:lnTo>
                    <a:pt x="254" y="146"/>
                  </a:lnTo>
                  <a:cubicBezTo>
                    <a:pt x="292" y="144"/>
                    <a:pt x="235" y="32"/>
                    <a:pt x="235" y="3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9" name="Freeform 127">
              <a:extLst>
                <a:ext uri="{FF2B5EF4-FFF2-40B4-BE49-F238E27FC236}">
                  <a16:creationId xmlns:a16="http://schemas.microsoft.com/office/drawing/2014/main" id="{CFE1446A-D758-2844-B634-FD6407E36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5848350"/>
              <a:ext cx="85725" cy="88900"/>
            </a:xfrm>
            <a:custGeom>
              <a:avLst/>
              <a:gdLst>
                <a:gd name="T0" fmla="*/ 0 w 236"/>
                <a:gd name="T1" fmla="*/ 0 h 245"/>
                <a:gd name="T2" fmla="*/ 235 w 236"/>
                <a:gd name="T3" fmla="*/ 0 h 245"/>
                <a:gd name="T4" fmla="*/ 235 w 236"/>
                <a:gd name="T5" fmla="*/ 244 h 245"/>
                <a:gd name="T6" fmla="*/ 0 w 236"/>
                <a:gd name="T7" fmla="*/ 244 h 245"/>
                <a:gd name="T8" fmla="*/ 0 w 23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45">
                  <a:moveTo>
                    <a:pt x="0" y="0"/>
                  </a:moveTo>
                  <a:lnTo>
                    <a:pt x="235" y="0"/>
                  </a:lnTo>
                  <a:lnTo>
                    <a:pt x="235" y="244"/>
                  </a:lnTo>
                  <a:lnTo>
                    <a:pt x="0" y="244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0" name="Freeform 128">
              <a:extLst>
                <a:ext uri="{FF2B5EF4-FFF2-40B4-BE49-F238E27FC236}">
                  <a16:creationId xmlns:a16="http://schemas.microsoft.com/office/drawing/2014/main" id="{2B026405-4E35-314C-8B2A-EEB371201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688" y="5919788"/>
              <a:ext cx="153987" cy="17462"/>
            </a:xfrm>
            <a:custGeom>
              <a:avLst/>
              <a:gdLst>
                <a:gd name="T0" fmla="*/ 402 w 426"/>
                <a:gd name="T1" fmla="*/ 47 h 48"/>
                <a:gd name="T2" fmla="*/ 23 w 426"/>
                <a:gd name="T3" fmla="*/ 47 h 48"/>
                <a:gd name="T4" fmla="*/ 23 w 426"/>
                <a:gd name="T5" fmla="*/ 47 h 48"/>
                <a:gd name="T6" fmla="*/ 0 w 426"/>
                <a:gd name="T7" fmla="*/ 23 h 48"/>
                <a:gd name="T8" fmla="*/ 0 w 426"/>
                <a:gd name="T9" fmla="*/ 23 h 48"/>
                <a:gd name="T10" fmla="*/ 0 w 426"/>
                <a:gd name="T11" fmla="*/ 23 h 48"/>
                <a:gd name="T12" fmla="*/ 23 w 426"/>
                <a:gd name="T13" fmla="*/ 0 h 48"/>
                <a:gd name="T14" fmla="*/ 402 w 426"/>
                <a:gd name="T15" fmla="*/ 0 h 48"/>
                <a:gd name="T16" fmla="*/ 402 w 426"/>
                <a:gd name="T17" fmla="*/ 0 h 48"/>
                <a:gd name="T18" fmla="*/ 425 w 426"/>
                <a:gd name="T19" fmla="*/ 23 h 48"/>
                <a:gd name="T20" fmla="*/ 425 w 426"/>
                <a:gd name="T21" fmla="*/ 23 h 48"/>
                <a:gd name="T22" fmla="*/ 425 w 426"/>
                <a:gd name="T23" fmla="*/ 23 h 48"/>
                <a:gd name="T24" fmla="*/ 402 w 4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48">
                  <a:moveTo>
                    <a:pt x="402" y="47"/>
                  </a:moveTo>
                  <a:lnTo>
                    <a:pt x="23" y="47"/>
                  </a:lnTo>
                  <a:lnTo>
                    <a:pt x="23" y="47"/>
                  </a:lnTo>
                  <a:cubicBezTo>
                    <a:pt x="10" y="47"/>
                    <a:pt x="0" y="36"/>
                    <a:pt x="0" y="23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1"/>
                    <a:pt x="10" y="0"/>
                    <a:pt x="23" y="0"/>
                  </a:cubicBezTo>
                  <a:lnTo>
                    <a:pt x="402" y="0"/>
                  </a:lnTo>
                  <a:lnTo>
                    <a:pt x="402" y="0"/>
                  </a:lnTo>
                  <a:cubicBezTo>
                    <a:pt x="415" y="0"/>
                    <a:pt x="425" y="11"/>
                    <a:pt x="425" y="23"/>
                  </a:cubicBezTo>
                  <a:lnTo>
                    <a:pt x="425" y="23"/>
                  </a:lnTo>
                  <a:lnTo>
                    <a:pt x="425" y="23"/>
                  </a:lnTo>
                  <a:cubicBezTo>
                    <a:pt x="425" y="36"/>
                    <a:pt x="415" y="47"/>
                    <a:pt x="402" y="47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1" name="Freeform 129">
              <a:extLst>
                <a:ext uri="{FF2B5EF4-FFF2-40B4-BE49-F238E27FC236}">
                  <a16:creationId xmlns:a16="http://schemas.microsoft.com/office/drawing/2014/main" id="{98F21D75-AE95-E344-987B-3F1C71F0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5567363"/>
              <a:ext cx="496887" cy="295275"/>
            </a:xfrm>
            <a:custGeom>
              <a:avLst/>
              <a:gdLst>
                <a:gd name="T0" fmla="*/ 1357 w 1381"/>
                <a:gd name="T1" fmla="*/ 819 h 820"/>
                <a:gd name="T2" fmla="*/ 23 w 1381"/>
                <a:gd name="T3" fmla="*/ 819 h 820"/>
                <a:gd name="T4" fmla="*/ 23 w 1381"/>
                <a:gd name="T5" fmla="*/ 819 h 820"/>
                <a:gd name="T6" fmla="*/ 0 w 1381"/>
                <a:gd name="T7" fmla="*/ 796 h 820"/>
                <a:gd name="T8" fmla="*/ 0 w 1381"/>
                <a:gd name="T9" fmla="*/ 23 h 820"/>
                <a:gd name="T10" fmla="*/ 0 w 1381"/>
                <a:gd name="T11" fmla="*/ 23 h 820"/>
                <a:gd name="T12" fmla="*/ 23 w 1381"/>
                <a:gd name="T13" fmla="*/ 0 h 820"/>
                <a:gd name="T14" fmla="*/ 1357 w 1381"/>
                <a:gd name="T15" fmla="*/ 0 h 820"/>
                <a:gd name="T16" fmla="*/ 1357 w 1381"/>
                <a:gd name="T17" fmla="*/ 0 h 820"/>
                <a:gd name="T18" fmla="*/ 1380 w 1381"/>
                <a:gd name="T19" fmla="*/ 23 h 820"/>
                <a:gd name="T20" fmla="*/ 1380 w 1381"/>
                <a:gd name="T21" fmla="*/ 796 h 820"/>
                <a:gd name="T22" fmla="*/ 1380 w 1381"/>
                <a:gd name="T23" fmla="*/ 796 h 820"/>
                <a:gd name="T24" fmla="*/ 1357 w 1381"/>
                <a:gd name="T25" fmla="*/ 81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1" h="820">
                  <a:moveTo>
                    <a:pt x="1357" y="819"/>
                  </a:moveTo>
                  <a:lnTo>
                    <a:pt x="23" y="819"/>
                  </a:lnTo>
                  <a:lnTo>
                    <a:pt x="23" y="819"/>
                  </a:lnTo>
                  <a:cubicBezTo>
                    <a:pt x="10" y="819"/>
                    <a:pt x="0" y="809"/>
                    <a:pt x="0" y="796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1"/>
                    <a:pt x="10" y="0"/>
                    <a:pt x="23" y="0"/>
                  </a:cubicBezTo>
                  <a:lnTo>
                    <a:pt x="1357" y="0"/>
                  </a:lnTo>
                  <a:lnTo>
                    <a:pt x="1357" y="0"/>
                  </a:lnTo>
                  <a:cubicBezTo>
                    <a:pt x="1369" y="0"/>
                    <a:pt x="1380" y="11"/>
                    <a:pt x="1380" y="23"/>
                  </a:cubicBezTo>
                  <a:lnTo>
                    <a:pt x="1380" y="796"/>
                  </a:lnTo>
                  <a:lnTo>
                    <a:pt x="1380" y="796"/>
                  </a:lnTo>
                  <a:cubicBezTo>
                    <a:pt x="1380" y="809"/>
                    <a:pt x="1369" y="819"/>
                    <a:pt x="1357" y="81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2" name="Freeform 130">
              <a:extLst>
                <a:ext uri="{FF2B5EF4-FFF2-40B4-BE49-F238E27FC236}">
                  <a16:creationId xmlns:a16="http://schemas.microsoft.com/office/drawing/2014/main" id="{FF7BC4A6-D1AA-6B44-81A2-549BFFC9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5691188"/>
              <a:ext cx="33337" cy="33337"/>
            </a:xfrm>
            <a:custGeom>
              <a:avLst/>
              <a:gdLst>
                <a:gd name="T0" fmla="*/ 91 w 92"/>
                <a:gd name="T1" fmla="*/ 47 h 92"/>
                <a:gd name="T2" fmla="*/ 91 w 92"/>
                <a:gd name="T3" fmla="*/ 47 h 92"/>
                <a:gd name="T4" fmla="*/ 47 w 92"/>
                <a:gd name="T5" fmla="*/ 91 h 92"/>
                <a:gd name="T6" fmla="*/ 47 w 92"/>
                <a:gd name="T7" fmla="*/ 91 h 92"/>
                <a:gd name="T8" fmla="*/ 0 w 92"/>
                <a:gd name="T9" fmla="*/ 47 h 92"/>
                <a:gd name="T10" fmla="*/ 0 w 92"/>
                <a:gd name="T11" fmla="*/ 47 h 92"/>
                <a:gd name="T12" fmla="*/ 47 w 92"/>
                <a:gd name="T13" fmla="*/ 0 h 92"/>
                <a:gd name="T14" fmla="*/ 47 w 92"/>
                <a:gd name="T15" fmla="*/ 0 h 92"/>
                <a:gd name="T16" fmla="*/ 91 w 92"/>
                <a:gd name="T17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2">
                  <a:moveTo>
                    <a:pt x="91" y="47"/>
                  </a:moveTo>
                  <a:lnTo>
                    <a:pt x="91" y="47"/>
                  </a:lnTo>
                  <a:cubicBezTo>
                    <a:pt x="91" y="70"/>
                    <a:pt x="72" y="91"/>
                    <a:pt x="47" y="91"/>
                  </a:cubicBezTo>
                  <a:lnTo>
                    <a:pt x="47" y="91"/>
                  </a:lnTo>
                  <a:cubicBezTo>
                    <a:pt x="21" y="91"/>
                    <a:pt x="0" y="70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2" y="0"/>
                    <a:pt x="91" y="21"/>
                    <a:pt x="91" y="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3" name="Freeform 131">
              <a:extLst>
                <a:ext uri="{FF2B5EF4-FFF2-40B4-BE49-F238E27FC236}">
                  <a16:creationId xmlns:a16="http://schemas.microsoft.com/office/drawing/2014/main" id="{BEAD1382-FB51-BD42-8622-EE81F5081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5426075"/>
              <a:ext cx="82550" cy="92075"/>
            </a:xfrm>
            <a:custGeom>
              <a:avLst/>
              <a:gdLst>
                <a:gd name="T0" fmla="*/ 193 w 228"/>
                <a:gd name="T1" fmla="*/ 78 h 255"/>
                <a:gd name="T2" fmla="*/ 193 w 228"/>
                <a:gd name="T3" fmla="*/ 78 h 255"/>
                <a:gd name="T4" fmla="*/ 174 w 228"/>
                <a:gd name="T5" fmla="*/ 226 h 255"/>
                <a:gd name="T6" fmla="*/ 174 w 228"/>
                <a:gd name="T7" fmla="*/ 226 h 255"/>
                <a:gd name="T8" fmla="*/ 34 w 228"/>
                <a:gd name="T9" fmla="*/ 175 h 255"/>
                <a:gd name="T10" fmla="*/ 34 w 228"/>
                <a:gd name="T11" fmla="*/ 175 h 255"/>
                <a:gd name="T12" fmla="*/ 53 w 228"/>
                <a:gd name="T13" fmla="*/ 27 h 255"/>
                <a:gd name="T14" fmla="*/ 53 w 228"/>
                <a:gd name="T15" fmla="*/ 27 h 255"/>
                <a:gd name="T16" fmla="*/ 193 w 228"/>
                <a:gd name="T17" fmla="*/ 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55">
                  <a:moveTo>
                    <a:pt x="193" y="78"/>
                  </a:moveTo>
                  <a:lnTo>
                    <a:pt x="193" y="78"/>
                  </a:lnTo>
                  <a:cubicBezTo>
                    <a:pt x="227" y="133"/>
                    <a:pt x="218" y="199"/>
                    <a:pt x="174" y="226"/>
                  </a:cubicBezTo>
                  <a:lnTo>
                    <a:pt x="174" y="226"/>
                  </a:lnTo>
                  <a:cubicBezTo>
                    <a:pt x="129" y="254"/>
                    <a:pt x="68" y="230"/>
                    <a:pt x="34" y="175"/>
                  </a:cubicBezTo>
                  <a:lnTo>
                    <a:pt x="34" y="175"/>
                  </a:lnTo>
                  <a:cubicBezTo>
                    <a:pt x="0" y="120"/>
                    <a:pt x="9" y="53"/>
                    <a:pt x="53" y="27"/>
                  </a:cubicBezTo>
                  <a:lnTo>
                    <a:pt x="53" y="27"/>
                  </a:lnTo>
                  <a:cubicBezTo>
                    <a:pt x="98" y="0"/>
                    <a:pt x="159" y="23"/>
                    <a:pt x="193" y="78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4" name="Freeform 132">
              <a:extLst>
                <a:ext uri="{FF2B5EF4-FFF2-40B4-BE49-F238E27FC236}">
                  <a16:creationId xmlns:a16="http://schemas.microsoft.com/office/drawing/2014/main" id="{E98F2D61-6B1E-2345-B750-5F90C603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0938" y="5484813"/>
              <a:ext cx="80962" cy="152400"/>
            </a:xfrm>
            <a:custGeom>
              <a:avLst/>
              <a:gdLst>
                <a:gd name="T0" fmla="*/ 216 w 227"/>
                <a:gd name="T1" fmla="*/ 424 h 425"/>
                <a:gd name="T2" fmla="*/ 156 w 227"/>
                <a:gd name="T3" fmla="*/ 174 h 425"/>
                <a:gd name="T4" fmla="*/ 156 w 227"/>
                <a:gd name="T5" fmla="*/ 174 h 425"/>
                <a:gd name="T6" fmla="*/ 0 w 227"/>
                <a:gd name="T7" fmla="*/ 9 h 425"/>
                <a:gd name="T8" fmla="*/ 2 w 227"/>
                <a:gd name="T9" fmla="*/ 0 h 425"/>
                <a:gd name="T10" fmla="*/ 2 w 227"/>
                <a:gd name="T11" fmla="*/ 0 h 425"/>
                <a:gd name="T12" fmla="*/ 165 w 227"/>
                <a:gd name="T13" fmla="*/ 172 h 425"/>
                <a:gd name="T14" fmla="*/ 226 w 227"/>
                <a:gd name="T15" fmla="*/ 422 h 425"/>
                <a:gd name="T16" fmla="*/ 216 w 227"/>
                <a:gd name="T17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5">
                  <a:moveTo>
                    <a:pt x="216" y="424"/>
                  </a:moveTo>
                  <a:lnTo>
                    <a:pt x="156" y="174"/>
                  </a:lnTo>
                  <a:lnTo>
                    <a:pt x="156" y="174"/>
                  </a:lnTo>
                  <a:cubicBezTo>
                    <a:pt x="135" y="87"/>
                    <a:pt x="112" y="26"/>
                    <a:pt x="0" y="9"/>
                  </a:cubicBezTo>
                  <a:lnTo>
                    <a:pt x="2" y="0"/>
                  </a:lnTo>
                  <a:lnTo>
                    <a:pt x="2" y="0"/>
                  </a:lnTo>
                  <a:cubicBezTo>
                    <a:pt x="120" y="17"/>
                    <a:pt x="146" y="85"/>
                    <a:pt x="165" y="172"/>
                  </a:cubicBezTo>
                  <a:lnTo>
                    <a:pt x="226" y="422"/>
                  </a:lnTo>
                  <a:lnTo>
                    <a:pt x="216" y="424"/>
                  </a:ln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5BBDAA4E-7636-4A47-BE92-3DA34674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463" y="5483225"/>
              <a:ext cx="214312" cy="88900"/>
            </a:xfrm>
            <a:custGeom>
              <a:avLst/>
              <a:gdLst>
                <a:gd name="T0" fmla="*/ 595 w 596"/>
                <a:gd name="T1" fmla="*/ 11 h 245"/>
                <a:gd name="T2" fmla="*/ 0 w 596"/>
                <a:gd name="T3" fmla="*/ 0 h 245"/>
                <a:gd name="T4" fmla="*/ 87 w 596"/>
                <a:gd name="T5" fmla="*/ 244 h 245"/>
                <a:gd name="T6" fmla="*/ 542 w 596"/>
                <a:gd name="T7" fmla="*/ 242 h 245"/>
                <a:gd name="T8" fmla="*/ 595 w 596"/>
                <a:gd name="T9" fmla="*/ 1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245">
                  <a:moveTo>
                    <a:pt x="595" y="11"/>
                  </a:moveTo>
                  <a:lnTo>
                    <a:pt x="0" y="0"/>
                  </a:lnTo>
                  <a:lnTo>
                    <a:pt x="87" y="244"/>
                  </a:lnTo>
                  <a:lnTo>
                    <a:pt x="542" y="242"/>
                  </a:lnTo>
                  <a:lnTo>
                    <a:pt x="595" y="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6" name="Freeform 134">
              <a:extLst>
                <a:ext uri="{FF2B5EF4-FFF2-40B4-BE49-F238E27FC236}">
                  <a16:creationId xmlns:a16="http://schemas.microsoft.com/office/drawing/2014/main" id="{4A8EDF11-6FE2-1B4D-9A48-846731C78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188" y="5416550"/>
              <a:ext cx="312737" cy="131763"/>
            </a:xfrm>
            <a:custGeom>
              <a:avLst/>
              <a:gdLst>
                <a:gd name="T0" fmla="*/ 425 w 869"/>
                <a:gd name="T1" fmla="*/ 366 h 367"/>
                <a:gd name="T2" fmla="*/ 0 w 869"/>
                <a:gd name="T3" fmla="*/ 199 h 367"/>
                <a:gd name="T4" fmla="*/ 440 w 869"/>
                <a:gd name="T5" fmla="*/ 0 h 367"/>
                <a:gd name="T6" fmla="*/ 868 w 869"/>
                <a:gd name="T7" fmla="*/ 203 h 367"/>
                <a:gd name="T8" fmla="*/ 425 w 869"/>
                <a:gd name="T9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367">
                  <a:moveTo>
                    <a:pt x="425" y="366"/>
                  </a:moveTo>
                  <a:lnTo>
                    <a:pt x="0" y="199"/>
                  </a:lnTo>
                  <a:lnTo>
                    <a:pt x="440" y="0"/>
                  </a:lnTo>
                  <a:lnTo>
                    <a:pt x="868" y="203"/>
                  </a:lnTo>
                  <a:lnTo>
                    <a:pt x="425" y="366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7" name="Freeform 135">
              <a:extLst>
                <a:ext uri="{FF2B5EF4-FFF2-40B4-BE49-F238E27FC236}">
                  <a16:creationId xmlns:a16="http://schemas.microsoft.com/office/drawing/2014/main" id="{C08F6A6B-7A52-014F-BC9C-32F6CA3B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438" y="5618163"/>
              <a:ext cx="49212" cy="60325"/>
            </a:xfrm>
            <a:custGeom>
              <a:avLst/>
              <a:gdLst>
                <a:gd name="T0" fmla="*/ 0 w 135"/>
                <a:gd name="T1" fmla="*/ 167 h 168"/>
                <a:gd name="T2" fmla="*/ 32 w 135"/>
                <a:gd name="T3" fmla="*/ 0 h 168"/>
                <a:gd name="T4" fmla="*/ 134 w 135"/>
                <a:gd name="T5" fmla="*/ 133 h 168"/>
                <a:gd name="T6" fmla="*/ 0 w 135"/>
                <a:gd name="T7" fmla="*/ 16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68">
                  <a:moveTo>
                    <a:pt x="0" y="167"/>
                  </a:moveTo>
                  <a:lnTo>
                    <a:pt x="32" y="0"/>
                  </a:lnTo>
                  <a:lnTo>
                    <a:pt x="134" y="133"/>
                  </a:lnTo>
                  <a:lnTo>
                    <a:pt x="0" y="16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78" name="Chevron 177">
            <a:extLst>
              <a:ext uri="{FF2B5EF4-FFF2-40B4-BE49-F238E27FC236}">
                <a16:creationId xmlns:a16="http://schemas.microsoft.com/office/drawing/2014/main" id="{C960332A-3219-3647-BAF4-9214A26CADA1}"/>
              </a:ext>
            </a:extLst>
          </p:cNvPr>
          <p:cNvSpPr/>
          <p:nvPr/>
        </p:nvSpPr>
        <p:spPr>
          <a:xfrm rot="5400000">
            <a:off x="3477191" y="5447557"/>
            <a:ext cx="1073426" cy="1073426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71D86CC-B8DB-B445-B810-AAD5DB50BA01}"/>
              </a:ext>
            </a:extLst>
          </p:cNvPr>
          <p:cNvSpPr txBox="1"/>
          <p:nvPr/>
        </p:nvSpPr>
        <p:spPr>
          <a:xfrm>
            <a:off x="2098763" y="8105091"/>
            <a:ext cx="40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pPr algn="ctr"/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EED664F-9351-564B-9346-EF07B6B58309}"/>
              </a:ext>
            </a:extLst>
          </p:cNvPr>
          <p:cNvSpPr/>
          <p:nvPr/>
        </p:nvSpPr>
        <p:spPr>
          <a:xfrm>
            <a:off x="2523392" y="73251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Technology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E8F97CA-BA90-A849-A9A5-619029C2A588}"/>
              </a:ext>
            </a:extLst>
          </p:cNvPr>
          <p:cNvSpPr/>
          <p:nvPr/>
        </p:nvSpPr>
        <p:spPr>
          <a:xfrm>
            <a:off x="2523392" y="674400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2" name="Chevron 181">
            <a:extLst>
              <a:ext uri="{FF2B5EF4-FFF2-40B4-BE49-F238E27FC236}">
                <a16:creationId xmlns:a16="http://schemas.microsoft.com/office/drawing/2014/main" id="{7EDDAECE-A29D-6741-AD16-FE2FCE4D2FFC}"/>
              </a:ext>
            </a:extLst>
          </p:cNvPr>
          <p:cNvSpPr/>
          <p:nvPr/>
        </p:nvSpPr>
        <p:spPr>
          <a:xfrm rot="5400000">
            <a:off x="19352191" y="5447557"/>
            <a:ext cx="1073426" cy="107342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286E370-D31B-5C42-B7AF-CBDB39EB2A09}"/>
              </a:ext>
            </a:extLst>
          </p:cNvPr>
          <p:cNvSpPr txBox="1"/>
          <p:nvPr/>
        </p:nvSpPr>
        <p:spPr>
          <a:xfrm>
            <a:off x="17973763" y="8105091"/>
            <a:ext cx="40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pPr algn="ctr"/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1FA25FC-53BA-EE4D-98A1-9CCE54779497}"/>
              </a:ext>
            </a:extLst>
          </p:cNvPr>
          <p:cNvSpPr/>
          <p:nvPr/>
        </p:nvSpPr>
        <p:spPr>
          <a:xfrm>
            <a:off x="18398392" y="73251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Technology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B89F08A-E4C3-7249-908A-F7E9C5FB569E}"/>
              </a:ext>
            </a:extLst>
          </p:cNvPr>
          <p:cNvSpPr/>
          <p:nvPr/>
        </p:nvSpPr>
        <p:spPr>
          <a:xfrm>
            <a:off x="18398392" y="674400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45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A95272E-0F12-4B4A-AE04-ED7CBB4E164D}"/>
              </a:ext>
            </a:extLst>
          </p:cNvPr>
          <p:cNvGrpSpPr/>
          <p:nvPr/>
        </p:nvGrpSpPr>
        <p:grpSpPr>
          <a:xfrm>
            <a:off x="15255718" y="4893670"/>
            <a:ext cx="4515638" cy="1480065"/>
            <a:chOff x="8171269" y="10491269"/>
            <a:chExt cx="6510093" cy="148006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9F45256-4BAE-7248-AF65-4B5C9F22C72B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2A51C89-2734-E946-A6D3-0D9E251C7B6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Technology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81FEAD-EB02-924D-809A-D27400D60862}"/>
              </a:ext>
            </a:extLst>
          </p:cNvPr>
          <p:cNvGrpSpPr/>
          <p:nvPr/>
        </p:nvGrpSpPr>
        <p:grpSpPr>
          <a:xfrm>
            <a:off x="15255718" y="7413845"/>
            <a:ext cx="4515638" cy="1480065"/>
            <a:chOff x="8171269" y="10491269"/>
            <a:chExt cx="6510093" cy="14800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6D981B9-7CD6-F541-97CA-E122925783D0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D04E6C-F6B7-2849-A905-4ABF6218E6C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5303DF-6F4D-0445-8646-041F84DB246E}"/>
              </a:ext>
            </a:extLst>
          </p:cNvPr>
          <p:cNvGrpSpPr/>
          <p:nvPr/>
        </p:nvGrpSpPr>
        <p:grpSpPr>
          <a:xfrm>
            <a:off x="15255718" y="9822508"/>
            <a:ext cx="4515638" cy="1480065"/>
            <a:chOff x="8171269" y="10491269"/>
            <a:chExt cx="6510093" cy="14800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54A910E-3D60-094F-B432-9CDD3B0DA0D4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58709B9-94FE-2E48-8D84-EEF5A653759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5" name="Gráfico 22">
            <a:extLst>
              <a:ext uri="{FF2B5EF4-FFF2-40B4-BE49-F238E27FC236}">
                <a16:creationId xmlns:a16="http://schemas.microsoft.com/office/drawing/2014/main" id="{65010032-9E4D-5C4B-A043-4A35F2662AB7}"/>
              </a:ext>
            </a:extLst>
          </p:cNvPr>
          <p:cNvGrpSpPr/>
          <p:nvPr/>
        </p:nvGrpSpPr>
        <p:grpSpPr>
          <a:xfrm>
            <a:off x="13219236" y="7458314"/>
            <a:ext cx="1314585" cy="1314585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107" name="Forma libre 340">
              <a:extLst>
                <a:ext uri="{FF2B5EF4-FFF2-40B4-BE49-F238E27FC236}">
                  <a16:creationId xmlns:a16="http://schemas.microsoft.com/office/drawing/2014/main" id="{A4A3467F-B75F-5D40-BE6E-C96E7552673C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1">
              <a:extLst>
                <a:ext uri="{FF2B5EF4-FFF2-40B4-BE49-F238E27FC236}">
                  <a16:creationId xmlns:a16="http://schemas.microsoft.com/office/drawing/2014/main" id="{80C7FDA1-74DF-1643-B056-FAF61E9A7AEA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2">
              <a:extLst>
                <a:ext uri="{FF2B5EF4-FFF2-40B4-BE49-F238E27FC236}">
                  <a16:creationId xmlns:a16="http://schemas.microsoft.com/office/drawing/2014/main" id="{65E9A0B3-88F1-FE48-8763-1184EABCA100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343">
              <a:extLst>
                <a:ext uri="{FF2B5EF4-FFF2-40B4-BE49-F238E27FC236}">
                  <a16:creationId xmlns:a16="http://schemas.microsoft.com/office/drawing/2014/main" id="{E5B2D6E1-ACCB-064D-8273-71B6BF8F800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344">
              <a:extLst>
                <a:ext uri="{FF2B5EF4-FFF2-40B4-BE49-F238E27FC236}">
                  <a16:creationId xmlns:a16="http://schemas.microsoft.com/office/drawing/2014/main" id="{769A63A9-B48A-6046-B353-911269D805D7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345">
              <a:extLst>
                <a:ext uri="{FF2B5EF4-FFF2-40B4-BE49-F238E27FC236}">
                  <a16:creationId xmlns:a16="http://schemas.microsoft.com/office/drawing/2014/main" id="{BD9507AD-ACC6-AE4D-8115-FFA211C8A98B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346">
              <a:extLst>
                <a:ext uri="{FF2B5EF4-FFF2-40B4-BE49-F238E27FC236}">
                  <a16:creationId xmlns:a16="http://schemas.microsoft.com/office/drawing/2014/main" id="{2EFA6448-76D0-7842-9D1B-25A9D89071D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6" name="Gráfico 237">
            <a:extLst>
              <a:ext uri="{FF2B5EF4-FFF2-40B4-BE49-F238E27FC236}">
                <a16:creationId xmlns:a16="http://schemas.microsoft.com/office/drawing/2014/main" id="{A1425DAF-030F-E64E-B943-EE405BA091FB}"/>
              </a:ext>
            </a:extLst>
          </p:cNvPr>
          <p:cNvGrpSpPr/>
          <p:nvPr/>
        </p:nvGrpSpPr>
        <p:grpSpPr>
          <a:xfrm>
            <a:off x="13217134" y="4998354"/>
            <a:ext cx="1344797" cy="1344797"/>
            <a:chOff x="9828725" y="2932309"/>
            <a:chExt cx="570831" cy="570831"/>
          </a:xfrm>
          <a:solidFill>
            <a:schemeClr val="accent1"/>
          </a:solidFill>
        </p:grpSpPr>
        <p:sp>
          <p:nvSpPr>
            <p:cNvPr id="137" name="Forma libre 313">
              <a:extLst>
                <a:ext uri="{FF2B5EF4-FFF2-40B4-BE49-F238E27FC236}">
                  <a16:creationId xmlns:a16="http://schemas.microsoft.com/office/drawing/2014/main" id="{6849CBE8-11A8-4848-BAD2-AC6D45A46569}"/>
                </a:ext>
              </a:extLst>
            </p:cNvPr>
            <p:cNvSpPr/>
            <p:nvPr/>
          </p:nvSpPr>
          <p:spPr>
            <a:xfrm>
              <a:off x="9999466" y="3050395"/>
              <a:ext cx="229670" cy="117065"/>
            </a:xfrm>
            <a:custGeom>
              <a:avLst/>
              <a:gdLst>
                <a:gd name="connsiteX0" fmla="*/ 5251 w 229670"/>
                <a:gd name="connsiteY0" fmla="*/ 31729 h 117064"/>
                <a:gd name="connsiteX1" fmla="*/ 107357 w 229670"/>
                <a:gd name="connsiteY1" fmla="*/ 114360 h 117064"/>
                <a:gd name="connsiteX2" fmla="*/ 114836 w 229670"/>
                <a:gd name="connsiteY2" fmla="*/ 117008 h 117064"/>
                <a:gd name="connsiteX3" fmla="*/ 122233 w 229670"/>
                <a:gd name="connsiteY3" fmla="*/ 114429 h 117064"/>
                <a:gd name="connsiteX4" fmla="*/ 224770 w 229670"/>
                <a:gd name="connsiteY4" fmla="*/ 32913 h 117064"/>
                <a:gd name="connsiteX5" fmla="*/ 227267 w 229670"/>
                <a:gd name="connsiteY5" fmla="*/ 17002 h 117064"/>
                <a:gd name="connsiteX6" fmla="*/ 197920 w 229670"/>
                <a:gd name="connsiteY6" fmla="*/ 836 h 117064"/>
                <a:gd name="connsiteX7" fmla="*/ 31428 w 229670"/>
                <a:gd name="connsiteY7" fmla="*/ 836 h 117064"/>
                <a:gd name="connsiteX8" fmla="*/ 3230 w 229670"/>
                <a:gd name="connsiteY8" fmla="*/ 15330 h 117064"/>
                <a:gd name="connsiteX9" fmla="*/ 5251 w 229670"/>
                <a:gd name="connsiteY9" fmla="*/ 31729 h 1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670" h="117064">
                  <a:moveTo>
                    <a:pt x="5251" y="31729"/>
                  </a:moveTo>
                  <a:lnTo>
                    <a:pt x="107357" y="114360"/>
                  </a:lnTo>
                  <a:cubicBezTo>
                    <a:pt x="109540" y="116125"/>
                    <a:pt x="112188" y="117008"/>
                    <a:pt x="114836" y="117008"/>
                  </a:cubicBezTo>
                  <a:cubicBezTo>
                    <a:pt x="117449" y="117008"/>
                    <a:pt x="120074" y="116148"/>
                    <a:pt x="122233" y="114429"/>
                  </a:cubicBezTo>
                  <a:lnTo>
                    <a:pt x="224770" y="32913"/>
                  </a:lnTo>
                  <a:cubicBezTo>
                    <a:pt x="229613" y="29058"/>
                    <a:pt x="230693" y="22148"/>
                    <a:pt x="227267" y="17002"/>
                  </a:cubicBezTo>
                  <a:cubicBezTo>
                    <a:pt x="220508" y="6876"/>
                    <a:pt x="209545" y="836"/>
                    <a:pt x="197920" y="836"/>
                  </a:cubicBezTo>
                  <a:lnTo>
                    <a:pt x="31428" y="836"/>
                  </a:lnTo>
                  <a:cubicBezTo>
                    <a:pt x="20441" y="836"/>
                    <a:pt x="10163" y="6121"/>
                    <a:pt x="3230" y="15330"/>
                  </a:cubicBezTo>
                  <a:cubicBezTo>
                    <a:pt x="-626" y="20452"/>
                    <a:pt x="268" y="27699"/>
                    <a:pt x="5251" y="317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314">
              <a:extLst>
                <a:ext uri="{FF2B5EF4-FFF2-40B4-BE49-F238E27FC236}">
                  <a16:creationId xmlns:a16="http://schemas.microsoft.com/office/drawing/2014/main" id="{CB66C28B-AC42-CD42-BC10-E29DEDB84A29}"/>
                </a:ext>
              </a:extLst>
            </p:cNvPr>
            <p:cNvSpPr/>
            <p:nvPr/>
          </p:nvSpPr>
          <p:spPr>
            <a:xfrm>
              <a:off x="9994380" y="3117217"/>
              <a:ext cx="238590" cy="124869"/>
            </a:xfrm>
            <a:custGeom>
              <a:avLst/>
              <a:gdLst>
                <a:gd name="connsiteX0" fmla="*/ 231959 w 238589"/>
                <a:gd name="connsiteY0" fmla="*/ 3348 h 124869"/>
                <a:gd name="connsiteX1" fmla="*/ 219393 w 238589"/>
                <a:gd name="connsiteY1" fmla="*/ 4741 h 124869"/>
                <a:gd name="connsiteX2" fmla="*/ 133859 w 238589"/>
                <a:gd name="connsiteY2" fmla="*/ 72577 h 124869"/>
                <a:gd name="connsiteX3" fmla="*/ 104604 w 238589"/>
                <a:gd name="connsiteY3" fmla="*/ 71798 h 124869"/>
                <a:gd name="connsiteX4" fmla="*/ 20208 w 238589"/>
                <a:gd name="connsiteY4" fmla="*/ 3487 h 124869"/>
                <a:gd name="connsiteX5" fmla="*/ 7607 w 238589"/>
                <a:gd name="connsiteY5" fmla="*/ 2001 h 124869"/>
                <a:gd name="connsiteX6" fmla="*/ 836 w 238589"/>
                <a:gd name="connsiteY6" fmla="*/ 12732 h 124869"/>
                <a:gd name="connsiteX7" fmla="*/ 836 w 238589"/>
                <a:gd name="connsiteY7" fmla="*/ 88616 h 124869"/>
                <a:gd name="connsiteX8" fmla="*/ 36513 w 238589"/>
                <a:gd name="connsiteY8" fmla="*/ 124293 h 124869"/>
                <a:gd name="connsiteX9" fmla="*/ 203005 w 238589"/>
                <a:gd name="connsiteY9" fmla="*/ 124293 h 124869"/>
                <a:gd name="connsiteX10" fmla="*/ 238682 w 238589"/>
                <a:gd name="connsiteY10" fmla="*/ 88616 h 124869"/>
                <a:gd name="connsiteX11" fmla="*/ 238682 w 238589"/>
                <a:gd name="connsiteY11" fmla="*/ 14056 h 124869"/>
                <a:gd name="connsiteX12" fmla="*/ 231959 w 238589"/>
                <a:gd name="connsiteY12" fmla="*/ 3348 h 12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589" h="124869">
                  <a:moveTo>
                    <a:pt x="231959" y="3348"/>
                  </a:moveTo>
                  <a:cubicBezTo>
                    <a:pt x="227883" y="1362"/>
                    <a:pt x="222982" y="1884"/>
                    <a:pt x="219393" y="4741"/>
                  </a:cubicBezTo>
                  <a:lnTo>
                    <a:pt x="133859" y="72577"/>
                  </a:lnTo>
                  <a:cubicBezTo>
                    <a:pt x="125300" y="78012"/>
                    <a:pt x="115137" y="78743"/>
                    <a:pt x="104604" y="71798"/>
                  </a:cubicBezTo>
                  <a:lnTo>
                    <a:pt x="20208" y="3487"/>
                  </a:lnTo>
                  <a:cubicBezTo>
                    <a:pt x="16631" y="607"/>
                    <a:pt x="11706" y="14"/>
                    <a:pt x="7607" y="2001"/>
                  </a:cubicBezTo>
                  <a:cubicBezTo>
                    <a:pt x="3473" y="3975"/>
                    <a:pt x="836" y="8144"/>
                    <a:pt x="836" y="12732"/>
                  </a:cubicBezTo>
                  <a:lnTo>
                    <a:pt x="836" y="88616"/>
                  </a:lnTo>
                  <a:cubicBezTo>
                    <a:pt x="836" y="108289"/>
                    <a:pt x="16840" y="124293"/>
                    <a:pt x="36513" y="124293"/>
                  </a:cubicBezTo>
                  <a:lnTo>
                    <a:pt x="203005" y="124293"/>
                  </a:lnTo>
                  <a:cubicBezTo>
                    <a:pt x="222679" y="124293"/>
                    <a:pt x="238682" y="108289"/>
                    <a:pt x="238682" y="88616"/>
                  </a:cubicBezTo>
                  <a:lnTo>
                    <a:pt x="238682" y="14056"/>
                  </a:lnTo>
                  <a:cubicBezTo>
                    <a:pt x="238684" y="9492"/>
                    <a:pt x="236071" y="5333"/>
                    <a:pt x="231959" y="33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315">
              <a:extLst>
                <a:ext uri="{FF2B5EF4-FFF2-40B4-BE49-F238E27FC236}">
                  <a16:creationId xmlns:a16="http://schemas.microsoft.com/office/drawing/2014/main" id="{5797D91A-427C-A54B-BE36-FBB676423566}"/>
                </a:ext>
              </a:extLst>
            </p:cNvPr>
            <p:cNvSpPr/>
            <p:nvPr/>
          </p:nvSpPr>
          <p:spPr>
            <a:xfrm>
              <a:off x="9827889" y="2955257"/>
              <a:ext cx="571946" cy="524005"/>
            </a:xfrm>
            <a:custGeom>
              <a:avLst/>
              <a:gdLst>
                <a:gd name="connsiteX0" fmla="*/ 524098 w 571945"/>
                <a:gd name="connsiteY0" fmla="*/ 836 h 524005"/>
                <a:gd name="connsiteX1" fmla="*/ 48406 w 571945"/>
                <a:gd name="connsiteY1" fmla="*/ 836 h 524005"/>
                <a:gd name="connsiteX2" fmla="*/ 836 w 571945"/>
                <a:gd name="connsiteY2" fmla="*/ 48406 h 524005"/>
                <a:gd name="connsiteX3" fmla="*/ 836 w 571945"/>
                <a:gd name="connsiteY3" fmla="*/ 381391 h 524005"/>
                <a:gd name="connsiteX4" fmla="*/ 48406 w 571945"/>
                <a:gd name="connsiteY4" fmla="*/ 428961 h 524005"/>
                <a:gd name="connsiteX5" fmla="*/ 214951 w 571945"/>
                <a:gd name="connsiteY5" fmla="*/ 428961 h 524005"/>
                <a:gd name="connsiteX6" fmla="*/ 197222 w 571945"/>
                <a:gd name="connsiteY6" fmla="*/ 492615 h 524005"/>
                <a:gd name="connsiteX7" fmla="*/ 179221 w 571945"/>
                <a:gd name="connsiteY7" fmla="*/ 500314 h 524005"/>
                <a:gd name="connsiteX8" fmla="*/ 167328 w 571945"/>
                <a:gd name="connsiteY8" fmla="*/ 512207 h 524005"/>
                <a:gd name="connsiteX9" fmla="*/ 179221 w 571945"/>
                <a:gd name="connsiteY9" fmla="*/ 524100 h 524005"/>
                <a:gd name="connsiteX10" fmla="*/ 393283 w 571945"/>
                <a:gd name="connsiteY10" fmla="*/ 524100 h 524005"/>
                <a:gd name="connsiteX11" fmla="*/ 405175 w 571945"/>
                <a:gd name="connsiteY11" fmla="*/ 512207 h 524005"/>
                <a:gd name="connsiteX12" fmla="*/ 393283 w 571945"/>
                <a:gd name="connsiteY12" fmla="*/ 500314 h 524005"/>
                <a:gd name="connsiteX13" fmla="*/ 375305 w 571945"/>
                <a:gd name="connsiteY13" fmla="*/ 492626 h 524005"/>
                <a:gd name="connsiteX14" fmla="*/ 357567 w 571945"/>
                <a:gd name="connsiteY14" fmla="*/ 428961 h 524005"/>
                <a:gd name="connsiteX15" fmla="*/ 524099 w 571945"/>
                <a:gd name="connsiteY15" fmla="*/ 428961 h 524005"/>
                <a:gd name="connsiteX16" fmla="*/ 571668 w 571945"/>
                <a:gd name="connsiteY16" fmla="*/ 381391 h 524005"/>
                <a:gd name="connsiteX17" fmla="*/ 571668 w 571945"/>
                <a:gd name="connsiteY17" fmla="*/ 48406 h 524005"/>
                <a:gd name="connsiteX18" fmla="*/ 524098 w 571945"/>
                <a:gd name="connsiteY18" fmla="*/ 836 h 524005"/>
                <a:gd name="connsiteX19" fmla="*/ 286252 w 571945"/>
                <a:gd name="connsiteY19" fmla="*/ 405245 h 524005"/>
                <a:gd name="connsiteX20" fmla="*/ 262397 w 571945"/>
                <a:gd name="connsiteY20" fmla="*/ 381391 h 524005"/>
                <a:gd name="connsiteX21" fmla="*/ 286252 w 571945"/>
                <a:gd name="connsiteY21" fmla="*/ 357536 h 524005"/>
                <a:gd name="connsiteX22" fmla="*/ 310106 w 571945"/>
                <a:gd name="connsiteY22" fmla="*/ 381391 h 524005"/>
                <a:gd name="connsiteX23" fmla="*/ 286252 w 571945"/>
                <a:gd name="connsiteY23" fmla="*/ 405245 h 524005"/>
                <a:gd name="connsiteX24" fmla="*/ 48406 w 571945"/>
                <a:gd name="connsiteY24" fmla="*/ 333821 h 524005"/>
                <a:gd name="connsiteX25" fmla="*/ 48406 w 571945"/>
                <a:gd name="connsiteY25" fmla="*/ 48406 h 524005"/>
                <a:gd name="connsiteX26" fmla="*/ 524099 w 571945"/>
                <a:gd name="connsiteY26" fmla="*/ 48406 h 524005"/>
                <a:gd name="connsiteX27" fmla="*/ 524119 w 571945"/>
                <a:gd name="connsiteY27" fmla="*/ 333821 h 524005"/>
                <a:gd name="connsiteX28" fmla="*/ 48406 w 571945"/>
                <a:gd name="connsiteY28" fmla="*/ 333821 h 52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1945" h="524005">
                  <a:moveTo>
                    <a:pt x="524098" y="836"/>
                  </a:moveTo>
                  <a:lnTo>
                    <a:pt x="48406" y="836"/>
                  </a:lnTo>
                  <a:cubicBezTo>
                    <a:pt x="22182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82" y="428961"/>
                    <a:pt x="48406" y="428961"/>
                  </a:cubicBezTo>
                  <a:lnTo>
                    <a:pt x="214951" y="428961"/>
                  </a:lnTo>
                  <a:cubicBezTo>
                    <a:pt x="214452" y="447934"/>
                    <a:pt x="210828" y="478284"/>
                    <a:pt x="197222" y="492615"/>
                  </a:cubicBezTo>
                  <a:cubicBezTo>
                    <a:pt x="192228" y="497864"/>
                    <a:pt x="186515" y="500314"/>
                    <a:pt x="179221" y="500314"/>
                  </a:cubicBezTo>
                  <a:cubicBezTo>
                    <a:pt x="172647" y="500314"/>
                    <a:pt x="167328" y="505634"/>
                    <a:pt x="167328" y="512207"/>
                  </a:cubicBezTo>
                  <a:cubicBezTo>
                    <a:pt x="167328" y="518781"/>
                    <a:pt x="172647" y="524100"/>
                    <a:pt x="179221" y="524100"/>
                  </a:cubicBezTo>
                  <a:lnTo>
                    <a:pt x="393283" y="524100"/>
                  </a:lnTo>
                  <a:cubicBezTo>
                    <a:pt x="399856" y="524100"/>
                    <a:pt x="405175" y="518781"/>
                    <a:pt x="405175" y="512207"/>
                  </a:cubicBezTo>
                  <a:cubicBezTo>
                    <a:pt x="405175" y="505634"/>
                    <a:pt x="399856" y="500314"/>
                    <a:pt x="393283" y="500314"/>
                  </a:cubicBezTo>
                  <a:cubicBezTo>
                    <a:pt x="385989" y="500314"/>
                    <a:pt x="380275" y="497875"/>
                    <a:pt x="375305" y="492626"/>
                  </a:cubicBezTo>
                  <a:cubicBezTo>
                    <a:pt x="361732" y="478366"/>
                    <a:pt x="358085" y="447973"/>
                    <a:pt x="357567" y="428961"/>
                  </a:cubicBezTo>
                  <a:lnTo>
                    <a:pt x="524099" y="428961"/>
                  </a:lnTo>
                  <a:cubicBezTo>
                    <a:pt x="550322" y="428961"/>
                    <a:pt x="571668" y="407627"/>
                    <a:pt x="571668" y="381391"/>
                  </a:cubicBezTo>
                  <a:lnTo>
                    <a:pt x="571668" y="48406"/>
                  </a:lnTo>
                  <a:cubicBezTo>
                    <a:pt x="571667" y="22171"/>
                    <a:pt x="550321" y="836"/>
                    <a:pt x="524098" y="836"/>
                  </a:cubicBezTo>
                  <a:close/>
                  <a:moveTo>
                    <a:pt x="286252" y="405245"/>
                  </a:moveTo>
                  <a:cubicBezTo>
                    <a:pt x="273105" y="405245"/>
                    <a:pt x="262397" y="394538"/>
                    <a:pt x="262397" y="381391"/>
                  </a:cubicBezTo>
                  <a:cubicBezTo>
                    <a:pt x="262397" y="368244"/>
                    <a:pt x="273105" y="357536"/>
                    <a:pt x="286252" y="357536"/>
                  </a:cubicBezTo>
                  <a:cubicBezTo>
                    <a:pt x="299399" y="357536"/>
                    <a:pt x="310106" y="368244"/>
                    <a:pt x="310106" y="381391"/>
                  </a:cubicBezTo>
                  <a:cubicBezTo>
                    <a:pt x="310106" y="394538"/>
                    <a:pt x="299399" y="405245"/>
                    <a:pt x="286252" y="405245"/>
                  </a:cubicBezTo>
                  <a:close/>
                  <a:moveTo>
                    <a:pt x="48406" y="333821"/>
                  </a:moveTo>
                  <a:lnTo>
                    <a:pt x="48406" y="48406"/>
                  </a:lnTo>
                  <a:lnTo>
                    <a:pt x="524099" y="48406"/>
                  </a:lnTo>
                  <a:lnTo>
                    <a:pt x="524119" y="333821"/>
                  </a:lnTo>
                  <a:lnTo>
                    <a:pt x="48406" y="333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0" name="Gráfico 209">
            <a:extLst>
              <a:ext uri="{FF2B5EF4-FFF2-40B4-BE49-F238E27FC236}">
                <a16:creationId xmlns:a16="http://schemas.microsoft.com/office/drawing/2014/main" id="{6174F3CA-6C3B-7A46-AEA6-09E9A2A1094E}"/>
              </a:ext>
            </a:extLst>
          </p:cNvPr>
          <p:cNvGrpSpPr/>
          <p:nvPr/>
        </p:nvGrpSpPr>
        <p:grpSpPr>
          <a:xfrm>
            <a:off x="13421676" y="9862393"/>
            <a:ext cx="1212891" cy="1212891"/>
            <a:chOff x="571304" y="239795"/>
            <a:chExt cx="570831" cy="570831"/>
          </a:xfrm>
          <a:solidFill>
            <a:schemeClr val="accent3"/>
          </a:solidFill>
        </p:grpSpPr>
        <p:sp>
          <p:nvSpPr>
            <p:cNvPr id="141" name="Forma libre 52">
              <a:extLst>
                <a:ext uri="{FF2B5EF4-FFF2-40B4-BE49-F238E27FC236}">
                  <a16:creationId xmlns:a16="http://schemas.microsoft.com/office/drawing/2014/main" id="{BFA062D7-97C9-024A-9BB1-64FF0AB0BEAB}"/>
                </a:ext>
              </a:extLst>
            </p:cNvPr>
            <p:cNvSpPr/>
            <p:nvPr/>
          </p:nvSpPr>
          <p:spPr>
            <a:xfrm>
              <a:off x="570468" y="310313"/>
              <a:ext cx="524005" cy="381297"/>
            </a:xfrm>
            <a:custGeom>
              <a:avLst/>
              <a:gdLst>
                <a:gd name="connsiteX0" fmla="*/ 524098 w 524005"/>
                <a:gd name="connsiteY0" fmla="*/ 333821 h 381297"/>
                <a:gd name="connsiteX1" fmla="*/ 524098 w 524005"/>
                <a:gd name="connsiteY1" fmla="*/ 48406 h 381297"/>
                <a:gd name="connsiteX2" fmla="*/ 476528 w 524005"/>
                <a:gd name="connsiteY2" fmla="*/ 836 h 381297"/>
                <a:gd name="connsiteX3" fmla="*/ 48405 w 524005"/>
                <a:gd name="connsiteY3" fmla="*/ 836 h 381297"/>
                <a:gd name="connsiteX4" fmla="*/ 836 w 524005"/>
                <a:gd name="connsiteY4" fmla="*/ 48406 h 381297"/>
                <a:gd name="connsiteX5" fmla="*/ 836 w 524005"/>
                <a:gd name="connsiteY5" fmla="*/ 333821 h 381297"/>
                <a:gd name="connsiteX6" fmla="*/ 48406 w 524005"/>
                <a:gd name="connsiteY6" fmla="*/ 381391 h 381297"/>
                <a:gd name="connsiteX7" fmla="*/ 476529 w 524005"/>
                <a:gd name="connsiteY7" fmla="*/ 381391 h 381297"/>
                <a:gd name="connsiteX8" fmla="*/ 524098 w 524005"/>
                <a:gd name="connsiteY8" fmla="*/ 333821 h 381297"/>
                <a:gd name="connsiteX9" fmla="*/ 167328 w 524005"/>
                <a:gd name="connsiteY9" fmla="*/ 95974 h 381297"/>
                <a:gd name="connsiteX10" fmla="*/ 214898 w 524005"/>
                <a:gd name="connsiteY10" fmla="*/ 143544 h 381297"/>
                <a:gd name="connsiteX11" fmla="*/ 167328 w 524005"/>
                <a:gd name="connsiteY11" fmla="*/ 191114 h 381297"/>
                <a:gd name="connsiteX12" fmla="*/ 119759 w 524005"/>
                <a:gd name="connsiteY12" fmla="*/ 143544 h 381297"/>
                <a:gd name="connsiteX13" fmla="*/ 167328 w 524005"/>
                <a:gd name="connsiteY13" fmla="*/ 95974 h 381297"/>
                <a:gd name="connsiteX14" fmla="*/ 262467 w 524005"/>
                <a:gd name="connsiteY14" fmla="*/ 263210 h 381297"/>
                <a:gd name="connsiteX15" fmla="*/ 238683 w 524005"/>
                <a:gd name="connsiteY15" fmla="*/ 286252 h 381297"/>
                <a:gd name="connsiteX16" fmla="*/ 95975 w 524005"/>
                <a:gd name="connsiteY16" fmla="*/ 286252 h 381297"/>
                <a:gd name="connsiteX17" fmla="*/ 72190 w 524005"/>
                <a:gd name="connsiteY17" fmla="*/ 263210 h 381297"/>
                <a:gd name="connsiteX18" fmla="*/ 72190 w 524005"/>
                <a:gd name="connsiteY18" fmla="*/ 257775 h 381297"/>
                <a:gd name="connsiteX19" fmla="*/ 96276 w 524005"/>
                <a:gd name="connsiteY19" fmla="*/ 220530 h 381297"/>
                <a:gd name="connsiteX20" fmla="*/ 167328 w 524005"/>
                <a:gd name="connsiteY20" fmla="*/ 203005 h 381297"/>
                <a:gd name="connsiteX21" fmla="*/ 238380 w 524005"/>
                <a:gd name="connsiteY21" fmla="*/ 220530 h 381297"/>
                <a:gd name="connsiteX22" fmla="*/ 262466 w 524005"/>
                <a:gd name="connsiteY22" fmla="*/ 257775 h 381297"/>
                <a:gd name="connsiteX23" fmla="*/ 262466 w 524005"/>
                <a:gd name="connsiteY23" fmla="*/ 263210 h 381297"/>
                <a:gd name="connsiteX24" fmla="*/ 440852 w 524005"/>
                <a:gd name="connsiteY24" fmla="*/ 286252 h 381297"/>
                <a:gd name="connsiteX25" fmla="*/ 298144 w 524005"/>
                <a:gd name="connsiteY25" fmla="*/ 286252 h 381297"/>
                <a:gd name="connsiteX26" fmla="*/ 286252 w 524005"/>
                <a:gd name="connsiteY26" fmla="*/ 274359 h 381297"/>
                <a:gd name="connsiteX27" fmla="*/ 298144 w 524005"/>
                <a:gd name="connsiteY27" fmla="*/ 262466 h 381297"/>
                <a:gd name="connsiteX28" fmla="*/ 440852 w 524005"/>
                <a:gd name="connsiteY28" fmla="*/ 262466 h 381297"/>
                <a:gd name="connsiteX29" fmla="*/ 452745 w 524005"/>
                <a:gd name="connsiteY29" fmla="*/ 274359 h 381297"/>
                <a:gd name="connsiteX30" fmla="*/ 440852 w 524005"/>
                <a:gd name="connsiteY30" fmla="*/ 286252 h 381297"/>
                <a:gd name="connsiteX31" fmla="*/ 440852 w 524005"/>
                <a:gd name="connsiteY31" fmla="*/ 214898 h 381297"/>
                <a:gd name="connsiteX32" fmla="*/ 298144 w 524005"/>
                <a:gd name="connsiteY32" fmla="*/ 214898 h 381297"/>
                <a:gd name="connsiteX33" fmla="*/ 286252 w 524005"/>
                <a:gd name="connsiteY33" fmla="*/ 203005 h 381297"/>
                <a:gd name="connsiteX34" fmla="*/ 298144 w 524005"/>
                <a:gd name="connsiteY34" fmla="*/ 191112 h 381297"/>
                <a:gd name="connsiteX35" fmla="*/ 440852 w 524005"/>
                <a:gd name="connsiteY35" fmla="*/ 191112 h 381297"/>
                <a:gd name="connsiteX36" fmla="*/ 452745 w 524005"/>
                <a:gd name="connsiteY36" fmla="*/ 203005 h 381297"/>
                <a:gd name="connsiteX37" fmla="*/ 440852 w 524005"/>
                <a:gd name="connsiteY37" fmla="*/ 214898 h 381297"/>
                <a:gd name="connsiteX38" fmla="*/ 440852 w 524005"/>
                <a:gd name="connsiteY38" fmla="*/ 143544 h 381297"/>
                <a:gd name="connsiteX39" fmla="*/ 298144 w 524005"/>
                <a:gd name="connsiteY39" fmla="*/ 143544 h 381297"/>
                <a:gd name="connsiteX40" fmla="*/ 286252 w 524005"/>
                <a:gd name="connsiteY40" fmla="*/ 131651 h 381297"/>
                <a:gd name="connsiteX41" fmla="*/ 298144 w 524005"/>
                <a:gd name="connsiteY41" fmla="*/ 119759 h 381297"/>
                <a:gd name="connsiteX42" fmla="*/ 440852 w 524005"/>
                <a:gd name="connsiteY42" fmla="*/ 119759 h 381297"/>
                <a:gd name="connsiteX43" fmla="*/ 452745 w 524005"/>
                <a:gd name="connsiteY43" fmla="*/ 131651 h 381297"/>
                <a:gd name="connsiteX44" fmla="*/ 440852 w 524005"/>
                <a:gd name="connsiteY44" fmla="*/ 143544 h 38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4005" h="381297">
                  <a:moveTo>
                    <a:pt x="524098" y="333821"/>
                  </a:moveTo>
                  <a:lnTo>
                    <a:pt x="524098" y="48406"/>
                  </a:lnTo>
                  <a:cubicBezTo>
                    <a:pt x="524098" y="22171"/>
                    <a:pt x="502752" y="836"/>
                    <a:pt x="476528" y="836"/>
                  </a:cubicBezTo>
                  <a:lnTo>
                    <a:pt x="48405" y="836"/>
                  </a:lnTo>
                  <a:cubicBezTo>
                    <a:pt x="22182" y="836"/>
                    <a:pt x="836" y="22170"/>
                    <a:pt x="836" y="48406"/>
                  </a:cubicBezTo>
                  <a:lnTo>
                    <a:pt x="836" y="333821"/>
                  </a:lnTo>
                  <a:cubicBezTo>
                    <a:pt x="836" y="360056"/>
                    <a:pt x="22182" y="381391"/>
                    <a:pt x="48406" y="381391"/>
                  </a:cubicBezTo>
                  <a:lnTo>
                    <a:pt x="476529" y="381391"/>
                  </a:lnTo>
                  <a:cubicBezTo>
                    <a:pt x="502753" y="381390"/>
                    <a:pt x="524098" y="360056"/>
                    <a:pt x="524098" y="333821"/>
                  </a:cubicBezTo>
                  <a:close/>
                  <a:moveTo>
                    <a:pt x="167328" y="95974"/>
                  </a:moveTo>
                  <a:cubicBezTo>
                    <a:pt x="193552" y="95974"/>
                    <a:pt x="214898" y="117309"/>
                    <a:pt x="214898" y="143544"/>
                  </a:cubicBezTo>
                  <a:cubicBezTo>
                    <a:pt x="214898" y="169779"/>
                    <a:pt x="193552" y="191114"/>
                    <a:pt x="167328" y="191114"/>
                  </a:cubicBezTo>
                  <a:cubicBezTo>
                    <a:pt x="141105" y="191114"/>
                    <a:pt x="119759" y="169780"/>
                    <a:pt x="119759" y="143544"/>
                  </a:cubicBezTo>
                  <a:cubicBezTo>
                    <a:pt x="119759" y="117308"/>
                    <a:pt x="141106" y="95974"/>
                    <a:pt x="167328" y="95974"/>
                  </a:cubicBezTo>
                  <a:close/>
                  <a:moveTo>
                    <a:pt x="262467" y="263210"/>
                  </a:moveTo>
                  <a:cubicBezTo>
                    <a:pt x="262467" y="275915"/>
                    <a:pt x="251806" y="286252"/>
                    <a:pt x="238683" y="286252"/>
                  </a:cubicBezTo>
                  <a:lnTo>
                    <a:pt x="95975" y="286252"/>
                  </a:lnTo>
                  <a:cubicBezTo>
                    <a:pt x="82852" y="286252"/>
                    <a:pt x="72190" y="275915"/>
                    <a:pt x="72190" y="263210"/>
                  </a:cubicBezTo>
                  <a:lnTo>
                    <a:pt x="72190" y="257775"/>
                  </a:lnTo>
                  <a:cubicBezTo>
                    <a:pt x="72190" y="241957"/>
                    <a:pt x="81411" y="227684"/>
                    <a:pt x="96276" y="220530"/>
                  </a:cubicBezTo>
                  <a:cubicBezTo>
                    <a:pt x="112907" y="212540"/>
                    <a:pt x="138713" y="203005"/>
                    <a:pt x="167328" y="203005"/>
                  </a:cubicBezTo>
                  <a:cubicBezTo>
                    <a:pt x="195944" y="203005"/>
                    <a:pt x="221750" y="212540"/>
                    <a:pt x="238380" y="220530"/>
                  </a:cubicBezTo>
                  <a:cubicBezTo>
                    <a:pt x="253245" y="227685"/>
                    <a:pt x="262466" y="241958"/>
                    <a:pt x="262466" y="257775"/>
                  </a:cubicBezTo>
                  <a:lnTo>
                    <a:pt x="262466" y="263210"/>
                  </a:lnTo>
                  <a:close/>
                  <a:moveTo>
                    <a:pt x="440852" y="286252"/>
                  </a:moveTo>
                  <a:lnTo>
                    <a:pt x="298144" y="286252"/>
                  </a:lnTo>
                  <a:cubicBezTo>
                    <a:pt x="291571" y="286252"/>
                    <a:pt x="286252" y="280932"/>
                    <a:pt x="286252" y="274359"/>
                  </a:cubicBezTo>
                  <a:cubicBezTo>
                    <a:pt x="286252" y="267786"/>
                    <a:pt x="291571" y="262466"/>
                    <a:pt x="298144" y="262466"/>
                  </a:cubicBezTo>
                  <a:lnTo>
                    <a:pt x="440852" y="262466"/>
                  </a:lnTo>
                  <a:cubicBezTo>
                    <a:pt x="447426" y="262466"/>
                    <a:pt x="452745" y="267786"/>
                    <a:pt x="452745" y="274359"/>
                  </a:cubicBezTo>
                  <a:cubicBezTo>
                    <a:pt x="452744" y="280932"/>
                    <a:pt x="447426" y="286252"/>
                    <a:pt x="440852" y="286252"/>
                  </a:cubicBezTo>
                  <a:close/>
                  <a:moveTo>
                    <a:pt x="440852" y="214898"/>
                  </a:moveTo>
                  <a:lnTo>
                    <a:pt x="298144" y="214898"/>
                  </a:lnTo>
                  <a:cubicBezTo>
                    <a:pt x="291571" y="214898"/>
                    <a:pt x="286252" y="209579"/>
                    <a:pt x="286252" y="203005"/>
                  </a:cubicBezTo>
                  <a:cubicBezTo>
                    <a:pt x="286252" y="196432"/>
                    <a:pt x="291571" y="191112"/>
                    <a:pt x="298144" y="191112"/>
                  </a:cubicBezTo>
                  <a:lnTo>
                    <a:pt x="440852" y="191112"/>
                  </a:lnTo>
                  <a:cubicBezTo>
                    <a:pt x="447426" y="191112"/>
                    <a:pt x="452745" y="196432"/>
                    <a:pt x="452745" y="203005"/>
                  </a:cubicBezTo>
                  <a:cubicBezTo>
                    <a:pt x="452744" y="209579"/>
                    <a:pt x="447426" y="214898"/>
                    <a:pt x="440852" y="214898"/>
                  </a:cubicBezTo>
                  <a:close/>
                  <a:moveTo>
                    <a:pt x="440852" y="143544"/>
                  </a:moveTo>
                  <a:lnTo>
                    <a:pt x="298144" y="143544"/>
                  </a:lnTo>
                  <a:cubicBezTo>
                    <a:pt x="291571" y="143544"/>
                    <a:pt x="286252" y="138225"/>
                    <a:pt x="286252" y="131651"/>
                  </a:cubicBezTo>
                  <a:cubicBezTo>
                    <a:pt x="286252" y="125078"/>
                    <a:pt x="291571" y="119759"/>
                    <a:pt x="298144" y="119759"/>
                  </a:cubicBezTo>
                  <a:lnTo>
                    <a:pt x="440852" y="119759"/>
                  </a:lnTo>
                  <a:cubicBezTo>
                    <a:pt x="447426" y="119759"/>
                    <a:pt x="452745" y="125078"/>
                    <a:pt x="452745" y="131651"/>
                  </a:cubicBezTo>
                  <a:cubicBezTo>
                    <a:pt x="452744" y="138225"/>
                    <a:pt x="447426" y="143544"/>
                    <a:pt x="440852" y="1435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53">
              <a:extLst>
                <a:ext uri="{FF2B5EF4-FFF2-40B4-BE49-F238E27FC236}">
                  <a16:creationId xmlns:a16="http://schemas.microsoft.com/office/drawing/2014/main" id="{93295E2A-65EA-1041-A2FB-B4CC446ACF46}"/>
                </a:ext>
              </a:extLst>
            </p:cNvPr>
            <p:cNvSpPr/>
            <p:nvPr/>
          </p:nvSpPr>
          <p:spPr>
            <a:xfrm>
              <a:off x="625046" y="364892"/>
              <a:ext cx="517316" cy="374608"/>
            </a:xfrm>
            <a:custGeom>
              <a:avLst/>
              <a:gdLst>
                <a:gd name="connsiteX0" fmla="*/ 493305 w 517315"/>
                <a:gd name="connsiteY0" fmla="*/ 836 h 374607"/>
                <a:gd name="connsiteX1" fmla="*/ 493305 w 517315"/>
                <a:gd name="connsiteY1" fmla="*/ 303027 h 374607"/>
                <a:gd name="connsiteX2" fmla="*/ 445735 w 517315"/>
                <a:gd name="connsiteY2" fmla="*/ 350596 h 374607"/>
                <a:gd name="connsiteX3" fmla="*/ 836 w 517315"/>
                <a:gd name="connsiteY3" fmla="*/ 350596 h 374607"/>
                <a:gd name="connsiteX4" fmla="*/ 41396 w 517315"/>
                <a:gd name="connsiteY4" fmla="*/ 374380 h 374607"/>
                <a:gd name="connsiteX5" fmla="*/ 469520 w 517315"/>
                <a:gd name="connsiteY5" fmla="*/ 374380 h 374607"/>
                <a:gd name="connsiteX6" fmla="*/ 517089 w 517315"/>
                <a:gd name="connsiteY6" fmla="*/ 326811 h 374607"/>
                <a:gd name="connsiteX7" fmla="*/ 517089 w 517315"/>
                <a:gd name="connsiteY7" fmla="*/ 41395 h 374607"/>
                <a:gd name="connsiteX8" fmla="*/ 493305 w 517315"/>
                <a:gd name="connsiteY8" fmla="*/ 836 h 37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15" h="374607">
                  <a:moveTo>
                    <a:pt x="493305" y="836"/>
                  </a:moveTo>
                  <a:lnTo>
                    <a:pt x="493305" y="303027"/>
                  </a:lnTo>
                  <a:cubicBezTo>
                    <a:pt x="493305" y="329261"/>
                    <a:pt x="471959" y="350596"/>
                    <a:pt x="445735" y="350596"/>
                  </a:cubicBezTo>
                  <a:lnTo>
                    <a:pt x="836" y="350596"/>
                  </a:lnTo>
                  <a:cubicBezTo>
                    <a:pt x="9102" y="364647"/>
                    <a:pt x="23951" y="374380"/>
                    <a:pt x="41396" y="374380"/>
                  </a:cubicBezTo>
                  <a:lnTo>
                    <a:pt x="469520" y="374380"/>
                  </a:lnTo>
                  <a:cubicBezTo>
                    <a:pt x="495743" y="374380"/>
                    <a:pt x="517089" y="353047"/>
                    <a:pt x="517089" y="326811"/>
                  </a:cubicBezTo>
                  <a:lnTo>
                    <a:pt x="517089" y="41395"/>
                  </a:lnTo>
                  <a:cubicBezTo>
                    <a:pt x="517089" y="23945"/>
                    <a:pt x="507353" y="9101"/>
                    <a:pt x="493305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4" name="Freeform 663">
            <a:extLst>
              <a:ext uri="{FF2B5EF4-FFF2-40B4-BE49-F238E27FC236}">
                <a16:creationId xmlns:a16="http://schemas.microsoft.com/office/drawing/2014/main" id="{F0B3E2F5-AD17-874A-B75C-808D65FC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65" y="5172297"/>
            <a:ext cx="7083522" cy="4393711"/>
          </a:xfrm>
          <a:custGeom>
            <a:avLst/>
            <a:gdLst>
              <a:gd name="T0" fmla="*/ 0 w 2915"/>
              <a:gd name="T1" fmla="*/ 0 h 1809"/>
              <a:gd name="T2" fmla="*/ 2914 w 2915"/>
              <a:gd name="T3" fmla="*/ 0 h 1809"/>
              <a:gd name="T4" fmla="*/ 2914 w 2915"/>
              <a:gd name="T5" fmla="*/ 1808 h 1809"/>
              <a:gd name="T6" fmla="*/ 0 w 2915"/>
              <a:gd name="T7" fmla="*/ 1808 h 1809"/>
              <a:gd name="T8" fmla="*/ 0 w 2915"/>
              <a:gd name="T9" fmla="*/ 0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5" h="1809">
                <a:moveTo>
                  <a:pt x="0" y="0"/>
                </a:moveTo>
                <a:lnTo>
                  <a:pt x="2914" y="0"/>
                </a:lnTo>
                <a:lnTo>
                  <a:pt x="2914" y="1808"/>
                </a:lnTo>
                <a:lnTo>
                  <a:pt x="0" y="180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664">
            <a:extLst>
              <a:ext uri="{FF2B5EF4-FFF2-40B4-BE49-F238E27FC236}">
                <a16:creationId xmlns:a16="http://schemas.microsoft.com/office/drawing/2014/main" id="{EF6809B1-83B9-3D40-B765-3E8D39B6B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858" y="4893671"/>
            <a:ext cx="6569136" cy="4458009"/>
          </a:xfrm>
          <a:custGeom>
            <a:avLst/>
            <a:gdLst>
              <a:gd name="T0" fmla="*/ 2702 w 2703"/>
              <a:gd name="T1" fmla="*/ 1833 h 1834"/>
              <a:gd name="T2" fmla="*/ 0 w 2703"/>
              <a:gd name="T3" fmla="*/ 1833 h 1834"/>
              <a:gd name="T4" fmla="*/ 0 w 2703"/>
              <a:gd name="T5" fmla="*/ 0 h 1834"/>
              <a:gd name="T6" fmla="*/ 1157 w 2703"/>
              <a:gd name="T7" fmla="*/ 0 h 1834"/>
              <a:gd name="T8" fmla="*/ 1301 w 2703"/>
              <a:gd name="T9" fmla="*/ 87 h 1834"/>
              <a:gd name="T10" fmla="*/ 1456 w 2703"/>
              <a:gd name="T11" fmla="*/ 0 h 1834"/>
              <a:gd name="T12" fmla="*/ 2702 w 2703"/>
              <a:gd name="T13" fmla="*/ 0 h 1834"/>
              <a:gd name="T14" fmla="*/ 2702 w 2703"/>
              <a:gd name="T15" fmla="*/ 1833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03" h="1834">
                <a:moveTo>
                  <a:pt x="2702" y="1833"/>
                </a:moveTo>
                <a:lnTo>
                  <a:pt x="0" y="1833"/>
                </a:lnTo>
                <a:lnTo>
                  <a:pt x="0" y="0"/>
                </a:lnTo>
                <a:lnTo>
                  <a:pt x="1157" y="0"/>
                </a:lnTo>
                <a:lnTo>
                  <a:pt x="1301" y="87"/>
                </a:lnTo>
                <a:lnTo>
                  <a:pt x="1456" y="0"/>
                </a:lnTo>
                <a:lnTo>
                  <a:pt x="2702" y="0"/>
                </a:lnTo>
                <a:lnTo>
                  <a:pt x="2702" y="1833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665">
            <a:extLst>
              <a:ext uri="{FF2B5EF4-FFF2-40B4-BE49-F238E27FC236}">
                <a16:creationId xmlns:a16="http://schemas.microsoft.com/office/drawing/2014/main" id="{92FFFBA1-543E-9440-90CC-56A62152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858" y="4893671"/>
            <a:ext cx="3139899" cy="4458009"/>
          </a:xfrm>
          <a:custGeom>
            <a:avLst/>
            <a:gdLst>
              <a:gd name="T0" fmla="*/ 1289 w 1290"/>
              <a:gd name="T1" fmla="*/ 78 h 1834"/>
              <a:gd name="T2" fmla="*/ 1157 w 1290"/>
              <a:gd name="T3" fmla="*/ 0 h 1834"/>
              <a:gd name="T4" fmla="*/ 0 w 1290"/>
              <a:gd name="T5" fmla="*/ 0 h 1834"/>
              <a:gd name="T6" fmla="*/ 0 w 1290"/>
              <a:gd name="T7" fmla="*/ 1833 h 1834"/>
              <a:gd name="T8" fmla="*/ 1289 w 1290"/>
              <a:gd name="T9" fmla="*/ 1833 h 1834"/>
              <a:gd name="T10" fmla="*/ 1289 w 1290"/>
              <a:gd name="T11" fmla="*/ 78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0" h="1834">
                <a:moveTo>
                  <a:pt x="1289" y="78"/>
                </a:moveTo>
                <a:lnTo>
                  <a:pt x="1157" y="0"/>
                </a:lnTo>
                <a:lnTo>
                  <a:pt x="0" y="0"/>
                </a:lnTo>
                <a:lnTo>
                  <a:pt x="0" y="1833"/>
                </a:lnTo>
                <a:lnTo>
                  <a:pt x="1289" y="1833"/>
                </a:lnTo>
                <a:lnTo>
                  <a:pt x="1289" y="78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666">
            <a:extLst>
              <a:ext uri="{FF2B5EF4-FFF2-40B4-BE49-F238E27FC236}">
                <a16:creationId xmlns:a16="http://schemas.microsoft.com/office/drawing/2014/main" id="{D877763C-1BD0-BE49-AA25-2CA454CF9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799" y="5622384"/>
            <a:ext cx="2207572" cy="53578"/>
          </a:xfrm>
          <a:custGeom>
            <a:avLst/>
            <a:gdLst>
              <a:gd name="T0" fmla="*/ 0 w 909"/>
              <a:gd name="T1" fmla="*/ 0 h 20"/>
              <a:gd name="T2" fmla="*/ 908 w 909"/>
              <a:gd name="T3" fmla="*/ 0 h 20"/>
              <a:gd name="T4" fmla="*/ 908 w 909"/>
              <a:gd name="T5" fmla="*/ 19 h 20"/>
              <a:gd name="T6" fmla="*/ 0 w 909"/>
              <a:gd name="T7" fmla="*/ 19 h 20"/>
              <a:gd name="T8" fmla="*/ 0 w 909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20">
                <a:moveTo>
                  <a:pt x="0" y="0"/>
                </a:moveTo>
                <a:lnTo>
                  <a:pt x="908" y="0"/>
                </a:lnTo>
                <a:lnTo>
                  <a:pt x="908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A2C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667">
            <a:extLst>
              <a:ext uri="{FF2B5EF4-FFF2-40B4-BE49-F238E27FC236}">
                <a16:creationId xmlns:a16="http://schemas.microsoft.com/office/drawing/2014/main" id="{AAAB745B-C551-4D48-9AD1-5B8BC92E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799" y="5879577"/>
            <a:ext cx="2207572" cy="42865"/>
          </a:xfrm>
          <a:custGeom>
            <a:avLst/>
            <a:gdLst>
              <a:gd name="T0" fmla="*/ 0 w 909"/>
              <a:gd name="T1" fmla="*/ 0 h 18"/>
              <a:gd name="T2" fmla="*/ 908 w 909"/>
              <a:gd name="T3" fmla="*/ 0 h 18"/>
              <a:gd name="T4" fmla="*/ 908 w 909"/>
              <a:gd name="T5" fmla="*/ 17 h 18"/>
              <a:gd name="T6" fmla="*/ 0 w 909"/>
              <a:gd name="T7" fmla="*/ 17 h 18"/>
              <a:gd name="T8" fmla="*/ 0 w 90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8">
                <a:moveTo>
                  <a:pt x="0" y="0"/>
                </a:moveTo>
                <a:lnTo>
                  <a:pt x="908" y="0"/>
                </a:lnTo>
                <a:lnTo>
                  <a:pt x="908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solidFill>
            <a:srgbClr val="A2C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668">
            <a:extLst>
              <a:ext uri="{FF2B5EF4-FFF2-40B4-BE49-F238E27FC236}">
                <a16:creationId xmlns:a16="http://schemas.microsoft.com/office/drawing/2014/main" id="{C34D10BC-4018-FE46-B7C3-FC44DED2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799" y="6436828"/>
            <a:ext cx="2207572" cy="42865"/>
          </a:xfrm>
          <a:custGeom>
            <a:avLst/>
            <a:gdLst>
              <a:gd name="T0" fmla="*/ 0 w 909"/>
              <a:gd name="T1" fmla="*/ 0 h 18"/>
              <a:gd name="T2" fmla="*/ 908 w 909"/>
              <a:gd name="T3" fmla="*/ 0 h 18"/>
              <a:gd name="T4" fmla="*/ 908 w 909"/>
              <a:gd name="T5" fmla="*/ 17 h 18"/>
              <a:gd name="T6" fmla="*/ 0 w 909"/>
              <a:gd name="T7" fmla="*/ 17 h 18"/>
              <a:gd name="T8" fmla="*/ 0 w 90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8">
                <a:moveTo>
                  <a:pt x="0" y="0"/>
                </a:moveTo>
                <a:lnTo>
                  <a:pt x="908" y="0"/>
                </a:lnTo>
                <a:lnTo>
                  <a:pt x="908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solidFill>
            <a:srgbClr val="A2C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669">
            <a:extLst>
              <a:ext uri="{FF2B5EF4-FFF2-40B4-BE49-F238E27FC236}">
                <a16:creationId xmlns:a16="http://schemas.microsoft.com/office/drawing/2014/main" id="{64CE7E14-30A8-CF46-B6A0-9AE37EED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586" y="6458261"/>
            <a:ext cx="2207572" cy="42865"/>
          </a:xfrm>
          <a:custGeom>
            <a:avLst/>
            <a:gdLst>
              <a:gd name="T0" fmla="*/ 0 w 909"/>
              <a:gd name="T1" fmla="*/ 0 h 18"/>
              <a:gd name="T2" fmla="*/ 908 w 909"/>
              <a:gd name="T3" fmla="*/ 0 h 18"/>
              <a:gd name="T4" fmla="*/ 908 w 909"/>
              <a:gd name="T5" fmla="*/ 17 h 18"/>
              <a:gd name="T6" fmla="*/ 0 w 909"/>
              <a:gd name="T7" fmla="*/ 17 h 18"/>
              <a:gd name="T8" fmla="*/ 0 w 90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8">
                <a:moveTo>
                  <a:pt x="0" y="0"/>
                </a:moveTo>
                <a:lnTo>
                  <a:pt x="908" y="0"/>
                </a:lnTo>
                <a:lnTo>
                  <a:pt x="908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solidFill>
            <a:srgbClr val="B7D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670">
            <a:extLst>
              <a:ext uri="{FF2B5EF4-FFF2-40B4-BE49-F238E27FC236}">
                <a16:creationId xmlns:a16="http://schemas.microsoft.com/office/drawing/2014/main" id="{606FD7AE-561D-9548-8BEF-6C9B4231D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586" y="5622384"/>
            <a:ext cx="2207572" cy="53578"/>
          </a:xfrm>
          <a:custGeom>
            <a:avLst/>
            <a:gdLst>
              <a:gd name="T0" fmla="*/ 0 w 909"/>
              <a:gd name="T1" fmla="*/ 0 h 20"/>
              <a:gd name="T2" fmla="*/ 908 w 909"/>
              <a:gd name="T3" fmla="*/ 0 h 20"/>
              <a:gd name="T4" fmla="*/ 908 w 909"/>
              <a:gd name="T5" fmla="*/ 19 h 20"/>
              <a:gd name="T6" fmla="*/ 0 w 909"/>
              <a:gd name="T7" fmla="*/ 19 h 20"/>
              <a:gd name="T8" fmla="*/ 0 w 909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20">
                <a:moveTo>
                  <a:pt x="0" y="0"/>
                </a:moveTo>
                <a:lnTo>
                  <a:pt x="908" y="0"/>
                </a:lnTo>
                <a:lnTo>
                  <a:pt x="908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B7D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671">
            <a:extLst>
              <a:ext uri="{FF2B5EF4-FFF2-40B4-BE49-F238E27FC236}">
                <a16:creationId xmlns:a16="http://schemas.microsoft.com/office/drawing/2014/main" id="{DC462E2C-1A04-8748-9917-1A912898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586" y="7283418"/>
            <a:ext cx="2207572" cy="42865"/>
          </a:xfrm>
          <a:custGeom>
            <a:avLst/>
            <a:gdLst>
              <a:gd name="T0" fmla="*/ 0 w 909"/>
              <a:gd name="T1" fmla="*/ 0 h 18"/>
              <a:gd name="T2" fmla="*/ 908 w 909"/>
              <a:gd name="T3" fmla="*/ 0 h 18"/>
              <a:gd name="T4" fmla="*/ 908 w 909"/>
              <a:gd name="T5" fmla="*/ 17 h 18"/>
              <a:gd name="T6" fmla="*/ 0 w 909"/>
              <a:gd name="T7" fmla="*/ 17 h 18"/>
              <a:gd name="T8" fmla="*/ 0 w 909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8">
                <a:moveTo>
                  <a:pt x="0" y="0"/>
                </a:moveTo>
                <a:lnTo>
                  <a:pt x="908" y="0"/>
                </a:lnTo>
                <a:lnTo>
                  <a:pt x="908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solidFill>
            <a:srgbClr val="B7DF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672">
            <a:extLst>
              <a:ext uri="{FF2B5EF4-FFF2-40B4-BE49-F238E27FC236}">
                <a16:creationId xmlns:a16="http://schemas.microsoft.com/office/drawing/2014/main" id="{08525F32-ED86-7D41-B725-0CB9A5F9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353" y="5986740"/>
            <a:ext cx="1232386" cy="1232379"/>
          </a:xfrm>
          <a:custGeom>
            <a:avLst/>
            <a:gdLst>
              <a:gd name="T0" fmla="*/ 508 w 509"/>
              <a:gd name="T1" fmla="*/ 254 h 509"/>
              <a:gd name="T2" fmla="*/ 508 w 509"/>
              <a:gd name="T3" fmla="*/ 254 h 509"/>
              <a:gd name="T4" fmla="*/ 254 w 509"/>
              <a:gd name="T5" fmla="*/ 508 h 509"/>
              <a:gd name="T6" fmla="*/ 254 w 509"/>
              <a:gd name="T7" fmla="*/ 508 h 509"/>
              <a:gd name="T8" fmla="*/ 0 w 509"/>
              <a:gd name="T9" fmla="*/ 254 h 509"/>
              <a:gd name="T10" fmla="*/ 0 w 509"/>
              <a:gd name="T11" fmla="*/ 254 h 509"/>
              <a:gd name="T12" fmla="*/ 254 w 509"/>
              <a:gd name="T13" fmla="*/ 0 h 509"/>
              <a:gd name="T14" fmla="*/ 254 w 509"/>
              <a:gd name="T15" fmla="*/ 0 h 509"/>
              <a:gd name="T16" fmla="*/ 508 w 509"/>
              <a:gd name="T17" fmla="*/ 25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" h="509">
                <a:moveTo>
                  <a:pt x="508" y="254"/>
                </a:moveTo>
                <a:lnTo>
                  <a:pt x="508" y="254"/>
                </a:lnTo>
                <a:cubicBezTo>
                  <a:pt x="508" y="393"/>
                  <a:pt x="394" y="508"/>
                  <a:pt x="254" y="508"/>
                </a:cubicBezTo>
                <a:lnTo>
                  <a:pt x="254" y="508"/>
                </a:lnTo>
                <a:cubicBezTo>
                  <a:pt x="115" y="508"/>
                  <a:pt x="0" y="393"/>
                  <a:pt x="0" y="254"/>
                </a:cubicBezTo>
                <a:lnTo>
                  <a:pt x="0" y="254"/>
                </a:lnTo>
                <a:cubicBezTo>
                  <a:pt x="0" y="112"/>
                  <a:pt x="115" y="0"/>
                  <a:pt x="254" y="0"/>
                </a:cubicBezTo>
                <a:lnTo>
                  <a:pt x="254" y="0"/>
                </a:lnTo>
                <a:cubicBezTo>
                  <a:pt x="394" y="0"/>
                  <a:pt x="508" y="112"/>
                  <a:pt x="508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673">
            <a:extLst>
              <a:ext uri="{FF2B5EF4-FFF2-40B4-BE49-F238E27FC236}">
                <a16:creationId xmlns:a16="http://schemas.microsoft.com/office/drawing/2014/main" id="{66807162-FE0E-7849-B1A9-37AF3259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160" y="6351097"/>
            <a:ext cx="439368" cy="514386"/>
          </a:xfrm>
          <a:custGeom>
            <a:avLst/>
            <a:gdLst>
              <a:gd name="T0" fmla="*/ 0 w 183"/>
              <a:gd name="T1" fmla="*/ 0 h 211"/>
              <a:gd name="T2" fmla="*/ 182 w 183"/>
              <a:gd name="T3" fmla="*/ 106 h 211"/>
              <a:gd name="T4" fmla="*/ 0 w 183"/>
              <a:gd name="T5" fmla="*/ 210 h 211"/>
              <a:gd name="T6" fmla="*/ 0 w 183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" h="211">
                <a:moveTo>
                  <a:pt x="0" y="0"/>
                </a:moveTo>
                <a:lnTo>
                  <a:pt x="182" y="106"/>
                </a:lnTo>
                <a:lnTo>
                  <a:pt x="0" y="21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06" name="Freeform 686">
            <a:extLst>
              <a:ext uri="{FF2B5EF4-FFF2-40B4-BE49-F238E27FC236}">
                <a16:creationId xmlns:a16="http://schemas.microsoft.com/office/drawing/2014/main" id="{885A6A01-58EB-D24E-83D0-5FC4EFBE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624" y="9866066"/>
            <a:ext cx="1157368" cy="1789630"/>
          </a:xfrm>
          <a:custGeom>
            <a:avLst/>
            <a:gdLst>
              <a:gd name="T0" fmla="*/ 133 w 477"/>
              <a:gd name="T1" fmla="*/ 0 h 737"/>
              <a:gd name="T2" fmla="*/ 476 w 477"/>
              <a:gd name="T3" fmla="*/ 0 h 737"/>
              <a:gd name="T4" fmla="*/ 468 w 477"/>
              <a:gd name="T5" fmla="*/ 736 h 737"/>
              <a:gd name="T6" fmla="*/ 402 w 477"/>
              <a:gd name="T7" fmla="*/ 736 h 737"/>
              <a:gd name="T8" fmla="*/ 402 w 477"/>
              <a:gd name="T9" fmla="*/ 736 h 737"/>
              <a:gd name="T10" fmla="*/ 332 w 477"/>
              <a:gd name="T11" fmla="*/ 160 h 737"/>
              <a:gd name="T12" fmla="*/ 288 w 477"/>
              <a:gd name="T13" fmla="*/ 160 h 737"/>
              <a:gd name="T14" fmla="*/ 241 w 477"/>
              <a:gd name="T15" fmla="*/ 429 h 737"/>
              <a:gd name="T16" fmla="*/ 51 w 477"/>
              <a:gd name="T17" fmla="*/ 635 h 737"/>
              <a:gd name="T18" fmla="*/ 0 w 477"/>
              <a:gd name="T19" fmla="*/ 590 h 737"/>
              <a:gd name="T20" fmla="*/ 146 w 477"/>
              <a:gd name="T21" fmla="*/ 368 h 737"/>
              <a:gd name="T22" fmla="*/ 146 w 477"/>
              <a:gd name="T23" fmla="*/ 368 h 737"/>
              <a:gd name="T24" fmla="*/ 133 w 477"/>
              <a:gd name="T25" fmla="*/ 46 h 737"/>
              <a:gd name="T26" fmla="*/ 133 w 477"/>
              <a:gd name="T27" fmla="*/ 46 h 737"/>
              <a:gd name="T28" fmla="*/ 133 w 477"/>
              <a:gd name="T29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7" h="737">
                <a:moveTo>
                  <a:pt x="133" y="0"/>
                </a:moveTo>
                <a:lnTo>
                  <a:pt x="476" y="0"/>
                </a:lnTo>
                <a:lnTo>
                  <a:pt x="468" y="736"/>
                </a:lnTo>
                <a:lnTo>
                  <a:pt x="402" y="736"/>
                </a:lnTo>
                <a:lnTo>
                  <a:pt x="402" y="736"/>
                </a:lnTo>
                <a:cubicBezTo>
                  <a:pt x="402" y="736"/>
                  <a:pt x="351" y="366"/>
                  <a:pt x="332" y="160"/>
                </a:cubicBezTo>
                <a:lnTo>
                  <a:pt x="288" y="160"/>
                </a:lnTo>
                <a:lnTo>
                  <a:pt x="241" y="429"/>
                </a:lnTo>
                <a:lnTo>
                  <a:pt x="51" y="635"/>
                </a:lnTo>
                <a:lnTo>
                  <a:pt x="0" y="590"/>
                </a:lnTo>
                <a:lnTo>
                  <a:pt x="146" y="368"/>
                </a:lnTo>
                <a:lnTo>
                  <a:pt x="146" y="368"/>
                </a:lnTo>
                <a:cubicBezTo>
                  <a:pt x="146" y="368"/>
                  <a:pt x="131" y="95"/>
                  <a:pt x="133" y="46"/>
                </a:cubicBezTo>
                <a:lnTo>
                  <a:pt x="133" y="46"/>
                </a:lnTo>
                <a:cubicBezTo>
                  <a:pt x="131" y="38"/>
                  <a:pt x="133" y="0"/>
                  <a:pt x="133" y="0"/>
                </a:cubicBezTo>
              </a:path>
            </a:pathLst>
          </a:custGeom>
          <a:solidFill>
            <a:srgbClr val="A2CC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10" name="Freeform 687">
            <a:extLst>
              <a:ext uri="{FF2B5EF4-FFF2-40B4-BE49-F238E27FC236}">
                <a16:creationId xmlns:a16="http://schemas.microsoft.com/office/drawing/2014/main" id="{72DF0C8F-4168-FD41-A70B-1F108DAD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31" y="8580101"/>
            <a:ext cx="1071637" cy="1285964"/>
          </a:xfrm>
          <a:custGeom>
            <a:avLst/>
            <a:gdLst>
              <a:gd name="T0" fmla="*/ 48 w 441"/>
              <a:gd name="T1" fmla="*/ 528 h 529"/>
              <a:gd name="T2" fmla="*/ 391 w 441"/>
              <a:gd name="T3" fmla="*/ 528 h 529"/>
              <a:gd name="T4" fmla="*/ 436 w 441"/>
              <a:gd name="T5" fmla="*/ 70 h 529"/>
              <a:gd name="T6" fmla="*/ 436 w 441"/>
              <a:gd name="T7" fmla="*/ 70 h 529"/>
              <a:gd name="T8" fmla="*/ 357 w 441"/>
              <a:gd name="T9" fmla="*/ 0 h 529"/>
              <a:gd name="T10" fmla="*/ 82 w 441"/>
              <a:gd name="T11" fmla="*/ 0 h 529"/>
              <a:gd name="T12" fmla="*/ 82 w 441"/>
              <a:gd name="T13" fmla="*/ 0 h 529"/>
              <a:gd name="T14" fmla="*/ 4 w 441"/>
              <a:gd name="T15" fmla="*/ 70 h 529"/>
              <a:gd name="T16" fmla="*/ 48 w 441"/>
              <a:gd name="T17" fmla="*/ 528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" h="529">
                <a:moveTo>
                  <a:pt x="48" y="528"/>
                </a:moveTo>
                <a:lnTo>
                  <a:pt x="391" y="528"/>
                </a:lnTo>
                <a:lnTo>
                  <a:pt x="436" y="70"/>
                </a:lnTo>
                <a:lnTo>
                  <a:pt x="436" y="70"/>
                </a:lnTo>
                <a:cubicBezTo>
                  <a:pt x="440" y="32"/>
                  <a:pt x="402" y="0"/>
                  <a:pt x="357" y="0"/>
                </a:cubicBezTo>
                <a:lnTo>
                  <a:pt x="82" y="0"/>
                </a:lnTo>
                <a:lnTo>
                  <a:pt x="82" y="0"/>
                </a:lnTo>
                <a:cubicBezTo>
                  <a:pt x="36" y="0"/>
                  <a:pt x="0" y="32"/>
                  <a:pt x="4" y="70"/>
                </a:cubicBezTo>
                <a:lnTo>
                  <a:pt x="48" y="5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1" name="Freeform 688">
            <a:extLst>
              <a:ext uri="{FF2B5EF4-FFF2-40B4-BE49-F238E27FC236}">
                <a16:creationId xmlns:a16="http://schemas.microsoft.com/office/drawing/2014/main" id="{A90D68D2-CA51-3B43-9101-498E26A2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740" y="8376487"/>
            <a:ext cx="289339" cy="332211"/>
          </a:xfrm>
          <a:custGeom>
            <a:avLst/>
            <a:gdLst>
              <a:gd name="T0" fmla="*/ 61 w 117"/>
              <a:gd name="T1" fmla="*/ 135 h 136"/>
              <a:gd name="T2" fmla="*/ 61 w 117"/>
              <a:gd name="T3" fmla="*/ 135 h 136"/>
              <a:gd name="T4" fmla="*/ 0 w 117"/>
              <a:gd name="T5" fmla="*/ 82 h 136"/>
              <a:gd name="T6" fmla="*/ 0 w 117"/>
              <a:gd name="T7" fmla="*/ 15 h 136"/>
              <a:gd name="T8" fmla="*/ 0 w 117"/>
              <a:gd name="T9" fmla="*/ 15 h 136"/>
              <a:gd name="T10" fmla="*/ 36 w 117"/>
              <a:gd name="T11" fmla="*/ 2 h 136"/>
              <a:gd name="T12" fmla="*/ 80 w 117"/>
              <a:gd name="T13" fmla="*/ 2 h 136"/>
              <a:gd name="T14" fmla="*/ 80 w 117"/>
              <a:gd name="T15" fmla="*/ 2 h 136"/>
              <a:gd name="T16" fmla="*/ 116 w 117"/>
              <a:gd name="T17" fmla="*/ 29 h 136"/>
              <a:gd name="T18" fmla="*/ 116 w 117"/>
              <a:gd name="T19" fmla="*/ 82 h 136"/>
              <a:gd name="T20" fmla="*/ 116 w 117"/>
              <a:gd name="T21" fmla="*/ 82 h 136"/>
              <a:gd name="T22" fmla="*/ 61 w 117"/>
              <a:gd name="T23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36">
                <a:moveTo>
                  <a:pt x="61" y="135"/>
                </a:moveTo>
                <a:lnTo>
                  <a:pt x="61" y="135"/>
                </a:lnTo>
                <a:cubicBezTo>
                  <a:pt x="0" y="135"/>
                  <a:pt x="0" y="93"/>
                  <a:pt x="0" y="82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0"/>
                  <a:pt x="23" y="2"/>
                  <a:pt x="36" y="2"/>
                </a:cubicBezTo>
                <a:lnTo>
                  <a:pt x="80" y="2"/>
                </a:lnTo>
                <a:lnTo>
                  <a:pt x="80" y="2"/>
                </a:lnTo>
                <a:cubicBezTo>
                  <a:pt x="93" y="2"/>
                  <a:pt x="116" y="15"/>
                  <a:pt x="116" y="29"/>
                </a:cubicBezTo>
                <a:lnTo>
                  <a:pt x="116" y="82"/>
                </a:lnTo>
                <a:lnTo>
                  <a:pt x="116" y="82"/>
                </a:lnTo>
                <a:cubicBezTo>
                  <a:pt x="116" y="93"/>
                  <a:pt x="110" y="135"/>
                  <a:pt x="61" y="135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2" name="Freeform 689">
            <a:extLst>
              <a:ext uri="{FF2B5EF4-FFF2-40B4-BE49-F238E27FC236}">
                <a16:creationId xmlns:a16="http://schemas.microsoft.com/office/drawing/2014/main" id="{40B05390-D695-3D4D-8EFC-159CB901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846" y="8622967"/>
            <a:ext cx="739433" cy="1135935"/>
          </a:xfrm>
          <a:custGeom>
            <a:avLst/>
            <a:gdLst>
              <a:gd name="T0" fmla="*/ 248 w 306"/>
              <a:gd name="T1" fmla="*/ 0 h 469"/>
              <a:gd name="T2" fmla="*/ 248 w 306"/>
              <a:gd name="T3" fmla="*/ 0 h 469"/>
              <a:gd name="T4" fmla="*/ 32 w 306"/>
              <a:gd name="T5" fmla="*/ 225 h 469"/>
              <a:gd name="T6" fmla="*/ 32 w 306"/>
              <a:gd name="T7" fmla="*/ 225 h 469"/>
              <a:gd name="T8" fmla="*/ 49 w 306"/>
              <a:gd name="T9" fmla="*/ 297 h 469"/>
              <a:gd name="T10" fmla="*/ 49 w 306"/>
              <a:gd name="T11" fmla="*/ 297 h 469"/>
              <a:gd name="T12" fmla="*/ 258 w 306"/>
              <a:gd name="T13" fmla="*/ 468 h 469"/>
              <a:gd name="T14" fmla="*/ 248 w 306"/>
              <a:gd name="T15" fmla="*/ 375 h 469"/>
              <a:gd name="T16" fmla="*/ 152 w 306"/>
              <a:gd name="T17" fmla="*/ 263 h 469"/>
              <a:gd name="T18" fmla="*/ 152 w 306"/>
              <a:gd name="T19" fmla="*/ 263 h 469"/>
              <a:gd name="T20" fmla="*/ 292 w 306"/>
              <a:gd name="T21" fmla="*/ 151 h 469"/>
              <a:gd name="T22" fmla="*/ 292 w 306"/>
              <a:gd name="T23" fmla="*/ 151 h 469"/>
              <a:gd name="T24" fmla="*/ 294 w 306"/>
              <a:gd name="T25" fmla="*/ 41 h 469"/>
              <a:gd name="T26" fmla="*/ 248 w 306"/>
              <a:gd name="T27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6" h="469">
                <a:moveTo>
                  <a:pt x="248" y="0"/>
                </a:moveTo>
                <a:lnTo>
                  <a:pt x="248" y="0"/>
                </a:lnTo>
                <a:cubicBezTo>
                  <a:pt x="248" y="0"/>
                  <a:pt x="87" y="170"/>
                  <a:pt x="32" y="225"/>
                </a:cubicBezTo>
                <a:lnTo>
                  <a:pt x="32" y="225"/>
                </a:lnTo>
                <a:cubicBezTo>
                  <a:pt x="0" y="254"/>
                  <a:pt x="32" y="275"/>
                  <a:pt x="49" y="297"/>
                </a:cubicBezTo>
                <a:lnTo>
                  <a:pt x="49" y="297"/>
                </a:lnTo>
                <a:cubicBezTo>
                  <a:pt x="97" y="358"/>
                  <a:pt x="258" y="468"/>
                  <a:pt x="258" y="468"/>
                </a:cubicBezTo>
                <a:lnTo>
                  <a:pt x="248" y="375"/>
                </a:lnTo>
                <a:lnTo>
                  <a:pt x="152" y="263"/>
                </a:lnTo>
                <a:lnTo>
                  <a:pt x="152" y="263"/>
                </a:lnTo>
                <a:cubicBezTo>
                  <a:pt x="152" y="263"/>
                  <a:pt x="288" y="159"/>
                  <a:pt x="292" y="151"/>
                </a:cubicBezTo>
                <a:lnTo>
                  <a:pt x="292" y="151"/>
                </a:lnTo>
                <a:cubicBezTo>
                  <a:pt x="305" y="132"/>
                  <a:pt x="294" y="41"/>
                  <a:pt x="294" y="41"/>
                </a:cubicBezTo>
                <a:lnTo>
                  <a:pt x="24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3" name="Freeform 690">
            <a:extLst>
              <a:ext uri="{FF2B5EF4-FFF2-40B4-BE49-F238E27FC236}">
                <a16:creationId xmlns:a16="http://schemas.microsoft.com/office/drawing/2014/main" id="{DFEA21C5-83FC-3E4F-9EDA-B6DA58F4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41" y="8622967"/>
            <a:ext cx="739433" cy="1146648"/>
          </a:xfrm>
          <a:custGeom>
            <a:avLst/>
            <a:gdLst>
              <a:gd name="T0" fmla="*/ 57 w 304"/>
              <a:gd name="T1" fmla="*/ 0 h 473"/>
              <a:gd name="T2" fmla="*/ 57 w 304"/>
              <a:gd name="T3" fmla="*/ 0 h 473"/>
              <a:gd name="T4" fmla="*/ 273 w 304"/>
              <a:gd name="T5" fmla="*/ 225 h 473"/>
              <a:gd name="T6" fmla="*/ 273 w 304"/>
              <a:gd name="T7" fmla="*/ 225 h 473"/>
              <a:gd name="T8" fmla="*/ 254 w 304"/>
              <a:gd name="T9" fmla="*/ 297 h 473"/>
              <a:gd name="T10" fmla="*/ 254 w 304"/>
              <a:gd name="T11" fmla="*/ 297 h 473"/>
              <a:gd name="T12" fmla="*/ 21 w 304"/>
              <a:gd name="T13" fmla="*/ 472 h 473"/>
              <a:gd name="T14" fmla="*/ 25 w 304"/>
              <a:gd name="T15" fmla="*/ 375 h 473"/>
              <a:gd name="T16" fmla="*/ 150 w 304"/>
              <a:gd name="T17" fmla="*/ 263 h 473"/>
              <a:gd name="T18" fmla="*/ 150 w 304"/>
              <a:gd name="T19" fmla="*/ 263 h 473"/>
              <a:gd name="T20" fmla="*/ 13 w 304"/>
              <a:gd name="T21" fmla="*/ 153 h 473"/>
              <a:gd name="T22" fmla="*/ 13 w 304"/>
              <a:gd name="T23" fmla="*/ 153 h 473"/>
              <a:gd name="T24" fmla="*/ 11 w 304"/>
              <a:gd name="T25" fmla="*/ 41 h 473"/>
              <a:gd name="T26" fmla="*/ 57 w 304"/>
              <a:gd name="T27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4" h="473">
                <a:moveTo>
                  <a:pt x="57" y="0"/>
                </a:moveTo>
                <a:lnTo>
                  <a:pt x="57" y="0"/>
                </a:lnTo>
                <a:cubicBezTo>
                  <a:pt x="57" y="0"/>
                  <a:pt x="216" y="170"/>
                  <a:pt x="273" y="225"/>
                </a:cubicBezTo>
                <a:lnTo>
                  <a:pt x="273" y="225"/>
                </a:lnTo>
                <a:cubicBezTo>
                  <a:pt x="303" y="254"/>
                  <a:pt x="273" y="275"/>
                  <a:pt x="254" y="297"/>
                </a:cubicBezTo>
                <a:lnTo>
                  <a:pt x="254" y="297"/>
                </a:lnTo>
                <a:cubicBezTo>
                  <a:pt x="205" y="358"/>
                  <a:pt x="21" y="472"/>
                  <a:pt x="21" y="472"/>
                </a:cubicBezTo>
                <a:lnTo>
                  <a:pt x="25" y="375"/>
                </a:lnTo>
                <a:lnTo>
                  <a:pt x="150" y="263"/>
                </a:lnTo>
                <a:lnTo>
                  <a:pt x="150" y="263"/>
                </a:lnTo>
                <a:cubicBezTo>
                  <a:pt x="150" y="263"/>
                  <a:pt x="17" y="159"/>
                  <a:pt x="13" y="153"/>
                </a:cubicBezTo>
                <a:lnTo>
                  <a:pt x="13" y="153"/>
                </a:lnTo>
                <a:cubicBezTo>
                  <a:pt x="0" y="132"/>
                  <a:pt x="11" y="41"/>
                  <a:pt x="11" y="41"/>
                </a:cubicBezTo>
                <a:lnTo>
                  <a:pt x="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4" name="Freeform 691">
            <a:extLst>
              <a:ext uri="{FF2B5EF4-FFF2-40B4-BE49-F238E27FC236}">
                <a16:creationId xmlns:a16="http://schemas.microsoft.com/office/drawing/2014/main" id="{210B358E-C435-5D40-908E-79928317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810" y="11644983"/>
            <a:ext cx="364356" cy="128596"/>
          </a:xfrm>
          <a:custGeom>
            <a:avLst/>
            <a:gdLst>
              <a:gd name="T0" fmla="*/ 68 w 149"/>
              <a:gd name="T1" fmla="*/ 0 h 54"/>
              <a:gd name="T2" fmla="*/ 0 w 149"/>
              <a:gd name="T3" fmla="*/ 0 h 54"/>
              <a:gd name="T4" fmla="*/ 0 w 149"/>
              <a:gd name="T5" fmla="*/ 53 h 54"/>
              <a:gd name="T6" fmla="*/ 136 w 149"/>
              <a:gd name="T7" fmla="*/ 53 h 54"/>
              <a:gd name="T8" fmla="*/ 136 w 149"/>
              <a:gd name="T9" fmla="*/ 53 h 54"/>
              <a:gd name="T10" fmla="*/ 140 w 149"/>
              <a:gd name="T11" fmla="*/ 28 h 54"/>
              <a:gd name="T12" fmla="*/ 68 w 149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54">
                <a:moveTo>
                  <a:pt x="68" y="0"/>
                </a:moveTo>
                <a:lnTo>
                  <a:pt x="0" y="0"/>
                </a:lnTo>
                <a:lnTo>
                  <a:pt x="0" y="53"/>
                </a:lnTo>
                <a:lnTo>
                  <a:pt x="136" y="53"/>
                </a:lnTo>
                <a:lnTo>
                  <a:pt x="136" y="53"/>
                </a:lnTo>
                <a:cubicBezTo>
                  <a:pt x="144" y="53"/>
                  <a:pt x="148" y="32"/>
                  <a:pt x="140" y="28"/>
                </a:cubicBezTo>
                <a:lnTo>
                  <a:pt x="6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5" name="Freeform 692">
            <a:extLst>
              <a:ext uri="{FF2B5EF4-FFF2-40B4-BE49-F238E27FC236}">
                <a16:creationId xmlns:a16="http://schemas.microsoft.com/office/drawing/2014/main" id="{C93976B9-0A00-2F46-BCDF-126EB748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893" y="11302059"/>
            <a:ext cx="310771" cy="332204"/>
          </a:xfrm>
          <a:custGeom>
            <a:avLst/>
            <a:gdLst>
              <a:gd name="T0" fmla="*/ 85 w 126"/>
              <a:gd name="T1" fmla="*/ 45 h 137"/>
              <a:gd name="T2" fmla="*/ 34 w 126"/>
              <a:gd name="T3" fmla="*/ 0 h 137"/>
              <a:gd name="T4" fmla="*/ 0 w 126"/>
              <a:gd name="T5" fmla="*/ 40 h 137"/>
              <a:gd name="T6" fmla="*/ 102 w 126"/>
              <a:gd name="T7" fmla="*/ 129 h 137"/>
              <a:gd name="T8" fmla="*/ 102 w 126"/>
              <a:gd name="T9" fmla="*/ 129 h 137"/>
              <a:gd name="T10" fmla="*/ 121 w 126"/>
              <a:gd name="T11" fmla="*/ 114 h 137"/>
              <a:gd name="T12" fmla="*/ 85 w 126"/>
              <a:gd name="T1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" h="137">
                <a:moveTo>
                  <a:pt x="85" y="45"/>
                </a:moveTo>
                <a:lnTo>
                  <a:pt x="34" y="0"/>
                </a:lnTo>
                <a:lnTo>
                  <a:pt x="0" y="40"/>
                </a:lnTo>
                <a:lnTo>
                  <a:pt x="102" y="129"/>
                </a:lnTo>
                <a:lnTo>
                  <a:pt x="102" y="129"/>
                </a:lnTo>
                <a:cubicBezTo>
                  <a:pt x="108" y="136"/>
                  <a:pt x="125" y="123"/>
                  <a:pt x="121" y="114"/>
                </a:cubicBezTo>
                <a:lnTo>
                  <a:pt x="85" y="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6" name="Freeform 693">
            <a:extLst>
              <a:ext uri="{FF2B5EF4-FFF2-40B4-BE49-F238E27FC236}">
                <a16:creationId xmlns:a16="http://schemas.microsoft.com/office/drawing/2014/main" id="{321C30E6-6B8A-3941-B9B2-DB55BC44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576" y="7915687"/>
            <a:ext cx="589397" cy="600117"/>
          </a:xfrm>
          <a:custGeom>
            <a:avLst/>
            <a:gdLst>
              <a:gd name="T0" fmla="*/ 62 w 243"/>
              <a:gd name="T1" fmla="*/ 41 h 245"/>
              <a:gd name="T2" fmla="*/ 62 w 243"/>
              <a:gd name="T3" fmla="*/ 41 h 245"/>
              <a:gd name="T4" fmla="*/ 187 w 243"/>
              <a:gd name="T5" fmla="*/ 32 h 245"/>
              <a:gd name="T6" fmla="*/ 187 w 243"/>
              <a:gd name="T7" fmla="*/ 32 h 245"/>
              <a:gd name="T8" fmla="*/ 189 w 243"/>
              <a:gd name="T9" fmla="*/ 229 h 245"/>
              <a:gd name="T10" fmla="*/ 189 w 243"/>
              <a:gd name="T11" fmla="*/ 229 h 245"/>
              <a:gd name="T12" fmla="*/ 34 w 243"/>
              <a:gd name="T13" fmla="*/ 155 h 245"/>
              <a:gd name="T14" fmla="*/ 34 w 243"/>
              <a:gd name="T15" fmla="*/ 155 h 245"/>
              <a:gd name="T16" fmla="*/ 62 w 243"/>
              <a:gd name="T17" fmla="*/ 4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" h="245">
                <a:moveTo>
                  <a:pt x="62" y="41"/>
                </a:moveTo>
                <a:lnTo>
                  <a:pt x="62" y="41"/>
                </a:lnTo>
                <a:cubicBezTo>
                  <a:pt x="89" y="0"/>
                  <a:pt x="161" y="0"/>
                  <a:pt x="187" y="32"/>
                </a:cubicBezTo>
                <a:lnTo>
                  <a:pt x="187" y="32"/>
                </a:lnTo>
                <a:cubicBezTo>
                  <a:pt x="242" y="104"/>
                  <a:pt x="233" y="214"/>
                  <a:pt x="189" y="229"/>
                </a:cubicBezTo>
                <a:lnTo>
                  <a:pt x="189" y="229"/>
                </a:lnTo>
                <a:cubicBezTo>
                  <a:pt x="149" y="244"/>
                  <a:pt x="64" y="225"/>
                  <a:pt x="34" y="155"/>
                </a:cubicBezTo>
                <a:lnTo>
                  <a:pt x="34" y="155"/>
                </a:lnTo>
                <a:cubicBezTo>
                  <a:pt x="0" y="77"/>
                  <a:pt x="47" y="58"/>
                  <a:pt x="62" y="41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7" name="Freeform 694">
            <a:extLst>
              <a:ext uri="{FF2B5EF4-FFF2-40B4-BE49-F238E27FC236}">
                <a16:creationId xmlns:a16="http://schemas.microsoft.com/office/drawing/2014/main" id="{1088AFCC-214E-4B4F-94D1-07F74EC1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60" y="7787090"/>
            <a:ext cx="675134" cy="728713"/>
          </a:xfrm>
          <a:custGeom>
            <a:avLst/>
            <a:gdLst>
              <a:gd name="T0" fmla="*/ 218 w 278"/>
              <a:gd name="T1" fmla="*/ 23 h 301"/>
              <a:gd name="T2" fmla="*/ 218 w 278"/>
              <a:gd name="T3" fmla="*/ 23 h 301"/>
              <a:gd name="T4" fmla="*/ 138 w 278"/>
              <a:gd name="T5" fmla="*/ 46 h 301"/>
              <a:gd name="T6" fmla="*/ 138 w 278"/>
              <a:gd name="T7" fmla="*/ 46 h 301"/>
              <a:gd name="T8" fmla="*/ 28 w 278"/>
              <a:gd name="T9" fmla="*/ 59 h 301"/>
              <a:gd name="T10" fmla="*/ 28 w 278"/>
              <a:gd name="T11" fmla="*/ 59 h 301"/>
              <a:gd name="T12" fmla="*/ 36 w 278"/>
              <a:gd name="T13" fmla="*/ 160 h 301"/>
              <a:gd name="T14" fmla="*/ 36 w 278"/>
              <a:gd name="T15" fmla="*/ 160 h 301"/>
              <a:gd name="T16" fmla="*/ 40 w 278"/>
              <a:gd name="T17" fmla="*/ 258 h 301"/>
              <a:gd name="T18" fmla="*/ 40 w 278"/>
              <a:gd name="T19" fmla="*/ 258 h 301"/>
              <a:gd name="T20" fmla="*/ 142 w 278"/>
              <a:gd name="T21" fmla="*/ 277 h 301"/>
              <a:gd name="T22" fmla="*/ 142 w 278"/>
              <a:gd name="T23" fmla="*/ 277 h 301"/>
              <a:gd name="T24" fmla="*/ 129 w 278"/>
              <a:gd name="T25" fmla="*/ 192 h 301"/>
              <a:gd name="T26" fmla="*/ 129 w 278"/>
              <a:gd name="T27" fmla="*/ 192 h 301"/>
              <a:gd name="T28" fmla="*/ 163 w 278"/>
              <a:gd name="T29" fmla="*/ 162 h 301"/>
              <a:gd name="T30" fmla="*/ 163 w 278"/>
              <a:gd name="T31" fmla="*/ 162 h 301"/>
              <a:gd name="T32" fmla="*/ 205 w 278"/>
              <a:gd name="T33" fmla="*/ 148 h 301"/>
              <a:gd name="T34" fmla="*/ 205 w 278"/>
              <a:gd name="T35" fmla="*/ 148 h 301"/>
              <a:gd name="T36" fmla="*/ 218 w 278"/>
              <a:gd name="T37" fmla="*/ 23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8" h="301">
                <a:moveTo>
                  <a:pt x="218" y="23"/>
                </a:moveTo>
                <a:lnTo>
                  <a:pt x="218" y="23"/>
                </a:lnTo>
                <a:cubicBezTo>
                  <a:pt x="193" y="0"/>
                  <a:pt x="167" y="35"/>
                  <a:pt x="138" y="46"/>
                </a:cubicBezTo>
                <a:lnTo>
                  <a:pt x="138" y="46"/>
                </a:lnTo>
                <a:cubicBezTo>
                  <a:pt x="108" y="57"/>
                  <a:pt x="57" y="29"/>
                  <a:pt x="28" y="59"/>
                </a:cubicBezTo>
                <a:lnTo>
                  <a:pt x="28" y="59"/>
                </a:lnTo>
                <a:cubicBezTo>
                  <a:pt x="0" y="88"/>
                  <a:pt x="34" y="141"/>
                  <a:pt x="36" y="160"/>
                </a:cubicBezTo>
                <a:lnTo>
                  <a:pt x="36" y="160"/>
                </a:lnTo>
                <a:cubicBezTo>
                  <a:pt x="38" y="182"/>
                  <a:pt x="23" y="230"/>
                  <a:pt x="40" y="258"/>
                </a:cubicBezTo>
                <a:lnTo>
                  <a:pt x="40" y="258"/>
                </a:lnTo>
                <a:cubicBezTo>
                  <a:pt x="57" y="285"/>
                  <a:pt x="97" y="300"/>
                  <a:pt x="142" y="277"/>
                </a:cubicBezTo>
                <a:lnTo>
                  <a:pt x="142" y="277"/>
                </a:lnTo>
                <a:cubicBezTo>
                  <a:pt x="172" y="264"/>
                  <a:pt x="136" y="218"/>
                  <a:pt x="129" y="192"/>
                </a:cubicBezTo>
                <a:lnTo>
                  <a:pt x="129" y="192"/>
                </a:lnTo>
                <a:cubicBezTo>
                  <a:pt x="123" y="167"/>
                  <a:pt x="127" y="135"/>
                  <a:pt x="163" y="162"/>
                </a:cubicBezTo>
                <a:lnTo>
                  <a:pt x="163" y="162"/>
                </a:lnTo>
                <a:cubicBezTo>
                  <a:pt x="180" y="173"/>
                  <a:pt x="208" y="188"/>
                  <a:pt x="205" y="148"/>
                </a:cubicBezTo>
                <a:lnTo>
                  <a:pt x="205" y="148"/>
                </a:lnTo>
                <a:cubicBezTo>
                  <a:pt x="203" y="97"/>
                  <a:pt x="277" y="69"/>
                  <a:pt x="218" y="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8" name="Freeform 695">
            <a:extLst>
              <a:ext uri="{FF2B5EF4-FFF2-40B4-BE49-F238E27FC236}">
                <a16:creationId xmlns:a16="http://schemas.microsoft.com/office/drawing/2014/main" id="{9F64C44C-CA97-C347-98FC-B99D80E1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314" y="8558669"/>
            <a:ext cx="439368" cy="1243099"/>
          </a:xfrm>
          <a:custGeom>
            <a:avLst/>
            <a:gdLst>
              <a:gd name="T0" fmla="*/ 67 w 180"/>
              <a:gd name="T1" fmla="*/ 21 h 511"/>
              <a:gd name="T2" fmla="*/ 67 w 180"/>
              <a:gd name="T3" fmla="*/ 21 h 511"/>
              <a:gd name="T4" fmla="*/ 14 w 180"/>
              <a:gd name="T5" fmla="*/ 203 h 511"/>
              <a:gd name="T6" fmla="*/ 14 w 180"/>
              <a:gd name="T7" fmla="*/ 203 h 511"/>
              <a:gd name="T8" fmla="*/ 10 w 180"/>
              <a:gd name="T9" fmla="*/ 347 h 511"/>
              <a:gd name="T10" fmla="*/ 10 w 180"/>
              <a:gd name="T11" fmla="*/ 347 h 511"/>
              <a:gd name="T12" fmla="*/ 120 w 180"/>
              <a:gd name="T13" fmla="*/ 510 h 511"/>
              <a:gd name="T14" fmla="*/ 179 w 180"/>
              <a:gd name="T15" fmla="*/ 504 h 511"/>
              <a:gd name="T16" fmla="*/ 105 w 180"/>
              <a:gd name="T17" fmla="*/ 288 h 511"/>
              <a:gd name="T18" fmla="*/ 105 w 180"/>
              <a:gd name="T19" fmla="*/ 288 h 511"/>
              <a:gd name="T20" fmla="*/ 139 w 180"/>
              <a:gd name="T21" fmla="*/ 19 h 511"/>
              <a:gd name="T22" fmla="*/ 139 w 180"/>
              <a:gd name="T23" fmla="*/ 19 h 511"/>
              <a:gd name="T24" fmla="*/ 67 w 180"/>
              <a:gd name="T25" fmla="*/ 2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511">
                <a:moveTo>
                  <a:pt x="67" y="21"/>
                </a:moveTo>
                <a:lnTo>
                  <a:pt x="67" y="21"/>
                </a:lnTo>
                <a:cubicBezTo>
                  <a:pt x="44" y="34"/>
                  <a:pt x="27" y="91"/>
                  <a:pt x="14" y="203"/>
                </a:cubicBezTo>
                <a:lnTo>
                  <a:pt x="14" y="203"/>
                </a:lnTo>
                <a:cubicBezTo>
                  <a:pt x="0" y="315"/>
                  <a:pt x="4" y="334"/>
                  <a:pt x="10" y="347"/>
                </a:cubicBezTo>
                <a:lnTo>
                  <a:pt x="10" y="347"/>
                </a:lnTo>
                <a:cubicBezTo>
                  <a:pt x="17" y="360"/>
                  <a:pt x="120" y="510"/>
                  <a:pt x="120" y="510"/>
                </a:cubicBezTo>
                <a:lnTo>
                  <a:pt x="179" y="504"/>
                </a:lnTo>
                <a:lnTo>
                  <a:pt x="105" y="288"/>
                </a:lnTo>
                <a:lnTo>
                  <a:pt x="105" y="288"/>
                </a:lnTo>
                <a:cubicBezTo>
                  <a:pt x="105" y="288"/>
                  <a:pt x="165" y="148"/>
                  <a:pt x="139" y="19"/>
                </a:cubicBezTo>
                <a:lnTo>
                  <a:pt x="139" y="19"/>
                </a:lnTo>
                <a:cubicBezTo>
                  <a:pt x="135" y="0"/>
                  <a:pt x="67" y="21"/>
                  <a:pt x="67" y="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9" name="Freeform 696">
            <a:extLst>
              <a:ext uri="{FF2B5EF4-FFF2-40B4-BE49-F238E27FC236}">
                <a16:creationId xmlns:a16="http://schemas.microsoft.com/office/drawing/2014/main" id="{9C990A9F-D26A-0740-BD92-AA8ED5BE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063" y="7851388"/>
            <a:ext cx="428655" cy="900175"/>
          </a:xfrm>
          <a:custGeom>
            <a:avLst/>
            <a:gdLst>
              <a:gd name="T0" fmla="*/ 176 w 177"/>
              <a:gd name="T1" fmla="*/ 17 h 371"/>
              <a:gd name="T2" fmla="*/ 176 w 177"/>
              <a:gd name="T3" fmla="*/ 17 h 371"/>
              <a:gd name="T4" fmla="*/ 34 w 177"/>
              <a:gd name="T5" fmla="*/ 97 h 371"/>
              <a:gd name="T6" fmla="*/ 34 w 177"/>
              <a:gd name="T7" fmla="*/ 97 h 371"/>
              <a:gd name="T8" fmla="*/ 19 w 177"/>
              <a:gd name="T9" fmla="*/ 203 h 371"/>
              <a:gd name="T10" fmla="*/ 19 w 177"/>
              <a:gd name="T11" fmla="*/ 203 h 371"/>
              <a:gd name="T12" fmla="*/ 17 w 177"/>
              <a:gd name="T13" fmla="*/ 370 h 371"/>
              <a:gd name="T14" fmla="*/ 127 w 177"/>
              <a:gd name="T15" fmla="*/ 262 h 371"/>
              <a:gd name="T16" fmla="*/ 176 w 177"/>
              <a:gd name="T17" fmla="*/ 17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371">
                <a:moveTo>
                  <a:pt x="176" y="17"/>
                </a:moveTo>
                <a:lnTo>
                  <a:pt x="176" y="17"/>
                </a:lnTo>
                <a:cubicBezTo>
                  <a:pt x="176" y="17"/>
                  <a:pt x="80" y="0"/>
                  <a:pt x="34" y="97"/>
                </a:cubicBezTo>
                <a:lnTo>
                  <a:pt x="34" y="97"/>
                </a:lnTo>
                <a:cubicBezTo>
                  <a:pt x="21" y="127"/>
                  <a:pt x="17" y="167"/>
                  <a:pt x="19" y="203"/>
                </a:cubicBezTo>
                <a:lnTo>
                  <a:pt x="19" y="203"/>
                </a:lnTo>
                <a:cubicBezTo>
                  <a:pt x="19" y="218"/>
                  <a:pt x="0" y="370"/>
                  <a:pt x="17" y="370"/>
                </a:cubicBezTo>
                <a:lnTo>
                  <a:pt x="127" y="262"/>
                </a:lnTo>
                <a:lnTo>
                  <a:pt x="176" y="1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1" name="Freeform 697">
            <a:extLst>
              <a:ext uri="{FF2B5EF4-FFF2-40B4-BE49-F238E27FC236}">
                <a16:creationId xmlns:a16="http://schemas.microsoft.com/office/drawing/2014/main" id="{9E71DEDB-2DE4-AE43-8675-358087B5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209" y="9662451"/>
            <a:ext cx="771578" cy="1628888"/>
          </a:xfrm>
          <a:custGeom>
            <a:avLst/>
            <a:gdLst>
              <a:gd name="T0" fmla="*/ 2 w 316"/>
              <a:gd name="T1" fmla="*/ 0 h 672"/>
              <a:gd name="T2" fmla="*/ 315 w 316"/>
              <a:gd name="T3" fmla="*/ 0 h 672"/>
              <a:gd name="T4" fmla="*/ 307 w 316"/>
              <a:gd name="T5" fmla="*/ 671 h 672"/>
              <a:gd name="T6" fmla="*/ 247 w 316"/>
              <a:gd name="T7" fmla="*/ 671 h 672"/>
              <a:gd name="T8" fmla="*/ 247 w 316"/>
              <a:gd name="T9" fmla="*/ 671 h 672"/>
              <a:gd name="T10" fmla="*/ 184 w 316"/>
              <a:gd name="T11" fmla="*/ 78 h 672"/>
              <a:gd name="T12" fmla="*/ 144 w 316"/>
              <a:gd name="T13" fmla="*/ 78 h 672"/>
              <a:gd name="T14" fmla="*/ 131 w 316"/>
              <a:gd name="T15" fmla="*/ 671 h 672"/>
              <a:gd name="T16" fmla="*/ 72 w 316"/>
              <a:gd name="T17" fmla="*/ 671 h 672"/>
              <a:gd name="T18" fmla="*/ 72 w 316"/>
              <a:gd name="T19" fmla="*/ 671 h 672"/>
              <a:gd name="T20" fmla="*/ 2 w 316"/>
              <a:gd name="T21" fmla="*/ 42 h 672"/>
              <a:gd name="T22" fmla="*/ 2 w 316"/>
              <a:gd name="T23" fmla="*/ 42 h 672"/>
              <a:gd name="T24" fmla="*/ 2 w 316"/>
              <a:gd name="T2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672">
                <a:moveTo>
                  <a:pt x="2" y="0"/>
                </a:moveTo>
                <a:lnTo>
                  <a:pt x="315" y="0"/>
                </a:lnTo>
                <a:lnTo>
                  <a:pt x="307" y="671"/>
                </a:lnTo>
                <a:lnTo>
                  <a:pt x="247" y="671"/>
                </a:lnTo>
                <a:lnTo>
                  <a:pt x="247" y="671"/>
                </a:lnTo>
                <a:cubicBezTo>
                  <a:pt x="247" y="671"/>
                  <a:pt x="201" y="265"/>
                  <a:pt x="184" y="78"/>
                </a:cubicBezTo>
                <a:lnTo>
                  <a:pt x="144" y="78"/>
                </a:lnTo>
                <a:lnTo>
                  <a:pt x="131" y="671"/>
                </a:lnTo>
                <a:lnTo>
                  <a:pt x="72" y="671"/>
                </a:lnTo>
                <a:lnTo>
                  <a:pt x="72" y="671"/>
                </a:lnTo>
                <a:cubicBezTo>
                  <a:pt x="72" y="671"/>
                  <a:pt x="0" y="144"/>
                  <a:pt x="2" y="42"/>
                </a:cubicBezTo>
                <a:lnTo>
                  <a:pt x="2" y="42"/>
                </a:lnTo>
                <a:cubicBezTo>
                  <a:pt x="0" y="34"/>
                  <a:pt x="2" y="0"/>
                  <a:pt x="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2" name="Freeform 698">
            <a:extLst>
              <a:ext uri="{FF2B5EF4-FFF2-40B4-BE49-F238E27FC236}">
                <a16:creationId xmlns:a16="http://schemas.microsoft.com/office/drawing/2014/main" id="{3446ED72-7CD5-0542-B048-D77D8BCB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765" y="8494371"/>
            <a:ext cx="975186" cy="1178800"/>
          </a:xfrm>
          <a:custGeom>
            <a:avLst/>
            <a:gdLst>
              <a:gd name="T0" fmla="*/ 42 w 401"/>
              <a:gd name="T1" fmla="*/ 483 h 484"/>
              <a:gd name="T2" fmla="*/ 355 w 401"/>
              <a:gd name="T3" fmla="*/ 483 h 484"/>
              <a:gd name="T4" fmla="*/ 313 w 401"/>
              <a:gd name="T5" fmla="*/ 322 h 484"/>
              <a:gd name="T6" fmla="*/ 395 w 401"/>
              <a:gd name="T7" fmla="*/ 64 h 484"/>
              <a:gd name="T8" fmla="*/ 395 w 401"/>
              <a:gd name="T9" fmla="*/ 64 h 484"/>
              <a:gd name="T10" fmla="*/ 323 w 401"/>
              <a:gd name="T11" fmla="*/ 0 h 484"/>
              <a:gd name="T12" fmla="*/ 74 w 401"/>
              <a:gd name="T13" fmla="*/ 0 h 484"/>
              <a:gd name="T14" fmla="*/ 74 w 401"/>
              <a:gd name="T15" fmla="*/ 0 h 484"/>
              <a:gd name="T16" fmla="*/ 2 w 401"/>
              <a:gd name="T17" fmla="*/ 64 h 484"/>
              <a:gd name="T18" fmla="*/ 93 w 401"/>
              <a:gd name="T19" fmla="*/ 322 h 484"/>
              <a:gd name="T20" fmla="*/ 42 w 401"/>
              <a:gd name="T21" fmla="*/ 48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1" h="484">
                <a:moveTo>
                  <a:pt x="42" y="483"/>
                </a:moveTo>
                <a:lnTo>
                  <a:pt x="355" y="483"/>
                </a:lnTo>
                <a:lnTo>
                  <a:pt x="313" y="322"/>
                </a:lnTo>
                <a:lnTo>
                  <a:pt x="395" y="64"/>
                </a:lnTo>
                <a:lnTo>
                  <a:pt x="395" y="64"/>
                </a:lnTo>
                <a:cubicBezTo>
                  <a:pt x="400" y="30"/>
                  <a:pt x="366" y="0"/>
                  <a:pt x="323" y="0"/>
                </a:cubicBezTo>
                <a:lnTo>
                  <a:pt x="74" y="0"/>
                </a:lnTo>
                <a:lnTo>
                  <a:pt x="74" y="0"/>
                </a:lnTo>
                <a:cubicBezTo>
                  <a:pt x="31" y="0"/>
                  <a:pt x="0" y="30"/>
                  <a:pt x="2" y="64"/>
                </a:cubicBezTo>
                <a:lnTo>
                  <a:pt x="93" y="322"/>
                </a:lnTo>
                <a:lnTo>
                  <a:pt x="42" y="4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3" name="Freeform 699">
            <a:extLst>
              <a:ext uri="{FF2B5EF4-FFF2-40B4-BE49-F238E27FC236}">
                <a16:creationId xmlns:a16="http://schemas.microsoft.com/office/drawing/2014/main" id="{5373F592-2A3F-724E-AFD0-8DAA954BB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402" y="8301476"/>
            <a:ext cx="257193" cy="300058"/>
          </a:xfrm>
          <a:custGeom>
            <a:avLst/>
            <a:gdLst>
              <a:gd name="T0" fmla="*/ 55 w 106"/>
              <a:gd name="T1" fmla="*/ 121 h 122"/>
              <a:gd name="T2" fmla="*/ 55 w 106"/>
              <a:gd name="T3" fmla="*/ 121 h 122"/>
              <a:gd name="T4" fmla="*/ 0 w 106"/>
              <a:gd name="T5" fmla="*/ 74 h 122"/>
              <a:gd name="T6" fmla="*/ 0 w 106"/>
              <a:gd name="T7" fmla="*/ 13 h 122"/>
              <a:gd name="T8" fmla="*/ 0 w 106"/>
              <a:gd name="T9" fmla="*/ 13 h 122"/>
              <a:gd name="T10" fmla="*/ 31 w 106"/>
              <a:gd name="T11" fmla="*/ 0 h 122"/>
              <a:gd name="T12" fmla="*/ 72 w 106"/>
              <a:gd name="T13" fmla="*/ 0 h 122"/>
              <a:gd name="T14" fmla="*/ 72 w 106"/>
              <a:gd name="T15" fmla="*/ 0 h 122"/>
              <a:gd name="T16" fmla="*/ 105 w 106"/>
              <a:gd name="T17" fmla="*/ 26 h 122"/>
              <a:gd name="T18" fmla="*/ 105 w 106"/>
              <a:gd name="T19" fmla="*/ 74 h 122"/>
              <a:gd name="T20" fmla="*/ 105 w 106"/>
              <a:gd name="T21" fmla="*/ 74 h 122"/>
              <a:gd name="T22" fmla="*/ 55 w 106"/>
              <a:gd name="T23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" h="122">
                <a:moveTo>
                  <a:pt x="55" y="121"/>
                </a:moveTo>
                <a:lnTo>
                  <a:pt x="55" y="121"/>
                </a:lnTo>
                <a:cubicBezTo>
                  <a:pt x="0" y="121"/>
                  <a:pt x="0" y="85"/>
                  <a:pt x="0" y="74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0"/>
                  <a:pt x="21" y="0"/>
                  <a:pt x="31" y="0"/>
                </a:cubicBezTo>
                <a:lnTo>
                  <a:pt x="72" y="0"/>
                </a:lnTo>
                <a:lnTo>
                  <a:pt x="72" y="0"/>
                </a:lnTo>
                <a:cubicBezTo>
                  <a:pt x="84" y="0"/>
                  <a:pt x="105" y="13"/>
                  <a:pt x="105" y="26"/>
                </a:cubicBezTo>
                <a:lnTo>
                  <a:pt x="105" y="74"/>
                </a:lnTo>
                <a:lnTo>
                  <a:pt x="105" y="74"/>
                </a:lnTo>
                <a:cubicBezTo>
                  <a:pt x="105" y="83"/>
                  <a:pt x="99" y="121"/>
                  <a:pt x="55" y="12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4" name="Freeform 700">
            <a:extLst>
              <a:ext uri="{FF2B5EF4-FFF2-40B4-BE49-F238E27FC236}">
                <a16:creationId xmlns:a16="http://schemas.microsoft.com/office/drawing/2014/main" id="{1EBA5D3F-BEE4-E848-9792-EAD85A98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092" y="7862101"/>
            <a:ext cx="525099" cy="578684"/>
          </a:xfrm>
          <a:custGeom>
            <a:avLst/>
            <a:gdLst>
              <a:gd name="T0" fmla="*/ 199 w 217"/>
              <a:gd name="T1" fmla="*/ 182 h 238"/>
              <a:gd name="T2" fmla="*/ 199 w 217"/>
              <a:gd name="T3" fmla="*/ 182 h 238"/>
              <a:gd name="T4" fmla="*/ 85 w 217"/>
              <a:gd name="T5" fmla="*/ 212 h 238"/>
              <a:gd name="T6" fmla="*/ 85 w 217"/>
              <a:gd name="T7" fmla="*/ 212 h 238"/>
              <a:gd name="T8" fmla="*/ 15 w 217"/>
              <a:gd name="T9" fmla="*/ 85 h 238"/>
              <a:gd name="T10" fmla="*/ 15 w 217"/>
              <a:gd name="T11" fmla="*/ 85 h 238"/>
              <a:gd name="T12" fmla="*/ 142 w 217"/>
              <a:gd name="T13" fmla="*/ 17 h 238"/>
              <a:gd name="T14" fmla="*/ 142 w 217"/>
              <a:gd name="T15" fmla="*/ 17 h 238"/>
              <a:gd name="T16" fmla="*/ 199 w 217"/>
              <a:gd name="T17" fmla="*/ 18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38">
                <a:moveTo>
                  <a:pt x="199" y="182"/>
                </a:moveTo>
                <a:lnTo>
                  <a:pt x="199" y="182"/>
                </a:lnTo>
                <a:cubicBezTo>
                  <a:pt x="185" y="237"/>
                  <a:pt x="138" y="229"/>
                  <a:pt x="85" y="212"/>
                </a:cubicBezTo>
                <a:lnTo>
                  <a:pt x="85" y="212"/>
                </a:lnTo>
                <a:cubicBezTo>
                  <a:pt x="30" y="197"/>
                  <a:pt x="0" y="140"/>
                  <a:pt x="15" y="85"/>
                </a:cubicBezTo>
                <a:lnTo>
                  <a:pt x="15" y="85"/>
                </a:lnTo>
                <a:cubicBezTo>
                  <a:pt x="32" y="32"/>
                  <a:pt x="89" y="0"/>
                  <a:pt x="142" y="17"/>
                </a:cubicBezTo>
                <a:lnTo>
                  <a:pt x="142" y="17"/>
                </a:lnTo>
                <a:cubicBezTo>
                  <a:pt x="197" y="32"/>
                  <a:pt x="216" y="127"/>
                  <a:pt x="199" y="18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5" name="Freeform 701">
            <a:extLst>
              <a:ext uri="{FF2B5EF4-FFF2-40B4-BE49-F238E27FC236}">
                <a16:creationId xmlns:a16="http://schemas.microsoft.com/office/drawing/2014/main" id="{F9F41B07-EBA8-A740-BC99-CC7499861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507" y="7819236"/>
            <a:ext cx="718000" cy="771578"/>
          </a:xfrm>
          <a:custGeom>
            <a:avLst/>
            <a:gdLst>
              <a:gd name="T0" fmla="*/ 110 w 295"/>
              <a:gd name="T1" fmla="*/ 83 h 319"/>
              <a:gd name="T2" fmla="*/ 110 w 295"/>
              <a:gd name="T3" fmla="*/ 83 h 319"/>
              <a:gd name="T4" fmla="*/ 106 w 295"/>
              <a:gd name="T5" fmla="*/ 119 h 319"/>
              <a:gd name="T6" fmla="*/ 106 w 295"/>
              <a:gd name="T7" fmla="*/ 119 h 319"/>
              <a:gd name="T8" fmla="*/ 68 w 295"/>
              <a:gd name="T9" fmla="*/ 129 h 319"/>
              <a:gd name="T10" fmla="*/ 68 w 295"/>
              <a:gd name="T11" fmla="*/ 129 h 319"/>
              <a:gd name="T12" fmla="*/ 74 w 295"/>
              <a:gd name="T13" fmla="*/ 170 h 319"/>
              <a:gd name="T14" fmla="*/ 74 w 295"/>
              <a:gd name="T15" fmla="*/ 170 h 319"/>
              <a:gd name="T16" fmla="*/ 40 w 295"/>
              <a:gd name="T17" fmla="*/ 311 h 319"/>
              <a:gd name="T18" fmla="*/ 40 w 295"/>
              <a:gd name="T19" fmla="*/ 311 h 319"/>
              <a:gd name="T20" fmla="*/ 19 w 295"/>
              <a:gd name="T21" fmla="*/ 74 h 319"/>
              <a:gd name="T22" fmla="*/ 19 w 295"/>
              <a:gd name="T23" fmla="*/ 74 h 319"/>
              <a:gd name="T24" fmla="*/ 125 w 295"/>
              <a:gd name="T25" fmla="*/ 2 h 319"/>
              <a:gd name="T26" fmla="*/ 125 w 295"/>
              <a:gd name="T27" fmla="*/ 2 h 319"/>
              <a:gd name="T28" fmla="*/ 294 w 295"/>
              <a:gd name="T29" fmla="*/ 85 h 319"/>
              <a:gd name="T30" fmla="*/ 110 w 295"/>
              <a:gd name="T31" fmla="*/ 8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5" h="319">
                <a:moveTo>
                  <a:pt x="110" y="83"/>
                </a:moveTo>
                <a:lnTo>
                  <a:pt x="110" y="83"/>
                </a:lnTo>
                <a:cubicBezTo>
                  <a:pt x="110" y="83"/>
                  <a:pt x="110" y="119"/>
                  <a:pt x="106" y="119"/>
                </a:cubicBezTo>
                <a:lnTo>
                  <a:pt x="106" y="119"/>
                </a:lnTo>
                <a:cubicBezTo>
                  <a:pt x="100" y="119"/>
                  <a:pt x="83" y="112"/>
                  <a:pt x="68" y="129"/>
                </a:cubicBezTo>
                <a:lnTo>
                  <a:pt x="68" y="129"/>
                </a:lnTo>
                <a:cubicBezTo>
                  <a:pt x="55" y="146"/>
                  <a:pt x="57" y="165"/>
                  <a:pt x="74" y="170"/>
                </a:cubicBezTo>
                <a:lnTo>
                  <a:pt x="74" y="170"/>
                </a:lnTo>
                <a:cubicBezTo>
                  <a:pt x="91" y="174"/>
                  <a:pt x="81" y="318"/>
                  <a:pt x="40" y="311"/>
                </a:cubicBezTo>
                <a:lnTo>
                  <a:pt x="40" y="311"/>
                </a:lnTo>
                <a:cubicBezTo>
                  <a:pt x="2" y="303"/>
                  <a:pt x="0" y="108"/>
                  <a:pt x="19" y="74"/>
                </a:cubicBezTo>
                <a:lnTo>
                  <a:pt x="19" y="74"/>
                </a:lnTo>
                <a:cubicBezTo>
                  <a:pt x="38" y="38"/>
                  <a:pt x="102" y="0"/>
                  <a:pt x="125" y="2"/>
                </a:cubicBezTo>
                <a:lnTo>
                  <a:pt x="125" y="2"/>
                </a:lnTo>
                <a:cubicBezTo>
                  <a:pt x="148" y="4"/>
                  <a:pt x="294" y="85"/>
                  <a:pt x="294" y="85"/>
                </a:cubicBezTo>
                <a:lnTo>
                  <a:pt x="110" y="8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6" name="Freeform 702">
            <a:extLst>
              <a:ext uri="{FF2B5EF4-FFF2-40B4-BE49-F238E27FC236}">
                <a16:creationId xmlns:a16="http://schemas.microsoft.com/office/drawing/2014/main" id="{C097529B-D892-CB4B-AFB1-E9A0F06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325" y="11291339"/>
            <a:ext cx="332211" cy="117883"/>
          </a:xfrm>
          <a:custGeom>
            <a:avLst/>
            <a:gdLst>
              <a:gd name="T0" fmla="*/ 62 w 137"/>
              <a:gd name="T1" fmla="*/ 0 h 50"/>
              <a:gd name="T2" fmla="*/ 0 w 137"/>
              <a:gd name="T3" fmla="*/ 0 h 50"/>
              <a:gd name="T4" fmla="*/ 0 w 137"/>
              <a:gd name="T5" fmla="*/ 49 h 50"/>
              <a:gd name="T6" fmla="*/ 123 w 137"/>
              <a:gd name="T7" fmla="*/ 49 h 50"/>
              <a:gd name="T8" fmla="*/ 123 w 137"/>
              <a:gd name="T9" fmla="*/ 49 h 50"/>
              <a:gd name="T10" fmla="*/ 127 w 137"/>
              <a:gd name="T11" fmla="*/ 25 h 50"/>
              <a:gd name="T12" fmla="*/ 62 w 13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50">
                <a:moveTo>
                  <a:pt x="62" y="0"/>
                </a:moveTo>
                <a:lnTo>
                  <a:pt x="0" y="0"/>
                </a:lnTo>
                <a:lnTo>
                  <a:pt x="0" y="49"/>
                </a:lnTo>
                <a:lnTo>
                  <a:pt x="123" y="49"/>
                </a:lnTo>
                <a:lnTo>
                  <a:pt x="123" y="49"/>
                </a:lnTo>
                <a:cubicBezTo>
                  <a:pt x="132" y="49"/>
                  <a:pt x="136" y="29"/>
                  <a:pt x="127" y="25"/>
                </a:cubicBezTo>
                <a:lnTo>
                  <a:pt x="62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7" name="Freeform 703">
            <a:extLst>
              <a:ext uri="{FF2B5EF4-FFF2-40B4-BE49-F238E27FC236}">
                <a16:creationId xmlns:a16="http://schemas.microsoft.com/office/drawing/2014/main" id="{F7646343-FA07-1C4A-9B32-E19E553F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671" y="11291339"/>
            <a:ext cx="332211" cy="117883"/>
          </a:xfrm>
          <a:custGeom>
            <a:avLst/>
            <a:gdLst>
              <a:gd name="T0" fmla="*/ 61 w 136"/>
              <a:gd name="T1" fmla="*/ 0 h 50"/>
              <a:gd name="T2" fmla="*/ 0 w 136"/>
              <a:gd name="T3" fmla="*/ 0 h 50"/>
              <a:gd name="T4" fmla="*/ 0 w 136"/>
              <a:gd name="T5" fmla="*/ 49 h 50"/>
              <a:gd name="T6" fmla="*/ 124 w 136"/>
              <a:gd name="T7" fmla="*/ 49 h 50"/>
              <a:gd name="T8" fmla="*/ 124 w 136"/>
              <a:gd name="T9" fmla="*/ 49 h 50"/>
              <a:gd name="T10" fmla="*/ 129 w 136"/>
              <a:gd name="T11" fmla="*/ 25 h 50"/>
              <a:gd name="T12" fmla="*/ 61 w 136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50">
                <a:moveTo>
                  <a:pt x="61" y="0"/>
                </a:moveTo>
                <a:lnTo>
                  <a:pt x="0" y="0"/>
                </a:lnTo>
                <a:lnTo>
                  <a:pt x="0" y="49"/>
                </a:lnTo>
                <a:lnTo>
                  <a:pt x="124" y="49"/>
                </a:lnTo>
                <a:lnTo>
                  <a:pt x="124" y="49"/>
                </a:lnTo>
                <a:cubicBezTo>
                  <a:pt x="133" y="49"/>
                  <a:pt x="135" y="29"/>
                  <a:pt x="129" y="25"/>
                </a:cubicBezTo>
                <a:lnTo>
                  <a:pt x="61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8" name="Freeform 704">
            <a:extLst>
              <a:ext uri="{FF2B5EF4-FFF2-40B4-BE49-F238E27FC236}">
                <a16:creationId xmlns:a16="http://schemas.microsoft.com/office/drawing/2014/main" id="{DBAD8574-5B54-5342-A6CC-03D183F1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660" y="9737469"/>
            <a:ext cx="182175" cy="214327"/>
          </a:xfrm>
          <a:custGeom>
            <a:avLst/>
            <a:gdLst>
              <a:gd name="T0" fmla="*/ 0 w 73"/>
              <a:gd name="T1" fmla="*/ 23 h 88"/>
              <a:gd name="T2" fmla="*/ 57 w 73"/>
              <a:gd name="T3" fmla="*/ 0 h 88"/>
              <a:gd name="T4" fmla="*/ 57 w 73"/>
              <a:gd name="T5" fmla="*/ 0 h 88"/>
              <a:gd name="T6" fmla="*/ 44 w 73"/>
              <a:gd name="T7" fmla="*/ 65 h 88"/>
              <a:gd name="T8" fmla="*/ 44 w 73"/>
              <a:gd name="T9" fmla="*/ 65 h 88"/>
              <a:gd name="T10" fmla="*/ 0 w 73"/>
              <a:gd name="T11" fmla="*/ 2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8">
                <a:moveTo>
                  <a:pt x="0" y="23"/>
                </a:moveTo>
                <a:lnTo>
                  <a:pt x="57" y="0"/>
                </a:lnTo>
                <a:lnTo>
                  <a:pt x="57" y="0"/>
                </a:lnTo>
                <a:cubicBezTo>
                  <a:pt x="57" y="0"/>
                  <a:pt x="72" y="48"/>
                  <a:pt x="44" y="65"/>
                </a:cubicBezTo>
                <a:lnTo>
                  <a:pt x="44" y="65"/>
                </a:lnTo>
                <a:cubicBezTo>
                  <a:pt x="11" y="87"/>
                  <a:pt x="0" y="23"/>
                  <a:pt x="0" y="2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1" name="Freeform 705">
            <a:extLst>
              <a:ext uri="{FF2B5EF4-FFF2-40B4-BE49-F238E27FC236}">
                <a16:creationId xmlns:a16="http://schemas.microsoft.com/office/drawing/2014/main" id="{46295C24-F742-B845-9FF3-4F79F6C2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882" y="8547949"/>
            <a:ext cx="450087" cy="1253818"/>
          </a:xfrm>
          <a:custGeom>
            <a:avLst/>
            <a:gdLst>
              <a:gd name="T0" fmla="*/ 68 w 187"/>
              <a:gd name="T1" fmla="*/ 0 h 515"/>
              <a:gd name="T2" fmla="*/ 68 w 187"/>
              <a:gd name="T3" fmla="*/ 0 h 515"/>
              <a:gd name="T4" fmla="*/ 15 w 187"/>
              <a:gd name="T5" fmla="*/ 188 h 515"/>
              <a:gd name="T6" fmla="*/ 15 w 187"/>
              <a:gd name="T7" fmla="*/ 188 h 515"/>
              <a:gd name="T8" fmla="*/ 10 w 187"/>
              <a:gd name="T9" fmla="*/ 332 h 515"/>
              <a:gd name="T10" fmla="*/ 10 w 187"/>
              <a:gd name="T11" fmla="*/ 332 h 515"/>
              <a:gd name="T12" fmla="*/ 129 w 187"/>
              <a:gd name="T13" fmla="*/ 514 h 515"/>
              <a:gd name="T14" fmla="*/ 186 w 187"/>
              <a:gd name="T15" fmla="*/ 491 h 515"/>
              <a:gd name="T16" fmla="*/ 85 w 187"/>
              <a:gd name="T17" fmla="*/ 298 h 515"/>
              <a:gd name="T18" fmla="*/ 85 w 187"/>
              <a:gd name="T19" fmla="*/ 298 h 515"/>
              <a:gd name="T20" fmla="*/ 110 w 187"/>
              <a:gd name="T21" fmla="*/ 95 h 515"/>
              <a:gd name="T22" fmla="*/ 110 w 187"/>
              <a:gd name="T23" fmla="*/ 95 h 515"/>
              <a:gd name="T24" fmla="*/ 68 w 187"/>
              <a:gd name="T25" fmla="*/ 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" h="515">
                <a:moveTo>
                  <a:pt x="68" y="0"/>
                </a:moveTo>
                <a:lnTo>
                  <a:pt x="68" y="0"/>
                </a:lnTo>
                <a:cubicBezTo>
                  <a:pt x="44" y="12"/>
                  <a:pt x="27" y="76"/>
                  <a:pt x="15" y="188"/>
                </a:cubicBezTo>
                <a:lnTo>
                  <a:pt x="15" y="188"/>
                </a:lnTo>
                <a:cubicBezTo>
                  <a:pt x="0" y="300"/>
                  <a:pt x="4" y="319"/>
                  <a:pt x="10" y="332"/>
                </a:cubicBezTo>
                <a:lnTo>
                  <a:pt x="10" y="332"/>
                </a:lnTo>
                <a:cubicBezTo>
                  <a:pt x="17" y="345"/>
                  <a:pt x="129" y="514"/>
                  <a:pt x="129" y="514"/>
                </a:cubicBezTo>
                <a:lnTo>
                  <a:pt x="186" y="491"/>
                </a:lnTo>
                <a:lnTo>
                  <a:pt x="85" y="298"/>
                </a:lnTo>
                <a:lnTo>
                  <a:pt x="85" y="298"/>
                </a:lnTo>
                <a:cubicBezTo>
                  <a:pt x="85" y="298"/>
                  <a:pt x="114" y="146"/>
                  <a:pt x="110" y="95"/>
                </a:cubicBezTo>
                <a:lnTo>
                  <a:pt x="110" y="95"/>
                </a:lnTo>
                <a:cubicBezTo>
                  <a:pt x="104" y="36"/>
                  <a:pt x="68" y="0"/>
                  <a:pt x="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2" name="Freeform 706">
            <a:extLst>
              <a:ext uri="{FF2B5EF4-FFF2-40B4-BE49-F238E27FC236}">
                <a16:creationId xmlns:a16="http://schemas.microsoft.com/office/drawing/2014/main" id="{A5771AD0-46CA-D14B-8CDE-EF78E4DCB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653" y="9780335"/>
            <a:ext cx="182182" cy="160742"/>
          </a:xfrm>
          <a:custGeom>
            <a:avLst/>
            <a:gdLst>
              <a:gd name="T0" fmla="*/ 59 w 77"/>
              <a:gd name="T1" fmla="*/ 0 h 68"/>
              <a:gd name="T2" fmla="*/ 0 w 77"/>
              <a:gd name="T3" fmla="*/ 4 h 68"/>
              <a:gd name="T4" fmla="*/ 0 w 77"/>
              <a:gd name="T5" fmla="*/ 4 h 68"/>
              <a:gd name="T6" fmla="*/ 36 w 77"/>
              <a:gd name="T7" fmla="*/ 61 h 68"/>
              <a:gd name="T8" fmla="*/ 36 w 77"/>
              <a:gd name="T9" fmla="*/ 61 h 68"/>
              <a:gd name="T10" fmla="*/ 59 w 77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68">
                <a:moveTo>
                  <a:pt x="59" y="0"/>
                </a:moveTo>
                <a:lnTo>
                  <a:pt x="0" y="4"/>
                </a:lnTo>
                <a:lnTo>
                  <a:pt x="0" y="4"/>
                </a:lnTo>
                <a:cubicBezTo>
                  <a:pt x="0" y="4"/>
                  <a:pt x="4" y="57"/>
                  <a:pt x="36" y="61"/>
                </a:cubicBezTo>
                <a:lnTo>
                  <a:pt x="36" y="61"/>
                </a:lnTo>
                <a:cubicBezTo>
                  <a:pt x="76" y="67"/>
                  <a:pt x="59" y="0"/>
                  <a:pt x="59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3" name="Freeform 707">
            <a:extLst>
              <a:ext uri="{FF2B5EF4-FFF2-40B4-BE49-F238E27FC236}">
                <a16:creationId xmlns:a16="http://schemas.microsoft.com/office/drawing/2014/main" id="{4DD2C2F8-5F40-0849-B1FB-60B66741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69" y="7679927"/>
            <a:ext cx="267913" cy="257193"/>
          </a:xfrm>
          <a:custGeom>
            <a:avLst/>
            <a:gdLst>
              <a:gd name="T0" fmla="*/ 49 w 109"/>
              <a:gd name="T1" fmla="*/ 106 h 107"/>
              <a:gd name="T2" fmla="*/ 49 w 109"/>
              <a:gd name="T3" fmla="*/ 106 h 107"/>
              <a:gd name="T4" fmla="*/ 30 w 109"/>
              <a:gd name="T5" fmla="*/ 25 h 107"/>
              <a:gd name="T6" fmla="*/ 30 w 109"/>
              <a:gd name="T7" fmla="*/ 25 h 107"/>
              <a:gd name="T8" fmla="*/ 104 w 109"/>
              <a:gd name="T9" fmla="*/ 53 h 107"/>
              <a:gd name="T10" fmla="*/ 104 w 109"/>
              <a:gd name="T11" fmla="*/ 53 h 107"/>
              <a:gd name="T12" fmla="*/ 49 w 109"/>
              <a:gd name="T13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107">
                <a:moveTo>
                  <a:pt x="49" y="106"/>
                </a:moveTo>
                <a:lnTo>
                  <a:pt x="49" y="106"/>
                </a:lnTo>
                <a:cubicBezTo>
                  <a:pt x="32" y="106"/>
                  <a:pt x="0" y="55"/>
                  <a:pt x="30" y="25"/>
                </a:cubicBezTo>
                <a:lnTo>
                  <a:pt x="30" y="25"/>
                </a:lnTo>
                <a:cubicBezTo>
                  <a:pt x="57" y="0"/>
                  <a:pt x="104" y="23"/>
                  <a:pt x="104" y="53"/>
                </a:cubicBezTo>
                <a:lnTo>
                  <a:pt x="104" y="53"/>
                </a:lnTo>
                <a:cubicBezTo>
                  <a:pt x="108" y="102"/>
                  <a:pt x="87" y="106"/>
                  <a:pt x="49" y="106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2" name="Freeform 722">
            <a:extLst>
              <a:ext uri="{FF2B5EF4-FFF2-40B4-BE49-F238E27FC236}">
                <a16:creationId xmlns:a16="http://schemas.microsoft.com/office/drawing/2014/main" id="{E541ADDF-CE49-AA4A-8C16-326995F0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274" y="8215745"/>
            <a:ext cx="192895" cy="257193"/>
          </a:xfrm>
          <a:custGeom>
            <a:avLst/>
            <a:gdLst>
              <a:gd name="T0" fmla="*/ 64 w 80"/>
              <a:gd name="T1" fmla="*/ 87 h 105"/>
              <a:gd name="T2" fmla="*/ 64 w 80"/>
              <a:gd name="T3" fmla="*/ 87 h 105"/>
              <a:gd name="T4" fmla="*/ 66 w 80"/>
              <a:gd name="T5" fmla="*/ 28 h 105"/>
              <a:gd name="T6" fmla="*/ 66 w 80"/>
              <a:gd name="T7" fmla="*/ 28 h 105"/>
              <a:gd name="T8" fmla="*/ 13 w 80"/>
              <a:gd name="T9" fmla="*/ 25 h 105"/>
              <a:gd name="T10" fmla="*/ 0 w 80"/>
              <a:gd name="T11" fmla="*/ 74 h 105"/>
              <a:gd name="T12" fmla="*/ 53 w 80"/>
              <a:gd name="T13" fmla="*/ 104 h 105"/>
              <a:gd name="T14" fmla="*/ 64 w 80"/>
              <a:gd name="T15" fmla="*/ 8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05">
                <a:moveTo>
                  <a:pt x="64" y="87"/>
                </a:moveTo>
                <a:lnTo>
                  <a:pt x="64" y="87"/>
                </a:lnTo>
                <a:cubicBezTo>
                  <a:pt x="74" y="72"/>
                  <a:pt x="79" y="34"/>
                  <a:pt x="66" y="28"/>
                </a:cubicBezTo>
                <a:lnTo>
                  <a:pt x="66" y="28"/>
                </a:lnTo>
                <a:cubicBezTo>
                  <a:pt x="55" y="21"/>
                  <a:pt x="24" y="0"/>
                  <a:pt x="13" y="25"/>
                </a:cubicBezTo>
                <a:lnTo>
                  <a:pt x="0" y="74"/>
                </a:lnTo>
                <a:lnTo>
                  <a:pt x="53" y="104"/>
                </a:lnTo>
                <a:lnTo>
                  <a:pt x="64" y="87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3" name="Freeform 723">
            <a:extLst>
              <a:ext uri="{FF2B5EF4-FFF2-40B4-BE49-F238E27FC236}">
                <a16:creationId xmlns:a16="http://schemas.microsoft.com/office/drawing/2014/main" id="{0A30AF48-3335-904E-9E2F-06E5B6B6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415" y="9501709"/>
            <a:ext cx="835877" cy="1778917"/>
          </a:xfrm>
          <a:custGeom>
            <a:avLst/>
            <a:gdLst>
              <a:gd name="T0" fmla="*/ 2 w 346"/>
              <a:gd name="T1" fmla="*/ 0 h 734"/>
              <a:gd name="T2" fmla="*/ 345 w 346"/>
              <a:gd name="T3" fmla="*/ 0 h 734"/>
              <a:gd name="T4" fmla="*/ 334 w 346"/>
              <a:gd name="T5" fmla="*/ 733 h 734"/>
              <a:gd name="T6" fmla="*/ 271 w 346"/>
              <a:gd name="T7" fmla="*/ 733 h 734"/>
              <a:gd name="T8" fmla="*/ 271 w 346"/>
              <a:gd name="T9" fmla="*/ 733 h 734"/>
              <a:gd name="T10" fmla="*/ 201 w 346"/>
              <a:gd name="T11" fmla="*/ 161 h 734"/>
              <a:gd name="T12" fmla="*/ 156 w 346"/>
              <a:gd name="T13" fmla="*/ 161 h 734"/>
              <a:gd name="T14" fmla="*/ 144 w 346"/>
              <a:gd name="T15" fmla="*/ 733 h 734"/>
              <a:gd name="T16" fmla="*/ 78 w 346"/>
              <a:gd name="T17" fmla="*/ 733 h 734"/>
              <a:gd name="T18" fmla="*/ 78 w 346"/>
              <a:gd name="T19" fmla="*/ 733 h 734"/>
              <a:gd name="T20" fmla="*/ 2 w 346"/>
              <a:gd name="T21" fmla="*/ 49 h 734"/>
              <a:gd name="T22" fmla="*/ 2 w 346"/>
              <a:gd name="T23" fmla="*/ 49 h 734"/>
              <a:gd name="T24" fmla="*/ 2 w 346"/>
              <a:gd name="T25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734">
                <a:moveTo>
                  <a:pt x="2" y="0"/>
                </a:moveTo>
                <a:lnTo>
                  <a:pt x="345" y="0"/>
                </a:lnTo>
                <a:lnTo>
                  <a:pt x="334" y="733"/>
                </a:lnTo>
                <a:lnTo>
                  <a:pt x="271" y="733"/>
                </a:lnTo>
                <a:lnTo>
                  <a:pt x="271" y="733"/>
                </a:lnTo>
                <a:cubicBezTo>
                  <a:pt x="271" y="733"/>
                  <a:pt x="220" y="364"/>
                  <a:pt x="201" y="161"/>
                </a:cubicBezTo>
                <a:lnTo>
                  <a:pt x="156" y="161"/>
                </a:lnTo>
                <a:lnTo>
                  <a:pt x="144" y="733"/>
                </a:lnTo>
                <a:lnTo>
                  <a:pt x="78" y="733"/>
                </a:lnTo>
                <a:lnTo>
                  <a:pt x="78" y="733"/>
                </a:lnTo>
                <a:cubicBezTo>
                  <a:pt x="78" y="733"/>
                  <a:pt x="0" y="159"/>
                  <a:pt x="2" y="49"/>
                </a:cubicBezTo>
                <a:lnTo>
                  <a:pt x="2" y="49"/>
                </a:lnTo>
                <a:cubicBezTo>
                  <a:pt x="2" y="41"/>
                  <a:pt x="2" y="0"/>
                  <a:pt x="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4" name="Freeform 724">
            <a:extLst>
              <a:ext uri="{FF2B5EF4-FFF2-40B4-BE49-F238E27FC236}">
                <a16:creationId xmlns:a16="http://schemas.microsoft.com/office/drawing/2014/main" id="{51F75EA6-88D7-C741-9291-D0E5A738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252" y="8237178"/>
            <a:ext cx="1060917" cy="1275244"/>
          </a:xfrm>
          <a:custGeom>
            <a:avLst/>
            <a:gdLst>
              <a:gd name="T0" fmla="*/ 47 w 437"/>
              <a:gd name="T1" fmla="*/ 522 h 523"/>
              <a:gd name="T2" fmla="*/ 390 w 437"/>
              <a:gd name="T3" fmla="*/ 522 h 523"/>
              <a:gd name="T4" fmla="*/ 432 w 437"/>
              <a:gd name="T5" fmla="*/ 69 h 523"/>
              <a:gd name="T6" fmla="*/ 432 w 437"/>
              <a:gd name="T7" fmla="*/ 69 h 523"/>
              <a:gd name="T8" fmla="*/ 354 w 437"/>
              <a:gd name="T9" fmla="*/ 0 h 523"/>
              <a:gd name="T10" fmla="*/ 83 w 437"/>
              <a:gd name="T11" fmla="*/ 0 h 523"/>
              <a:gd name="T12" fmla="*/ 83 w 437"/>
              <a:gd name="T13" fmla="*/ 0 h 523"/>
              <a:gd name="T14" fmla="*/ 4 w 437"/>
              <a:gd name="T15" fmla="*/ 69 h 523"/>
              <a:gd name="T16" fmla="*/ 47 w 437"/>
              <a:gd name="T17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7" h="523">
                <a:moveTo>
                  <a:pt x="47" y="522"/>
                </a:moveTo>
                <a:lnTo>
                  <a:pt x="390" y="522"/>
                </a:lnTo>
                <a:lnTo>
                  <a:pt x="432" y="69"/>
                </a:lnTo>
                <a:lnTo>
                  <a:pt x="432" y="69"/>
                </a:lnTo>
                <a:cubicBezTo>
                  <a:pt x="436" y="31"/>
                  <a:pt x="400" y="0"/>
                  <a:pt x="354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36" y="0"/>
                  <a:pt x="0" y="31"/>
                  <a:pt x="4" y="69"/>
                </a:cubicBezTo>
                <a:lnTo>
                  <a:pt x="47" y="5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5" name="Freeform 725">
            <a:extLst>
              <a:ext uri="{FF2B5EF4-FFF2-40B4-BE49-F238E27FC236}">
                <a16:creationId xmlns:a16="http://schemas.microsoft.com/office/drawing/2014/main" id="{A5791121-CC13-7747-968C-4C7BDE0B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041" y="8022850"/>
            <a:ext cx="289339" cy="321491"/>
          </a:xfrm>
          <a:custGeom>
            <a:avLst/>
            <a:gdLst>
              <a:gd name="T0" fmla="*/ 61 w 117"/>
              <a:gd name="T1" fmla="*/ 133 h 134"/>
              <a:gd name="T2" fmla="*/ 61 w 117"/>
              <a:gd name="T3" fmla="*/ 133 h 134"/>
              <a:gd name="T4" fmla="*/ 0 w 117"/>
              <a:gd name="T5" fmla="*/ 82 h 134"/>
              <a:gd name="T6" fmla="*/ 0 w 117"/>
              <a:gd name="T7" fmla="*/ 15 h 134"/>
              <a:gd name="T8" fmla="*/ 0 w 117"/>
              <a:gd name="T9" fmla="*/ 15 h 134"/>
              <a:gd name="T10" fmla="*/ 38 w 117"/>
              <a:gd name="T11" fmla="*/ 2 h 134"/>
              <a:gd name="T12" fmla="*/ 80 w 117"/>
              <a:gd name="T13" fmla="*/ 2 h 134"/>
              <a:gd name="T14" fmla="*/ 80 w 117"/>
              <a:gd name="T15" fmla="*/ 2 h 134"/>
              <a:gd name="T16" fmla="*/ 116 w 117"/>
              <a:gd name="T17" fmla="*/ 30 h 134"/>
              <a:gd name="T18" fmla="*/ 116 w 117"/>
              <a:gd name="T19" fmla="*/ 82 h 134"/>
              <a:gd name="T20" fmla="*/ 116 w 117"/>
              <a:gd name="T21" fmla="*/ 82 h 134"/>
              <a:gd name="T22" fmla="*/ 61 w 117"/>
              <a:gd name="T2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34">
                <a:moveTo>
                  <a:pt x="61" y="133"/>
                </a:moveTo>
                <a:lnTo>
                  <a:pt x="61" y="133"/>
                </a:lnTo>
                <a:cubicBezTo>
                  <a:pt x="0" y="133"/>
                  <a:pt x="0" y="93"/>
                  <a:pt x="0" y="82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0"/>
                  <a:pt x="23" y="2"/>
                  <a:pt x="38" y="2"/>
                </a:cubicBezTo>
                <a:lnTo>
                  <a:pt x="80" y="2"/>
                </a:lnTo>
                <a:lnTo>
                  <a:pt x="80" y="2"/>
                </a:lnTo>
                <a:cubicBezTo>
                  <a:pt x="93" y="2"/>
                  <a:pt x="116" y="15"/>
                  <a:pt x="116" y="30"/>
                </a:cubicBezTo>
                <a:lnTo>
                  <a:pt x="116" y="82"/>
                </a:lnTo>
                <a:lnTo>
                  <a:pt x="116" y="82"/>
                </a:lnTo>
                <a:cubicBezTo>
                  <a:pt x="116" y="93"/>
                  <a:pt x="110" y="133"/>
                  <a:pt x="61" y="13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6" name="Freeform 726">
            <a:extLst>
              <a:ext uri="{FF2B5EF4-FFF2-40B4-BE49-F238E27FC236}">
                <a16:creationId xmlns:a16="http://schemas.microsoft.com/office/drawing/2014/main" id="{623A257A-0D4D-BD48-BE5B-EB2977F7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292" y="7551330"/>
            <a:ext cx="578684" cy="632262"/>
          </a:xfrm>
          <a:custGeom>
            <a:avLst/>
            <a:gdLst>
              <a:gd name="T0" fmla="*/ 218 w 236"/>
              <a:gd name="T1" fmla="*/ 199 h 259"/>
              <a:gd name="T2" fmla="*/ 218 w 236"/>
              <a:gd name="T3" fmla="*/ 199 h 259"/>
              <a:gd name="T4" fmla="*/ 91 w 236"/>
              <a:gd name="T5" fmla="*/ 231 h 259"/>
              <a:gd name="T6" fmla="*/ 91 w 236"/>
              <a:gd name="T7" fmla="*/ 231 h 259"/>
              <a:gd name="T8" fmla="*/ 17 w 236"/>
              <a:gd name="T9" fmla="*/ 93 h 259"/>
              <a:gd name="T10" fmla="*/ 17 w 236"/>
              <a:gd name="T11" fmla="*/ 93 h 259"/>
              <a:gd name="T12" fmla="*/ 155 w 236"/>
              <a:gd name="T13" fmla="*/ 17 h 259"/>
              <a:gd name="T14" fmla="*/ 155 w 236"/>
              <a:gd name="T15" fmla="*/ 17 h 259"/>
              <a:gd name="T16" fmla="*/ 218 w 236"/>
              <a:gd name="T17" fmla="*/ 19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59">
                <a:moveTo>
                  <a:pt x="218" y="199"/>
                </a:moveTo>
                <a:lnTo>
                  <a:pt x="218" y="199"/>
                </a:lnTo>
                <a:cubicBezTo>
                  <a:pt x="202" y="258"/>
                  <a:pt x="151" y="248"/>
                  <a:pt x="91" y="231"/>
                </a:cubicBezTo>
                <a:lnTo>
                  <a:pt x="91" y="231"/>
                </a:lnTo>
                <a:cubicBezTo>
                  <a:pt x="34" y="214"/>
                  <a:pt x="0" y="152"/>
                  <a:pt x="17" y="93"/>
                </a:cubicBezTo>
                <a:lnTo>
                  <a:pt x="17" y="93"/>
                </a:lnTo>
                <a:cubicBezTo>
                  <a:pt x="34" y="34"/>
                  <a:pt x="96" y="0"/>
                  <a:pt x="155" y="17"/>
                </a:cubicBezTo>
                <a:lnTo>
                  <a:pt x="155" y="17"/>
                </a:lnTo>
                <a:cubicBezTo>
                  <a:pt x="214" y="34"/>
                  <a:pt x="235" y="140"/>
                  <a:pt x="218" y="199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7" name="Freeform 727">
            <a:extLst>
              <a:ext uri="{FF2B5EF4-FFF2-40B4-BE49-F238E27FC236}">
                <a16:creationId xmlns:a16="http://schemas.microsoft.com/office/drawing/2014/main" id="{C453ECE3-E382-E643-9DAE-18F7309D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94" y="7497745"/>
            <a:ext cx="782298" cy="567971"/>
          </a:xfrm>
          <a:custGeom>
            <a:avLst/>
            <a:gdLst>
              <a:gd name="T0" fmla="*/ 121 w 323"/>
              <a:gd name="T1" fmla="*/ 91 h 234"/>
              <a:gd name="T2" fmla="*/ 121 w 323"/>
              <a:gd name="T3" fmla="*/ 91 h 234"/>
              <a:gd name="T4" fmla="*/ 114 w 323"/>
              <a:gd name="T5" fmla="*/ 131 h 234"/>
              <a:gd name="T6" fmla="*/ 114 w 323"/>
              <a:gd name="T7" fmla="*/ 131 h 234"/>
              <a:gd name="T8" fmla="*/ 74 w 323"/>
              <a:gd name="T9" fmla="*/ 142 h 234"/>
              <a:gd name="T10" fmla="*/ 74 w 323"/>
              <a:gd name="T11" fmla="*/ 142 h 234"/>
              <a:gd name="T12" fmla="*/ 93 w 323"/>
              <a:gd name="T13" fmla="*/ 184 h 234"/>
              <a:gd name="T14" fmla="*/ 93 w 323"/>
              <a:gd name="T15" fmla="*/ 184 h 234"/>
              <a:gd name="T16" fmla="*/ 57 w 323"/>
              <a:gd name="T17" fmla="*/ 226 h 234"/>
              <a:gd name="T18" fmla="*/ 57 w 323"/>
              <a:gd name="T19" fmla="*/ 226 h 234"/>
              <a:gd name="T20" fmla="*/ 21 w 323"/>
              <a:gd name="T21" fmla="*/ 80 h 234"/>
              <a:gd name="T22" fmla="*/ 21 w 323"/>
              <a:gd name="T23" fmla="*/ 80 h 234"/>
              <a:gd name="T24" fmla="*/ 138 w 323"/>
              <a:gd name="T25" fmla="*/ 4 h 234"/>
              <a:gd name="T26" fmla="*/ 138 w 323"/>
              <a:gd name="T27" fmla="*/ 4 h 234"/>
              <a:gd name="T28" fmla="*/ 322 w 323"/>
              <a:gd name="T29" fmla="*/ 93 h 234"/>
              <a:gd name="T30" fmla="*/ 121 w 323"/>
              <a:gd name="T31" fmla="*/ 9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3" h="234">
                <a:moveTo>
                  <a:pt x="121" y="91"/>
                </a:moveTo>
                <a:lnTo>
                  <a:pt x="121" y="91"/>
                </a:lnTo>
                <a:cubicBezTo>
                  <a:pt x="121" y="91"/>
                  <a:pt x="121" y="131"/>
                  <a:pt x="114" y="131"/>
                </a:cubicBezTo>
                <a:lnTo>
                  <a:pt x="114" y="131"/>
                </a:lnTo>
                <a:cubicBezTo>
                  <a:pt x="110" y="131"/>
                  <a:pt x="89" y="123"/>
                  <a:pt x="74" y="142"/>
                </a:cubicBezTo>
                <a:lnTo>
                  <a:pt x="74" y="142"/>
                </a:lnTo>
                <a:cubicBezTo>
                  <a:pt x="59" y="161"/>
                  <a:pt x="76" y="180"/>
                  <a:pt x="93" y="184"/>
                </a:cubicBezTo>
                <a:lnTo>
                  <a:pt x="93" y="184"/>
                </a:lnTo>
                <a:cubicBezTo>
                  <a:pt x="110" y="188"/>
                  <a:pt x="100" y="233"/>
                  <a:pt x="57" y="226"/>
                </a:cubicBezTo>
                <a:lnTo>
                  <a:pt x="57" y="226"/>
                </a:lnTo>
                <a:cubicBezTo>
                  <a:pt x="15" y="218"/>
                  <a:pt x="0" y="119"/>
                  <a:pt x="21" y="80"/>
                </a:cubicBezTo>
                <a:lnTo>
                  <a:pt x="21" y="80"/>
                </a:lnTo>
                <a:cubicBezTo>
                  <a:pt x="42" y="42"/>
                  <a:pt x="112" y="0"/>
                  <a:pt x="138" y="4"/>
                </a:cubicBezTo>
                <a:lnTo>
                  <a:pt x="138" y="4"/>
                </a:lnTo>
                <a:cubicBezTo>
                  <a:pt x="161" y="6"/>
                  <a:pt x="322" y="93"/>
                  <a:pt x="322" y="93"/>
                </a:cubicBezTo>
                <a:lnTo>
                  <a:pt x="121" y="9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8" name="Freeform 728">
            <a:extLst>
              <a:ext uri="{FF2B5EF4-FFF2-40B4-BE49-F238E27FC236}">
                <a16:creationId xmlns:a16="http://schemas.microsoft.com/office/drawing/2014/main" id="{9B4A80F7-1E24-9341-B5E5-0B436BBA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94" y="8269323"/>
            <a:ext cx="868022" cy="964473"/>
          </a:xfrm>
          <a:custGeom>
            <a:avLst/>
            <a:gdLst>
              <a:gd name="T0" fmla="*/ 72 w 357"/>
              <a:gd name="T1" fmla="*/ 39 h 395"/>
              <a:gd name="T2" fmla="*/ 159 w 357"/>
              <a:gd name="T3" fmla="*/ 206 h 395"/>
              <a:gd name="T4" fmla="*/ 294 w 357"/>
              <a:gd name="T5" fmla="*/ 49 h 395"/>
              <a:gd name="T6" fmla="*/ 294 w 357"/>
              <a:gd name="T7" fmla="*/ 49 h 395"/>
              <a:gd name="T8" fmla="*/ 349 w 357"/>
              <a:gd name="T9" fmla="*/ 81 h 395"/>
              <a:gd name="T10" fmla="*/ 349 w 357"/>
              <a:gd name="T11" fmla="*/ 81 h 395"/>
              <a:gd name="T12" fmla="*/ 180 w 357"/>
              <a:gd name="T13" fmla="*/ 354 h 395"/>
              <a:gd name="T14" fmla="*/ 180 w 357"/>
              <a:gd name="T15" fmla="*/ 354 h 395"/>
              <a:gd name="T16" fmla="*/ 26 w 357"/>
              <a:gd name="T17" fmla="*/ 235 h 395"/>
              <a:gd name="T18" fmla="*/ 26 w 357"/>
              <a:gd name="T19" fmla="*/ 235 h 395"/>
              <a:gd name="T20" fmla="*/ 0 w 357"/>
              <a:gd name="T21" fmla="*/ 64 h 395"/>
              <a:gd name="T22" fmla="*/ 0 w 357"/>
              <a:gd name="T23" fmla="*/ 64 h 395"/>
              <a:gd name="T24" fmla="*/ 21 w 357"/>
              <a:gd name="T25" fmla="*/ 39 h 395"/>
              <a:gd name="T26" fmla="*/ 42 w 357"/>
              <a:gd name="T27" fmla="*/ 0 h 395"/>
              <a:gd name="T28" fmla="*/ 42 w 357"/>
              <a:gd name="T29" fmla="*/ 0 h 395"/>
              <a:gd name="T30" fmla="*/ 72 w 357"/>
              <a:gd name="T31" fmla="*/ 39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7" h="395">
                <a:moveTo>
                  <a:pt x="72" y="39"/>
                </a:moveTo>
                <a:lnTo>
                  <a:pt x="159" y="206"/>
                </a:lnTo>
                <a:lnTo>
                  <a:pt x="294" y="49"/>
                </a:lnTo>
                <a:lnTo>
                  <a:pt x="294" y="49"/>
                </a:lnTo>
                <a:cubicBezTo>
                  <a:pt x="294" y="45"/>
                  <a:pt x="356" y="68"/>
                  <a:pt x="349" y="81"/>
                </a:cubicBezTo>
                <a:lnTo>
                  <a:pt x="349" y="81"/>
                </a:lnTo>
                <a:cubicBezTo>
                  <a:pt x="337" y="104"/>
                  <a:pt x="250" y="280"/>
                  <a:pt x="180" y="354"/>
                </a:cubicBezTo>
                <a:lnTo>
                  <a:pt x="180" y="354"/>
                </a:lnTo>
                <a:cubicBezTo>
                  <a:pt x="142" y="394"/>
                  <a:pt x="30" y="246"/>
                  <a:pt x="26" y="235"/>
                </a:cubicBezTo>
                <a:lnTo>
                  <a:pt x="26" y="235"/>
                </a:lnTo>
                <a:cubicBezTo>
                  <a:pt x="15" y="221"/>
                  <a:pt x="2" y="119"/>
                  <a:pt x="0" y="64"/>
                </a:cubicBezTo>
                <a:lnTo>
                  <a:pt x="0" y="64"/>
                </a:lnTo>
                <a:cubicBezTo>
                  <a:pt x="0" y="49"/>
                  <a:pt x="9" y="39"/>
                  <a:pt x="21" y="39"/>
                </a:cubicBezTo>
                <a:lnTo>
                  <a:pt x="42" y="0"/>
                </a:lnTo>
                <a:lnTo>
                  <a:pt x="42" y="0"/>
                </a:lnTo>
                <a:cubicBezTo>
                  <a:pt x="53" y="0"/>
                  <a:pt x="68" y="28"/>
                  <a:pt x="72" y="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9" name="Freeform 729">
            <a:extLst>
              <a:ext uri="{FF2B5EF4-FFF2-40B4-BE49-F238E27FC236}">
                <a16:creationId xmlns:a16="http://schemas.microsoft.com/office/drawing/2014/main" id="{6789A689-E6C8-EA44-BF4B-EF3B12DD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866" y="8269323"/>
            <a:ext cx="728713" cy="1135935"/>
          </a:xfrm>
          <a:custGeom>
            <a:avLst/>
            <a:gdLst>
              <a:gd name="T0" fmla="*/ 243 w 301"/>
              <a:gd name="T1" fmla="*/ 0 h 467"/>
              <a:gd name="T2" fmla="*/ 243 w 301"/>
              <a:gd name="T3" fmla="*/ 0 h 467"/>
              <a:gd name="T4" fmla="*/ 29 w 301"/>
              <a:gd name="T5" fmla="*/ 223 h 467"/>
              <a:gd name="T6" fmla="*/ 29 w 301"/>
              <a:gd name="T7" fmla="*/ 223 h 467"/>
              <a:gd name="T8" fmla="*/ 48 w 301"/>
              <a:gd name="T9" fmla="*/ 297 h 467"/>
              <a:gd name="T10" fmla="*/ 48 w 301"/>
              <a:gd name="T11" fmla="*/ 297 h 467"/>
              <a:gd name="T12" fmla="*/ 254 w 301"/>
              <a:gd name="T13" fmla="*/ 466 h 467"/>
              <a:gd name="T14" fmla="*/ 245 w 301"/>
              <a:gd name="T15" fmla="*/ 375 h 467"/>
              <a:gd name="T16" fmla="*/ 150 w 301"/>
              <a:gd name="T17" fmla="*/ 263 h 467"/>
              <a:gd name="T18" fmla="*/ 150 w 301"/>
              <a:gd name="T19" fmla="*/ 263 h 467"/>
              <a:gd name="T20" fmla="*/ 290 w 301"/>
              <a:gd name="T21" fmla="*/ 153 h 467"/>
              <a:gd name="T22" fmla="*/ 290 w 301"/>
              <a:gd name="T23" fmla="*/ 153 h 467"/>
              <a:gd name="T24" fmla="*/ 292 w 301"/>
              <a:gd name="T25" fmla="*/ 43 h 467"/>
              <a:gd name="T26" fmla="*/ 243 w 301"/>
              <a:gd name="T27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1" h="467">
                <a:moveTo>
                  <a:pt x="243" y="0"/>
                </a:moveTo>
                <a:lnTo>
                  <a:pt x="243" y="0"/>
                </a:lnTo>
                <a:cubicBezTo>
                  <a:pt x="243" y="0"/>
                  <a:pt x="86" y="170"/>
                  <a:pt x="29" y="223"/>
                </a:cubicBezTo>
                <a:lnTo>
                  <a:pt x="29" y="223"/>
                </a:lnTo>
                <a:cubicBezTo>
                  <a:pt x="0" y="252"/>
                  <a:pt x="29" y="273"/>
                  <a:pt x="48" y="297"/>
                </a:cubicBezTo>
                <a:lnTo>
                  <a:pt x="48" y="297"/>
                </a:lnTo>
                <a:cubicBezTo>
                  <a:pt x="97" y="358"/>
                  <a:pt x="254" y="466"/>
                  <a:pt x="254" y="466"/>
                </a:cubicBezTo>
                <a:lnTo>
                  <a:pt x="245" y="375"/>
                </a:lnTo>
                <a:lnTo>
                  <a:pt x="150" y="263"/>
                </a:lnTo>
                <a:lnTo>
                  <a:pt x="150" y="263"/>
                </a:lnTo>
                <a:cubicBezTo>
                  <a:pt x="150" y="263"/>
                  <a:pt x="283" y="159"/>
                  <a:pt x="290" y="153"/>
                </a:cubicBezTo>
                <a:lnTo>
                  <a:pt x="290" y="153"/>
                </a:lnTo>
                <a:cubicBezTo>
                  <a:pt x="300" y="132"/>
                  <a:pt x="292" y="43"/>
                  <a:pt x="292" y="43"/>
                </a:cubicBezTo>
                <a:lnTo>
                  <a:pt x="2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0" name="Freeform 730">
            <a:extLst>
              <a:ext uri="{FF2B5EF4-FFF2-40B4-BE49-F238E27FC236}">
                <a16:creationId xmlns:a16="http://schemas.microsoft.com/office/drawing/2014/main" id="{7D8A3C17-062E-8F49-9FF8-0DA9F9AF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110" y="11280626"/>
            <a:ext cx="353643" cy="128596"/>
          </a:xfrm>
          <a:custGeom>
            <a:avLst/>
            <a:gdLst>
              <a:gd name="T0" fmla="*/ 65 w 147"/>
              <a:gd name="T1" fmla="*/ 0 h 54"/>
              <a:gd name="T2" fmla="*/ 0 w 147"/>
              <a:gd name="T3" fmla="*/ 0 h 54"/>
              <a:gd name="T4" fmla="*/ 0 w 147"/>
              <a:gd name="T5" fmla="*/ 53 h 54"/>
              <a:gd name="T6" fmla="*/ 133 w 147"/>
              <a:gd name="T7" fmla="*/ 53 h 54"/>
              <a:gd name="T8" fmla="*/ 133 w 147"/>
              <a:gd name="T9" fmla="*/ 53 h 54"/>
              <a:gd name="T10" fmla="*/ 137 w 147"/>
              <a:gd name="T11" fmla="*/ 27 h 54"/>
              <a:gd name="T12" fmla="*/ 65 w 147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54">
                <a:moveTo>
                  <a:pt x="65" y="0"/>
                </a:moveTo>
                <a:lnTo>
                  <a:pt x="0" y="0"/>
                </a:lnTo>
                <a:lnTo>
                  <a:pt x="0" y="53"/>
                </a:lnTo>
                <a:lnTo>
                  <a:pt x="133" y="53"/>
                </a:lnTo>
                <a:lnTo>
                  <a:pt x="133" y="53"/>
                </a:lnTo>
                <a:cubicBezTo>
                  <a:pt x="144" y="53"/>
                  <a:pt x="146" y="31"/>
                  <a:pt x="137" y="27"/>
                </a:cubicBezTo>
                <a:lnTo>
                  <a:pt x="65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1" name="Freeform 731">
            <a:extLst>
              <a:ext uri="{FF2B5EF4-FFF2-40B4-BE49-F238E27FC236}">
                <a16:creationId xmlns:a16="http://schemas.microsoft.com/office/drawing/2014/main" id="{ECA9BD37-10B1-6A44-8EA4-D8170505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590" y="11280626"/>
            <a:ext cx="364356" cy="128596"/>
          </a:xfrm>
          <a:custGeom>
            <a:avLst/>
            <a:gdLst>
              <a:gd name="T0" fmla="*/ 67 w 149"/>
              <a:gd name="T1" fmla="*/ 0 h 54"/>
              <a:gd name="T2" fmla="*/ 0 w 149"/>
              <a:gd name="T3" fmla="*/ 0 h 54"/>
              <a:gd name="T4" fmla="*/ 0 w 149"/>
              <a:gd name="T5" fmla="*/ 53 h 54"/>
              <a:gd name="T6" fmla="*/ 135 w 149"/>
              <a:gd name="T7" fmla="*/ 53 h 54"/>
              <a:gd name="T8" fmla="*/ 135 w 149"/>
              <a:gd name="T9" fmla="*/ 53 h 54"/>
              <a:gd name="T10" fmla="*/ 139 w 149"/>
              <a:gd name="T11" fmla="*/ 27 h 54"/>
              <a:gd name="T12" fmla="*/ 67 w 149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54">
                <a:moveTo>
                  <a:pt x="67" y="0"/>
                </a:moveTo>
                <a:lnTo>
                  <a:pt x="0" y="0"/>
                </a:lnTo>
                <a:lnTo>
                  <a:pt x="0" y="53"/>
                </a:lnTo>
                <a:lnTo>
                  <a:pt x="135" y="53"/>
                </a:lnTo>
                <a:lnTo>
                  <a:pt x="135" y="53"/>
                </a:lnTo>
                <a:cubicBezTo>
                  <a:pt x="144" y="53"/>
                  <a:pt x="148" y="31"/>
                  <a:pt x="139" y="27"/>
                </a:cubicBezTo>
                <a:lnTo>
                  <a:pt x="67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2" name="Freeform 732">
            <a:extLst>
              <a:ext uri="{FF2B5EF4-FFF2-40B4-BE49-F238E27FC236}">
                <a16:creationId xmlns:a16="http://schemas.microsoft.com/office/drawing/2014/main" id="{0194E4F3-A7A1-FB40-B63A-37198F24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438" y="8547949"/>
            <a:ext cx="10720" cy="600117"/>
          </a:xfrm>
          <a:custGeom>
            <a:avLst/>
            <a:gdLst>
              <a:gd name="T0" fmla="*/ 0 w 6"/>
              <a:gd name="T1" fmla="*/ 0 h 248"/>
              <a:gd name="T2" fmla="*/ 5 w 6"/>
              <a:gd name="T3" fmla="*/ 0 h 248"/>
              <a:gd name="T4" fmla="*/ 5 w 6"/>
              <a:gd name="T5" fmla="*/ 247 h 248"/>
              <a:gd name="T6" fmla="*/ 0 w 6"/>
              <a:gd name="T7" fmla="*/ 247 h 248"/>
              <a:gd name="T8" fmla="*/ 0 w 6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248">
                <a:moveTo>
                  <a:pt x="0" y="0"/>
                </a:moveTo>
                <a:lnTo>
                  <a:pt x="5" y="0"/>
                </a:lnTo>
                <a:lnTo>
                  <a:pt x="5" y="247"/>
                </a:lnTo>
                <a:lnTo>
                  <a:pt x="0" y="247"/>
                </a:lnTo>
                <a:lnTo>
                  <a:pt x="0" y="0"/>
                </a:lnTo>
              </a:path>
            </a:pathLst>
          </a:custGeom>
          <a:solidFill>
            <a:srgbClr val="0E9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73" name="Freeform 733">
            <a:extLst>
              <a:ext uri="{FF2B5EF4-FFF2-40B4-BE49-F238E27FC236}">
                <a16:creationId xmlns:a16="http://schemas.microsoft.com/office/drawing/2014/main" id="{C5493A27-22E7-CC4B-BEA8-E38B73A1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263" y="9148066"/>
            <a:ext cx="160749" cy="257193"/>
          </a:xfrm>
          <a:custGeom>
            <a:avLst/>
            <a:gdLst>
              <a:gd name="T0" fmla="*/ 36 w 65"/>
              <a:gd name="T1" fmla="*/ 100 h 105"/>
              <a:gd name="T2" fmla="*/ 36 w 65"/>
              <a:gd name="T3" fmla="*/ 100 h 105"/>
              <a:gd name="T4" fmla="*/ 61 w 65"/>
              <a:gd name="T5" fmla="*/ 66 h 105"/>
              <a:gd name="T6" fmla="*/ 55 w 65"/>
              <a:gd name="T7" fmla="*/ 11 h 105"/>
              <a:gd name="T8" fmla="*/ 55 w 65"/>
              <a:gd name="T9" fmla="*/ 11 h 105"/>
              <a:gd name="T10" fmla="*/ 28 w 65"/>
              <a:gd name="T11" fmla="*/ 5 h 105"/>
              <a:gd name="T12" fmla="*/ 0 w 65"/>
              <a:gd name="T13" fmla="*/ 13 h 105"/>
              <a:gd name="T14" fmla="*/ 9 w 65"/>
              <a:gd name="T15" fmla="*/ 104 h 105"/>
              <a:gd name="T16" fmla="*/ 9 w 65"/>
              <a:gd name="T17" fmla="*/ 104 h 105"/>
              <a:gd name="T18" fmla="*/ 36 w 65"/>
              <a:gd name="T19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105">
                <a:moveTo>
                  <a:pt x="36" y="100"/>
                </a:moveTo>
                <a:lnTo>
                  <a:pt x="36" y="100"/>
                </a:lnTo>
                <a:cubicBezTo>
                  <a:pt x="53" y="98"/>
                  <a:pt x="64" y="81"/>
                  <a:pt x="61" y="66"/>
                </a:cubicBezTo>
                <a:lnTo>
                  <a:pt x="55" y="11"/>
                </a:lnTo>
                <a:lnTo>
                  <a:pt x="55" y="11"/>
                </a:lnTo>
                <a:cubicBezTo>
                  <a:pt x="55" y="0"/>
                  <a:pt x="38" y="5"/>
                  <a:pt x="28" y="5"/>
                </a:cubicBezTo>
                <a:lnTo>
                  <a:pt x="0" y="13"/>
                </a:lnTo>
                <a:lnTo>
                  <a:pt x="9" y="104"/>
                </a:lnTo>
                <a:lnTo>
                  <a:pt x="9" y="104"/>
                </a:lnTo>
                <a:cubicBezTo>
                  <a:pt x="9" y="104"/>
                  <a:pt x="30" y="100"/>
                  <a:pt x="36" y="10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6327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D93ACCE-8C41-A245-9FD2-4CE98EC46786}"/>
              </a:ext>
            </a:extLst>
          </p:cNvPr>
          <p:cNvGrpSpPr/>
          <p:nvPr/>
        </p:nvGrpSpPr>
        <p:grpSpPr>
          <a:xfrm>
            <a:off x="3208641" y="5008418"/>
            <a:ext cx="11054230" cy="7063372"/>
            <a:chOff x="7246897" y="6109550"/>
            <a:chExt cx="9883855" cy="6315532"/>
          </a:xfrm>
        </p:grpSpPr>
        <p:sp>
          <p:nvSpPr>
            <p:cNvPr id="79" name="Freeform 2">
              <a:extLst>
                <a:ext uri="{FF2B5EF4-FFF2-40B4-BE49-F238E27FC236}">
                  <a16:creationId xmlns:a16="http://schemas.microsoft.com/office/drawing/2014/main" id="{4BD99F6B-6852-4148-9732-37BA1A746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4415" y="12165624"/>
              <a:ext cx="8806337" cy="259458"/>
            </a:xfrm>
            <a:custGeom>
              <a:avLst/>
              <a:gdLst>
                <a:gd name="T0" fmla="*/ 12719 w 12720"/>
                <a:gd name="T1" fmla="*/ 376 h 377"/>
                <a:gd name="T2" fmla="*/ 0 w 12720"/>
                <a:gd name="T3" fmla="*/ 251 h 377"/>
                <a:gd name="T4" fmla="*/ 0 w 12720"/>
                <a:gd name="T5" fmla="*/ 0 h 377"/>
                <a:gd name="T6" fmla="*/ 12719 w 12720"/>
                <a:gd name="T7" fmla="*/ 125 h 377"/>
                <a:gd name="T8" fmla="*/ 12719 w 12720"/>
                <a:gd name="T9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20" h="377">
                  <a:moveTo>
                    <a:pt x="12719" y="376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2719" y="125"/>
                  </a:lnTo>
                  <a:lnTo>
                    <a:pt x="12719" y="376"/>
                  </a:lnTo>
                </a:path>
              </a:pathLst>
            </a:custGeom>
            <a:solidFill>
              <a:srgbClr val="69B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3">
              <a:extLst>
                <a:ext uri="{FF2B5EF4-FFF2-40B4-BE49-F238E27FC236}">
                  <a16:creationId xmlns:a16="http://schemas.microsoft.com/office/drawing/2014/main" id="{D5A06CA8-BE5F-7145-9D6C-CDC30938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216" y="11811539"/>
              <a:ext cx="949315" cy="421239"/>
            </a:xfrm>
            <a:custGeom>
              <a:avLst/>
              <a:gdLst>
                <a:gd name="T0" fmla="*/ 680 w 1371"/>
                <a:gd name="T1" fmla="*/ 0 h 607"/>
                <a:gd name="T2" fmla="*/ 1370 w 1371"/>
                <a:gd name="T3" fmla="*/ 0 h 607"/>
                <a:gd name="T4" fmla="*/ 1370 w 1371"/>
                <a:gd name="T5" fmla="*/ 0 h 607"/>
                <a:gd name="T6" fmla="*/ 686 w 1371"/>
                <a:gd name="T7" fmla="*/ 606 h 607"/>
                <a:gd name="T8" fmla="*/ 686 w 1371"/>
                <a:gd name="T9" fmla="*/ 606 h 607"/>
                <a:gd name="T10" fmla="*/ 0 w 1371"/>
                <a:gd name="T11" fmla="*/ 0 h 607"/>
                <a:gd name="T12" fmla="*/ 582 w 1371"/>
                <a:gd name="T13" fmla="*/ 0 h 607"/>
                <a:gd name="T14" fmla="*/ 680 w 1371"/>
                <a:gd name="T15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1" h="607">
                  <a:moveTo>
                    <a:pt x="680" y="0"/>
                  </a:moveTo>
                  <a:lnTo>
                    <a:pt x="1370" y="0"/>
                  </a:lnTo>
                  <a:lnTo>
                    <a:pt x="1370" y="0"/>
                  </a:lnTo>
                  <a:cubicBezTo>
                    <a:pt x="1368" y="335"/>
                    <a:pt x="1063" y="606"/>
                    <a:pt x="686" y="606"/>
                  </a:cubicBezTo>
                  <a:lnTo>
                    <a:pt x="686" y="606"/>
                  </a:lnTo>
                  <a:cubicBezTo>
                    <a:pt x="308" y="606"/>
                    <a:pt x="3" y="335"/>
                    <a:pt x="0" y="0"/>
                  </a:cubicBezTo>
                  <a:lnTo>
                    <a:pt x="582" y="0"/>
                  </a:lnTo>
                  <a:lnTo>
                    <a:pt x="68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4">
              <a:extLst>
                <a:ext uri="{FF2B5EF4-FFF2-40B4-BE49-F238E27FC236}">
                  <a16:creationId xmlns:a16="http://schemas.microsoft.com/office/drawing/2014/main" id="{1F15D725-0F0E-D64A-B6A2-E5B1B157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4189" y="10492878"/>
              <a:ext cx="521971" cy="1303398"/>
            </a:xfrm>
            <a:custGeom>
              <a:avLst/>
              <a:gdLst>
                <a:gd name="T0" fmla="*/ 573 w 754"/>
                <a:gd name="T1" fmla="*/ 356 h 1885"/>
                <a:gd name="T2" fmla="*/ 573 w 754"/>
                <a:gd name="T3" fmla="*/ 356 h 1885"/>
                <a:gd name="T4" fmla="*/ 673 w 754"/>
                <a:gd name="T5" fmla="*/ 687 h 1885"/>
                <a:gd name="T6" fmla="*/ 673 w 754"/>
                <a:gd name="T7" fmla="*/ 687 h 1885"/>
                <a:gd name="T8" fmla="*/ 504 w 754"/>
                <a:gd name="T9" fmla="*/ 853 h 1885"/>
                <a:gd name="T10" fmla="*/ 504 w 754"/>
                <a:gd name="T11" fmla="*/ 853 h 1885"/>
                <a:gd name="T12" fmla="*/ 464 w 754"/>
                <a:gd name="T13" fmla="*/ 1058 h 1885"/>
                <a:gd name="T14" fmla="*/ 464 w 754"/>
                <a:gd name="T15" fmla="*/ 1058 h 1885"/>
                <a:gd name="T16" fmla="*/ 512 w 754"/>
                <a:gd name="T17" fmla="*/ 1318 h 1885"/>
                <a:gd name="T18" fmla="*/ 512 w 754"/>
                <a:gd name="T19" fmla="*/ 1318 h 1885"/>
                <a:gd name="T20" fmla="*/ 381 w 754"/>
                <a:gd name="T21" fmla="*/ 1595 h 1885"/>
                <a:gd name="T22" fmla="*/ 381 w 754"/>
                <a:gd name="T23" fmla="*/ 1595 h 1885"/>
                <a:gd name="T24" fmla="*/ 16 w 754"/>
                <a:gd name="T25" fmla="*/ 1883 h 1885"/>
                <a:gd name="T26" fmla="*/ 16 w 754"/>
                <a:gd name="T27" fmla="*/ 1883 h 1885"/>
                <a:gd name="T28" fmla="*/ 11 w 754"/>
                <a:gd name="T29" fmla="*/ 1884 h 1885"/>
                <a:gd name="T30" fmla="*/ 11 w 754"/>
                <a:gd name="T31" fmla="*/ 1884 h 1885"/>
                <a:gd name="T32" fmla="*/ 1 w 754"/>
                <a:gd name="T33" fmla="*/ 1874 h 1885"/>
                <a:gd name="T34" fmla="*/ 1 w 754"/>
                <a:gd name="T35" fmla="*/ 1874 h 1885"/>
                <a:gd name="T36" fmla="*/ 73 w 754"/>
                <a:gd name="T37" fmla="*/ 1580 h 1885"/>
                <a:gd name="T38" fmla="*/ 73 w 754"/>
                <a:gd name="T39" fmla="*/ 1580 h 1885"/>
                <a:gd name="T40" fmla="*/ 169 w 754"/>
                <a:gd name="T41" fmla="*/ 1334 h 1885"/>
                <a:gd name="T42" fmla="*/ 169 w 754"/>
                <a:gd name="T43" fmla="*/ 1334 h 1885"/>
                <a:gd name="T44" fmla="*/ 207 w 754"/>
                <a:gd name="T45" fmla="*/ 959 h 1885"/>
                <a:gd name="T46" fmla="*/ 207 w 754"/>
                <a:gd name="T47" fmla="*/ 959 h 1885"/>
                <a:gd name="T48" fmla="*/ 433 w 754"/>
                <a:gd name="T49" fmla="*/ 8 h 1885"/>
                <a:gd name="T50" fmla="*/ 433 w 754"/>
                <a:gd name="T51" fmla="*/ 8 h 1885"/>
                <a:gd name="T52" fmla="*/ 469 w 754"/>
                <a:gd name="T53" fmla="*/ 50 h 1885"/>
                <a:gd name="T54" fmla="*/ 469 w 754"/>
                <a:gd name="T55" fmla="*/ 50 h 1885"/>
                <a:gd name="T56" fmla="*/ 500 w 754"/>
                <a:gd name="T57" fmla="*/ 212 h 1885"/>
                <a:gd name="T58" fmla="*/ 500 w 754"/>
                <a:gd name="T59" fmla="*/ 212 h 1885"/>
                <a:gd name="T60" fmla="*/ 573 w 754"/>
                <a:gd name="T61" fmla="*/ 35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4" h="1885">
                  <a:moveTo>
                    <a:pt x="573" y="356"/>
                  </a:moveTo>
                  <a:lnTo>
                    <a:pt x="573" y="356"/>
                  </a:lnTo>
                  <a:cubicBezTo>
                    <a:pt x="648" y="464"/>
                    <a:pt x="753" y="552"/>
                    <a:pt x="673" y="687"/>
                  </a:cubicBezTo>
                  <a:lnTo>
                    <a:pt x="673" y="687"/>
                  </a:lnTo>
                  <a:cubicBezTo>
                    <a:pt x="632" y="753"/>
                    <a:pt x="550" y="791"/>
                    <a:pt x="504" y="853"/>
                  </a:cubicBezTo>
                  <a:lnTo>
                    <a:pt x="504" y="853"/>
                  </a:lnTo>
                  <a:cubicBezTo>
                    <a:pt x="460" y="913"/>
                    <a:pt x="451" y="988"/>
                    <a:pt x="464" y="1058"/>
                  </a:cubicBezTo>
                  <a:lnTo>
                    <a:pt x="464" y="1058"/>
                  </a:lnTo>
                  <a:cubicBezTo>
                    <a:pt x="481" y="1156"/>
                    <a:pt x="527" y="1219"/>
                    <a:pt x="512" y="1318"/>
                  </a:cubicBezTo>
                  <a:lnTo>
                    <a:pt x="512" y="1318"/>
                  </a:lnTo>
                  <a:cubicBezTo>
                    <a:pt x="496" y="1419"/>
                    <a:pt x="447" y="1514"/>
                    <a:pt x="381" y="1595"/>
                  </a:cubicBezTo>
                  <a:lnTo>
                    <a:pt x="381" y="1595"/>
                  </a:lnTo>
                  <a:cubicBezTo>
                    <a:pt x="300" y="1695"/>
                    <a:pt x="83" y="1839"/>
                    <a:pt x="16" y="1883"/>
                  </a:cubicBezTo>
                  <a:lnTo>
                    <a:pt x="16" y="1883"/>
                  </a:lnTo>
                  <a:cubicBezTo>
                    <a:pt x="14" y="1883"/>
                    <a:pt x="13" y="1884"/>
                    <a:pt x="11" y="1884"/>
                  </a:cubicBezTo>
                  <a:lnTo>
                    <a:pt x="11" y="1884"/>
                  </a:lnTo>
                  <a:cubicBezTo>
                    <a:pt x="5" y="1884"/>
                    <a:pt x="0" y="1879"/>
                    <a:pt x="1" y="1874"/>
                  </a:cubicBezTo>
                  <a:lnTo>
                    <a:pt x="1" y="1874"/>
                  </a:lnTo>
                  <a:cubicBezTo>
                    <a:pt x="23" y="1776"/>
                    <a:pt x="30" y="1761"/>
                    <a:pt x="73" y="1580"/>
                  </a:cubicBezTo>
                  <a:lnTo>
                    <a:pt x="73" y="1580"/>
                  </a:lnTo>
                  <a:cubicBezTo>
                    <a:pt x="113" y="1492"/>
                    <a:pt x="148" y="1404"/>
                    <a:pt x="169" y="1334"/>
                  </a:cubicBezTo>
                  <a:lnTo>
                    <a:pt x="169" y="1334"/>
                  </a:lnTo>
                  <a:cubicBezTo>
                    <a:pt x="204" y="1211"/>
                    <a:pt x="230" y="1084"/>
                    <a:pt x="207" y="959"/>
                  </a:cubicBezTo>
                  <a:lnTo>
                    <a:pt x="207" y="959"/>
                  </a:lnTo>
                  <a:cubicBezTo>
                    <a:pt x="315" y="508"/>
                    <a:pt x="404" y="167"/>
                    <a:pt x="433" y="8"/>
                  </a:cubicBezTo>
                  <a:lnTo>
                    <a:pt x="433" y="8"/>
                  </a:lnTo>
                  <a:cubicBezTo>
                    <a:pt x="455" y="0"/>
                    <a:pt x="468" y="29"/>
                    <a:pt x="469" y="50"/>
                  </a:cubicBezTo>
                  <a:lnTo>
                    <a:pt x="469" y="50"/>
                  </a:lnTo>
                  <a:cubicBezTo>
                    <a:pt x="473" y="104"/>
                    <a:pt x="482" y="158"/>
                    <a:pt x="500" y="212"/>
                  </a:cubicBezTo>
                  <a:lnTo>
                    <a:pt x="500" y="212"/>
                  </a:lnTo>
                  <a:cubicBezTo>
                    <a:pt x="517" y="263"/>
                    <a:pt x="541" y="311"/>
                    <a:pt x="573" y="356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AE3048E5-5434-0042-9415-77C0E29B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271" y="10077744"/>
              <a:ext cx="677645" cy="1727691"/>
            </a:xfrm>
            <a:custGeom>
              <a:avLst/>
              <a:gdLst>
                <a:gd name="T0" fmla="*/ 820 w 978"/>
                <a:gd name="T1" fmla="*/ 2181 h 2498"/>
                <a:gd name="T2" fmla="*/ 820 w 978"/>
                <a:gd name="T3" fmla="*/ 2181 h 2498"/>
                <a:gd name="T4" fmla="*/ 665 w 978"/>
                <a:gd name="T5" fmla="*/ 2494 h 2498"/>
                <a:gd name="T6" fmla="*/ 665 w 978"/>
                <a:gd name="T7" fmla="*/ 2494 h 2498"/>
                <a:gd name="T8" fmla="*/ 660 w 978"/>
                <a:gd name="T9" fmla="*/ 2497 h 2498"/>
                <a:gd name="T10" fmla="*/ 660 w 978"/>
                <a:gd name="T11" fmla="*/ 2497 h 2498"/>
                <a:gd name="T12" fmla="*/ 655 w 978"/>
                <a:gd name="T13" fmla="*/ 2493 h 2498"/>
                <a:gd name="T14" fmla="*/ 655 w 978"/>
                <a:gd name="T15" fmla="*/ 2493 h 2498"/>
                <a:gd name="T16" fmla="*/ 0 w 978"/>
                <a:gd name="T17" fmla="*/ 5 h 2498"/>
                <a:gd name="T18" fmla="*/ 0 w 978"/>
                <a:gd name="T19" fmla="*/ 5 h 2498"/>
                <a:gd name="T20" fmla="*/ 424 w 978"/>
                <a:gd name="T21" fmla="*/ 279 h 2498"/>
                <a:gd name="T22" fmla="*/ 424 w 978"/>
                <a:gd name="T23" fmla="*/ 279 h 2498"/>
                <a:gd name="T24" fmla="*/ 403 w 978"/>
                <a:gd name="T25" fmla="*/ 828 h 2498"/>
                <a:gd name="T26" fmla="*/ 403 w 978"/>
                <a:gd name="T27" fmla="*/ 828 h 2498"/>
                <a:gd name="T28" fmla="*/ 385 w 978"/>
                <a:gd name="T29" fmla="*/ 1101 h 2498"/>
                <a:gd name="T30" fmla="*/ 385 w 978"/>
                <a:gd name="T31" fmla="*/ 1101 h 2498"/>
                <a:gd name="T32" fmla="*/ 728 w 978"/>
                <a:gd name="T33" fmla="*/ 1257 h 2498"/>
                <a:gd name="T34" fmla="*/ 728 w 978"/>
                <a:gd name="T35" fmla="*/ 1257 h 2498"/>
                <a:gd name="T36" fmla="*/ 954 w 978"/>
                <a:gd name="T37" fmla="*/ 1560 h 2498"/>
                <a:gd name="T38" fmla="*/ 954 w 978"/>
                <a:gd name="T39" fmla="*/ 1560 h 2498"/>
                <a:gd name="T40" fmla="*/ 916 w 978"/>
                <a:gd name="T41" fmla="*/ 1935 h 2498"/>
                <a:gd name="T42" fmla="*/ 916 w 978"/>
                <a:gd name="T43" fmla="*/ 1935 h 2498"/>
                <a:gd name="T44" fmla="*/ 820 w 978"/>
                <a:gd name="T45" fmla="*/ 2181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8" h="2498">
                  <a:moveTo>
                    <a:pt x="820" y="2181"/>
                  </a:moveTo>
                  <a:lnTo>
                    <a:pt x="820" y="2181"/>
                  </a:lnTo>
                  <a:cubicBezTo>
                    <a:pt x="770" y="2294"/>
                    <a:pt x="712" y="2408"/>
                    <a:pt x="665" y="2494"/>
                  </a:cubicBezTo>
                  <a:lnTo>
                    <a:pt x="665" y="2494"/>
                  </a:lnTo>
                  <a:cubicBezTo>
                    <a:pt x="664" y="2496"/>
                    <a:pt x="662" y="2497"/>
                    <a:pt x="660" y="2497"/>
                  </a:cubicBezTo>
                  <a:lnTo>
                    <a:pt x="660" y="2497"/>
                  </a:lnTo>
                  <a:cubicBezTo>
                    <a:pt x="658" y="2497"/>
                    <a:pt x="656" y="2496"/>
                    <a:pt x="655" y="2493"/>
                  </a:cubicBezTo>
                  <a:lnTo>
                    <a:pt x="655" y="2493"/>
                  </a:lnTo>
                  <a:cubicBezTo>
                    <a:pt x="405" y="1747"/>
                    <a:pt x="206" y="905"/>
                    <a:pt x="0" y="5"/>
                  </a:cubicBezTo>
                  <a:lnTo>
                    <a:pt x="0" y="5"/>
                  </a:lnTo>
                  <a:cubicBezTo>
                    <a:pt x="181" y="0"/>
                    <a:pt x="357" y="125"/>
                    <a:pt x="424" y="279"/>
                  </a:cubicBezTo>
                  <a:lnTo>
                    <a:pt x="424" y="279"/>
                  </a:lnTo>
                  <a:cubicBezTo>
                    <a:pt x="499" y="454"/>
                    <a:pt x="467" y="651"/>
                    <a:pt x="403" y="828"/>
                  </a:cubicBezTo>
                  <a:lnTo>
                    <a:pt x="403" y="828"/>
                  </a:lnTo>
                  <a:cubicBezTo>
                    <a:pt x="371" y="918"/>
                    <a:pt x="332" y="1020"/>
                    <a:pt x="385" y="1101"/>
                  </a:cubicBezTo>
                  <a:lnTo>
                    <a:pt x="385" y="1101"/>
                  </a:lnTo>
                  <a:cubicBezTo>
                    <a:pt x="451" y="1202"/>
                    <a:pt x="611" y="1204"/>
                    <a:pt x="728" y="1257"/>
                  </a:cubicBezTo>
                  <a:lnTo>
                    <a:pt x="728" y="1257"/>
                  </a:lnTo>
                  <a:cubicBezTo>
                    <a:pt x="854" y="1314"/>
                    <a:pt x="932" y="1436"/>
                    <a:pt x="954" y="1560"/>
                  </a:cubicBezTo>
                  <a:lnTo>
                    <a:pt x="954" y="1560"/>
                  </a:lnTo>
                  <a:cubicBezTo>
                    <a:pt x="977" y="1685"/>
                    <a:pt x="951" y="1812"/>
                    <a:pt x="916" y="1935"/>
                  </a:cubicBezTo>
                  <a:lnTo>
                    <a:pt x="916" y="1935"/>
                  </a:lnTo>
                  <a:cubicBezTo>
                    <a:pt x="895" y="2005"/>
                    <a:pt x="860" y="2093"/>
                    <a:pt x="820" y="2181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0EF8F112-55A9-D847-9CDA-938AAA776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608" y="8734663"/>
              <a:ext cx="1275927" cy="125150"/>
            </a:xfrm>
            <a:custGeom>
              <a:avLst/>
              <a:gdLst>
                <a:gd name="T0" fmla="*/ 1795 w 1843"/>
                <a:gd name="T1" fmla="*/ 182 h 183"/>
                <a:gd name="T2" fmla="*/ 0 w 1843"/>
                <a:gd name="T3" fmla="*/ 182 h 183"/>
                <a:gd name="T4" fmla="*/ 0 w 1843"/>
                <a:gd name="T5" fmla="*/ 182 h 183"/>
                <a:gd name="T6" fmla="*/ 1651 w 1843"/>
                <a:gd name="T7" fmla="*/ 31 h 183"/>
                <a:gd name="T8" fmla="*/ 1651 w 1843"/>
                <a:gd name="T9" fmla="*/ 31 h 183"/>
                <a:gd name="T10" fmla="*/ 1703 w 1843"/>
                <a:gd name="T11" fmla="*/ 17 h 183"/>
                <a:gd name="T12" fmla="*/ 1756 w 1843"/>
                <a:gd name="T13" fmla="*/ 0 h 183"/>
                <a:gd name="T14" fmla="*/ 1756 w 1843"/>
                <a:gd name="T15" fmla="*/ 0 h 183"/>
                <a:gd name="T16" fmla="*/ 1842 w 1843"/>
                <a:gd name="T17" fmla="*/ 82 h 183"/>
                <a:gd name="T18" fmla="*/ 1794 w 1843"/>
                <a:gd name="T19" fmla="*/ 164 h 183"/>
                <a:gd name="T20" fmla="*/ 1794 w 1843"/>
                <a:gd name="T21" fmla="*/ 164 h 183"/>
                <a:gd name="T22" fmla="*/ 1795 w 1843"/>
                <a:gd name="T23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3" h="183">
                  <a:moveTo>
                    <a:pt x="1795" y="182"/>
                  </a:moveTo>
                  <a:lnTo>
                    <a:pt x="0" y="182"/>
                  </a:lnTo>
                  <a:lnTo>
                    <a:pt x="0" y="182"/>
                  </a:lnTo>
                  <a:cubicBezTo>
                    <a:pt x="553" y="175"/>
                    <a:pt x="1106" y="125"/>
                    <a:pt x="1651" y="31"/>
                  </a:cubicBezTo>
                  <a:lnTo>
                    <a:pt x="1651" y="31"/>
                  </a:lnTo>
                  <a:cubicBezTo>
                    <a:pt x="1668" y="28"/>
                    <a:pt x="1686" y="23"/>
                    <a:pt x="1703" y="17"/>
                  </a:cubicBezTo>
                  <a:lnTo>
                    <a:pt x="1756" y="0"/>
                  </a:lnTo>
                  <a:lnTo>
                    <a:pt x="1756" y="0"/>
                  </a:lnTo>
                  <a:cubicBezTo>
                    <a:pt x="1779" y="32"/>
                    <a:pt x="1809" y="60"/>
                    <a:pt x="1842" y="82"/>
                  </a:cubicBezTo>
                  <a:lnTo>
                    <a:pt x="1794" y="164"/>
                  </a:lnTo>
                  <a:lnTo>
                    <a:pt x="1794" y="164"/>
                  </a:lnTo>
                  <a:cubicBezTo>
                    <a:pt x="1789" y="170"/>
                    <a:pt x="1790" y="177"/>
                    <a:pt x="1795" y="182"/>
                  </a:cubicBezTo>
                </a:path>
              </a:pathLst>
            </a:custGeom>
            <a:solidFill>
              <a:srgbClr val="FFC0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70AF0F05-8B48-E140-BC1B-D827BF6C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9103" y="7303060"/>
              <a:ext cx="1727691" cy="1141619"/>
            </a:xfrm>
            <a:custGeom>
              <a:avLst/>
              <a:gdLst>
                <a:gd name="T0" fmla="*/ 809 w 2497"/>
                <a:gd name="T1" fmla="*/ 1369 h 1650"/>
                <a:gd name="T2" fmla="*/ 809 w 2497"/>
                <a:gd name="T3" fmla="*/ 1369 h 1650"/>
                <a:gd name="T4" fmla="*/ 59 w 2497"/>
                <a:gd name="T5" fmla="*/ 1274 h 1650"/>
                <a:gd name="T6" fmla="*/ 59 w 2497"/>
                <a:gd name="T7" fmla="*/ 1274 h 1650"/>
                <a:gd name="T8" fmla="*/ 0 w 2497"/>
                <a:gd name="T9" fmla="*/ 1256 h 1650"/>
                <a:gd name="T10" fmla="*/ 0 w 2497"/>
                <a:gd name="T11" fmla="*/ 1256 h 1650"/>
                <a:gd name="T12" fmla="*/ 348 w 2497"/>
                <a:gd name="T13" fmla="*/ 474 h 1650"/>
                <a:gd name="T14" fmla="*/ 348 w 2497"/>
                <a:gd name="T15" fmla="*/ 474 h 1650"/>
                <a:gd name="T16" fmla="*/ 416 w 2497"/>
                <a:gd name="T17" fmla="*/ 356 h 1650"/>
                <a:gd name="T18" fmla="*/ 416 w 2497"/>
                <a:gd name="T19" fmla="*/ 356 h 1650"/>
                <a:gd name="T20" fmla="*/ 479 w 2497"/>
                <a:gd name="T21" fmla="*/ 257 h 1650"/>
                <a:gd name="T22" fmla="*/ 479 w 2497"/>
                <a:gd name="T23" fmla="*/ 257 h 1650"/>
                <a:gd name="T24" fmla="*/ 1273 w 2497"/>
                <a:gd name="T25" fmla="*/ 30 h 1650"/>
                <a:gd name="T26" fmla="*/ 1273 w 2497"/>
                <a:gd name="T27" fmla="*/ 30 h 1650"/>
                <a:gd name="T28" fmla="*/ 1664 w 2497"/>
                <a:gd name="T29" fmla="*/ 310 h 1650"/>
                <a:gd name="T30" fmla="*/ 1664 w 2497"/>
                <a:gd name="T31" fmla="*/ 310 h 1650"/>
                <a:gd name="T32" fmla="*/ 1851 w 2497"/>
                <a:gd name="T33" fmla="*/ 122 h 1650"/>
                <a:gd name="T34" fmla="*/ 1851 w 2497"/>
                <a:gd name="T35" fmla="*/ 122 h 1650"/>
                <a:gd name="T36" fmla="*/ 2232 w 2497"/>
                <a:gd name="T37" fmla="*/ 306 h 1650"/>
                <a:gd name="T38" fmla="*/ 2232 w 2497"/>
                <a:gd name="T39" fmla="*/ 306 h 1650"/>
                <a:gd name="T40" fmla="*/ 2357 w 2497"/>
                <a:gd name="T41" fmla="*/ 681 h 1650"/>
                <a:gd name="T42" fmla="*/ 2357 w 2497"/>
                <a:gd name="T43" fmla="*/ 681 h 1650"/>
                <a:gd name="T44" fmla="*/ 2496 w 2497"/>
                <a:gd name="T45" fmla="*/ 1237 h 1650"/>
                <a:gd name="T46" fmla="*/ 2495 w 2497"/>
                <a:gd name="T47" fmla="*/ 1237 h 1650"/>
                <a:gd name="T48" fmla="*/ 2495 w 2497"/>
                <a:gd name="T49" fmla="*/ 1237 h 1650"/>
                <a:gd name="T50" fmla="*/ 2151 w 2497"/>
                <a:gd name="T51" fmla="*/ 1315 h 1650"/>
                <a:gd name="T52" fmla="*/ 2151 w 2497"/>
                <a:gd name="T53" fmla="*/ 1315 h 1650"/>
                <a:gd name="T54" fmla="*/ 2172 w 2497"/>
                <a:gd name="T55" fmla="*/ 1516 h 1650"/>
                <a:gd name="T56" fmla="*/ 2172 w 2497"/>
                <a:gd name="T57" fmla="*/ 1516 h 1650"/>
                <a:gd name="T58" fmla="*/ 2007 w 2497"/>
                <a:gd name="T59" fmla="*/ 1631 h 1650"/>
                <a:gd name="T60" fmla="*/ 2007 w 2497"/>
                <a:gd name="T61" fmla="*/ 1631 h 1650"/>
                <a:gd name="T62" fmla="*/ 741 w 2497"/>
                <a:gd name="T63" fmla="*/ 1647 h 1650"/>
                <a:gd name="T64" fmla="*/ 741 w 2497"/>
                <a:gd name="T65" fmla="*/ 1647 h 1650"/>
                <a:gd name="T66" fmla="*/ 719 w 2497"/>
                <a:gd name="T67" fmla="*/ 1616 h 1650"/>
                <a:gd name="T68" fmla="*/ 809 w 2497"/>
                <a:gd name="T69" fmla="*/ 1369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7" h="1650">
                  <a:moveTo>
                    <a:pt x="809" y="1369"/>
                  </a:moveTo>
                  <a:lnTo>
                    <a:pt x="809" y="1369"/>
                  </a:lnTo>
                  <a:cubicBezTo>
                    <a:pt x="556" y="1377"/>
                    <a:pt x="302" y="1346"/>
                    <a:pt x="59" y="1274"/>
                  </a:cubicBezTo>
                  <a:lnTo>
                    <a:pt x="59" y="1274"/>
                  </a:lnTo>
                  <a:cubicBezTo>
                    <a:pt x="39" y="1268"/>
                    <a:pt x="20" y="1262"/>
                    <a:pt x="0" y="1256"/>
                  </a:cubicBezTo>
                  <a:lnTo>
                    <a:pt x="0" y="1256"/>
                  </a:lnTo>
                  <a:cubicBezTo>
                    <a:pt x="82" y="1011"/>
                    <a:pt x="212" y="717"/>
                    <a:pt x="348" y="474"/>
                  </a:cubicBezTo>
                  <a:lnTo>
                    <a:pt x="348" y="474"/>
                  </a:lnTo>
                  <a:cubicBezTo>
                    <a:pt x="371" y="433"/>
                    <a:pt x="393" y="393"/>
                    <a:pt x="416" y="356"/>
                  </a:cubicBezTo>
                  <a:lnTo>
                    <a:pt x="416" y="356"/>
                  </a:lnTo>
                  <a:cubicBezTo>
                    <a:pt x="438" y="321"/>
                    <a:pt x="459" y="288"/>
                    <a:pt x="479" y="257"/>
                  </a:cubicBezTo>
                  <a:lnTo>
                    <a:pt x="479" y="257"/>
                  </a:lnTo>
                  <a:cubicBezTo>
                    <a:pt x="642" y="15"/>
                    <a:pt x="993" y="0"/>
                    <a:pt x="1273" y="30"/>
                  </a:cubicBezTo>
                  <a:lnTo>
                    <a:pt x="1273" y="30"/>
                  </a:lnTo>
                  <a:cubicBezTo>
                    <a:pt x="1382" y="149"/>
                    <a:pt x="1516" y="246"/>
                    <a:pt x="1664" y="310"/>
                  </a:cubicBezTo>
                  <a:lnTo>
                    <a:pt x="1664" y="310"/>
                  </a:lnTo>
                  <a:cubicBezTo>
                    <a:pt x="1770" y="250"/>
                    <a:pt x="1805" y="187"/>
                    <a:pt x="1851" y="122"/>
                  </a:cubicBezTo>
                  <a:lnTo>
                    <a:pt x="1851" y="122"/>
                  </a:lnTo>
                  <a:cubicBezTo>
                    <a:pt x="2004" y="123"/>
                    <a:pt x="2140" y="164"/>
                    <a:pt x="2232" y="306"/>
                  </a:cubicBezTo>
                  <a:lnTo>
                    <a:pt x="2232" y="306"/>
                  </a:lnTo>
                  <a:cubicBezTo>
                    <a:pt x="2304" y="418"/>
                    <a:pt x="2331" y="551"/>
                    <a:pt x="2357" y="681"/>
                  </a:cubicBezTo>
                  <a:lnTo>
                    <a:pt x="2357" y="681"/>
                  </a:lnTo>
                  <a:cubicBezTo>
                    <a:pt x="2389" y="840"/>
                    <a:pt x="2454" y="1057"/>
                    <a:pt x="2496" y="1237"/>
                  </a:cubicBezTo>
                  <a:lnTo>
                    <a:pt x="2495" y="1237"/>
                  </a:lnTo>
                  <a:lnTo>
                    <a:pt x="2495" y="1237"/>
                  </a:lnTo>
                  <a:cubicBezTo>
                    <a:pt x="2386" y="1283"/>
                    <a:pt x="2269" y="1309"/>
                    <a:pt x="2151" y="1315"/>
                  </a:cubicBezTo>
                  <a:lnTo>
                    <a:pt x="2151" y="1315"/>
                  </a:lnTo>
                  <a:cubicBezTo>
                    <a:pt x="2156" y="1392"/>
                    <a:pt x="2164" y="1464"/>
                    <a:pt x="2172" y="1516"/>
                  </a:cubicBezTo>
                  <a:lnTo>
                    <a:pt x="2172" y="1516"/>
                  </a:lnTo>
                  <a:cubicBezTo>
                    <a:pt x="2077" y="1577"/>
                    <a:pt x="2007" y="1631"/>
                    <a:pt x="2007" y="1631"/>
                  </a:cubicBezTo>
                  <a:lnTo>
                    <a:pt x="2007" y="1631"/>
                  </a:lnTo>
                  <a:cubicBezTo>
                    <a:pt x="1614" y="1649"/>
                    <a:pt x="1139" y="1630"/>
                    <a:pt x="741" y="1647"/>
                  </a:cubicBezTo>
                  <a:lnTo>
                    <a:pt x="741" y="1647"/>
                  </a:lnTo>
                  <a:cubicBezTo>
                    <a:pt x="724" y="1648"/>
                    <a:pt x="713" y="1631"/>
                    <a:pt x="719" y="1616"/>
                  </a:cubicBezTo>
                  <a:lnTo>
                    <a:pt x="809" y="136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2AB5040-B5E6-1B4E-B1AF-0EBC1F87B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897" y="8862866"/>
              <a:ext cx="8079854" cy="109888"/>
            </a:xfrm>
            <a:custGeom>
              <a:avLst/>
              <a:gdLst>
                <a:gd name="T0" fmla="*/ 8551 w 11672"/>
                <a:gd name="T1" fmla="*/ 0 h 157"/>
                <a:gd name="T2" fmla="*/ 8550 w 11672"/>
                <a:gd name="T3" fmla="*/ 0 h 157"/>
                <a:gd name="T4" fmla="*/ 5141 w 11672"/>
                <a:gd name="T5" fmla="*/ 4 h 157"/>
                <a:gd name="T6" fmla="*/ 5141 w 11672"/>
                <a:gd name="T7" fmla="*/ 4 h 157"/>
                <a:gd name="T8" fmla="*/ 5133 w 11672"/>
                <a:gd name="T9" fmla="*/ 0 h 157"/>
                <a:gd name="T10" fmla="*/ 3338 w 11672"/>
                <a:gd name="T11" fmla="*/ 0 h 157"/>
                <a:gd name="T12" fmla="*/ 3338 w 11672"/>
                <a:gd name="T13" fmla="*/ 0 h 157"/>
                <a:gd name="T14" fmla="*/ 3285 w 11672"/>
                <a:gd name="T15" fmla="*/ 0 h 157"/>
                <a:gd name="T16" fmla="*/ 3285 w 11672"/>
                <a:gd name="T17" fmla="*/ 0 h 157"/>
                <a:gd name="T18" fmla="*/ 3264 w 11672"/>
                <a:gd name="T19" fmla="*/ 0 h 157"/>
                <a:gd name="T20" fmla="*/ 2353 w 11672"/>
                <a:gd name="T21" fmla="*/ 0 h 157"/>
                <a:gd name="T22" fmla="*/ 2240 w 11672"/>
                <a:gd name="T23" fmla="*/ 0 h 157"/>
                <a:gd name="T24" fmla="*/ 2150 w 11672"/>
                <a:gd name="T25" fmla="*/ 0 h 157"/>
                <a:gd name="T26" fmla="*/ 1074 w 11672"/>
                <a:gd name="T27" fmla="*/ 0 h 157"/>
                <a:gd name="T28" fmla="*/ 412 w 11672"/>
                <a:gd name="T29" fmla="*/ 0 h 157"/>
                <a:gd name="T30" fmla="*/ 0 w 11672"/>
                <a:gd name="T31" fmla="*/ 0 h 157"/>
                <a:gd name="T32" fmla="*/ 0 w 11672"/>
                <a:gd name="T33" fmla="*/ 156 h 157"/>
                <a:gd name="T34" fmla="*/ 2277 w 11672"/>
                <a:gd name="T35" fmla="*/ 156 h 157"/>
                <a:gd name="T36" fmla="*/ 2391 w 11672"/>
                <a:gd name="T37" fmla="*/ 156 h 157"/>
                <a:gd name="T38" fmla="*/ 3024 w 11672"/>
                <a:gd name="T39" fmla="*/ 156 h 157"/>
                <a:gd name="T40" fmla="*/ 6052 w 11672"/>
                <a:gd name="T41" fmla="*/ 156 h 157"/>
                <a:gd name="T42" fmla="*/ 11671 w 11672"/>
                <a:gd name="T43" fmla="*/ 156 h 157"/>
                <a:gd name="T44" fmla="*/ 11671 w 11672"/>
                <a:gd name="T45" fmla="*/ 0 h 157"/>
                <a:gd name="T46" fmla="*/ 8551 w 11672"/>
                <a:gd name="T4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72" h="157">
                  <a:moveTo>
                    <a:pt x="8551" y="0"/>
                  </a:moveTo>
                  <a:lnTo>
                    <a:pt x="8550" y="0"/>
                  </a:lnTo>
                  <a:lnTo>
                    <a:pt x="5141" y="4"/>
                  </a:lnTo>
                  <a:lnTo>
                    <a:pt x="5141" y="4"/>
                  </a:lnTo>
                  <a:cubicBezTo>
                    <a:pt x="5137" y="4"/>
                    <a:pt x="5134" y="3"/>
                    <a:pt x="5133" y="0"/>
                  </a:cubicBezTo>
                  <a:lnTo>
                    <a:pt x="3338" y="0"/>
                  </a:lnTo>
                  <a:lnTo>
                    <a:pt x="3338" y="0"/>
                  </a:lnTo>
                  <a:cubicBezTo>
                    <a:pt x="3320" y="0"/>
                    <a:pt x="3303" y="0"/>
                    <a:pt x="3285" y="0"/>
                  </a:cubicBezTo>
                  <a:lnTo>
                    <a:pt x="3285" y="0"/>
                  </a:lnTo>
                  <a:cubicBezTo>
                    <a:pt x="3278" y="0"/>
                    <a:pt x="3271" y="0"/>
                    <a:pt x="3264" y="0"/>
                  </a:cubicBezTo>
                  <a:lnTo>
                    <a:pt x="2353" y="0"/>
                  </a:lnTo>
                  <a:lnTo>
                    <a:pt x="2240" y="0"/>
                  </a:lnTo>
                  <a:lnTo>
                    <a:pt x="2150" y="0"/>
                  </a:lnTo>
                  <a:lnTo>
                    <a:pt x="1074" y="0"/>
                  </a:lnTo>
                  <a:lnTo>
                    <a:pt x="412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277" y="156"/>
                  </a:lnTo>
                  <a:lnTo>
                    <a:pt x="2391" y="156"/>
                  </a:lnTo>
                  <a:lnTo>
                    <a:pt x="3024" y="156"/>
                  </a:lnTo>
                  <a:lnTo>
                    <a:pt x="6052" y="156"/>
                  </a:lnTo>
                  <a:lnTo>
                    <a:pt x="11671" y="156"/>
                  </a:lnTo>
                  <a:lnTo>
                    <a:pt x="11671" y="0"/>
                  </a:lnTo>
                  <a:lnTo>
                    <a:pt x="8551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414A1350-8D08-6845-AE4E-0A0D907B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1329" y="8969701"/>
              <a:ext cx="1691061" cy="1495704"/>
            </a:xfrm>
            <a:custGeom>
              <a:avLst/>
              <a:gdLst>
                <a:gd name="T0" fmla="*/ 2372 w 2445"/>
                <a:gd name="T1" fmla="*/ 1413 h 2162"/>
                <a:gd name="T2" fmla="*/ 2372 w 2445"/>
                <a:gd name="T3" fmla="*/ 1413 h 2162"/>
                <a:gd name="T4" fmla="*/ 2444 w 2445"/>
                <a:gd name="T5" fmla="*/ 1687 h 2162"/>
                <a:gd name="T6" fmla="*/ 2444 w 2445"/>
                <a:gd name="T7" fmla="*/ 1687 h 2162"/>
                <a:gd name="T8" fmla="*/ 553 w 2445"/>
                <a:gd name="T9" fmla="*/ 1469 h 2162"/>
                <a:gd name="T10" fmla="*/ 553 w 2445"/>
                <a:gd name="T11" fmla="*/ 1469 h 2162"/>
                <a:gd name="T12" fmla="*/ 0 w 2445"/>
                <a:gd name="T13" fmla="*/ 0 h 2162"/>
                <a:gd name="T14" fmla="*/ 633 w 2445"/>
                <a:gd name="T15" fmla="*/ 0 h 2162"/>
                <a:gd name="T16" fmla="*/ 633 w 2445"/>
                <a:gd name="T17" fmla="*/ 0 h 2162"/>
                <a:gd name="T18" fmla="*/ 920 w 2445"/>
                <a:gd name="T19" fmla="*/ 1135 h 2162"/>
                <a:gd name="T20" fmla="*/ 920 w 2445"/>
                <a:gd name="T21" fmla="*/ 1135 h 2162"/>
                <a:gd name="T22" fmla="*/ 2372 w 2445"/>
                <a:gd name="T23" fmla="*/ 1413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5" h="2162">
                  <a:moveTo>
                    <a:pt x="2372" y="1413"/>
                  </a:moveTo>
                  <a:lnTo>
                    <a:pt x="2372" y="1413"/>
                  </a:lnTo>
                  <a:cubicBezTo>
                    <a:pt x="2376" y="1413"/>
                    <a:pt x="2403" y="1518"/>
                    <a:pt x="2444" y="1687"/>
                  </a:cubicBezTo>
                  <a:lnTo>
                    <a:pt x="2444" y="1687"/>
                  </a:lnTo>
                  <a:cubicBezTo>
                    <a:pt x="2427" y="1687"/>
                    <a:pt x="947" y="2161"/>
                    <a:pt x="553" y="1469"/>
                  </a:cubicBezTo>
                  <a:lnTo>
                    <a:pt x="553" y="1469"/>
                  </a:lnTo>
                  <a:cubicBezTo>
                    <a:pt x="350" y="1245"/>
                    <a:pt x="174" y="693"/>
                    <a:pt x="0" y="0"/>
                  </a:cubicBezTo>
                  <a:lnTo>
                    <a:pt x="633" y="0"/>
                  </a:lnTo>
                  <a:lnTo>
                    <a:pt x="633" y="0"/>
                  </a:lnTo>
                  <a:cubicBezTo>
                    <a:pt x="465" y="374"/>
                    <a:pt x="563" y="924"/>
                    <a:pt x="920" y="1135"/>
                  </a:cubicBezTo>
                  <a:lnTo>
                    <a:pt x="920" y="1135"/>
                  </a:lnTo>
                  <a:cubicBezTo>
                    <a:pt x="1363" y="1473"/>
                    <a:pt x="1806" y="1415"/>
                    <a:pt x="2372" y="14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96DCAF8-EAAB-C642-B4AD-22FD48B08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395" y="7632725"/>
              <a:ext cx="833320" cy="1230141"/>
            </a:xfrm>
            <a:custGeom>
              <a:avLst/>
              <a:gdLst>
                <a:gd name="T0" fmla="*/ 1029 w 1204"/>
                <a:gd name="T1" fmla="*/ 1756 h 1778"/>
                <a:gd name="T2" fmla="*/ 1177 w 1204"/>
                <a:gd name="T3" fmla="*/ 1775 h 1778"/>
                <a:gd name="T4" fmla="*/ 1177 w 1204"/>
                <a:gd name="T5" fmla="*/ 1775 h 1778"/>
                <a:gd name="T6" fmla="*/ 1203 w 1204"/>
                <a:gd name="T7" fmla="*/ 1777 h 1778"/>
                <a:gd name="T8" fmla="*/ 292 w 1204"/>
                <a:gd name="T9" fmla="*/ 1777 h 1778"/>
                <a:gd name="T10" fmla="*/ 292 w 1204"/>
                <a:gd name="T11" fmla="*/ 1777 h 1778"/>
                <a:gd name="T12" fmla="*/ 1 w 1204"/>
                <a:gd name="T13" fmla="*/ 104 h 1778"/>
                <a:gd name="T14" fmla="*/ 1 w 1204"/>
                <a:gd name="T15" fmla="*/ 104 h 1778"/>
                <a:gd name="T16" fmla="*/ 43 w 1204"/>
                <a:gd name="T17" fmla="*/ 51 h 1778"/>
                <a:gd name="T18" fmla="*/ 1079 w 1204"/>
                <a:gd name="T19" fmla="*/ 0 h 1778"/>
                <a:gd name="T20" fmla="*/ 1079 w 1204"/>
                <a:gd name="T21" fmla="*/ 0 h 1778"/>
                <a:gd name="T22" fmla="*/ 731 w 1204"/>
                <a:gd name="T23" fmla="*/ 782 h 1778"/>
                <a:gd name="T24" fmla="*/ 731 w 1204"/>
                <a:gd name="T25" fmla="*/ 782 h 1778"/>
                <a:gd name="T26" fmla="*/ 790 w 1204"/>
                <a:gd name="T27" fmla="*/ 800 h 1778"/>
                <a:gd name="T28" fmla="*/ 790 w 1204"/>
                <a:gd name="T29" fmla="*/ 800 h 1778"/>
                <a:gd name="T30" fmla="*/ 695 w 1204"/>
                <a:gd name="T31" fmla="*/ 1358 h 1778"/>
                <a:gd name="T32" fmla="*/ 695 w 1204"/>
                <a:gd name="T33" fmla="*/ 1358 h 1778"/>
                <a:gd name="T34" fmla="*/ 732 w 1204"/>
                <a:gd name="T35" fmla="*/ 1597 h 1778"/>
                <a:gd name="T36" fmla="*/ 732 w 1204"/>
                <a:gd name="T37" fmla="*/ 1597 h 1778"/>
                <a:gd name="T38" fmla="*/ 977 w 1204"/>
                <a:gd name="T39" fmla="*/ 1745 h 1778"/>
                <a:gd name="T40" fmla="*/ 977 w 1204"/>
                <a:gd name="T41" fmla="*/ 1745 h 1778"/>
                <a:gd name="T42" fmla="*/ 1029 w 1204"/>
                <a:gd name="T43" fmla="*/ 1756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4" h="1778">
                  <a:moveTo>
                    <a:pt x="1029" y="1756"/>
                  </a:moveTo>
                  <a:lnTo>
                    <a:pt x="1177" y="1775"/>
                  </a:lnTo>
                  <a:lnTo>
                    <a:pt x="1177" y="1775"/>
                  </a:lnTo>
                  <a:cubicBezTo>
                    <a:pt x="1185" y="1775"/>
                    <a:pt x="1194" y="1776"/>
                    <a:pt x="1203" y="1777"/>
                  </a:cubicBezTo>
                  <a:lnTo>
                    <a:pt x="292" y="1777"/>
                  </a:lnTo>
                  <a:lnTo>
                    <a:pt x="292" y="1777"/>
                  </a:lnTo>
                  <a:cubicBezTo>
                    <a:pt x="125" y="1077"/>
                    <a:pt x="0" y="365"/>
                    <a:pt x="1" y="104"/>
                  </a:cubicBezTo>
                  <a:lnTo>
                    <a:pt x="1" y="104"/>
                  </a:lnTo>
                  <a:cubicBezTo>
                    <a:pt x="1" y="77"/>
                    <a:pt x="16" y="53"/>
                    <a:pt x="43" y="51"/>
                  </a:cubicBezTo>
                  <a:lnTo>
                    <a:pt x="1079" y="0"/>
                  </a:lnTo>
                  <a:lnTo>
                    <a:pt x="1079" y="0"/>
                  </a:lnTo>
                  <a:cubicBezTo>
                    <a:pt x="943" y="243"/>
                    <a:pt x="813" y="537"/>
                    <a:pt x="731" y="782"/>
                  </a:cubicBezTo>
                  <a:lnTo>
                    <a:pt x="731" y="782"/>
                  </a:lnTo>
                  <a:cubicBezTo>
                    <a:pt x="751" y="788"/>
                    <a:pt x="770" y="794"/>
                    <a:pt x="790" y="800"/>
                  </a:cubicBezTo>
                  <a:lnTo>
                    <a:pt x="790" y="800"/>
                  </a:lnTo>
                  <a:cubicBezTo>
                    <a:pt x="739" y="982"/>
                    <a:pt x="707" y="1169"/>
                    <a:pt x="695" y="1358"/>
                  </a:cubicBezTo>
                  <a:lnTo>
                    <a:pt x="695" y="1358"/>
                  </a:lnTo>
                  <a:cubicBezTo>
                    <a:pt x="690" y="1440"/>
                    <a:pt x="690" y="1527"/>
                    <a:pt x="732" y="1597"/>
                  </a:cubicBezTo>
                  <a:lnTo>
                    <a:pt x="732" y="1597"/>
                  </a:lnTo>
                  <a:cubicBezTo>
                    <a:pt x="784" y="1680"/>
                    <a:pt x="882" y="1717"/>
                    <a:pt x="977" y="1745"/>
                  </a:cubicBezTo>
                  <a:lnTo>
                    <a:pt x="977" y="1745"/>
                  </a:lnTo>
                  <a:cubicBezTo>
                    <a:pt x="994" y="1750"/>
                    <a:pt x="1012" y="1753"/>
                    <a:pt x="1029" y="17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C1CE3192-D466-4340-A9DB-3782E44A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1965" y="8969701"/>
              <a:ext cx="460922" cy="1016469"/>
            </a:xfrm>
            <a:custGeom>
              <a:avLst/>
              <a:gdLst>
                <a:gd name="T0" fmla="*/ 114 w 668"/>
                <a:gd name="T1" fmla="*/ 0 h 1470"/>
                <a:gd name="T2" fmla="*/ 114 w 668"/>
                <a:gd name="T3" fmla="*/ 0 h 1470"/>
                <a:gd name="T4" fmla="*/ 667 w 668"/>
                <a:gd name="T5" fmla="*/ 1469 h 1470"/>
                <a:gd name="T6" fmla="*/ 667 w 668"/>
                <a:gd name="T7" fmla="*/ 1469 h 1470"/>
                <a:gd name="T8" fmla="*/ 0 w 668"/>
                <a:gd name="T9" fmla="*/ 0 h 1470"/>
                <a:gd name="T10" fmla="*/ 114 w 668"/>
                <a:gd name="T11" fmla="*/ 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1470">
                  <a:moveTo>
                    <a:pt x="114" y="0"/>
                  </a:moveTo>
                  <a:lnTo>
                    <a:pt x="114" y="0"/>
                  </a:lnTo>
                  <a:cubicBezTo>
                    <a:pt x="288" y="693"/>
                    <a:pt x="499" y="1338"/>
                    <a:pt x="667" y="1469"/>
                  </a:cubicBezTo>
                  <a:lnTo>
                    <a:pt x="667" y="1469"/>
                  </a:lnTo>
                  <a:cubicBezTo>
                    <a:pt x="381" y="1267"/>
                    <a:pt x="161" y="654"/>
                    <a:pt x="0" y="0"/>
                  </a:cubicBezTo>
                  <a:lnTo>
                    <a:pt x="114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8A6FDF35-03B0-0A46-B6AF-DA9AA962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0822" y="7547256"/>
              <a:ext cx="888264" cy="1315610"/>
            </a:xfrm>
            <a:custGeom>
              <a:avLst/>
              <a:gdLst>
                <a:gd name="T0" fmla="*/ 1275 w 1282"/>
                <a:gd name="T1" fmla="*/ 0 h 1900"/>
                <a:gd name="T2" fmla="*/ 1281 w 1282"/>
                <a:gd name="T3" fmla="*/ 4 h 1900"/>
                <a:gd name="T4" fmla="*/ 1281 w 1282"/>
                <a:gd name="T5" fmla="*/ 4 h 1900"/>
                <a:gd name="T6" fmla="*/ 1213 w 1282"/>
                <a:gd name="T7" fmla="*/ 122 h 1900"/>
                <a:gd name="T8" fmla="*/ 177 w 1282"/>
                <a:gd name="T9" fmla="*/ 173 h 1900"/>
                <a:gd name="T10" fmla="*/ 177 w 1282"/>
                <a:gd name="T11" fmla="*/ 173 h 1900"/>
                <a:gd name="T12" fmla="*/ 135 w 1282"/>
                <a:gd name="T13" fmla="*/ 226 h 1900"/>
                <a:gd name="T14" fmla="*/ 135 w 1282"/>
                <a:gd name="T15" fmla="*/ 226 h 1900"/>
                <a:gd name="T16" fmla="*/ 426 w 1282"/>
                <a:gd name="T17" fmla="*/ 1899 h 1900"/>
                <a:gd name="T18" fmla="*/ 313 w 1282"/>
                <a:gd name="T19" fmla="*/ 1899 h 1900"/>
                <a:gd name="T20" fmla="*/ 313 w 1282"/>
                <a:gd name="T21" fmla="*/ 1899 h 1900"/>
                <a:gd name="T22" fmla="*/ 4 w 1282"/>
                <a:gd name="T23" fmla="*/ 122 h 1900"/>
                <a:gd name="T24" fmla="*/ 4 w 1282"/>
                <a:gd name="T25" fmla="*/ 122 h 1900"/>
                <a:gd name="T26" fmla="*/ 51 w 1282"/>
                <a:gd name="T27" fmla="*/ 63 h 1900"/>
                <a:gd name="T28" fmla="*/ 1275 w 1282"/>
                <a:gd name="T29" fmla="*/ 0 h 1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2" h="1900">
                  <a:moveTo>
                    <a:pt x="1275" y="0"/>
                  </a:moveTo>
                  <a:lnTo>
                    <a:pt x="1281" y="4"/>
                  </a:lnTo>
                  <a:lnTo>
                    <a:pt x="1281" y="4"/>
                  </a:lnTo>
                  <a:cubicBezTo>
                    <a:pt x="1258" y="41"/>
                    <a:pt x="1236" y="81"/>
                    <a:pt x="1213" y="122"/>
                  </a:cubicBezTo>
                  <a:lnTo>
                    <a:pt x="177" y="173"/>
                  </a:lnTo>
                  <a:lnTo>
                    <a:pt x="177" y="173"/>
                  </a:lnTo>
                  <a:cubicBezTo>
                    <a:pt x="150" y="175"/>
                    <a:pt x="135" y="199"/>
                    <a:pt x="135" y="226"/>
                  </a:cubicBezTo>
                  <a:lnTo>
                    <a:pt x="135" y="226"/>
                  </a:lnTo>
                  <a:cubicBezTo>
                    <a:pt x="134" y="487"/>
                    <a:pt x="259" y="1199"/>
                    <a:pt x="426" y="1899"/>
                  </a:cubicBezTo>
                  <a:lnTo>
                    <a:pt x="313" y="1899"/>
                  </a:lnTo>
                  <a:lnTo>
                    <a:pt x="313" y="1899"/>
                  </a:lnTo>
                  <a:cubicBezTo>
                    <a:pt x="133" y="1119"/>
                    <a:pt x="35" y="323"/>
                    <a:pt x="4" y="122"/>
                  </a:cubicBezTo>
                  <a:lnTo>
                    <a:pt x="4" y="122"/>
                  </a:lnTo>
                  <a:cubicBezTo>
                    <a:pt x="0" y="93"/>
                    <a:pt x="21" y="66"/>
                    <a:pt x="51" y="63"/>
                  </a:cubicBezTo>
                  <a:lnTo>
                    <a:pt x="1275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01789759-B0DE-8B4D-A042-64B0B057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078" y="8234060"/>
              <a:ext cx="955418" cy="628806"/>
            </a:xfrm>
            <a:custGeom>
              <a:avLst/>
              <a:gdLst>
                <a:gd name="T0" fmla="*/ 900 w 1379"/>
                <a:gd name="T1" fmla="*/ 7 h 909"/>
                <a:gd name="T2" fmla="*/ 1054 w 1379"/>
                <a:gd name="T3" fmla="*/ 0 h 909"/>
                <a:gd name="T4" fmla="*/ 1378 w 1379"/>
                <a:gd name="T5" fmla="*/ 885 h 909"/>
                <a:gd name="T6" fmla="*/ 1378 w 1379"/>
                <a:gd name="T7" fmla="*/ 908 h 909"/>
                <a:gd name="T8" fmla="*/ 302 w 1379"/>
                <a:gd name="T9" fmla="*/ 908 h 909"/>
                <a:gd name="T10" fmla="*/ 0 w 1379"/>
                <a:gd name="T11" fmla="*/ 52 h 909"/>
                <a:gd name="T12" fmla="*/ 150 w 1379"/>
                <a:gd name="T13" fmla="*/ 45 h 909"/>
                <a:gd name="T14" fmla="*/ 150 w 1379"/>
                <a:gd name="T15" fmla="*/ 44 h 909"/>
                <a:gd name="T16" fmla="*/ 339 w 1379"/>
                <a:gd name="T17" fmla="*/ 35 h 909"/>
                <a:gd name="T18" fmla="*/ 690 w 1379"/>
                <a:gd name="T19" fmla="*/ 18 h 909"/>
                <a:gd name="T20" fmla="*/ 900 w 1379"/>
                <a:gd name="T21" fmla="*/ 7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9" h="909">
                  <a:moveTo>
                    <a:pt x="900" y="7"/>
                  </a:moveTo>
                  <a:lnTo>
                    <a:pt x="1054" y="0"/>
                  </a:lnTo>
                  <a:lnTo>
                    <a:pt x="1378" y="885"/>
                  </a:lnTo>
                  <a:lnTo>
                    <a:pt x="1378" y="908"/>
                  </a:lnTo>
                  <a:lnTo>
                    <a:pt x="302" y="908"/>
                  </a:lnTo>
                  <a:lnTo>
                    <a:pt x="0" y="52"/>
                  </a:lnTo>
                  <a:lnTo>
                    <a:pt x="150" y="45"/>
                  </a:lnTo>
                  <a:lnTo>
                    <a:pt x="150" y="44"/>
                  </a:lnTo>
                  <a:lnTo>
                    <a:pt x="339" y="35"/>
                  </a:lnTo>
                  <a:lnTo>
                    <a:pt x="690" y="18"/>
                  </a:lnTo>
                  <a:lnTo>
                    <a:pt x="900" y="7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ED90F927-B63D-374A-ADFF-1CE00C4F7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776" y="8267636"/>
              <a:ext cx="457869" cy="592177"/>
            </a:xfrm>
            <a:custGeom>
              <a:avLst/>
              <a:gdLst>
                <a:gd name="T0" fmla="*/ 360 w 663"/>
                <a:gd name="T1" fmla="*/ 0 h 857"/>
                <a:gd name="T2" fmla="*/ 662 w 663"/>
                <a:gd name="T3" fmla="*/ 856 h 857"/>
                <a:gd name="T4" fmla="*/ 0 w 663"/>
                <a:gd name="T5" fmla="*/ 856 h 857"/>
                <a:gd name="T6" fmla="*/ 360 w 663"/>
                <a:gd name="T7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3" h="857">
                  <a:moveTo>
                    <a:pt x="360" y="0"/>
                  </a:moveTo>
                  <a:lnTo>
                    <a:pt x="662" y="856"/>
                  </a:lnTo>
                  <a:lnTo>
                    <a:pt x="0" y="856"/>
                  </a:lnTo>
                  <a:lnTo>
                    <a:pt x="360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12B904A4-369B-F146-ADEB-0A22DD8BD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784" y="8612564"/>
              <a:ext cx="824163" cy="231987"/>
            </a:xfrm>
            <a:custGeom>
              <a:avLst/>
              <a:gdLst>
                <a:gd name="T0" fmla="*/ 415 w 1189"/>
                <a:gd name="T1" fmla="*/ 7 h 337"/>
                <a:gd name="T2" fmla="*/ 415 w 1189"/>
                <a:gd name="T3" fmla="*/ 7 h 337"/>
                <a:gd name="T4" fmla="*/ 1188 w 1189"/>
                <a:gd name="T5" fmla="*/ 25 h 337"/>
                <a:gd name="T6" fmla="*/ 1188 w 1189"/>
                <a:gd name="T7" fmla="*/ 25 h 337"/>
                <a:gd name="T8" fmla="*/ 1178 w 1189"/>
                <a:gd name="T9" fmla="*/ 32 h 337"/>
                <a:gd name="T10" fmla="*/ 1178 w 1189"/>
                <a:gd name="T11" fmla="*/ 32 h 337"/>
                <a:gd name="T12" fmla="*/ 1075 w 1189"/>
                <a:gd name="T13" fmla="*/ 214 h 337"/>
                <a:gd name="T14" fmla="*/ 1075 w 1189"/>
                <a:gd name="T15" fmla="*/ 214 h 337"/>
                <a:gd name="T16" fmla="*/ 1143 w 1189"/>
                <a:gd name="T17" fmla="*/ 336 h 337"/>
                <a:gd name="T18" fmla="*/ 119 w 1189"/>
                <a:gd name="T19" fmla="*/ 336 h 337"/>
                <a:gd name="T20" fmla="*/ 119 w 1189"/>
                <a:gd name="T21" fmla="*/ 336 h 337"/>
                <a:gd name="T22" fmla="*/ 67 w 1189"/>
                <a:gd name="T23" fmla="*/ 306 h 337"/>
                <a:gd name="T24" fmla="*/ 67 w 1189"/>
                <a:gd name="T25" fmla="*/ 306 h 337"/>
                <a:gd name="T26" fmla="*/ 77 w 1189"/>
                <a:gd name="T27" fmla="*/ 32 h 337"/>
                <a:gd name="T28" fmla="*/ 77 w 1189"/>
                <a:gd name="T29" fmla="*/ 32 h 337"/>
                <a:gd name="T30" fmla="*/ 133 w 1189"/>
                <a:gd name="T31" fmla="*/ 1 h 337"/>
                <a:gd name="T32" fmla="*/ 133 w 1189"/>
                <a:gd name="T33" fmla="*/ 1 h 337"/>
                <a:gd name="T34" fmla="*/ 415 w 1189"/>
                <a:gd name="T35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9" h="337">
                  <a:moveTo>
                    <a:pt x="415" y="7"/>
                  </a:moveTo>
                  <a:lnTo>
                    <a:pt x="415" y="7"/>
                  </a:lnTo>
                  <a:cubicBezTo>
                    <a:pt x="624" y="12"/>
                    <a:pt x="908" y="18"/>
                    <a:pt x="1188" y="25"/>
                  </a:cubicBezTo>
                  <a:lnTo>
                    <a:pt x="1188" y="25"/>
                  </a:lnTo>
                  <a:cubicBezTo>
                    <a:pt x="1186" y="28"/>
                    <a:pt x="1182" y="31"/>
                    <a:pt x="1178" y="32"/>
                  </a:cubicBezTo>
                  <a:lnTo>
                    <a:pt x="1178" y="32"/>
                  </a:lnTo>
                  <a:cubicBezTo>
                    <a:pt x="1111" y="64"/>
                    <a:pt x="1068" y="141"/>
                    <a:pt x="1075" y="214"/>
                  </a:cubicBezTo>
                  <a:lnTo>
                    <a:pt x="1075" y="214"/>
                  </a:lnTo>
                  <a:cubicBezTo>
                    <a:pt x="1081" y="262"/>
                    <a:pt x="1106" y="306"/>
                    <a:pt x="1143" y="336"/>
                  </a:cubicBezTo>
                  <a:lnTo>
                    <a:pt x="119" y="336"/>
                  </a:lnTo>
                  <a:lnTo>
                    <a:pt x="119" y="336"/>
                  </a:lnTo>
                  <a:cubicBezTo>
                    <a:pt x="98" y="336"/>
                    <a:pt x="78" y="324"/>
                    <a:pt x="67" y="306"/>
                  </a:cubicBezTo>
                  <a:lnTo>
                    <a:pt x="67" y="306"/>
                  </a:lnTo>
                  <a:cubicBezTo>
                    <a:pt x="0" y="196"/>
                    <a:pt x="47" y="85"/>
                    <a:pt x="77" y="32"/>
                  </a:cubicBezTo>
                  <a:lnTo>
                    <a:pt x="77" y="32"/>
                  </a:lnTo>
                  <a:cubicBezTo>
                    <a:pt x="89" y="12"/>
                    <a:pt x="110" y="0"/>
                    <a:pt x="133" y="1"/>
                  </a:cubicBezTo>
                  <a:lnTo>
                    <a:pt x="133" y="1"/>
                  </a:lnTo>
                  <a:cubicBezTo>
                    <a:pt x="184" y="1"/>
                    <a:pt x="284" y="4"/>
                    <a:pt x="415" y="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6F4B16E7-E4DC-2046-81E8-4E415EBC1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7454" y="8154696"/>
              <a:ext cx="818058" cy="195357"/>
            </a:xfrm>
            <a:custGeom>
              <a:avLst/>
              <a:gdLst>
                <a:gd name="T0" fmla="*/ 126 w 1181"/>
                <a:gd name="T1" fmla="*/ 269 h 282"/>
                <a:gd name="T2" fmla="*/ 126 w 1181"/>
                <a:gd name="T3" fmla="*/ 269 h 282"/>
                <a:gd name="T4" fmla="*/ 134 w 1181"/>
                <a:gd name="T5" fmla="*/ 5 h 282"/>
                <a:gd name="T6" fmla="*/ 134 w 1181"/>
                <a:gd name="T7" fmla="*/ 5 h 282"/>
                <a:gd name="T8" fmla="*/ 145 w 1181"/>
                <a:gd name="T9" fmla="*/ 0 h 282"/>
                <a:gd name="T10" fmla="*/ 1180 w 1181"/>
                <a:gd name="T11" fmla="*/ 49 h 282"/>
                <a:gd name="T12" fmla="*/ 1180 w 1181"/>
                <a:gd name="T13" fmla="*/ 49 h 282"/>
                <a:gd name="T14" fmla="*/ 1138 w 1181"/>
                <a:gd name="T15" fmla="*/ 226 h 282"/>
                <a:gd name="T16" fmla="*/ 1138 w 1181"/>
                <a:gd name="T17" fmla="*/ 226 h 282"/>
                <a:gd name="T18" fmla="*/ 1152 w 1181"/>
                <a:gd name="T19" fmla="*/ 281 h 282"/>
                <a:gd name="T20" fmla="*/ 1029 w 1181"/>
                <a:gd name="T21" fmla="*/ 281 h 282"/>
                <a:gd name="T22" fmla="*/ 145 w 1181"/>
                <a:gd name="T23" fmla="*/ 281 h 282"/>
                <a:gd name="T24" fmla="*/ 145 w 1181"/>
                <a:gd name="T25" fmla="*/ 281 h 282"/>
                <a:gd name="T26" fmla="*/ 134 w 1181"/>
                <a:gd name="T27" fmla="*/ 277 h 282"/>
                <a:gd name="T28" fmla="*/ 134 w 1181"/>
                <a:gd name="T29" fmla="*/ 277 h 282"/>
                <a:gd name="T30" fmla="*/ 126 w 1181"/>
                <a:gd name="T31" fmla="*/ 26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282">
                  <a:moveTo>
                    <a:pt x="126" y="269"/>
                  </a:moveTo>
                  <a:lnTo>
                    <a:pt x="126" y="269"/>
                  </a:lnTo>
                  <a:cubicBezTo>
                    <a:pt x="0" y="145"/>
                    <a:pt x="110" y="28"/>
                    <a:pt x="134" y="5"/>
                  </a:cubicBezTo>
                  <a:lnTo>
                    <a:pt x="134" y="5"/>
                  </a:lnTo>
                  <a:cubicBezTo>
                    <a:pt x="138" y="1"/>
                    <a:pt x="141" y="0"/>
                    <a:pt x="145" y="0"/>
                  </a:cubicBezTo>
                  <a:lnTo>
                    <a:pt x="1180" y="49"/>
                  </a:lnTo>
                  <a:lnTo>
                    <a:pt x="1180" y="49"/>
                  </a:lnTo>
                  <a:cubicBezTo>
                    <a:pt x="1146" y="101"/>
                    <a:pt x="1129" y="164"/>
                    <a:pt x="1138" y="226"/>
                  </a:cubicBezTo>
                  <a:lnTo>
                    <a:pt x="1138" y="226"/>
                  </a:lnTo>
                  <a:cubicBezTo>
                    <a:pt x="1141" y="245"/>
                    <a:pt x="1145" y="263"/>
                    <a:pt x="1152" y="281"/>
                  </a:cubicBezTo>
                  <a:lnTo>
                    <a:pt x="1029" y="281"/>
                  </a:lnTo>
                  <a:lnTo>
                    <a:pt x="145" y="281"/>
                  </a:lnTo>
                  <a:lnTo>
                    <a:pt x="145" y="281"/>
                  </a:lnTo>
                  <a:cubicBezTo>
                    <a:pt x="141" y="281"/>
                    <a:pt x="138" y="279"/>
                    <a:pt x="134" y="277"/>
                  </a:cubicBezTo>
                  <a:lnTo>
                    <a:pt x="134" y="277"/>
                  </a:lnTo>
                  <a:cubicBezTo>
                    <a:pt x="132" y="274"/>
                    <a:pt x="129" y="271"/>
                    <a:pt x="126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887983A6-62A8-0740-9B94-EDA0FE0F8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3034" y="8340895"/>
              <a:ext cx="735641" cy="289984"/>
            </a:xfrm>
            <a:custGeom>
              <a:avLst/>
              <a:gdLst>
                <a:gd name="T0" fmla="*/ 829 w 1064"/>
                <a:gd name="T1" fmla="*/ 417 h 421"/>
                <a:gd name="T2" fmla="*/ 829 w 1064"/>
                <a:gd name="T3" fmla="*/ 417 h 421"/>
                <a:gd name="T4" fmla="*/ 56 w 1064"/>
                <a:gd name="T5" fmla="*/ 399 h 421"/>
                <a:gd name="T6" fmla="*/ 56 w 1064"/>
                <a:gd name="T7" fmla="*/ 399 h 421"/>
                <a:gd name="T8" fmla="*/ 19 w 1064"/>
                <a:gd name="T9" fmla="*/ 172 h 421"/>
                <a:gd name="T10" fmla="*/ 19 w 1064"/>
                <a:gd name="T11" fmla="*/ 172 h 421"/>
                <a:gd name="T12" fmla="*/ 160 w 1064"/>
                <a:gd name="T13" fmla="*/ 0 h 421"/>
                <a:gd name="T14" fmla="*/ 160 w 1064"/>
                <a:gd name="T15" fmla="*/ 0 h 421"/>
                <a:gd name="T16" fmla="*/ 168 w 1064"/>
                <a:gd name="T17" fmla="*/ 8 h 421"/>
                <a:gd name="T18" fmla="*/ 168 w 1064"/>
                <a:gd name="T19" fmla="*/ 8 h 421"/>
                <a:gd name="T20" fmla="*/ 179 w 1064"/>
                <a:gd name="T21" fmla="*/ 12 h 421"/>
                <a:gd name="T22" fmla="*/ 1063 w 1064"/>
                <a:gd name="T23" fmla="*/ 12 h 421"/>
                <a:gd name="T24" fmla="*/ 1063 w 1064"/>
                <a:gd name="T25" fmla="*/ 17 h 421"/>
                <a:gd name="T26" fmla="*/ 1063 w 1064"/>
                <a:gd name="T27" fmla="*/ 17 h 421"/>
                <a:gd name="T28" fmla="*/ 988 w 1064"/>
                <a:gd name="T29" fmla="*/ 408 h 421"/>
                <a:gd name="T30" fmla="*/ 987 w 1064"/>
                <a:gd name="T31" fmla="*/ 420 h 421"/>
                <a:gd name="T32" fmla="*/ 987 w 1064"/>
                <a:gd name="T33" fmla="*/ 420 h 421"/>
                <a:gd name="T34" fmla="*/ 829 w 1064"/>
                <a:gd name="T35" fmla="*/ 4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4" h="421">
                  <a:moveTo>
                    <a:pt x="829" y="417"/>
                  </a:moveTo>
                  <a:lnTo>
                    <a:pt x="829" y="417"/>
                  </a:lnTo>
                  <a:cubicBezTo>
                    <a:pt x="549" y="410"/>
                    <a:pt x="265" y="403"/>
                    <a:pt x="56" y="399"/>
                  </a:cubicBezTo>
                  <a:lnTo>
                    <a:pt x="56" y="399"/>
                  </a:lnTo>
                  <a:cubicBezTo>
                    <a:pt x="14" y="332"/>
                    <a:pt x="0" y="248"/>
                    <a:pt x="19" y="172"/>
                  </a:cubicBezTo>
                  <a:lnTo>
                    <a:pt x="19" y="172"/>
                  </a:lnTo>
                  <a:cubicBezTo>
                    <a:pt x="38" y="95"/>
                    <a:pt x="91" y="38"/>
                    <a:pt x="160" y="0"/>
                  </a:cubicBezTo>
                  <a:lnTo>
                    <a:pt x="160" y="0"/>
                  </a:lnTo>
                  <a:cubicBezTo>
                    <a:pt x="163" y="2"/>
                    <a:pt x="166" y="5"/>
                    <a:pt x="168" y="8"/>
                  </a:cubicBezTo>
                  <a:lnTo>
                    <a:pt x="168" y="8"/>
                  </a:lnTo>
                  <a:cubicBezTo>
                    <a:pt x="172" y="10"/>
                    <a:pt x="175" y="12"/>
                    <a:pt x="179" y="12"/>
                  </a:cubicBezTo>
                  <a:lnTo>
                    <a:pt x="1063" y="12"/>
                  </a:lnTo>
                  <a:lnTo>
                    <a:pt x="1063" y="17"/>
                  </a:lnTo>
                  <a:lnTo>
                    <a:pt x="1063" y="17"/>
                  </a:lnTo>
                  <a:cubicBezTo>
                    <a:pt x="941" y="93"/>
                    <a:pt x="913" y="286"/>
                    <a:pt x="988" y="408"/>
                  </a:cubicBezTo>
                  <a:lnTo>
                    <a:pt x="987" y="420"/>
                  </a:lnTo>
                  <a:lnTo>
                    <a:pt x="987" y="420"/>
                  </a:lnTo>
                  <a:cubicBezTo>
                    <a:pt x="935" y="419"/>
                    <a:pt x="882" y="418"/>
                    <a:pt x="829" y="4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F169BACD-B6A7-F147-8E5B-ED6691DE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4478" y="8630879"/>
              <a:ext cx="772273" cy="216723"/>
            </a:xfrm>
            <a:custGeom>
              <a:avLst/>
              <a:gdLst>
                <a:gd name="T0" fmla="*/ 1100 w 1114"/>
                <a:gd name="T1" fmla="*/ 311 h 312"/>
                <a:gd name="T2" fmla="*/ 75 w 1114"/>
                <a:gd name="T3" fmla="*/ 311 h 312"/>
                <a:gd name="T4" fmla="*/ 75 w 1114"/>
                <a:gd name="T5" fmla="*/ 311 h 312"/>
                <a:gd name="T6" fmla="*/ 7 w 1114"/>
                <a:gd name="T7" fmla="*/ 189 h 312"/>
                <a:gd name="T8" fmla="*/ 7 w 1114"/>
                <a:gd name="T9" fmla="*/ 189 h 312"/>
                <a:gd name="T10" fmla="*/ 110 w 1114"/>
                <a:gd name="T11" fmla="*/ 7 h 312"/>
                <a:gd name="T12" fmla="*/ 110 w 1114"/>
                <a:gd name="T13" fmla="*/ 7 h 312"/>
                <a:gd name="T14" fmla="*/ 120 w 1114"/>
                <a:gd name="T15" fmla="*/ 0 h 312"/>
                <a:gd name="T16" fmla="*/ 120 w 1114"/>
                <a:gd name="T17" fmla="*/ 0 h 312"/>
                <a:gd name="T18" fmla="*/ 278 w 1114"/>
                <a:gd name="T19" fmla="*/ 3 h 312"/>
                <a:gd name="T20" fmla="*/ 278 w 1114"/>
                <a:gd name="T21" fmla="*/ 3 h 312"/>
                <a:gd name="T22" fmla="*/ 1050 w 1114"/>
                <a:gd name="T23" fmla="*/ 24 h 312"/>
                <a:gd name="T24" fmla="*/ 1050 w 1114"/>
                <a:gd name="T25" fmla="*/ 24 h 312"/>
                <a:gd name="T26" fmla="*/ 1113 w 1114"/>
                <a:gd name="T27" fmla="*/ 27 h 312"/>
                <a:gd name="T28" fmla="*/ 1113 w 1114"/>
                <a:gd name="T29" fmla="*/ 27 h 312"/>
                <a:gd name="T30" fmla="*/ 1100 w 1114"/>
                <a:gd name="T31" fmla="*/ 31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4" h="312">
                  <a:moveTo>
                    <a:pt x="1100" y="311"/>
                  </a:moveTo>
                  <a:lnTo>
                    <a:pt x="75" y="311"/>
                  </a:lnTo>
                  <a:lnTo>
                    <a:pt x="75" y="311"/>
                  </a:lnTo>
                  <a:cubicBezTo>
                    <a:pt x="38" y="281"/>
                    <a:pt x="13" y="237"/>
                    <a:pt x="7" y="189"/>
                  </a:cubicBezTo>
                  <a:lnTo>
                    <a:pt x="7" y="189"/>
                  </a:lnTo>
                  <a:cubicBezTo>
                    <a:pt x="0" y="116"/>
                    <a:pt x="43" y="39"/>
                    <a:pt x="110" y="7"/>
                  </a:cubicBezTo>
                  <a:lnTo>
                    <a:pt x="110" y="7"/>
                  </a:lnTo>
                  <a:cubicBezTo>
                    <a:pt x="114" y="6"/>
                    <a:pt x="118" y="3"/>
                    <a:pt x="120" y="0"/>
                  </a:cubicBezTo>
                  <a:lnTo>
                    <a:pt x="120" y="0"/>
                  </a:lnTo>
                  <a:cubicBezTo>
                    <a:pt x="173" y="1"/>
                    <a:pt x="226" y="2"/>
                    <a:pt x="278" y="3"/>
                  </a:cubicBezTo>
                  <a:lnTo>
                    <a:pt x="278" y="3"/>
                  </a:lnTo>
                  <a:cubicBezTo>
                    <a:pt x="616" y="12"/>
                    <a:pt x="923" y="19"/>
                    <a:pt x="1050" y="24"/>
                  </a:cubicBezTo>
                  <a:lnTo>
                    <a:pt x="1050" y="24"/>
                  </a:lnTo>
                  <a:cubicBezTo>
                    <a:pt x="1090" y="25"/>
                    <a:pt x="1113" y="26"/>
                    <a:pt x="1113" y="27"/>
                  </a:cubicBezTo>
                  <a:lnTo>
                    <a:pt x="1113" y="27"/>
                  </a:lnTo>
                  <a:cubicBezTo>
                    <a:pt x="1068" y="80"/>
                    <a:pt x="1100" y="311"/>
                    <a:pt x="1100" y="3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1C2DC9D2-7A0E-FB42-91F8-F8B580C4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4892" y="8350053"/>
              <a:ext cx="616596" cy="299141"/>
            </a:xfrm>
            <a:custGeom>
              <a:avLst/>
              <a:gdLst>
                <a:gd name="T0" fmla="*/ 278 w 889"/>
                <a:gd name="T1" fmla="*/ 0 h 430"/>
                <a:gd name="T2" fmla="*/ 888 w 889"/>
                <a:gd name="T3" fmla="*/ 0 h 430"/>
                <a:gd name="T4" fmla="*/ 888 w 889"/>
                <a:gd name="T5" fmla="*/ 0 h 430"/>
                <a:gd name="T6" fmla="*/ 848 w 889"/>
                <a:gd name="T7" fmla="*/ 389 h 430"/>
                <a:gd name="T8" fmla="*/ 846 w 889"/>
                <a:gd name="T9" fmla="*/ 429 h 430"/>
                <a:gd name="T10" fmla="*/ 846 w 889"/>
                <a:gd name="T11" fmla="*/ 429 h 430"/>
                <a:gd name="T12" fmla="*/ 74 w 889"/>
                <a:gd name="T13" fmla="*/ 408 h 430"/>
                <a:gd name="T14" fmla="*/ 75 w 889"/>
                <a:gd name="T15" fmla="*/ 396 h 430"/>
                <a:gd name="T16" fmla="*/ 75 w 889"/>
                <a:gd name="T17" fmla="*/ 396 h 430"/>
                <a:gd name="T18" fmla="*/ 150 w 889"/>
                <a:gd name="T19" fmla="*/ 5 h 430"/>
                <a:gd name="T20" fmla="*/ 150 w 889"/>
                <a:gd name="T21" fmla="*/ 0 h 430"/>
                <a:gd name="T22" fmla="*/ 273 w 889"/>
                <a:gd name="T23" fmla="*/ 0 h 430"/>
                <a:gd name="T24" fmla="*/ 278 w 889"/>
                <a:gd name="T2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9" h="430">
                  <a:moveTo>
                    <a:pt x="278" y="0"/>
                  </a:moveTo>
                  <a:lnTo>
                    <a:pt x="888" y="0"/>
                  </a:lnTo>
                  <a:lnTo>
                    <a:pt x="888" y="0"/>
                  </a:lnTo>
                  <a:cubicBezTo>
                    <a:pt x="738" y="83"/>
                    <a:pt x="784" y="313"/>
                    <a:pt x="848" y="389"/>
                  </a:cubicBezTo>
                  <a:lnTo>
                    <a:pt x="846" y="429"/>
                  </a:lnTo>
                  <a:lnTo>
                    <a:pt x="846" y="429"/>
                  </a:lnTo>
                  <a:cubicBezTo>
                    <a:pt x="719" y="424"/>
                    <a:pt x="412" y="417"/>
                    <a:pt x="74" y="408"/>
                  </a:cubicBezTo>
                  <a:lnTo>
                    <a:pt x="75" y="396"/>
                  </a:lnTo>
                  <a:lnTo>
                    <a:pt x="75" y="396"/>
                  </a:lnTo>
                  <a:cubicBezTo>
                    <a:pt x="0" y="274"/>
                    <a:pt x="28" y="81"/>
                    <a:pt x="150" y="5"/>
                  </a:cubicBezTo>
                  <a:lnTo>
                    <a:pt x="150" y="0"/>
                  </a:lnTo>
                  <a:lnTo>
                    <a:pt x="273" y="0"/>
                  </a:lnTo>
                  <a:lnTo>
                    <a:pt x="27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A503FDE6-4335-B74F-A7FD-0F5E07D4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882" y="8188272"/>
              <a:ext cx="521969" cy="161781"/>
            </a:xfrm>
            <a:custGeom>
              <a:avLst/>
              <a:gdLst>
                <a:gd name="T0" fmla="*/ 638 w 756"/>
                <a:gd name="T1" fmla="*/ 232 h 233"/>
                <a:gd name="T2" fmla="*/ 28 w 756"/>
                <a:gd name="T3" fmla="*/ 232 h 233"/>
                <a:gd name="T4" fmla="*/ 23 w 756"/>
                <a:gd name="T5" fmla="*/ 232 h 233"/>
                <a:gd name="T6" fmla="*/ 23 w 756"/>
                <a:gd name="T7" fmla="*/ 232 h 233"/>
                <a:gd name="T8" fmla="*/ 9 w 756"/>
                <a:gd name="T9" fmla="*/ 177 h 233"/>
                <a:gd name="T10" fmla="*/ 9 w 756"/>
                <a:gd name="T11" fmla="*/ 177 h 233"/>
                <a:gd name="T12" fmla="*/ 51 w 756"/>
                <a:gd name="T13" fmla="*/ 0 h 233"/>
                <a:gd name="T14" fmla="*/ 105 w 756"/>
                <a:gd name="T15" fmla="*/ 3 h 233"/>
                <a:gd name="T16" fmla="*/ 755 w 756"/>
                <a:gd name="T17" fmla="*/ 48 h 233"/>
                <a:gd name="T18" fmla="*/ 755 w 756"/>
                <a:gd name="T19" fmla="*/ 232 h 233"/>
                <a:gd name="T20" fmla="*/ 638 w 756"/>
                <a:gd name="T21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233">
                  <a:moveTo>
                    <a:pt x="638" y="232"/>
                  </a:moveTo>
                  <a:lnTo>
                    <a:pt x="28" y="232"/>
                  </a:lnTo>
                  <a:lnTo>
                    <a:pt x="23" y="232"/>
                  </a:lnTo>
                  <a:lnTo>
                    <a:pt x="23" y="232"/>
                  </a:lnTo>
                  <a:cubicBezTo>
                    <a:pt x="16" y="214"/>
                    <a:pt x="12" y="196"/>
                    <a:pt x="9" y="177"/>
                  </a:cubicBezTo>
                  <a:lnTo>
                    <a:pt x="9" y="177"/>
                  </a:lnTo>
                  <a:cubicBezTo>
                    <a:pt x="0" y="115"/>
                    <a:pt x="17" y="52"/>
                    <a:pt x="51" y="0"/>
                  </a:cubicBezTo>
                  <a:lnTo>
                    <a:pt x="105" y="3"/>
                  </a:lnTo>
                  <a:lnTo>
                    <a:pt x="755" y="48"/>
                  </a:lnTo>
                  <a:lnTo>
                    <a:pt x="755" y="232"/>
                  </a:lnTo>
                  <a:lnTo>
                    <a:pt x="638" y="2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E04BF620-0D6D-A543-A676-120F38699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6760" y="11442191"/>
              <a:ext cx="869949" cy="830268"/>
            </a:xfrm>
            <a:custGeom>
              <a:avLst/>
              <a:gdLst>
                <a:gd name="T0" fmla="*/ 1241 w 1255"/>
                <a:gd name="T1" fmla="*/ 1169 h 1200"/>
                <a:gd name="T2" fmla="*/ 1241 w 1255"/>
                <a:gd name="T3" fmla="*/ 1169 h 1200"/>
                <a:gd name="T4" fmla="*/ 1233 w 1255"/>
                <a:gd name="T5" fmla="*/ 1197 h 1200"/>
                <a:gd name="T6" fmla="*/ 1233 w 1255"/>
                <a:gd name="T7" fmla="*/ 1197 h 1200"/>
                <a:gd name="T8" fmla="*/ 974 w 1255"/>
                <a:gd name="T9" fmla="*/ 1199 h 1200"/>
                <a:gd name="T10" fmla="*/ 156 w 1255"/>
                <a:gd name="T11" fmla="*/ 604 h 1200"/>
                <a:gd name="T12" fmla="*/ 0 w 1255"/>
                <a:gd name="T13" fmla="*/ 55 h 1200"/>
                <a:gd name="T14" fmla="*/ 0 w 1255"/>
                <a:gd name="T15" fmla="*/ 55 h 1200"/>
                <a:gd name="T16" fmla="*/ 206 w 1255"/>
                <a:gd name="T17" fmla="*/ 0 h 1200"/>
                <a:gd name="T18" fmla="*/ 206 w 1255"/>
                <a:gd name="T19" fmla="*/ 0 h 1200"/>
                <a:gd name="T20" fmla="*/ 391 w 1255"/>
                <a:gd name="T21" fmla="*/ 552 h 1200"/>
                <a:gd name="T22" fmla="*/ 1241 w 1255"/>
                <a:gd name="T23" fmla="*/ 1169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5" h="1200">
                  <a:moveTo>
                    <a:pt x="1241" y="1169"/>
                  </a:moveTo>
                  <a:lnTo>
                    <a:pt x="1241" y="1169"/>
                  </a:lnTo>
                  <a:cubicBezTo>
                    <a:pt x="1254" y="1178"/>
                    <a:pt x="1248" y="1197"/>
                    <a:pt x="1233" y="1197"/>
                  </a:cubicBezTo>
                  <a:lnTo>
                    <a:pt x="1233" y="1197"/>
                  </a:lnTo>
                  <a:cubicBezTo>
                    <a:pt x="1154" y="1198"/>
                    <a:pt x="1067" y="1198"/>
                    <a:pt x="974" y="1199"/>
                  </a:cubicBezTo>
                  <a:lnTo>
                    <a:pt x="156" y="604"/>
                  </a:lnTo>
                  <a:lnTo>
                    <a:pt x="0" y="55"/>
                  </a:lnTo>
                  <a:lnTo>
                    <a:pt x="0" y="55"/>
                  </a:lnTo>
                  <a:cubicBezTo>
                    <a:pt x="69" y="37"/>
                    <a:pt x="137" y="19"/>
                    <a:pt x="206" y="0"/>
                  </a:cubicBezTo>
                  <a:lnTo>
                    <a:pt x="206" y="0"/>
                  </a:lnTo>
                  <a:cubicBezTo>
                    <a:pt x="260" y="173"/>
                    <a:pt x="343" y="387"/>
                    <a:pt x="391" y="552"/>
                  </a:cubicBezTo>
                  <a:lnTo>
                    <a:pt x="1241" y="1169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D153C1DB-9AA9-C944-BFF1-ED8B6A30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2926" y="10309730"/>
              <a:ext cx="1104989" cy="485340"/>
            </a:xfrm>
            <a:custGeom>
              <a:avLst/>
              <a:gdLst>
                <a:gd name="T0" fmla="*/ 1554 w 1597"/>
                <a:gd name="T1" fmla="*/ 461 h 701"/>
                <a:gd name="T2" fmla="*/ 1554 w 1597"/>
                <a:gd name="T3" fmla="*/ 461 h 701"/>
                <a:gd name="T4" fmla="*/ 1569 w 1597"/>
                <a:gd name="T5" fmla="*/ 523 h 701"/>
                <a:gd name="T6" fmla="*/ 1569 w 1597"/>
                <a:gd name="T7" fmla="*/ 523 h 701"/>
                <a:gd name="T8" fmla="*/ 1339 w 1597"/>
                <a:gd name="T9" fmla="*/ 673 h 701"/>
                <a:gd name="T10" fmla="*/ 1336 w 1597"/>
                <a:gd name="T11" fmla="*/ 670 h 701"/>
                <a:gd name="T12" fmla="*/ 1336 w 1597"/>
                <a:gd name="T13" fmla="*/ 670 h 701"/>
                <a:gd name="T14" fmla="*/ 422 w 1597"/>
                <a:gd name="T15" fmla="*/ 700 h 701"/>
                <a:gd name="T16" fmla="*/ 422 w 1597"/>
                <a:gd name="T17" fmla="*/ 700 h 701"/>
                <a:gd name="T18" fmla="*/ 0 w 1597"/>
                <a:gd name="T19" fmla="*/ 163 h 701"/>
                <a:gd name="T20" fmla="*/ 0 w 1597"/>
                <a:gd name="T21" fmla="*/ 163 h 701"/>
                <a:gd name="T22" fmla="*/ 195 w 1597"/>
                <a:gd name="T23" fmla="*/ 0 h 701"/>
                <a:gd name="T24" fmla="*/ 195 w 1597"/>
                <a:gd name="T25" fmla="*/ 0 h 701"/>
                <a:gd name="T26" fmla="*/ 512 w 1597"/>
                <a:gd name="T27" fmla="*/ 426 h 701"/>
                <a:gd name="T28" fmla="*/ 512 w 1597"/>
                <a:gd name="T29" fmla="*/ 426 h 701"/>
                <a:gd name="T30" fmla="*/ 1554 w 1597"/>
                <a:gd name="T31" fmla="*/ 46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7" h="701">
                  <a:moveTo>
                    <a:pt x="1554" y="461"/>
                  </a:moveTo>
                  <a:lnTo>
                    <a:pt x="1554" y="461"/>
                  </a:lnTo>
                  <a:cubicBezTo>
                    <a:pt x="1586" y="463"/>
                    <a:pt x="1596" y="505"/>
                    <a:pt x="1569" y="523"/>
                  </a:cubicBezTo>
                  <a:lnTo>
                    <a:pt x="1569" y="523"/>
                  </a:lnTo>
                  <a:cubicBezTo>
                    <a:pt x="1514" y="559"/>
                    <a:pt x="1433" y="611"/>
                    <a:pt x="1339" y="673"/>
                  </a:cubicBezTo>
                  <a:lnTo>
                    <a:pt x="1336" y="670"/>
                  </a:lnTo>
                  <a:lnTo>
                    <a:pt x="1336" y="670"/>
                  </a:lnTo>
                  <a:cubicBezTo>
                    <a:pt x="1029" y="681"/>
                    <a:pt x="730" y="688"/>
                    <a:pt x="422" y="700"/>
                  </a:cubicBezTo>
                  <a:lnTo>
                    <a:pt x="422" y="700"/>
                  </a:lnTo>
                  <a:cubicBezTo>
                    <a:pt x="281" y="521"/>
                    <a:pt x="141" y="342"/>
                    <a:pt x="0" y="163"/>
                  </a:cubicBezTo>
                  <a:lnTo>
                    <a:pt x="0" y="163"/>
                  </a:lnTo>
                  <a:cubicBezTo>
                    <a:pt x="66" y="109"/>
                    <a:pt x="131" y="55"/>
                    <a:pt x="195" y="0"/>
                  </a:cubicBezTo>
                  <a:lnTo>
                    <a:pt x="195" y="0"/>
                  </a:lnTo>
                  <a:cubicBezTo>
                    <a:pt x="300" y="142"/>
                    <a:pt x="406" y="284"/>
                    <a:pt x="512" y="426"/>
                  </a:cubicBezTo>
                  <a:lnTo>
                    <a:pt x="512" y="426"/>
                  </a:lnTo>
                  <a:cubicBezTo>
                    <a:pt x="760" y="421"/>
                    <a:pt x="1254" y="439"/>
                    <a:pt x="1554" y="46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5D90DFEA-54E6-134F-BC4D-C8370D6F8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8205" y="10422670"/>
              <a:ext cx="1199616" cy="818058"/>
            </a:xfrm>
            <a:custGeom>
              <a:avLst/>
              <a:gdLst>
                <a:gd name="T0" fmla="*/ 1731 w 1735"/>
                <a:gd name="T1" fmla="*/ 507 h 1183"/>
                <a:gd name="T2" fmla="*/ 1734 w 1735"/>
                <a:gd name="T3" fmla="*/ 510 h 1183"/>
                <a:gd name="T4" fmla="*/ 1734 w 1735"/>
                <a:gd name="T5" fmla="*/ 510 h 1183"/>
                <a:gd name="T6" fmla="*/ 699 w 1735"/>
                <a:gd name="T7" fmla="*/ 1174 h 1183"/>
                <a:gd name="T8" fmla="*/ 699 w 1735"/>
                <a:gd name="T9" fmla="*/ 1174 h 1183"/>
                <a:gd name="T10" fmla="*/ 659 w 1735"/>
                <a:gd name="T11" fmla="*/ 1167 h 1183"/>
                <a:gd name="T12" fmla="*/ 659 w 1735"/>
                <a:gd name="T13" fmla="*/ 1167 h 1183"/>
                <a:gd name="T14" fmla="*/ 0 w 1735"/>
                <a:gd name="T15" fmla="*/ 308 h 1183"/>
                <a:gd name="T16" fmla="*/ 0 w 1735"/>
                <a:gd name="T17" fmla="*/ 308 h 1183"/>
                <a:gd name="T18" fmla="*/ 395 w 1735"/>
                <a:gd name="T19" fmla="*/ 0 h 1183"/>
                <a:gd name="T20" fmla="*/ 395 w 1735"/>
                <a:gd name="T21" fmla="*/ 0 h 1183"/>
                <a:gd name="T22" fmla="*/ 817 w 1735"/>
                <a:gd name="T23" fmla="*/ 537 h 1183"/>
                <a:gd name="T24" fmla="*/ 817 w 1735"/>
                <a:gd name="T25" fmla="*/ 537 h 1183"/>
                <a:gd name="T26" fmla="*/ 1731 w 1735"/>
                <a:gd name="T27" fmla="*/ 507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5" h="1183">
                  <a:moveTo>
                    <a:pt x="1731" y="507"/>
                  </a:moveTo>
                  <a:lnTo>
                    <a:pt x="1734" y="510"/>
                  </a:lnTo>
                  <a:lnTo>
                    <a:pt x="1734" y="510"/>
                  </a:lnTo>
                  <a:cubicBezTo>
                    <a:pt x="1387" y="734"/>
                    <a:pt x="858" y="1077"/>
                    <a:pt x="699" y="1174"/>
                  </a:cubicBezTo>
                  <a:lnTo>
                    <a:pt x="699" y="1174"/>
                  </a:lnTo>
                  <a:cubicBezTo>
                    <a:pt x="686" y="1182"/>
                    <a:pt x="669" y="1179"/>
                    <a:pt x="659" y="1167"/>
                  </a:cubicBezTo>
                  <a:lnTo>
                    <a:pt x="659" y="1167"/>
                  </a:lnTo>
                  <a:cubicBezTo>
                    <a:pt x="451" y="911"/>
                    <a:pt x="186" y="566"/>
                    <a:pt x="0" y="308"/>
                  </a:cubicBezTo>
                  <a:lnTo>
                    <a:pt x="0" y="308"/>
                  </a:lnTo>
                  <a:cubicBezTo>
                    <a:pt x="134" y="209"/>
                    <a:pt x="266" y="106"/>
                    <a:pt x="395" y="0"/>
                  </a:cubicBezTo>
                  <a:lnTo>
                    <a:pt x="395" y="0"/>
                  </a:lnTo>
                  <a:cubicBezTo>
                    <a:pt x="536" y="179"/>
                    <a:pt x="676" y="358"/>
                    <a:pt x="817" y="537"/>
                  </a:cubicBezTo>
                  <a:lnTo>
                    <a:pt x="817" y="537"/>
                  </a:lnTo>
                  <a:cubicBezTo>
                    <a:pt x="1125" y="525"/>
                    <a:pt x="1424" y="518"/>
                    <a:pt x="1731" y="50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A91A15EF-DD32-6C4F-A126-6FD8ED6BA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2787" y="11478820"/>
              <a:ext cx="1138565" cy="796692"/>
            </a:xfrm>
            <a:custGeom>
              <a:avLst/>
              <a:gdLst>
                <a:gd name="T0" fmla="*/ 828 w 1647"/>
                <a:gd name="T1" fmla="*/ 549 h 1153"/>
                <a:gd name="T2" fmla="*/ 1646 w 1647"/>
                <a:gd name="T3" fmla="*/ 1144 h 1153"/>
                <a:gd name="T4" fmla="*/ 1646 w 1647"/>
                <a:gd name="T5" fmla="*/ 1144 h 1153"/>
                <a:gd name="T6" fmla="*/ 306 w 1647"/>
                <a:gd name="T7" fmla="*/ 1152 h 1153"/>
                <a:gd name="T8" fmla="*/ 306 w 1647"/>
                <a:gd name="T9" fmla="*/ 1152 h 1153"/>
                <a:gd name="T10" fmla="*/ 0 w 1647"/>
                <a:gd name="T11" fmla="*/ 138 h 1153"/>
                <a:gd name="T12" fmla="*/ 0 w 1647"/>
                <a:gd name="T13" fmla="*/ 138 h 1153"/>
                <a:gd name="T14" fmla="*/ 672 w 1647"/>
                <a:gd name="T15" fmla="*/ 0 h 1153"/>
                <a:gd name="T16" fmla="*/ 828 w 1647"/>
                <a:gd name="T17" fmla="*/ 549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7" h="1153">
                  <a:moveTo>
                    <a:pt x="828" y="549"/>
                  </a:moveTo>
                  <a:lnTo>
                    <a:pt x="1646" y="1144"/>
                  </a:lnTo>
                  <a:lnTo>
                    <a:pt x="1646" y="1144"/>
                  </a:lnTo>
                  <a:cubicBezTo>
                    <a:pt x="1223" y="1147"/>
                    <a:pt x="688" y="1149"/>
                    <a:pt x="306" y="1152"/>
                  </a:cubicBezTo>
                  <a:lnTo>
                    <a:pt x="306" y="1152"/>
                  </a:lnTo>
                  <a:cubicBezTo>
                    <a:pt x="205" y="841"/>
                    <a:pt x="82" y="436"/>
                    <a:pt x="0" y="138"/>
                  </a:cubicBezTo>
                  <a:lnTo>
                    <a:pt x="0" y="138"/>
                  </a:lnTo>
                  <a:cubicBezTo>
                    <a:pt x="226" y="102"/>
                    <a:pt x="450" y="56"/>
                    <a:pt x="672" y="0"/>
                  </a:cubicBezTo>
                  <a:lnTo>
                    <a:pt x="828" y="54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65496EF5-F855-E742-AA02-AC7CCB1EE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3852" y="7614410"/>
              <a:ext cx="2695320" cy="1248456"/>
            </a:xfrm>
            <a:custGeom>
              <a:avLst/>
              <a:gdLst>
                <a:gd name="T0" fmla="*/ 2695 w 3892"/>
                <a:gd name="T1" fmla="*/ 778 h 1804"/>
                <a:gd name="T2" fmla="*/ 2695 w 3892"/>
                <a:gd name="T3" fmla="*/ 778 h 1804"/>
                <a:gd name="T4" fmla="*/ 2608 w 3892"/>
                <a:gd name="T5" fmla="*/ 692 h 1804"/>
                <a:gd name="T6" fmla="*/ 2608 w 3892"/>
                <a:gd name="T7" fmla="*/ 692 h 1804"/>
                <a:gd name="T8" fmla="*/ 2521 w 3892"/>
                <a:gd name="T9" fmla="*/ 778 h 1804"/>
                <a:gd name="T10" fmla="*/ 2521 w 3892"/>
                <a:gd name="T11" fmla="*/ 778 h 1804"/>
                <a:gd name="T12" fmla="*/ 2608 w 3892"/>
                <a:gd name="T13" fmla="*/ 865 h 1804"/>
                <a:gd name="T14" fmla="*/ 2608 w 3892"/>
                <a:gd name="T15" fmla="*/ 865 h 1804"/>
                <a:gd name="T16" fmla="*/ 2695 w 3892"/>
                <a:gd name="T17" fmla="*/ 778 h 1804"/>
                <a:gd name="T18" fmla="*/ 3810 w 3892"/>
                <a:gd name="T19" fmla="*/ 89 h 1804"/>
                <a:gd name="T20" fmla="*/ 3810 w 3892"/>
                <a:gd name="T21" fmla="*/ 89 h 1804"/>
                <a:gd name="T22" fmla="*/ 3878 w 3892"/>
                <a:gd name="T23" fmla="*/ 183 h 1804"/>
                <a:gd name="T24" fmla="*/ 3474 w 3892"/>
                <a:gd name="T25" fmla="*/ 1765 h 1804"/>
                <a:gd name="T26" fmla="*/ 3474 w 3892"/>
                <a:gd name="T27" fmla="*/ 1765 h 1804"/>
                <a:gd name="T28" fmla="*/ 3424 w 3892"/>
                <a:gd name="T29" fmla="*/ 1803 h 1804"/>
                <a:gd name="T30" fmla="*/ 3423 w 3892"/>
                <a:gd name="T31" fmla="*/ 1803 h 1804"/>
                <a:gd name="T32" fmla="*/ 6 w 3892"/>
                <a:gd name="T33" fmla="*/ 1803 h 1804"/>
                <a:gd name="T34" fmla="*/ 6 w 3892"/>
                <a:gd name="T35" fmla="*/ 1803 h 1804"/>
                <a:gd name="T36" fmla="*/ 5 w 3892"/>
                <a:gd name="T37" fmla="*/ 1785 h 1804"/>
                <a:gd name="T38" fmla="*/ 53 w 3892"/>
                <a:gd name="T39" fmla="*/ 1703 h 1804"/>
                <a:gd name="T40" fmla="*/ 82 w 3892"/>
                <a:gd name="T41" fmla="*/ 1654 h 1804"/>
                <a:gd name="T42" fmla="*/ 82 w 3892"/>
                <a:gd name="T43" fmla="*/ 1654 h 1804"/>
                <a:gd name="T44" fmla="*/ 142 w 3892"/>
                <a:gd name="T45" fmla="*/ 1625 h 1804"/>
                <a:gd name="T46" fmla="*/ 1114 w 3892"/>
                <a:gd name="T47" fmla="*/ 1601 h 1804"/>
                <a:gd name="T48" fmla="*/ 1179 w 3892"/>
                <a:gd name="T49" fmla="*/ 1372 h 1804"/>
                <a:gd name="T50" fmla="*/ 1556 w 3892"/>
                <a:gd name="T51" fmla="*/ 54 h 1804"/>
                <a:gd name="T52" fmla="*/ 1556 w 3892"/>
                <a:gd name="T53" fmla="*/ 54 h 1804"/>
                <a:gd name="T54" fmla="*/ 1630 w 3892"/>
                <a:gd name="T55" fmla="*/ 2 h 1804"/>
                <a:gd name="T56" fmla="*/ 3810 w 3892"/>
                <a:gd name="T57" fmla="*/ 89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92" h="1804">
                  <a:moveTo>
                    <a:pt x="2695" y="778"/>
                  </a:moveTo>
                  <a:lnTo>
                    <a:pt x="2695" y="778"/>
                  </a:lnTo>
                  <a:cubicBezTo>
                    <a:pt x="2695" y="730"/>
                    <a:pt x="2656" y="692"/>
                    <a:pt x="2608" y="692"/>
                  </a:cubicBezTo>
                  <a:lnTo>
                    <a:pt x="2608" y="692"/>
                  </a:lnTo>
                  <a:cubicBezTo>
                    <a:pt x="2560" y="692"/>
                    <a:pt x="2521" y="730"/>
                    <a:pt x="2521" y="778"/>
                  </a:cubicBezTo>
                  <a:lnTo>
                    <a:pt x="2521" y="778"/>
                  </a:lnTo>
                  <a:cubicBezTo>
                    <a:pt x="2521" y="827"/>
                    <a:pt x="2560" y="865"/>
                    <a:pt x="2608" y="865"/>
                  </a:cubicBezTo>
                  <a:lnTo>
                    <a:pt x="2608" y="865"/>
                  </a:lnTo>
                  <a:cubicBezTo>
                    <a:pt x="2656" y="865"/>
                    <a:pt x="2695" y="827"/>
                    <a:pt x="2695" y="778"/>
                  </a:cubicBezTo>
                  <a:close/>
                  <a:moveTo>
                    <a:pt x="3810" y="89"/>
                  </a:moveTo>
                  <a:lnTo>
                    <a:pt x="3810" y="89"/>
                  </a:lnTo>
                  <a:cubicBezTo>
                    <a:pt x="3858" y="92"/>
                    <a:pt x="3891" y="137"/>
                    <a:pt x="3878" y="183"/>
                  </a:cubicBezTo>
                  <a:lnTo>
                    <a:pt x="3474" y="1765"/>
                  </a:lnTo>
                  <a:lnTo>
                    <a:pt x="3474" y="1765"/>
                  </a:lnTo>
                  <a:cubicBezTo>
                    <a:pt x="3468" y="1787"/>
                    <a:pt x="3448" y="1803"/>
                    <a:pt x="3424" y="1803"/>
                  </a:cubicBezTo>
                  <a:lnTo>
                    <a:pt x="3423" y="1803"/>
                  </a:lnTo>
                  <a:lnTo>
                    <a:pt x="6" y="1803"/>
                  </a:lnTo>
                  <a:lnTo>
                    <a:pt x="6" y="1803"/>
                  </a:lnTo>
                  <a:cubicBezTo>
                    <a:pt x="1" y="1798"/>
                    <a:pt x="0" y="1791"/>
                    <a:pt x="5" y="1785"/>
                  </a:cubicBezTo>
                  <a:lnTo>
                    <a:pt x="53" y="1703"/>
                  </a:lnTo>
                  <a:lnTo>
                    <a:pt x="82" y="1654"/>
                  </a:lnTo>
                  <a:lnTo>
                    <a:pt x="82" y="1654"/>
                  </a:lnTo>
                  <a:cubicBezTo>
                    <a:pt x="97" y="1636"/>
                    <a:pt x="119" y="1625"/>
                    <a:pt x="142" y="1625"/>
                  </a:cubicBezTo>
                  <a:lnTo>
                    <a:pt x="1114" y="1601"/>
                  </a:lnTo>
                  <a:lnTo>
                    <a:pt x="1179" y="1372"/>
                  </a:lnTo>
                  <a:lnTo>
                    <a:pt x="1556" y="54"/>
                  </a:lnTo>
                  <a:lnTo>
                    <a:pt x="1556" y="54"/>
                  </a:lnTo>
                  <a:cubicBezTo>
                    <a:pt x="1566" y="22"/>
                    <a:pt x="1597" y="0"/>
                    <a:pt x="1630" y="2"/>
                  </a:cubicBezTo>
                  <a:lnTo>
                    <a:pt x="3810" y="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7D4F96D5-8636-034B-8BF1-8F7701D3C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837" y="8969701"/>
              <a:ext cx="3198975" cy="1724639"/>
            </a:xfrm>
            <a:custGeom>
              <a:avLst/>
              <a:gdLst>
                <a:gd name="T0" fmla="*/ 456 w 4623"/>
                <a:gd name="T1" fmla="*/ 1135 h 2491"/>
                <a:gd name="T2" fmla="*/ 456 w 4623"/>
                <a:gd name="T3" fmla="*/ 1135 h 2491"/>
                <a:gd name="T4" fmla="*/ 169 w 4623"/>
                <a:gd name="T5" fmla="*/ 0 h 2491"/>
                <a:gd name="T6" fmla="*/ 3197 w 4623"/>
                <a:gd name="T7" fmla="*/ 0 h 2491"/>
                <a:gd name="T8" fmla="*/ 3197 w 4623"/>
                <a:gd name="T9" fmla="*/ 0 h 2491"/>
                <a:gd name="T10" fmla="*/ 3759 w 4623"/>
                <a:gd name="T11" fmla="*/ 611 h 2491"/>
                <a:gd name="T12" fmla="*/ 3759 w 4623"/>
                <a:gd name="T13" fmla="*/ 611 h 2491"/>
                <a:gd name="T14" fmla="*/ 4622 w 4623"/>
                <a:gd name="T15" fmla="*/ 1894 h 2491"/>
                <a:gd name="T16" fmla="*/ 4622 w 4623"/>
                <a:gd name="T17" fmla="*/ 1894 h 2491"/>
                <a:gd name="T18" fmla="*/ 4573 w 4623"/>
                <a:gd name="T19" fmla="*/ 1936 h 2491"/>
                <a:gd name="T20" fmla="*/ 4573 w 4623"/>
                <a:gd name="T21" fmla="*/ 1936 h 2491"/>
                <a:gd name="T22" fmla="*/ 4378 w 4623"/>
                <a:gd name="T23" fmla="*/ 2099 h 2491"/>
                <a:gd name="T24" fmla="*/ 4378 w 4623"/>
                <a:gd name="T25" fmla="*/ 2099 h 2491"/>
                <a:gd name="T26" fmla="*/ 3983 w 4623"/>
                <a:gd name="T27" fmla="*/ 2407 h 2491"/>
                <a:gd name="T28" fmla="*/ 3983 w 4623"/>
                <a:gd name="T29" fmla="*/ 2407 h 2491"/>
                <a:gd name="T30" fmla="*/ 3872 w 4623"/>
                <a:gd name="T31" fmla="*/ 2490 h 2491"/>
                <a:gd name="T32" fmla="*/ 3872 w 4623"/>
                <a:gd name="T33" fmla="*/ 2490 h 2491"/>
                <a:gd name="T34" fmla="*/ 2946 w 4623"/>
                <a:gd name="T35" fmla="*/ 1292 h 2491"/>
                <a:gd name="T36" fmla="*/ 2946 w 4623"/>
                <a:gd name="T37" fmla="*/ 1292 h 2491"/>
                <a:gd name="T38" fmla="*/ 2818 w 4623"/>
                <a:gd name="T39" fmla="*/ 1115 h 2491"/>
                <a:gd name="T40" fmla="*/ 2818 w 4623"/>
                <a:gd name="T41" fmla="*/ 1115 h 2491"/>
                <a:gd name="T42" fmla="*/ 2781 w 4623"/>
                <a:gd name="T43" fmla="*/ 1102 h 2491"/>
                <a:gd name="T44" fmla="*/ 2781 w 4623"/>
                <a:gd name="T45" fmla="*/ 1102 h 2491"/>
                <a:gd name="T46" fmla="*/ 499 w 4623"/>
                <a:gd name="T47" fmla="*/ 1158 h 2491"/>
                <a:gd name="T48" fmla="*/ 499 w 4623"/>
                <a:gd name="T49" fmla="*/ 1158 h 2491"/>
                <a:gd name="T50" fmla="*/ 456 w 4623"/>
                <a:gd name="T51" fmla="*/ 1135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23" h="2491">
                  <a:moveTo>
                    <a:pt x="456" y="1135"/>
                  </a:moveTo>
                  <a:lnTo>
                    <a:pt x="456" y="1135"/>
                  </a:lnTo>
                  <a:cubicBezTo>
                    <a:pt x="98" y="924"/>
                    <a:pt x="0" y="374"/>
                    <a:pt x="169" y="0"/>
                  </a:cubicBezTo>
                  <a:lnTo>
                    <a:pt x="3197" y="0"/>
                  </a:lnTo>
                  <a:lnTo>
                    <a:pt x="3197" y="0"/>
                  </a:lnTo>
                  <a:cubicBezTo>
                    <a:pt x="3431" y="137"/>
                    <a:pt x="3603" y="380"/>
                    <a:pt x="3759" y="611"/>
                  </a:cubicBezTo>
                  <a:lnTo>
                    <a:pt x="3759" y="611"/>
                  </a:lnTo>
                  <a:cubicBezTo>
                    <a:pt x="4047" y="1038"/>
                    <a:pt x="4335" y="1466"/>
                    <a:pt x="4622" y="1894"/>
                  </a:cubicBezTo>
                  <a:lnTo>
                    <a:pt x="4622" y="1894"/>
                  </a:lnTo>
                  <a:cubicBezTo>
                    <a:pt x="4606" y="1908"/>
                    <a:pt x="4590" y="1922"/>
                    <a:pt x="4573" y="1936"/>
                  </a:cubicBezTo>
                  <a:lnTo>
                    <a:pt x="4573" y="1936"/>
                  </a:lnTo>
                  <a:cubicBezTo>
                    <a:pt x="4509" y="1991"/>
                    <a:pt x="4444" y="2046"/>
                    <a:pt x="4378" y="2099"/>
                  </a:cubicBezTo>
                  <a:lnTo>
                    <a:pt x="4378" y="2099"/>
                  </a:lnTo>
                  <a:cubicBezTo>
                    <a:pt x="4249" y="2205"/>
                    <a:pt x="4117" y="2308"/>
                    <a:pt x="3983" y="2407"/>
                  </a:cubicBezTo>
                  <a:lnTo>
                    <a:pt x="3983" y="2407"/>
                  </a:lnTo>
                  <a:cubicBezTo>
                    <a:pt x="3946" y="2436"/>
                    <a:pt x="3910" y="2463"/>
                    <a:pt x="3872" y="2490"/>
                  </a:cubicBezTo>
                  <a:lnTo>
                    <a:pt x="3872" y="2490"/>
                  </a:lnTo>
                  <a:cubicBezTo>
                    <a:pt x="3583" y="2136"/>
                    <a:pt x="3222" y="1667"/>
                    <a:pt x="2946" y="1292"/>
                  </a:cubicBezTo>
                  <a:lnTo>
                    <a:pt x="2946" y="1292"/>
                  </a:lnTo>
                  <a:cubicBezTo>
                    <a:pt x="2901" y="1230"/>
                    <a:pt x="2858" y="1171"/>
                    <a:pt x="2818" y="1115"/>
                  </a:cubicBezTo>
                  <a:lnTo>
                    <a:pt x="2818" y="1115"/>
                  </a:lnTo>
                  <a:cubicBezTo>
                    <a:pt x="2809" y="1104"/>
                    <a:pt x="2796" y="1098"/>
                    <a:pt x="2781" y="1102"/>
                  </a:cubicBezTo>
                  <a:lnTo>
                    <a:pt x="2781" y="1102"/>
                  </a:lnTo>
                  <a:cubicBezTo>
                    <a:pt x="2167" y="1236"/>
                    <a:pt x="1086" y="1441"/>
                    <a:pt x="499" y="1158"/>
                  </a:cubicBezTo>
                  <a:lnTo>
                    <a:pt x="499" y="1158"/>
                  </a:lnTo>
                  <a:cubicBezTo>
                    <a:pt x="485" y="1151"/>
                    <a:pt x="470" y="1143"/>
                    <a:pt x="456" y="11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6BB68DE0-88E6-C340-888F-9DD444A2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93" y="9729764"/>
              <a:ext cx="2176401" cy="1858945"/>
            </a:xfrm>
            <a:custGeom>
              <a:avLst/>
              <a:gdLst>
                <a:gd name="T0" fmla="*/ 1524 w 3146"/>
                <a:gd name="T1" fmla="*/ 589 h 2684"/>
                <a:gd name="T2" fmla="*/ 1524 w 3146"/>
                <a:gd name="T3" fmla="*/ 589 h 2684"/>
                <a:gd name="T4" fmla="*/ 1452 w 3146"/>
                <a:gd name="T5" fmla="*/ 315 h 2684"/>
                <a:gd name="T6" fmla="*/ 1452 w 3146"/>
                <a:gd name="T7" fmla="*/ 315 h 2684"/>
                <a:gd name="T8" fmla="*/ 0 w 3146"/>
                <a:gd name="T9" fmla="*/ 37 h 2684"/>
                <a:gd name="T10" fmla="*/ 0 w 3146"/>
                <a:gd name="T11" fmla="*/ 37 h 2684"/>
                <a:gd name="T12" fmla="*/ 43 w 3146"/>
                <a:gd name="T13" fmla="*/ 60 h 2684"/>
                <a:gd name="T14" fmla="*/ 43 w 3146"/>
                <a:gd name="T15" fmla="*/ 60 h 2684"/>
                <a:gd name="T16" fmla="*/ 2325 w 3146"/>
                <a:gd name="T17" fmla="*/ 4 h 2684"/>
                <a:gd name="T18" fmla="*/ 2325 w 3146"/>
                <a:gd name="T19" fmla="*/ 4 h 2684"/>
                <a:gd name="T20" fmla="*/ 2362 w 3146"/>
                <a:gd name="T21" fmla="*/ 17 h 2684"/>
                <a:gd name="T22" fmla="*/ 2362 w 3146"/>
                <a:gd name="T23" fmla="*/ 17 h 2684"/>
                <a:gd name="T24" fmla="*/ 2490 w 3146"/>
                <a:gd name="T25" fmla="*/ 194 h 2684"/>
                <a:gd name="T26" fmla="*/ 2490 w 3146"/>
                <a:gd name="T27" fmla="*/ 194 h 2684"/>
                <a:gd name="T28" fmla="*/ 3145 w 3146"/>
                <a:gd name="T29" fmla="*/ 2438 h 2684"/>
                <a:gd name="T30" fmla="*/ 3145 w 3146"/>
                <a:gd name="T31" fmla="*/ 2438 h 2684"/>
                <a:gd name="T32" fmla="*/ 3023 w 3146"/>
                <a:gd name="T33" fmla="*/ 2474 h 2684"/>
                <a:gd name="T34" fmla="*/ 3023 w 3146"/>
                <a:gd name="T35" fmla="*/ 2474 h 2684"/>
                <a:gd name="T36" fmla="*/ 2817 w 3146"/>
                <a:gd name="T37" fmla="*/ 2529 h 2684"/>
                <a:gd name="T38" fmla="*/ 2817 w 3146"/>
                <a:gd name="T39" fmla="*/ 2529 h 2684"/>
                <a:gd name="T40" fmla="*/ 2145 w 3146"/>
                <a:gd name="T41" fmla="*/ 2666 h 2684"/>
                <a:gd name="T42" fmla="*/ 2145 w 3146"/>
                <a:gd name="T43" fmla="*/ 2666 h 2684"/>
                <a:gd name="T44" fmla="*/ 2025 w 3146"/>
                <a:gd name="T45" fmla="*/ 2683 h 2684"/>
                <a:gd name="T46" fmla="*/ 2025 w 3146"/>
                <a:gd name="T47" fmla="*/ 2683 h 2684"/>
                <a:gd name="T48" fmla="*/ 1524 w 3146"/>
                <a:gd name="T49" fmla="*/ 589 h 2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46" h="2684">
                  <a:moveTo>
                    <a:pt x="1524" y="589"/>
                  </a:moveTo>
                  <a:lnTo>
                    <a:pt x="1524" y="589"/>
                  </a:lnTo>
                  <a:cubicBezTo>
                    <a:pt x="1483" y="420"/>
                    <a:pt x="1456" y="315"/>
                    <a:pt x="1452" y="315"/>
                  </a:cubicBezTo>
                  <a:lnTo>
                    <a:pt x="1452" y="315"/>
                  </a:lnTo>
                  <a:cubicBezTo>
                    <a:pt x="886" y="317"/>
                    <a:pt x="443" y="375"/>
                    <a:pt x="0" y="37"/>
                  </a:cubicBezTo>
                  <a:lnTo>
                    <a:pt x="0" y="37"/>
                  </a:lnTo>
                  <a:cubicBezTo>
                    <a:pt x="14" y="45"/>
                    <a:pt x="29" y="53"/>
                    <a:pt x="43" y="60"/>
                  </a:cubicBezTo>
                  <a:lnTo>
                    <a:pt x="43" y="60"/>
                  </a:lnTo>
                  <a:cubicBezTo>
                    <a:pt x="630" y="343"/>
                    <a:pt x="1711" y="138"/>
                    <a:pt x="2325" y="4"/>
                  </a:cubicBezTo>
                  <a:lnTo>
                    <a:pt x="2325" y="4"/>
                  </a:lnTo>
                  <a:cubicBezTo>
                    <a:pt x="2340" y="0"/>
                    <a:pt x="2353" y="6"/>
                    <a:pt x="2362" y="17"/>
                  </a:cubicBezTo>
                  <a:lnTo>
                    <a:pt x="2362" y="17"/>
                  </a:lnTo>
                  <a:cubicBezTo>
                    <a:pt x="2402" y="73"/>
                    <a:pt x="2445" y="132"/>
                    <a:pt x="2490" y="194"/>
                  </a:cubicBezTo>
                  <a:lnTo>
                    <a:pt x="2490" y="194"/>
                  </a:lnTo>
                  <a:cubicBezTo>
                    <a:pt x="2696" y="899"/>
                    <a:pt x="2936" y="1723"/>
                    <a:pt x="3145" y="2438"/>
                  </a:cubicBezTo>
                  <a:lnTo>
                    <a:pt x="3145" y="2438"/>
                  </a:lnTo>
                  <a:cubicBezTo>
                    <a:pt x="3104" y="2450"/>
                    <a:pt x="3063" y="2462"/>
                    <a:pt x="3023" y="2474"/>
                  </a:cubicBezTo>
                  <a:lnTo>
                    <a:pt x="3023" y="2474"/>
                  </a:lnTo>
                  <a:cubicBezTo>
                    <a:pt x="2954" y="2493"/>
                    <a:pt x="2886" y="2511"/>
                    <a:pt x="2817" y="2529"/>
                  </a:cubicBezTo>
                  <a:lnTo>
                    <a:pt x="2817" y="2529"/>
                  </a:lnTo>
                  <a:cubicBezTo>
                    <a:pt x="2595" y="2585"/>
                    <a:pt x="2371" y="2631"/>
                    <a:pt x="2145" y="2666"/>
                  </a:cubicBezTo>
                  <a:lnTo>
                    <a:pt x="2145" y="2666"/>
                  </a:lnTo>
                  <a:cubicBezTo>
                    <a:pt x="2104" y="2672"/>
                    <a:pt x="2065" y="2678"/>
                    <a:pt x="2025" y="2683"/>
                  </a:cubicBezTo>
                  <a:lnTo>
                    <a:pt x="2025" y="2683"/>
                  </a:lnTo>
                  <a:cubicBezTo>
                    <a:pt x="1888" y="2121"/>
                    <a:pt x="1645" y="1082"/>
                    <a:pt x="1524" y="589"/>
                  </a:cubicBezTo>
                </a:path>
              </a:pathLst>
            </a:custGeom>
            <a:solidFill>
              <a:schemeClr val="accent3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FE6EAE7D-3573-8B4D-9D24-009CAE5CB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082" y="6991709"/>
              <a:ext cx="402924" cy="351033"/>
            </a:xfrm>
            <a:custGeom>
              <a:avLst/>
              <a:gdLst>
                <a:gd name="T0" fmla="*/ 360 w 582"/>
                <a:gd name="T1" fmla="*/ 0 h 507"/>
                <a:gd name="T2" fmla="*/ 360 w 582"/>
                <a:gd name="T3" fmla="*/ 0 h 507"/>
                <a:gd name="T4" fmla="*/ 572 w 582"/>
                <a:gd name="T5" fmla="*/ 336 h 507"/>
                <a:gd name="T6" fmla="*/ 572 w 582"/>
                <a:gd name="T7" fmla="*/ 336 h 507"/>
                <a:gd name="T8" fmla="*/ 576 w 582"/>
                <a:gd name="T9" fmla="*/ 350 h 507"/>
                <a:gd name="T10" fmla="*/ 576 w 582"/>
                <a:gd name="T11" fmla="*/ 350 h 507"/>
                <a:gd name="T12" fmla="*/ 288 w 582"/>
                <a:gd name="T13" fmla="*/ 368 h 507"/>
                <a:gd name="T14" fmla="*/ 288 w 582"/>
                <a:gd name="T15" fmla="*/ 368 h 507"/>
                <a:gd name="T16" fmla="*/ 321 w 582"/>
                <a:gd name="T17" fmla="*/ 437 h 507"/>
                <a:gd name="T18" fmla="*/ 321 w 582"/>
                <a:gd name="T19" fmla="*/ 437 h 507"/>
                <a:gd name="T20" fmla="*/ 320 w 582"/>
                <a:gd name="T21" fmla="*/ 454 h 507"/>
                <a:gd name="T22" fmla="*/ 320 w 582"/>
                <a:gd name="T23" fmla="*/ 454 h 507"/>
                <a:gd name="T24" fmla="*/ 5 w 582"/>
                <a:gd name="T25" fmla="*/ 418 h 507"/>
                <a:gd name="T26" fmla="*/ 0 w 582"/>
                <a:gd name="T27" fmla="*/ 418 h 507"/>
                <a:gd name="T28" fmla="*/ 0 w 582"/>
                <a:gd name="T29" fmla="*/ 418 h 507"/>
                <a:gd name="T30" fmla="*/ 25 w 582"/>
                <a:gd name="T31" fmla="*/ 222 h 507"/>
                <a:gd name="T32" fmla="*/ 25 w 582"/>
                <a:gd name="T33" fmla="*/ 222 h 507"/>
                <a:gd name="T34" fmla="*/ 138 w 582"/>
                <a:gd name="T35" fmla="*/ 244 h 507"/>
                <a:gd name="T36" fmla="*/ 138 w 582"/>
                <a:gd name="T37" fmla="*/ 244 h 507"/>
                <a:gd name="T38" fmla="*/ 295 w 582"/>
                <a:gd name="T39" fmla="*/ 128 h 507"/>
                <a:gd name="T40" fmla="*/ 295 w 582"/>
                <a:gd name="T41" fmla="*/ 128 h 507"/>
                <a:gd name="T42" fmla="*/ 358 w 582"/>
                <a:gd name="T43" fmla="*/ 0 h 507"/>
                <a:gd name="T44" fmla="*/ 360 w 582"/>
                <a:gd name="T4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2" h="507">
                  <a:moveTo>
                    <a:pt x="360" y="0"/>
                  </a:moveTo>
                  <a:lnTo>
                    <a:pt x="360" y="0"/>
                  </a:lnTo>
                  <a:cubicBezTo>
                    <a:pt x="343" y="200"/>
                    <a:pt x="519" y="326"/>
                    <a:pt x="572" y="336"/>
                  </a:cubicBezTo>
                  <a:lnTo>
                    <a:pt x="572" y="336"/>
                  </a:lnTo>
                  <a:cubicBezTo>
                    <a:pt x="579" y="337"/>
                    <a:pt x="581" y="346"/>
                    <a:pt x="576" y="350"/>
                  </a:cubicBezTo>
                  <a:lnTo>
                    <a:pt x="576" y="350"/>
                  </a:lnTo>
                  <a:cubicBezTo>
                    <a:pt x="494" y="409"/>
                    <a:pt x="377" y="417"/>
                    <a:pt x="288" y="368"/>
                  </a:cubicBezTo>
                  <a:lnTo>
                    <a:pt x="288" y="368"/>
                  </a:lnTo>
                  <a:cubicBezTo>
                    <a:pt x="296" y="401"/>
                    <a:pt x="296" y="421"/>
                    <a:pt x="321" y="437"/>
                  </a:cubicBezTo>
                  <a:lnTo>
                    <a:pt x="321" y="437"/>
                  </a:lnTo>
                  <a:cubicBezTo>
                    <a:pt x="327" y="442"/>
                    <a:pt x="326" y="450"/>
                    <a:pt x="320" y="454"/>
                  </a:cubicBezTo>
                  <a:lnTo>
                    <a:pt x="320" y="454"/>
                  </a:lnTo>
                  <a:cubicBezTo>
                    <a:pt x="220" y="506"/>
                    <a:pt x="89" y="492"/>
                    <a:pt x="5" y="418"/>
                  </a:cubicBezTo>
                  <a:lnTo>
                    <a:pt x="0" y="418"/>
                  </a:lnTo>
                  <a:lnTo>
                    <a:pt x="0" y="418"/>
                  </a:lnTo>
                  <a:cubicBezTo>
                    <a:pt x="9" y="352"/>
                    <a:pt x="17" y="287"/>
                    <a:pt x="25" y="222"/>
                  </a:cubicBezTo>
                  <a:lnTo>
                    <a:pt x="25" y="222"/>
                  </a:lnTo>
                  <a:cubicBezTo>
                    <a:pt x="64" y="238"/>
                    <a:pt x="104" y="248"/>
                    <a:pt x="138" y="244"/>
                  </a:cubicBezTo>
                  <a:lnTo>
                    <a:pt x="138" y="244"/>
                  </a:lnTo>
                  <a:cubicBezTo>
                    <a:pt x="198" y="236"/>
                    <a:pt x="262" y="180"/>
                    <a:pt x="295" y="128"/>
                  </a:cubicBezTo>
                  <a:lnTo>
                    <a:pt x="295" y="128"/>
                  </a:lnTo>
                  <a:cubicBezTo>
                    <a:pt x="320" y="90"/>
                    <a:pt x="340" y="46"/>
                    <a:pt x="358" y="0"/>
                  </a:cubicBezTo>
                  <a:lnTo>
                    <a:pt x="360" y="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16CC6892-322A-A640-A71F-003CB0F27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572" y="6109550"/>
              <a:ext cx="1630012" cy="1166038"/>
            </a:xfrm>
            <a:custGeom>
              <a:avLst/>
              <a:gdLst>
                <a:gd name="T0" fmla="*/ 2129 w 2355"/>
                <a:gd name="T1" fmla="*/ 165 h 1683"/>
                <a:gd name="T2" fmla="*/ 2129 w 2355"/>
                <a:gd name="T3" fmla="*/ 165 h 1683"/>
                <a:gd name="T4" fmla="*/ 2172 w 2355"/>
                <a:gd name="T5" fmla="*/ 963 h 1683"/>
                <a:gd name="T6" fmla="*/ 2172 w 2355"/>
                <a:gd name="T7" fmla="*/ 963 h 1683"/>
                <a:gd name="T8" fmla="*/ 2162 w 2355"/>
                <a:gd name="T9" fmla="*/ 956 h 1683"/>
                <a:gd name="T10" fmla="*/ 2162 w 2355"/>
                <a:gd name="T11" fmla="*/ 956 h 1683"/>
                <a:gd name="T12" fmla="*/ 2185 w 2355"/>
                <a:gd name="T13" fmla="*/ 783 h 1683"/>
                <a:gd name="T14" fmla="*/ 2185 w 2355"/>
                <a:gd name="T15" fmla="*/ 783 h 1683"/>
                <a:gd name="T16" fmla="*/ 2154 w 2355"/>
                <a:gd name="T17" fmla="*/ 444 h 1683"/>
                <a:gd name="T18" fmla="*/ 2154 w 2355"/>
                <a:gd name="T19" fmla="*/ 444 h 1683"/>
                <a:gd name="T20" fmla="*/ 1866 w 2355"/>
                <a:gd name="T21" fmla="*/ 760 h 1683"/>
                <a:gd name="T22" fmla="*/ 1866 w 2355"/>
                <a:gd name="T23" fmla="*/ 760 h 1683"/>
                <a:gd name="T24" fmla="*/ 1466 w 2355"/>
                <a:gd name="T25" fmla="*/ 892 h 1683"/>
                <a:gd name="T26" fmla="*/ 1466 w 2355"/>
                <a:gd name="T27" fmla="*/ 892 h 1683"/>
                <a:gd name="T28" fmla="*/ 1400 w 2355"/>
                <a:gd name="T29" fmla="*/ 856 h 1683"/>
                <a:gd name="T30" fmla="*/ 1400 w 2355"/>
                <a:gd name="T31" fmla="*/ 856 h 1683"/>
                <a:gd name="T32" fmla="*/ 1307 w 2355"/>
                <a:gd name="T33" fmla="*/ 1022 h 1683"/>
                <a:gd name="T34" fmla="*/ 1307 w 2355"/>
                <a:gd name="T35" fmla="*/ 1022 h 1683"/>
                <a:gd name="T36" fmla="*/ 1423 w 2355"/>
                <a:gd name="T37" fmla="*/ 1127 h 1683"/>
                <a:gd name="T38" fmla="*/ 1423 w 2355"/>
                <a:gd name="T39" fmla="*/ 1127 h 1683"/>
                <a:gd name="T40" fmla="*/ 1429 w 2355"/>
                <a:gd name="T41" fmla="*/ 1142 h 1683"/>
                <a:gd name="T42" fmla="*/ 1429 w 2355"/>
                <a:gd name="T43" fmla="*/ 1142 h 1683"/>
                <a:gd name="T44" fmla="*/ 1269 w 2355"/>
                <a:gd name="T45" fmla="*/ 1555 h 1683"/>
                <a:gd name="T46" fmla="*/ 1269 w 2355"/>
                <a:gd name="T47" fmla="*/ 1555 h 1683"/>
                <a:gd name="T48" fmla="*/ 1269 w 2355"/>
                <a:gd name="T49" fmla="*/ 1555 h 1683"/>
                <a:gd name="T50" fmla="*/ 766 w 2355"/>
                <a:gd name="T51" fmla="*/ 1622 h 1683"/>
                <a:gd name="T52" fmla="*/ 766 w 2355"/>
                <a:gd name="T53" fmla="*/ 1617 h 1683"/>
                <a:gd name="T54" fmla="*/ 766 w 2355"/>
                <a:gd name="T55" fmla="*/ 1617 h 1683"/>
                <a:gd name="T56" fmla="*/ 945 w 2355"/>
                <a:gd name="T57" fmla="*/ 1481 h 1683"/>
                <a:gd name="T58" fmla="*/ 945 w 2355"/>
                <a:gd name="T59" fmla="*/ 1481 h 1683"/>
                <a:gd name="T60" fmla="*/ 941 w 2355"/>
                <a:gd name="T61" fmla="*/ 1479 h 1683"/>
                <a:gd name="T62" fmla="*/ 941 w 2355"/>
                <a:gd name="T63" fmla="*/ 1479 h 1683"/>
                <a:gd name="T64" fmla="*/ 583 w 2355"/>
                <a:gd name="T65" fmla="*/ 1589 h 1683"/>
                <a:gd name="T66" fmla="*/ 583 w 2355"/>
                <a:gd name="T67" fmla="*/ 1589 h 1683"/>
                <a:gd name="T68" fmla="*/ 427 w 2355"/>
                <a:gd name="T69" fmla="*/ 1513 h 1683"/>
                <a:gd name="T70" fmla="*/ 427 w 2355"/>
                <a:gd name="T71" fmla="*/ 1513 h 1683"/>
                <a:gd name="T72" fmla="*/ 402 w 2355"/>
                <a:gd name="T73" fmla="*/ 1473 h 1683"/>
                <a:gd name="T74" fmla="*/ 402 w 2355"/>
                <a:gd name="T75" fmla="*/ 1473 h 1683"/>
                <a:gd name="T76" fmla="*/ 402 w 2355"/>
                <a:gd name="T77" fmla="*/ 1473 h 1683"/>
                <a:gd name="T78" fmla="*/ 180 w 2355"/>
                <a:gd name="T79" fmla="*/ 1355 h 1683"/>
                <a:gd name="T80" fmla="*/ 183 w 2355"/>
                <a:gd name="T81" fmla="*/ 1352 h 1683"/>
                <a:gd name="T82" fmla="*/ 183 w 2355"/>
                <a:gd name="T83" fmla="*/ 1352 h 1683"/>
                <a:gd name="T84" fmla="*/ 201 w 2355"/>
                <a:gd name="T85" fmla="*/ 1341 h 1683"/>
                <a:gd name="T86" fmla="*/ 201 w 2355"/>
                <a:gd name="T87" fmla="*/ 1341 h 1683"/>
                <a:gd name="T88" fmla="*/ 502 w 2355"/>
                <a:gd name="T89" fmla="*/ 1186 h 1683"/>
                <a:gd name="T90" fmla="*/ 502 w 2355"/>
                <a:gd name="T91" fmla="*/ 1186 h 1683"/>
                <a:gd name="T92" fmla="*/ 0 w 2355"/>
                <a:gd name="T93" fmla="*/ 734 h 1683"/>
                <a:gd name="T94" fmla="*/ 0 w 2355"/>
                <a:gd name="T95" fmla="*/ 734 h 1683"/>
                <a:gd name="T96" fmla="*/ 740 w 2355"/>
                <a:gd name="T97" fmla="*/ 714 h 1683"/>
                <a:gd name="T98" fmla="*/ 740 w 2355"/>
                <a:gd name="T99" fmla="*/ 714 h 1683"/>
                <a:gd name="T100" fmla="*/ 1225 w 2355"/>
                <a:gd name="T101" fmla="*/ 285 h 1683"/>
                <a:gd name="T102" fmla="*/ 1225 w 2355"/>
                <a:gd name="T103" fmla="*/ 285 h 1683"/>
                <a:gd name="T104" fmla="*/ 2129 w 2355"/>
                <a:gd name="T105" fmla="*/ 165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55" h="1683">
                  <a:moveTo>
                    <a:pt x="2129" y="165"/>
                  </a:moveTo>
                  <a:lnTo>
                    <a:pt x="2129" y="165"/>
                  </a:lnTo>
                  <a:cubicBezTo>
                    <a:pt x="2354" y="322"/>
                    <a:pt x="2271" y="742"/>
                    <a:pt x="2172" y="963"/>
                  </a:cubicBezTo>
                  <a:lnTo>
                    <a:pt x="2172" y="963"/>
                  </a:lnTo>
                  <a:cubicBezTo>
                    <a:pt x="2169" y="960"/>
                    <a:pt x="2165" y="958"/>
                    <a:pt x="2162" y="956"/>
                  </a:cubicBezTo>
                  <a:lnTo>
                    <a:pt x="2162" y="956"/>
                  </a:lnTo>
                  <a:cubicBezTo>
                    <a:pt x="2171" y="896"/>
                    <a:pt x="2179" y="837"/>
                    <a:pt x="2185" y="783"/>
                  </a:cubicBezTo>
                  <a:lnTo>
                    <a:pt x="2185" y="783"/>
                  </a:lnTo>
                  <a:cubicBezTo>
                    <a:pt x="2197" y="682"/>
                    <a:pt x="2183" y="543"/>
                    <a:pt x="2154" y="444"/>
                  </a:cubicBezTo>
                  <a:lnTo>
                    <a:pt x="2154" y="444"/>
                  </a:lnTo>
                  <a:cubicBezTo>
                    <a:pt x="2086" y="570"/>
                    <a:pt x="1982" y="677"/>
                    <a:pt x="1866" y="760"/>
                  </a:cubicBezTo>
                  <a:lnTo>
                    <a:pt x="1866" y="760"/>
                  </a:lnTo>
                  <a:cubicBezTo>
                    <a:pt x="1774" y="826"/>
                    <a:pt x="1585" y="950"/>
                    <a:pt x="1466" y="892"/>
                  </a:cubicBezTo>
                  <a:lnTo>
                    <a:pt x="1466" y="892"/>
                  </a:lnTo>
                  <a:cubicBezTo>
                    <a:pt x="1444" y="881"/>
                    <a:pt x="1425" y="863"/>
                    <a:pt x="1400" y="856"/>
                  </a:cubicBezTo>
                  <a:lnTo>
                    <a:pt x="1400" y="856"/>
                  </a:lnTo>
                  <a:cubicBezTo>
                    <a:pt x="1329" y="836"/>
                    <a:pt x="1293" y="971"/>
                    <a:pt x="1307" y="1022"/>
                  </a:cubicBezTo>
                  <a:lnTo>
                    <a:pt x="1307" y="1022"/>
                  </a:lnTo>
                  <a:cubicBezTo>
                    <a:pt x="1313" y="1115"/>
                    <a:pt x="1396" y="1113"/>
                    <a:pt x="1423" y="1127"/>
                  </a:cubicBezTo>
                  <a:lnTo>
                    <a:pt x="1423" y="1127"/>
                  </a:lnTo>
                  <a:cubicBezTo>
                    <a:pt x="1429" y="1130"/>
                    <a:pt x="1431" y="1136"/>
                    <a:pt x="1429" y="1142"/>
                  </a:cubicBezTo>
                  <a:lnTo>
                    <a:pt x="1429" y="1142"/>
                  </a:lnTo>
                  <a:cubicBezTo>
                    <a:pt x="1380" y="1281"/>
                    <a:pt x="1327" y="1419"/>
                    <a:pt x="1269" y="1555"/>
                  </a:cubicBezTo>
                  <a:lnTo>
                    <a:pt x="1269" y="1555"/>
                  </a:lnTo>
                  <a:lnTo>
                    <a:pt x="1269" y="1555"/>
                  </a:lnTo>
                  <a:cubicBezTo>
                    <a:pt x="1100" y="1682"/>
                    <a:pt x="919" y="1658"/>
                    <a:pt x="766" y="1622"/>
                  </a:cubicBezTo>
                  <a:lnTo>
                    <a:pt x="766" y="1617"/>
                  </a:lnTo>
                  <a:lnTo>
                    <a:pt x="766" y="1617"/>
                  </a:lnTo>
                  <a:cubicBezTo>
                    <a:pt x="840" y="1604"/>
                    <a:pt x="917" y="1551"/>
                    <a:pt x="945" y="1481"/>
                  </a:cubicBezTo>
                  <a:lnTo>
                    <a:pt x="945" y="1481"/>
                  </a:lnTo>
                  <a:cubicBezTo>
                    <a:pt x="947" y="1479"/>
                    <a:pt x="943" y="1477"/>
                    <a:pt x="941" y="1479"/>
                  </a:cubicBezTo>
                  <a:lnTo>
                    <a:pt x="941" y="1479"/>
                  </a:lnTo>
                  <a:cubicBezTo>
                    <a:pt x="846" y="1582"/>
                    <a:pt x="658" y="1597"/>
                    <a:pt x="583" y="1589"/>
                  </a:cubicBezTo>
                  <a:lnTo>
                    <a:pt x="583" y="1589"/>
                  </a:lnTo>
                  <a:cubicBezTo>
                    <a:pt x="525" y="1581"/>
                    <a:pt x="466" y="1558"/>
                    <a:pt x="427" y="1513"/>
                  </a:cubicBezTo>
                  <a:lnTo>
                    <a:pt x="427" y="1513"/>
                  </a:lnTo>
                  <a:cubicBezTo>
                    <a:pt x="417" y="1501"/>
                    <a:pt x="408" y="1488"/>
                    <a:pt x="402" y="1473"/>
                  </a:cubicBezTo>
                  <a:lnTo>
                    <a:pt x="402" y="1473"/>
                  </a:lnTo>
                  <a:lnTo>
                    <a:pt x="402" y="1473"/>
                  </a:lnTo>
                  <a:cubicBezTo>
                    <a:pt x="319" y="1453"/>
                    <a:pt x="242" y="1413"/>
                    <a:pt x="180" y="1355"/>
                  </a:cubicBezTo>
                  <a:lnTo>
                    <a:pt x="183" y="1352"/>
                  </a:lnTo>
                  <a:lnTo>
                    <a:pt x="183" y="1352"/>
                  </a:lnTo>
                  <a:cubicBezTo>
                    <a:pt x="187" y="1347"/>
                    <a:pt x="193" y="1343"/>
                    <a:pt x="201" y="1341"/>
                  </a:cubicBezTo>
                  <a:lnTo>
                    <a:pt x="201" y="1341"/>
                  </a:lnTo>
                  <a:cubicBezTo>
                    <a:pt x="316" y="1312"/>
                    <a:pt x="398" y="1306"/>
                    <a:pt x="502" y="1186"/>
                  </a:cubicBezTo>
                  <a:lnTo>
                    <a:pt x="502" y="1186"/>
                  </a:lnTo>
                  <a:cubicBezTo>
                    <a:pt x="253" y="1196"/>
                    <a:pt x="17" y="983"/>
                    <a:pt x="0" y="734"/>
                  </a:cubicBezTo>
                  <a:lnTo>
                    <a:pt x="0" y="734"/>
                  </a:lnTo>
                  <a:cubicBezTo>
                    <a:pt x="246" y="787"/>
                    <a:pt x="510" y="818"/>
                    <a:pt x="740" y="714"/>
                  </a:cubicBezTo>
                  <a:lnTo>
                    <a:pt x="740" y="714"/>
                  </a:lnTo>
                  <a:cubicBezTo>
                    <a:pt x="951" y="619"/>
                    <a:pt x="1063" y="443"/>
                    <a:pt x="1225" y="285"/>
                  </a:cubicBezTo>
                  <a:lnTo>
                    <a:pt x="1225" y="285"/>
                  </a:lnTo>
                  <a:cubicBezTo>
                    <a:pt x="1418" y="98"/>
                    <a:pt x="1892" y="0"/>
                    <a:pt x="2129" y="16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8D382191-85AB-E945-895E-3B63C2189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702" y="8160801"/>
              <a:ext cx="253353" cy="192304"/>
            </a:xfrm>
            <a:custGeom>
              <a:avLst/>
              <a:gdLst>
                <a:gd name="T0" fmla="*/ 367 w 368"/>
                <a:gd name="T1" fmla="*/ 97 h 280"/>
                <a:gd name="T2" fmla="*/ 367 w 368"/>
                <a:gd name="T3" fmla="*/ 97 h 280"/>
                <a:gd name="T4" fmla="*/ 21 w 368"/>
                <a:gd name="T5" fmla="*/ 279 h 280"/>
                <a:gd name="T6" fmla="*/ 21 w 368"/>
                <a:gd name="T7" fmla="*/ 279 h 280"/>
                <a:gd name="T8" fmla="*/ 0 w 368"/>
                <a:gd name="T9" fmla="*/ 78 h 280"/>
                <a:gd name="T10" fmla="*/ 0 w 368"/>
                <a:gd name="T11" fmla="*/ 78 h 280"/>
                <a:gd name="T12" fmla="*/ 344 w 368"/>
                <a:gd name="T13" fmla="*/ 0 h 280"/>
                <a:gd name="T14" fmla="*/ 345 w 368"/>
                <a:gd name="T15" fmla="*/ 0 h 280"/>
                <a:gd name="T16" fmla="*/ 345 w 368"/>
                <a:gd name="T17" fmla="*/ 0 h 280"/>
                <a:gd name="T18" fmla="*/ 367 w 368"/>
                <a:gd name="T19" fmla="*/ 9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0">
                  <a:moveTo>
                    <a:pt x="367" y="97"/>
                  </a:moveTo>
                  <a:lnTo>
                    <a:pt x="367" y="97"/>
                  </a:lnTo>
                  <a:cubicBezTo>
                    <a:pt x="262" y="129"/>
                    <a:pt x="126" y="209"/>
                    <a:pt x="21" y="279"/>
                  </a:cubicBezTo>
                  <a:lnTo>
                    <a:pt x="21" y="279"/>
                  </a:lnTo>
                  <a:cubicBezTo>
                    <a:pt x="13" y="227"/>
                    <a:pt x="5" y="155"/>
                    <a:pt x="0" y="78"/>
                  </a:cubicBezTo>
                  <a:lnTo>
                    <a:pt x="0" y="78"/>
                  </a:lnTo>
                  <a:cubicBezTo>
                    <a:pt x="118" y="72"/>
                    <a:pt x="235" y="46"/>
                    <a:pt x="344" y="0"/>
                  </a:cubicBezTo>
                  <a:lnTo>
                    <a:pt x="345" y="0"/>
                  </a:lnTo>
                  <a:lnTo>
                    <a:pt x="345" y="0"/>
                  </a:lnTo>
                  <a:cubicBezTo>
                    <a:pt x="354" y="34"/>
                    <a:pt x="361" y="67"/>
                    <a:pt x="367" y="97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C59855BF-4472-8B4A-85D2-177A657A2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2486" y="8469098"/>
              <a:ext cx="839425" cy="323560"/>
            </a:xfrm>
            <a:custGeom>
              <a:avLst/>
              <a:gdLst>
                <a:gd name="T0" fmla="*/ 1212 w 1213"/>
                <a:gd name="T1" fmla="*/ 135 h 467"/>
                <a:gd name="T2" fmla="*/ 1147 w 1213"/>
                <a:gd name="T3" fmla="*/ 364 h 467"/>
                <a:gd name="T4" fmla="*/ 175 w 1213"/>
                <a:gd name="T5" fmla="*/ 388 h 467"/>
                <a:gd name="T6" fmla="*/ 175 w 1213"/>
                <a:gd name="T7" fmla="*/ 388 h 467"/>
                <a:gd name="T8" fmla="*/ 116 w 1213"/>
                <a:gd name="T9" fmla="*/ 417 h 467"/>
                <a:gd name="T10" fmla="*/ 86 w 1213"/>
                <a:gd name="T11" fmla="*/ 466 h 467"/>
                <a:gd name="T12" fmla="*/ 86 w 1213"/>
                <a:gd name="T13" fmla="*/ 466 h 467"/>
                <a:gd name="T14" fmla="*/ 0 w 1213"/>
                <a:gd name="T15" fmla="*/ 384 h 467"/>
                <a:gd name="T16" fmla="*/ 29 w 1213"/>
                <a:gd name="T17" fmla="*/ 374 h 467"/>
                <a:gd name="T18" fmla="*/ 29 w 1213"/>
                <a:gd name="T19" fmla="*/ 374 h 467"/>
                <a:gd name="T20" fmla="*/ 174 w 1213"/>
                <a:gd name="T21" fmla="*/ 282 h 467"/>
                <a:gd name="T22" fmla="*/ 174 w 1213"/>
                <a:gd name="T23" fmla="*/ 282 h 467"/>
                <a:gd name="T24" fmla="*/ 403 w 1213"/>
                <a:gd name="T25" fmla="*/ 2 h 467"/>
                <a:gd name="T26" fmla="*/ 403 w 1213"/>
                <a:gd name="T27" fmla="*/ 2 h 467"/>
                <a:gd name="T28" fmla="*/ 427 w 1213"/>
                <a:gd name="T29" fmla="*/ 0 h 467"/>
                <a:gd name="T30" fmla="*/ 427 w 1213"/>
                <a:gd name="T31" fmla="*/ 0 h 467"/>
                <a:gd name="T32" fmla="*/ 1212 w 1213"/>
                <a:gd name="T33" fmla="*/ 13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3" h="467">
                  <a:moveTo>
                    <a:pt x="1212" y="135"/>
                  </a:moveTo>
                  <a:lnTo>
                    <a:pt x="1147" y="364"/>
                  </a:lnTo>
                  <a:lnTo>
                    <a:pt x="175" y="388"/>
                  </a:lnTo>
                  <a:lnTo>
                    <a:pt x="175" y="388"/>
                  </a:lnTo>
                  <a:cubicBezTo>
                    <a:pt x="152" y="388"/>
                    <a:pt x="130" y="399"/>
                    <a:pt x="116" y="417"/>
                  </a:cubicBezTo>
                  <a:lnTo>
                    <a:pt x="86" y="466"/>
                  </a:lnTo>
                  <a:lnTo>
                    <a:pt x="86" y="466"/>
                  </a:lnTo>
                  <a:cubicBezTo>
                    <a:pt x="53" y="444"/>
                    <a:pt x="23" y="417"/>
                    <a:pt x="0" y="384"/>
                  </a:cubicBezTo>
                  <a:lnTo>
                    <a:pt x="29" y="374"/>
                  </a:lnTo>
                  <a:lnTo>
                    <a:pt x="29" y="374"/>
                  </a:lnTo>
                  <a:cubicBezTo>
                    <a:pt x="84" y="356"/>
                    <a:pt x="134" y="325"/>
                    <a:pt x="174" y="282"/>
                  </a:cubicBezTo>
                  <a:lnTo>
                    <a:pt x="174" y="282"/>
                  </a:lnTo>
                  <a:cubicBezTo>
                    <a:pt x="255" y="195"/>
                    <a:pt x="330" y="78"/>
                    <a:pt x="403" y="2"/>
                  </a:cubicBezTo>
                  <a:lnTo>
                    <a:pt x="403" y="2"/>
                  </a:lnTo>
                  <a:cubicBezTo>
                    <a:pt x="411" y="1"/>
                    <a:pt x="419" y="1"/>
                    <a:pt x="427" y="0"/>
                  </a:cubicBezTo>
                  <a:lnTo>
                    <a:pt x="427" y="0"/>
                  </a:lnTo>
                  <a:cubicBezTo>
                    <a:pt x="771" y="77"/>
                    <a:pt x="971" y="88"/>
                    <a:pt x="1212" y="13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59ECB8F9-0C32-6842-9CCD-E7775FA9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630" y="8185220"/>
              <a:ext cx="2109249" cy="677645"/>
            </a:xfrm>
            <a:custGeom>
              <a:avLst/>
              <a:gdLst>
                <a:gd name="T0" fmla="*/ 2987 w 3046"/>
                <a:gd name="T1" fmla="*/ 211 h 978"/>
                <a:gd name="T2" fmla="*/ 2987 w 3046"/>
                <a:gd name="T3" fmla="*/ 211 h 978"/>
                <a:gd name="T4" fmla="*/ 3042 w 3046"/>
                <a:gd name="T5" fmla="*/ 298 h 978"/>
                <a:gd name="T6" fmla="*/ 3042 w 3046"/>
                <a:gd name="T7" fmla="*/ 298 h 978"/>
                <a:gd name="T8" fmla="*/ 3027 w 3046"/>
                <a:gd name="T9" fmla="*/ 325 h 978"/>
                <a:gd name="T10" fmla="*/ 2983 w 3046"/>
                <a:gd name="T11" fmla="*/ 360 h 978"/>
                <a:gd name="T12" fmla="*/ 2983 w 3046"/>
                <a:gd name="T13" fmla="*/ 360 h 978"/>
                <a:gd name="T14" fmla="*/ 2976 w 3046"/>
                <a:gd name="T15" fmla="*/ 364 h 978"/>
                <a:gd name="T16" fmla="*/ 2976 w 3046"/>
                <a:gd name="T17" fmla="*/ 364 h 978"/>
                <a:gd name="T18" fmla="*/ 2770 w 3046"/>
                <a:gd name="T19" fmla="*/ 410 h 978"/>
                <a:gd name="T20" fmla="*/ 2770 w 3046"/>
                <a:gd name="T21" fmla="*/ 410 h 978"/>
                <a:gd name="T22" fmla="*/ 2746 w 3046"/>
                <a:gd name="T23" fmla="*/ 413 h 978"/>
                <a:gd name="T24" fmla="*/ 2746 w 3046"/>
                <a:gd name="T25" fmla="*/ 413 h 978"/>
                <a:gd name="T26" fmla="*/ 2517 w 3046"/>
                <a:gd name="T27" fmla="*/ 693 h 978"/>
                <a:gd name="T28" fmla="*/ 2517 w 3046"/>
                <a:gd name="T29" fmla="*/ 693 h 978"/>
                <a:gd name="T30" fmla="*/ 2372 w 3046"/>
                <a:gd name="T31" fmla="*/ 785 h 978"/>
                <a:gd name="T32" fmla="*/ 2343 w 3046"/>
                <a:gd name="T33" fmla="*/ 795 h 978"/>
                <a:gd name="T34" fmla="*/ 2290 w 3046"/>
                <a:gd name="T35" fmla="*/ 812 h 978"/>
                <a:gd name="T36" fmla="*/ 2290 w 3046"/>
                <a:gd name="T37" fmla="*/ 812 h 978"/>
                <a:gd name="T38" fmla="*/ 2238 w 3046"/>
                <a:gd name="T39" fmla="*/ 826 h 978"/>
                <a:gd name="T40" fmla="*/ 2238 w 3046"/>
                <a:gd name="T41" fmla="*/ 826 h 978"/>
                <a:gd name="T42" fmla="*/ 587 w 3046"/>
                <a:gd name="T43" fmla="*/ 977 h 978"/>
                <a:gd name="T44" fmla="*/ 513 w 3046"/>
                <a:gd name="T45" fmla="*/ 977 h 978"/>
                <a:gd name="T46" fmla="*/ 513 w 3046"/>
                <a:gd name="T47" fmla="*/ 977 h 978"/>
                <a:gd name="T48" fmla="*/ 487 w 3046"/>
                <a:gd name="T49" fmla="*/ 975 h 978"/>
                <a:gd name="T50" fmla="*/ 339 w 3046"/>
                <a:gd name="T51" fmla="*/ 956 h 978"/>
                <a:gd name="T52" fmla="*/ 339 w 3046"/>
                <a:gd name="T53" fmla="*/ 956 h 978"/>
                <a:gd name="T54" fmla="*/ 287 w 3046"/>
                <a:gd name="T55" fmla="*/ 945 h 978"/>
                <a:gd name="T56" fmla="*/ 287 w 3046"/>
                <a:gd name="T57" fmla="*/ 945 h 978"/>
                <a:gd name="T58" fmla="*/ 42 w 3046"/>
                <a:gd name="T59" fmla="*/ 797 h 978"/>
                <a:gd name="T60" fmla="*/ 42 w 3046"/>
                <a:gd name="T61" fmla="*/ 797 h 978"/>
                <a:gd name="T62" fmla="*/ 5 w 3046"/>
                <a:gd name="T63" fmla="*/ 558 h 978"/>
                <a:gd name="T64" fmla="*/ 5 w 3046"/>
                <a:gd name="T65" fmla="*/ 558 h 978"/>
                <a:gd name="T66" fmla="*/ 100 w 3046"/>
                <a:gd name="T67" fmla="*/ 0 h 978"/>
                <a:gd name="T68" fmla="*/ 100 w 3046"/>
                <a:gd name="T69" fmla="*/ 0 h 978"/>
                <a:gd name="T70" fmla="*/ 850 w 3046"/>
                <a:gd name="T71" fmla="*/ 95 h 978"/>
                <a:gd name="T72" fmla="*/ 760 w 3046"/>
                <a:gd name="T73" fmla="*/ 342 h 978"/>
                <a:gd name="T74" fmla="*/ 760 w 3046"/>
                <a:gd name="T75" fmla="*/ 342 h 978"/>
                <a:gd name="T76" fmla="*/ 782 w 3046"/>
                <a:gd name="T77" fmla="*/ 373 h 978"/>
                <a:gd name="T78" fmla="*/ 782 w 3046"/>
                <a:gd name="T79" fmla="*/ 373 h 978"/>
                <a:gd name="T80" fmla="*/ 2049 w 3046"/>
                <a:gd name="T81" fmla="*/ 357 h 978"/>
                <a:gd name="T82" fmla="*/ 2049 w 3046"/>
                <a:gd name="T83" fmla="*/ 357 h 978"/>
                <a:gd name="T84" fmla="*/ 2213 w 3046"/>
                <a:gd name="T85" fmla="*/ 242 h 978"/>
                <a:gd name="T86" fmla="*/ 2213 w 3046"/>
                <a:gd name="T87" fmla="*/ 242 h 978"/>
                <a:gd name="T88" fmla="*/ 2559 w 3046"/>
                <a:gd name="T89" fmla="*/ 60 h 978"/>
                <a:gd name="T90" fmla="*/ 2559 w 3046"/>
                <a:gd name="T91" fmla="*/ 60 h 978"/>
                <a:gd name="T92" fmla="*/ 2574 w 3046"/>
                <a:gd name="T93" fmla="*/ 55 h 978"/>
                <a:gd name="T94" fmla="*/ 2574 w 3046"/>
                <a:gd name="T95" fmla="*/ 55 h 978"/>
                <a:gd name="T96" fmla="*/ 2674 w 3046"/>
                <a:gd name="T97" fmla="*/ 61 h 978"/>
                <a:gd name="T98" fmla="*/ 2674 w 3046"/>
                <a:gd name="T99" fmla="*/ 61 h 978"/>
                <a:gd name="T100" fmla="*/ 2726 w 3046"/>
                <a:gd name="T101" fmla="*/ 100 h 978"/>
                <a:gd name="T102" fmla="*/ 2726 w 3046"/>
                <a:gd name="T103" fmla="*/ 100 h 978"/>
                <a:gd name="T104" fmla="*/ 2744 w 3046"/>
                <a:gd name="T105" fmla="*/ 98 h 978"/>
                <a:gd name="T106" fmla="*/ 2744 w 3046"/>
                <a:gd name="T107" fmla="*/ 98 h 978"/>
                <a:gd name="T108" fmla="*/ 2987 w 3046"/>
                <a:gd name="T109" fmla="*/ 210 h 978"/>
                <a:gd name="T110" fmla="*/ 2987 w 3046"/>
                <a:gd name="T111" fmla="*/ 21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6" h="978">
                  <a:moveTo>
                    <a:pt x="2987" y="211"/>
                  </a:moveTo>
                  <a:lnTo>
                    <a:pt x="2987" y="211"/>
                  </a:lnTo>
                  <a:cubicBezTo>
                    <a:pt x="3020" y="229"/>
                    <a:pt x="3045" y="264"/>
                    <a:pt x="3042" y="298"/>
                  </a:cubicBezTo>
                  <a:lnTo>
                    <a:pt x="3042" y="298"/>
                  </a:lnTo>
                  <a:cubicBezTo>
                    <a:pt x="3041" y="308"/>
                    <a:pt x="3036" y="318"/>
                    <a:pt x="3027" y="325"/>
                  </a:cubicBezTo>
                  <a:lnTo>
                    <a:pt x="2983" y="360"/>
                  </a:lnTo>
                  <a:lnTo>
                    <a:pt x="2983" y="360"/>
                  </a:lnTo>
                  <a:cubicBezTo>
                    <a:pt x="2981" y="362"/>
                    <a:pt x="2978" y="363"/>
                    <a:pt x="2976" y="364"/>
                  </a:cubicBezTo>
                  <a:lnTo>
                    <a:pt x="2976" y="364"/>
                  </a:lnTo>
                  <a:cubicBezTo>
                    <a:pt x="2923" y="389"/>
                    <a:pt x="2834" y="405"/>
                    <a:pt x="2770" y="410"/>
                  </a:cubicBezTo>
                  <a:lnTo>
                    <a:pt x="2770" y="410"/>
                  </a:lnTo>
                  <a:cubicBezTo>
                    <a:pt x="2762" y="412"/>
                    <a:pt x="2754" y="412"/>
                    <a:pt x="2746" y="413"/>
                  </a:cubicBezTo>
                  <a:lnTo>
                    <a:pt x="2746" y="413"/>
                  </a:lnTo>
                  <a:cubicBezTo>
                    <a:pt x="2673" y="489"/>
                    <a:pt x="2598" y="606"/>
                    <a:pt x="2517" y="693"/>
                  </a:cubicBezTo>
                  <a:lnTo>
                    <a:pt x="2517" y="693"/>
                  </a:lnTo>
                  <a:cubicBezTo>
                    <a:pt x="2477" y="736"/>
                    <a:pt x="2427" y="767"/>
                    <a:pt x="2372" y="785"/>
                  </a:cubicBezTo>
                  <a:lnTo>
                    <a:pt x="2343" y="795"/>
                  </a:lnTo>
                  <a:lnTo>
                    <a:pt x="2290" y="812"/>
                  </a:lnTo>
                  <a:lnTo>
                    <a:pt x="2290" y="812"/>
                  </a:lnTo>
                  <a:cubicBezTo>
                    <a:pt x="2273" y="818"/>
                    <a:pt x="2255" y="823"/>
                    <a:pt x="2238" y="826"/>
                  </a:cubicBezTo>
                  <a:lnTo>
                    <a:pt x="2238" y="826"/>
                  </a:lnTo>
                  <a:cubicBezTo>
                    <a:pt x="1693" y="920"/>
                    <a:pt x="1140" y="970"/>
                    <a:pt x="587" y="977"/>
                  </a:cubicBezTo>
                  <a:lnTo>
                    <a:pt x="513" y="977"/>
                  </a:lnTo>
                  <a:lnTo>
                    <a:pt x="513" y="977"/>
                  </a:lnTo>
                  <a:cubicBezTo>
                    <a:pt x="504" y="976"/>
                    <a:pt x="495" y="975"/>
                    <a:pt x="487" y="975"/>
                  </a:cubicBezTo>
                  <a:lnTo>
                    <a:pt x="339" y="956"/>
                  </a:lnTo>
                  <a:lnTo>
                    <a:pt x="339" y="956"/>
                  </a:lnTo>
                  <a:cubicBezTo>
                    <a:pt x="322" y="953"/>
                    <a:pt x="304" y="950"/>
                    <a:pt x="287" y="945"/>
                  </a:cubicBezTo>
                  <a:lnTo>
                    <a:pt x="287" y="945"/>
                  </a:lnTo>
                  <a:cubicBezTo>
                    <a:pt x="192" y="917"/>
                    <a:pt x="94" y="880"/>
                    <a:pt x="42" y="797"/>
                  </a:cubicBezTo>
                  <a:lnTo>
                    <a:pt x="42" y="797"/>
                  </a:lnTo>
                  <a:cubicBezTo>
                    <a:pt x="0" y="727"/>
                    <a:pt x="0" y="640"/>
                    <a:pt x="5" y="558"/>
                  </a:cubicBezTo>
                  <a:lnTo>
                    <a:pt x="5" y="558"/>
                  </a:lnTo>
                  <a:cubicBezTo>
                    <a:pt x="17" y="369"/>
                    <a:pt x="49" y="182"/>
                    <a:pt x="100" y="0"/>
                  </a:cubicBezTo>
                  <a:lnTo>
                    <a:pt x="100" y="0"/>
                  </a:lnTo>
                  <a:cubicBezTo>
                    <a:pt x="343" y="72"/>
                    <a:pt x="597" y="103"/>
                    <a:pt x="850" y="95"/>
                  </a:cubicBezTo>
                  <a:lnTo>
                    <a:pt x="760" y="342"/>
                  </a:lnTo>
                  <a:lnTo>
                    <a:pt x="760" y="342"/>
                  </a:lnTo>
                  <a:cubicBezTo>
                    <a:pt x="754" y="357"/>
                    <a:pt x="766" y="374"/>
                    <a:pt x="782" y="373"/>
                  </a:cubicBezTo>
                  <a:lnTo>
                    <a:pt x="782" y="373"/>
                  </a:lnTo>
                  <a:cubicBezTo>
                    <a:pt x="1180" y="356"/>
                    <a:pt x="1655" y="375"/>
                    <a:pt x="2049" y="357"/>
                  </a:cubicBezTo>
                  <a:lnTo>
                    <a:pt x="2049" y="357"/>
                  </a:lnTo>
                  <a:cubicBezTo>
                    <a:pt x="2049" y="357"/>
                    <a:pt x="2118" y="303"/>
                    <a:pt x="2213" y="242"/>
                  </a:cubicBezTo>
                  <a:lnTo>
                    <a:pt x="2213" y="242"/>
                  </a:lnTo>
                  <a:cubicBezTo>
                    <a:pt x="2318" y="172"/>
                    <a:pt x="2454" y="92"/>
                    <a:pt x="2559" y="60"/>
                  </a:cubicBezTo>
                  <a:lnTo>
                    <a:pt x="2559" y="60"/>
                  </a:lnTo>
                  <a:cubicBezTo>
                    <a:pt x="2564" y="59"/>
                    <a:pt x="2569" y="57"/>
                    <a:pt x="2574" y="55"/>
                  </a:cubicBezTo>
                  <a:lnTo>
                    <a:pt x="2574" y="55"/>
                  </a:lnTo>
                  <a:cubicBezTo>
                    <a:pt x="2598" y="49"/>
                    <a:pt x="2650" y="57"/>
                    <a:pt x="2674" y="61"/>
                  </a:cubicBezTo>
                  <a:lnTo>
                    <a:pt x="2674" y="61"/>
                  </a:lnTo>
                  <a:cubicBezTo>
                    <a:pt x="2696" y="64"/>
                    <a:pt x="2719" y="79"/>
                    <a:pt x="2726" y="100"/>
                  </a:cubicBezTo>
                  <a:lnTo>
                    <a:pt x="2726" y="100"/>
                  </a:lnTo>
                  <a:cubicBezTo>
                    <a:pt x="2732" y="100"/>
                    <a:pt x="2738" y="99"/>
                    <a:pt x="2744" y="98"/>
                  </a:cubicBezTo>
                  <a:lnTo>
                    <a:pt x="2744" y="98"/>
                  </a:lnTo>
                  <a:cubicBezTo>
                    <a:pt x="2839" y="89"/>
                    <a:pt x="2943" y="127"/>
                    <a:pt x="2987" y="210"/>
                  </a:cubicBezTo>
                  <a:lnTo>
                    <a:pt x="2987" y="211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2" name="Freeform 33">
              <a:extLst>
                <a:ext uri="{FF2B5EF4-FFF2-40B4-BE49-F238E27FC236}">
                  <a16:creationId xmlns:a16="http://schemas.microsoft.com/office/drawing/2014/main" id="{77EE30FC-6660-9E45-A4FA-5E8DCD40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1262" y="6417847"/>
              <a:ext cx="735643" cy="1101938"/>
            </a:xfrm>
            <a:custGeom>
              <a:avLst/>
              <a:gdLst>
                <a:gd name="T0" fmla="*/ 1014 w 1061"/>
                <a:gd name="T1" fmla="*/ 512 h 1590"/>
                <a:gd name="T2" fmla="*/ 1014 w 1061"/>
                <a:gd name="T3" fmla="*/ 512 h 1590"/>
                <a:gd name="T4" fmla="*/ 1024 w 1061"/>
                <a:gd name="T5" fmla="*/ 519 h 1590"/>
                <a:gd name="T6" fmla="*/ 1024 w 1061"/>
                <a:gd name="T7" fmla="*/ 519 h 1590"/>
                <a:gd name="T8" fmla="*/ 1047 w 1061"/>
                <a:gd name="T9" fmla="*/ 548 h 1590"/>
                <a:gd name="T10" fmla="*/ 1047 w 1061"/>
                <a:gd name="T11" fmla="*/ 548 h 1590"/>
                <a:gd name="T12" fmla="*/ 1022 w 1061"/>
                <a:gd name="T13" fmla="*/ 644 h 1590"/>
                <a:gd name="T14" fmla="*/ 1022 w 1061"/>
                <a:gd name="T15" fmla="*/ 644 h 1590"/>
                <a:gd name="T16" fmla="*/ 983 w 1061"/>
                <a:gd name="T17" fmla="*/ 666 h 1590"/>
                <a:gd name="T18" fmla="*/ 983 w 1061"/>
                <a:gd name="T19" fmla="*/ 666 h 1590"/>
                <a:gd name="T20" fmla="*/ 934 w 1061"/>
                <a:gd name="T21" fmla="*/ 829 h 1590"/>
                <a:gd name="T22" fmla="*/ 934 w 1061"/>
                <a:gd name="T23" fmla="*/ 829 h 1590"/>
                <a:gd name="T24" fmla="*/ 871 w 1061"/>
                <a:gd name="T25" fmla="*/ 957 h 1590"/>
                <a:gd name="T26" fmla="*/ 871 w 1061"/>
                <a:gd name="T27" fmla="*/ 957 h 1590"/>
                <a:gd name="T28" fmla="*/ 714 w 1061"/>
                <a:gd name="T29" fmla="*/ 1072 h 1590"/>
                <a:gd name="T30" fmla="*/ 714 w 1061"/>
                <a:gd name="T31" fmla="*/ 1072 h 1590"/>
                <a:gd name="T32" fmla="*/ 601 w 1061"/>
                <a:gd name="T33" fmla="*/ 1051 h 1590"/>
                <a:gd name="T34" fmla="*/ 601 w 1061"/>
                <a:gd name="T35" fmla="*/ 1051 h 1590"/>
                <a:gd name="T36" fmla="*/ 576 w 1061"/>
                <a:gd name="T37" fmla="*/ 1247 h 1590"/>
                <a:gd name="T38" fmla="*/ 558 w 1061"/>
                <a:gd name="T39" fmla="*/ 1401 h 1590"/>
                <a:gd name="T40" fmla="*/ 558 w 1061"/>
                <a:gd name="T41" fmla="*/ 1401 h 1590"/>
                <a:gd name="T42" fmla="*/ 578 w 1061"/>
                <a:gd name="T43" fmla="*/ 1401 h 1590"/>
                <a:gd name="T44" fmla="*/ 578 w 1061"/>
                <a:gd name="T45" fmla="*/ 1401 h 1590"/>
                <a:gd name="T46" fmla="*/ 391 w 1061"/>
                <a:gd name="T47" fmla="*/ 1589 h 1590"/>
                <a:gd name="T48" fmla="*/ 391 w 1061"/>
                <a:gd name="T49" fmla="*/ 1589 h 1590"/>
                <a:gd name="T50" fmla="*/ 0 w 1061"/>
                <a:gd name="T51" fmla="*/ 1309 h 1590"/>
                <a:gd name="T52" fmla="*/ 0 w 1061"/>
                <a:gd name="T53" fmla="*/ 1309 h 1590"/>
                <a:gd name="T54" fmla="*/ 33 w 1061"/>
                <a:gd name="T55" fmla="*/ 1312 h 1590"/>
                <a:gd name="T56" fmla="*/ 33 w 1061"/>
                <a:gd name="T57" fmla="*/ 1312 h 1590"/>
                <a:gd name="T58" fmla="*/ 121 w 1061"/>
                <a:gd name="T59" fmla="*/ 1111 h 1590"/>
                <a:gd name="T60" fmla="*/ 121 w 1061"/>
                <a:gd name="T61" fmla="*/ 1111 h 1590"/>
                <a:gd name="T62" fmla="*/ 121 w 1061"/>
                <a:gd name="T63" fmla="*/ 1111 h 1590"/>
                <a:gd name="T64" fmla="*/ 281 w 1061"/>
                <a:gd name="T65" fmla="*/ 698 h 1590"/>
                <a:gd name="T66" fmla="*/ 281 w 1061"/>
                <a:gd name="T67" fmla="*/ 698 h 1590"/>
                <a:gd name="T68" fmla="*/ 275 w 1061"/>
                <a:gd name="T69" fmla="*/ 683 h 1590"/>
                <a:gd name="T70" fmla="*/ 275 w 1061"/>
                <a:gd name="T71" fmla="*/ 683 h 1590"/>
                <a:gd name="T72" fmla="*/ 159 w 1061"/>
                <a:gd name="T73" fmla="*/ 578 h 1590"/>
                <a:gd name="T74" fmla="*/ 159 w 1061"/>
                <a:gd name="T75" fmla="*/ 578 h 1590"/>
                <a:gd name="T76" fmla="*/ 252 w 1061"/>
                <a:gd name="T77" fmla="*/ 412 h 1590"/>
                <a:gd name="T78" fmla="*/ 252 w 1061"/>
                <a:gd name="T79" fmla="*/ 412 h 1590"/>
                <a:gd name="T80" fmla="*/ 318 w 1061"/>
                <a:gd name="T81" fmla="*/ 448 h 1590"/>
                <a:gd name="T82" fmla="*/ 318 w 1061"/>
                <a:gd name="T83" fmla="*/ 448 h 1590"/>
                <a:gd name="T84" fmla="*/ 718 w 1061"/>
                <a:gd name="T85" fmla="*/ 316 h 1590"/>
                <a:gd name="T86" fmla="*/ 718 w 1061"/>
                <a:gd name="T87" fmla="*/ 316 h 1590"/>
                <a:gd name="T88" fmla="*/ 1006 w 1061"/>
                <a:gd name="T89" fmla="*/ 0 h 1590"/>
                <a:gd name="T90" fmla="*/ 1006 w 1061"/>
                <a:gd name="T91" fmla="*/ 0 h 1590"/>
                <a:gd name="T92" fmla="*/ 1037 w 1061"/>
                <a:gd name="T93" fmla="*/ 339 h 1590"/>
                <a:gd name="T94" fmla="*/ 1037 w 1061"/>
                <a:gd name="T95" fmla="*/ 339 h 1590"/>
                <a:gd name="T96" fmla="*/ 1014 w 1061"/>
                <a:gd name="T97" fmla="*/ 512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1" h="1590">
                  <a:moveTo>
                    <a:pt x="1014" y="512"/>
                  </a:moveTo>
                  <a:lnTo>
                    <a:pt x="1014" y="512"/>
                  </a:lnTo>
                  <a:cubicBezTo>
                    <a:pt x="1017" y="514"/>
                    <a:pt x="1021" y="516"/>
                    <a:pt x="1024" y="519"/>
                  </a:cubicBezTo>
                  <a:lnTo>
                    <a:pt x="1024" y="519"/>
                  </a:lnTo>
                  <a:cubicBezTo>
                    <a:pt x="1034" y="526"/>
                    <a:pt x="1042" y="537"/>
                    <a:pt x="1047" y="548"/>
                  </a:cubicBezTo>
                  <a:lnTo>
                    <a:pt x="1047" y="548"/>
                  </a:lnTo>
                  <a:cubicBezTo>
                    <a:pt x="1060" y="580"/>
                    <a:pt x="1047" y="620"/>
                    <a:pt x="1022" y="644"/>
                  </a:cubicBezTo>
                  <a:lnTo>
                    <a:pt x="1022" y="644"/>
                  </a:lnTo>
                  <a:cubicBezTo>
                    <a:pt x="1011" y="654"/>
                    <a:pt x="998" y="662"/>
                    <a:pt x="983" y="666"/>
                  </a:cubicBezTo>
                  <a:lnTo>
                    <a:pt x="983" y="666"/>
                  </a:lnTo>
                  <a:cubicBezTo>
                    <a:pt x="970" y="722"/>
                    <a:pt x="954" y="778"/>
                    <a:pt x="934" y="829"/>
                  </a:cubicBezTo>
                  <a:lnTo>
                    <a:pt x="934" y="829"/>
                  </a:lnTo>
                  <a:cubicBezTo>
                    <a:pt x="916" y="875"/>
                    <a:pt x="896" y="919"/>
                    <a:pt x="871" y="957"/>
                  </a:cubicBezTo>
                  <a:lnTo>
                    <a:pt x="871" y="957"/>
                  </a:lnTo>
                  <a:cubicBezTo>
                    <a:pt x="838" y="1009"/>
                    <a:pt x="774" y="1065"/>
                    <a:pt x="714" y="1072"/>
                  </a:cubicBezTo>
                  <a:lnTo>
                    <a:pt x="714" y="1072"/>
                  </a:lnTo>
                  <a:cubicBezTo>
                    <a:pt x="680" y="1076"/>
                    <a:pt x="640" y="1067"/>
                    <a:pt x="601" y="1051"/>
                  </a:cubicBezTo>
                  <a:lnTo>
                    <a:pt x="601" y="1051"/>
                  </a:lnTo>
                  <a:cubicBezTo>
                    <a:pt x="593" y="1116"/>
                    <a:pt x="585" y="1181"/>
                    <a:pt x="576" y="1247"/>
                  </a:cubicBezTo>
                  <a:lnTo>
                    <a:pt x="558" y="1401"/>
                  </a:lnTo>
                  <a:lnTo>
                    <a:pt x="558" y="1401"/>
                  </a:lnTo>
                  <a:cubicBezTo>
                    <a:pt x="564" y="1401"/>
                    <a:pt x="572" y="1401"/>
                    <a:pt x="578" y="1401"/>
                  </a:cubicBezTo>
                  <a:lnTo>
                    <a:pt x="578" y="1401"/>
                  </a:lnTo>
                  <a:cubicBezTo>
                    <a:pt x="532" y="1466"/>
                    <a:pt x="497" y="1529"/>
                    <a:pt x="391" y="1589"/>
                  </a:cubicBezTo>
                  <a:lnTo>
                    <a:pt x="391" y="1589"/>
                  </a:lnTo>
                  <a:cubicBezTo>
                    <a:pt x="243" y="1525"/>
                    <a:pt x="109" y="1428"/>
                    <a:pt x="0" y="1309"/>
                  </a:cubicBezTo>
                  <a:lnTo>
                    <a:pt x="0" y="1309"/>
                  </a:lnTo>
                  <a:cubicBezTo>
                    <a:pt x="11" y="1309"/>
                    <a:pt x="22" y="1311"/>
                    <a:pt x="33" y="1312"/>
                  </a:cubicBezTo>
                  <a:lnTo>
                    <a:pt x="33" y="1312"/>
                  </a:lnTo>
                  <a:cubicBezTo>
                    <a:pt x="63" y="1246"/>
                    <a:pt x="93" y="1178"/>
                    <a:pt x="121" y="1111"/>
                  </a:cubicBezTo>
                  <a:lnTo>
                    <a:pt x="121" y="1111"/>
                  </a:lnTo>
                  <a:lnTo>
                    <a:pt x="121" y="1111"/>
                  </a:lnTo>
                  <a:cubicBezTo>
                    <a:pt x="179" y="975"/>
                    <a:pt x="232" y="837"/>
                    <a:pt x="281" y="698"/>
                  </a:cubicBezTo>
                  <a:lnTo>
                    <a:pt x="281" y="698"/>
                  </a:lnTo>
                  <a:cubicBezTo>
                    <a:pt x="283" y="692"/>
                    <a:pt x="281" y="686"/>
                    <a:pt x="275" y="683"/>
                  </a:cubicBezTo>
                  <a:lnTo>
                    <a:pt x="275" y="683"/>
                  </a:lnTo>
                  <a:cubicBezTo>
                    <a:pt x="248" y="669"/>
                    <a:pt x="165" y="671"/>
                    <a:pt x="159" y="578"/>
                  </a:cubicBezTo>
                  <a:lnTo>
                    <a:pt x="159" y="578"/>
                  </a:lnTo>
                  <a:cubicBezTo>
                    <a:pt x="145" y="527"/>
                    <a:pt x="181" y="392"/>
                    <a:pt x="252" y="412"/>
                  </a:cubicBezTo>
                  <a:lnTo>
                    <a:pt x="252" y="412"/>
                  </a:lnTo>
                  <a:cubicBezTo>
                    <a:pt x="277" y="419"/>
                    <a:pt x="296" y="437"/>
                    <a:pt x="318" y="448"/>
                  </a:cubicBezTo>
                  <a:lnTo>
                    <a:pt x="318" y="448"/>
                  </a:lnTo>
                  <a:cubicBezTo>
                    <a:pt x="437" y="506"/>
                    <a:pt x="626" y="382"/>
                    <a:pt x="718" y="316"/>
                  </a:cubicBezTo>
                  <a:lnTo>
                    <a:pt x="718" y="316"/>
                  </a:lnTo>
                  <a:cubicBezTo>
                    <a:pt x="834" y="233"/>
                    <a:pt x="938" y="126"/>
                    <a:pt x="1006" y="0"/>
                  </a:cubicBezTo>
                  <a:lnTo>
                    <a:pt x="1006" y="0"/>
                  </a:lnTo>
                  <a:cubicBezTo>
                    <a:pt x="1035" y="99"/>
                    <a:pt x="1049" y="238"/>
                    <a:pt x="1037" y="339"/>
                  </a:cubicBezTo>
                  <a:lnTo>
                    <a:pt x="1037" y="339"/>
                  </a:lnTo>
                  <a:cubicBezTo>
                    <a:pt x="1031" y="393"/>
                    <a:pt x="1023" y="452"/>
                    <a:pt x="1014" y="51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E8CFFDC5-00E8-B841-BF3C-8E1312D46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872" y="7144332"/>
              <a:ext cx="30525" cy="244197"/>
            </a:xfrm>
            <a:custGeom>
              <a:avLst/>
              <a:gdLst>
                <a:gd name="T0" fmla="*/ 43 w 44"/>
                <a:gd name="T1" fmla="*/ 0 h 351"/>
                <a:gd name="T2" fmla="*/ 43 w 44"/>
                <a:gd name="T3" fmla="*/ 0 h 351"/>
                <a:gd name="T4" fmla="*/ 0 w 44"/>
                <a:gd name="T5" fmla="*/ 35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1">
                  <a:moveTo>
                    <a:pt x="43" y="0"/>
                  </a:moveTo>
                  <a:lnTo>
                    <a:pt x="43" y="0"/>
                  </a:lnTo>
                  <a:cubicBezTo>
                    <a:pt x="28" y="117"/>
                    <a:pt x="14" y="233"/>
                    <a:pt x="0" y="35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85B0397D-04A7-9046-9793-01777BBF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794" y="8160801"/>
              <a:ext cx="18315" cy="64101"/>
            </a:xfrm>
            <a:custGeom>
              <a:avLst/>
              <a:gdLst>
                <a:gd name="T0" fmla="*/ 0 w 25"/>
                <a:gd name="T1" fmla="*/ 0 h 93"/>
                <a:gd name="T2" fmla="*/ 0 w 25"/>
                <a:gd name="T3" fmla="*/ 0 h 93"/>
                <a:gd name="T4" fmla="*/ 24 w 25"/>
                <a:gd name="T5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3">
                  <a:moveTo>
                    <a:pt x="0" y="0"/>
                  </a:moveTo>
                  <a:lnTo>
                    <a:pt x="0" y="0"/>
                  </a:lnTo>
                  <a:cubicBezTo>
                    <a:pt x="9" y="37"/>
                    <a:pt x="17" y="60"/>
                    <a:pt x="24" y="92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A4D17320-CDC5-8945-884B-0DD195B31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9103" y="8173011"/>
              <a:ext cx="622701" cy="88520"/>
            </a:xfrm>
            <a:custGeom>
              <a:avLst/>
              <a:gdLst>
                <a:gd name="T0" fmla="*/ 0 w 898"/>
                <a:gd name="T1" fmla="*/ 0 h 130"/>
                <a:gd name="T2" fmla="*/ 0 w 898"/>
                <a:gd name="T3" fmla="*/ 0 h 130"/>
                <a:gd name="T4" fmla="*/ 59 w 898"/>
                <a:gd name="T5" fmla="*/ 18 h 130"/>
                <a:gd name="T6" fmla="*/ 59 w 898"/>
                <a:gd name="T7" fmla="*/ 18 h 130"/>
                <a:gd name="T8" fmla="*/ 897 w 898"/>
                <a:gd name="T9" fmla="*/ 10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30">
                  <a:moveTo>
                    <a:pt x="0" y="0"/>
                  </a:moveTo>
                  <a:lnTo>
                    <a:pt x="0" y="0"/>
                  </a:lnTo>
                  <a:cubicBezTo>
                    <a:pt x="20" y="6"/>
                    <a:pt x="40" y="12"/>
                    <a:pt x="59" y="18"/>
                  </a:cubicBezTo>
                  <a:lnTo>
                    <a:pt x="59" y="18"/>
                  </a:lnTo>
                  <a:cubicBezTo>
                    <a:pt x="330" y="97"/>
                    <a:pt x="616" y="129"/>
                    <a:pt x="897" y="109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2197E226-C730-7C41-AD53-6C0DC83B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9818" y="9729764"/>
              <a:ext cx="2335128" cy="964576"/>
            </a:xfrm>
            <a:custGeom>
              <a:avLst/>
              <a:gdLst>
                <a:gd name="T0" fmla="*/ 0 w 3373"/>
                <a:gd name="T1" fmla="*/ 60 h 1393"/>
                <a:gd name="T2" fmla="*/ 0 w 3373"/>
                <a:gd name="T3" fmla="*/ 60 h 1393"/>
                <a:gd name="T4" fmla="*/ 2281 w 3373"/>
                <a:gd name="T5" fmla="*/ 4 h 1393"/>
                <a:gd name="T6" fmla="*/ 2281 w 3373"/>
                <a:gd name="T7" fmla="*/ 4 h 1393"/>
                <a:gd name="T8" fmla="*/ 2318 w 3373"/>
                <a:gd name="T9" fmla="*/ 17 h 1393"/>
                <a:gd name="T10" fmla="*/ 2318 w 3373"/>
                <a:gd name="T11" fmla="*/ 17 h 1393"/>
                <a:gd name="T12" fmla="*/ 3372 w 3373"/>
                <a:gd name="T13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3" h="1393">
                  <a:moveTo>
                    <a:pt x="0" y="60"/>
                  </a:moveTo>
                  <a:lnTo>
                    <a:pt x="0" y="60"/>
                  </a:lnTo>
                  <a:cubicBezTo>
                    <a:pt x="586" y="343"/>
                    <a:pt x="1667" y="138"/>
                    <a:pt x="2281" y="4"/>
                  </a:cubicBezTo>
                  <a:lnTo>
                    <a:pt x="2281" y="4"/>
                  </a:lnTo>
                  <a:cubicBezTo>
                    <a:pt x="2296" y="0"/>
                    <a:pt x="2309" y="6"/>
                    <a:pt x="2318" y="17"/>
                  </a:cubicBezTo>
                  <a:lnTo>
                    <a:pt x="2318" y="17"/>
                  </a:lnTo>
                  <a:cubicBezTo>
                    <a:pt x="2602" y="412"/>
                    <a:pt x="3036" y="981"/>
                    <a:pt x="3372" y="1392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332734A1-BA07-B44A-93DB-3DF9DA700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0164" y="8246270"/>
              <a:ext cx="351032" cy="85469"/>
            </a:xfrm>
            <a:custGeom>
              <a:avLst/>
              <a:gdLst>
                <a:gd name="T0" fmla="*/ 0 w 506"/>
                <a:gd name="T1" fmla="*/ 113 h 122"/>
                <a:gd name="T2" fmla="*/ 0 w 506"/>
                <a:gd name="T3" fmla="*/ 113 h 122"/>
                <a:gd name="T4" fmla="*/ 262 w 506"/>
                <a:gd name="T5" fmla="*/ 9 h 122"/>
                <a:gd name="T6" fmla="*/ 262 w 506"/>
                <a:gd name="T7" fmla="*/ 9 h 122"/>
                <a:gd name="T8" fmla="*/ 505 w 506"/>
                <a:gd name="T9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122">
                  <a:moveTo>
                    <a:pt x="0" y="113"/>
                  </a:moveTo>
                  <a:lnTo>
                    <a:pt x="0" y="113"/>
                  </a:lnTo>
                  <a:cubicBezTo>
                    <a:pt x="81" y="65"/>
                    <a:pt x="167" y="18"/>
                    <a:pt x="262" y="9"/>
                  </a:cubicBezTo>
                  <a:lnTo>
                    <a:pt x="262" y="9"/>
                  </a:lnTo>
                  <a:cubicBezTo>
                    <a:pt x="357" y="0"/>
                    <a:pt x="461" y="38"/>
                    <a:pt x="505" y="121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D1A7CAC8-982C-AB4E-9171-200CB876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8751" y="8026493"/>
              <a:ext cx="42734" cy="222828"/>
            </a:xfrm>
            <a:custGeom>
              <a:avLst/>
              <a:gdLst>
                <a:gd name="T0" fmla="*/ 61 w 62"/>
                <a:gd name="T1" fmla="*/ 0 h 323"/>
                <a:gd name="T2" fmla="*/ 61 w 62"/>
                <a:gd name="T3" fmla="*/ 0 h 323"/>
                <a:gd name="T4" fmla="*/ 0 w 62"/>
                <a:gd name="T5" fmla="*/ 3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323">
                  <a:moveTo>
                    <a:pt x="61" y="0"/>
                  </a:moveTo>
                  <a:lnTo>
                    <a:pt x="61" y="0"/>
                  </a:lnTo>
                  <a:cubicBezTo>
                    <a:pt x="46" y="108"/>
                    <a:pt x="25" y="216"/>
                    <a:pt x="0" y="322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89" name="Freeform 40">
              <a:extLst>
                <a:ext uri="{FF2B5EF4-FFF2-40B4-BE49-F238E27FC236}">
                  <a16:creationId xmlns:a16="http://schemas.microsoft.com/office/drawing/2014/main" id="{BC896B9B-9BDA-854D-B70F-C5C4260D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3601" y="8218797"/>
              <a:ext cx="1367501" cy="225882"/>
            </a:xfrm>
            <a:custGeom>
              <a:avLst/>
              <a:gdLst>
                <a:gd name="T0" fmla="*/ 96 w 1974"/>
                <a:gd name="T1" fmla="*/ 46 h 327"/>
                <a:gd name="T2" fmla="*/ 6 w 1974"/>
                <a:gd name="T3" fmla="*/ 293 h 327"/>
                <a:gd name="T4" fmla="*/ 6 w 1974"/>
                <a:gd name="T5" fmla="*/ 293 h 327"/>
                <a:gd name="T6" fmla="*/ 28 w 1974"/>
                <a:gd name="T7" fmla="*/ 324 h 327"/>
                <a:gd name="T8" fmla="*/ 28 w 1974"/>
                <a:gd name="T9" fmla="*/ 324 h 327"/>
                <a:gd name="T10" fmla="*/ 1294 w 1974"/>
                <a:gd name="T11" fmla="*/ 308 h 327"/>
                <a:gd name="T12" fmla="*/ 1294 w 1974"/>
                <a:gd name="T13" fmla="*/ 308 h 327"/>
                <a:gd name="T14" fmla="*/ 1820 w 1974"/>
                <a:gd name="T15" fmla="*/ 6 h 327"/>
                <a:gd name="T16" fmla="*/ 1820 w 1974"/>
                <a:gd name="T17" fmla="*/ 6 h 327"/>
                <a:gd name="T18" fmla="*/ 1919 w 1974"/>
                <a:gd name="T19" fmla="*/ 11 h 327"/>
                <a:gd name="T20" fmla="*/ 1919 w 1974"/>
                <a:gd name="T21" fmla="*/ 11 h 327"/>
                <a:gd name="T22" fmla="*/ 1973 w 1974"/>
                <a:gd name="T23" fmla="*/ 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4" h="327">
                  <a:moveTo>
                    <a:pt x="96" y="46"/>
                  </a:moveTo>
                  <a:lnTo>
                    <a:pt x="6" y="293"/>
                  </a:lnTo>
                  <a:lnTo>
                    <a:pt x="6" y="293"/>
                  </a:lnTo>
                  <a:cubicBezTo>
                    <a:pt x="0" y="308"/>
                    <a:pt x="11" y="325"/>
                    <a:pt x="28" y="324"/>
                  </a:cubicBezTo>
                  <a:lnTo>
                    <a:pt x="28" y="324"/>
                  </a:lnTo>
                  <a:cubicBezTo>
                    <a:pt x="426" y="307"/>
                    <a:pt x="901" y="326"/>
                    <a:pt x="1294" y="308"/>
                  </a:cubicBezTo>
                  <a:lnTo>
                    <a:pt x="1294" y="308"/>
                  </a:lnTo>
                  <a:cubicBezTo>
                    <a:pt x="1294" y="308"/>
                    <a:pt x="1623" y="59"/>
                    <a:pt x="1820" y="6"/>
                  </a:cubicBezTo>
                  <a:lnTo>
                    <a:pt x="1820" y="6"/>
                  </a:lnTo>
                  <a:cubicBezTo>
                    <a:pt x="1844" y="0"/>
                    <a:pt x="1895" y="8"/>
                    <a:pt x="1919" y="11"/>
                  </a:cubicBezTo>
                  <a:lnTo>
                    <a:pt x="1919" y="11"/>
                  </a:lnTo>
                  <a:cubicBezTo>
                    <a:pt x="1943" y="15"/>
                    <a:pt x="1967" y="30"/>
                    <a:pt x="1973" y="54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0" name="Freeform 41">
              <a:extLst>
                <a:ext uri="{FF2B5EF4-FFF2-40B4-BE49-F238E27FC236}">
                  <a16:creationId xmlns:a16="http://schemas.microsoft.com/office/drawing/2014/main" id="{15A4E99F-BB2A-7F4B-8F66-C536A91A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630" y="8185220"/>
              <a:ext cx="2109249" cy="677645"/>
            </a:xfrm>
            <a:custGeom>
              <a:avLst/>
              <a:gdLst>
                <a:gd name="T0" fmla="*/ 100 w 3046"/>
                <a:gd name="T1" fmla="*/ 0 h 978"/>
                <a:gd name="T2" fmla="*/ 100 w 3046"/>
                <a:gd name="T3" fmla="*/ 0 h 978"/>
                <a:gd name="T4" fmla="*/ 5 w 3046"/>
                <a:gd name="T5" fmla="*/ 558 h 978"/>
                <a:gd name="T6" fmla="*/ 5 w 3046"/>
                <a:gd name="T7" fmla="*/ 558 h 978"/>
                <a:gd name="T8" fmla="*/ 42 w 3046"/>
                <a:gd name="T9" fmla="*/ 797 h 978"/>
                <a:gd name="T10" fmla="*/ 42 w 3046"/>
                <a:gd name="T11" fmla="*/ 797 h 978"/>
                <a:gd name="T12" fmla="*/ 287 w 3046"/>
                <a:gd name="T13" fmla="*/ 945 h 978"/>
                <a:gd name="T14" fmla="*/ 287 w 3046"/>
                <a:gd name="T15" fmla="*/ 945 h 978"/>
                <a:gd name="T16" fmla="*/ 339 w 3046"/>
                <a:gd name="T17" fmla="*/ 955 h 978"/>
                <a:gd name="T18" fmla="*/ 487 w 3046"/>
                <a:gd name="T19" fmla="*/ 975 h 978"/>
                <a:gd name="T20" fmla="*/ 487 w 3046"/>
                <a:gd name="T21" fmla="*/ 975 h 978"/>
                <a:gd name="T22" fmla="*/ 534 w 3046"/>
                <a:gd name="T23" fmla="*/ 977 h 978"/>
                <a:gd name="T24" fmla="*/ 534 w 3046"/>
                <a:gd name="T25" fmla="*/ 977 h 978"/>
                <a:gd name="T26" fmla="*/ 2237 w 3046"/>
                <a:gd name="T27" fmla="*/ 826 h 978"/>
                <a:gd name="T28" fmla="*/ 2237 w 3046"/>
                <a:gd name="T29" fmla="*/ 826 h 978"/>
                <a:gd name="T30" fmla="*/ 2290 w 3046"/>
                <a:gd name="T31" fmla="*/ 812 h 978"/>
                <a:gd name="T32" fmla="*/ 2372 w 3046"/>
                <a:gd name="T33" fmla="*/ 785 h 978"/>
                <a:gd name="T34" fmla="*/ 2372 w 3046"/>
                <a:gd name="T35" fmla="*/ 785 h 978"/>
                <a:gd name="T36" fmla="*/ 2516 w 3046"/>
                <a:gd name="T37" fmla="*/ 693 h 978"/>
                <a:gd name="T38" fmla="*/ 2516 w 3046"/>
                <a:gd name="T39" fmla="*/ 693 h 978"/>
                <a:gd name="T40" fmla="*/ 2746 w 3046"/>
                <a:gd name="T41" fmla="*/ 413 h 978"/>
                <a:gd name="T42" fmla="*/ 2746 w 3046"/>
                <a:gd name="T43" fmla="*/ 413 h 978"/>
                <a:gd name="T44" fmla="*/ 2976 w 3046"/>
                <a:gd name="T45" fmla="*/ 364 h 978"/>
                <a:gd name="T46" fmla="*/ 2976 w 3046"/>
                <a:gd name="T47" fmla="*/ 364 h 978"/>
                <a:gd name="T48" fmla="*/ 2983 w 3046"/>
                <a:gd name="T49" fmla="*/ 359 h 978"/>
                <a:gd name="T50" fmla="*/ 3027 w 3046"/>
                <a:gd name="T51" fmla="*/ 325 h 978"/>
                <a:gd name="T52" fmla="*/ 3027 w 3046"/>
                <a:gd name="T53" fmla="*/ 325 h 978"/>
                <a:gd name="T54" fmla="*/ 3042 w 3046"/>
                <a:gd name="T55" fmla="*/ 298 h 978"/>
                <a:gd name="T56" fmla="*/ 3042 w 3046"/>
                <a:gd name="T57" fmla="*/ 298 h 978"/>
                <a:gd name="T58" fmla="*/ 2965 w 3046"/>
                <a:gd name="T59" fmla="*/ 202 h 978"/>
                <a:gd name="T60" fmla="*/ 2965 w 3046"/>
                <a:gd name="T61" fmla="*/ 202 h 978"/>
                <a:gd name="T62" fmla="*/ 2814 w 3046"/>
                <a:gd name="T63" fmla="*/ 218 h 978"/>
                <a:gd name="T64" fmla="*/ 2814 w 3046"/>
                <a:gd name="T65" fmla="*/ 218 h 978"/>
                <a:gd name="T66" fmla="*/ 2645 w 3046"/>
                <a:gd name="T67" fmla="*/ 2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46" h="978">
                  <a:moveTo>
                    <a:pt x="100" y="0"/>
                  </a:moveTo>
                  <a:lnTo>
                    <a:pt x="100" y="0"/>
                  </a:lnTo>
                  <a:cubicBezTo>
                    <a:pt x="49" y="182"/>
                    <a:pt x="17" y="369"/>
                    <a:pt x="5" y="558"/>
                  </a:cubicBezTo>
                  <a:lnTo>
                    <a:pt x="5" y="558"/>
                  </a:lnTo>
                  <a:cubicBezTo>
                    <a:pt x="0" y="640"/>
                    <a:pt x="0" y="727"/>
                    <a:pt x="42" y="797"/>
                  </a:cubicBezTo>
                  <a:lnTo>
                    <a:pt x="42" y="797"/>
                  </a:lnTo>
                  <a:cubicBezTo>
                    <a:pt x="94" y="880"/>
                    <a:pt x="192" y="917"/>
                    <a:pt x="287" y="945"/>
                  </a:cubicBezTo>
                  <a:lnTo>
                    <a:pt x="287" y="945"/>
                  </a:lnTo>
                  <a:cubicBezTo>
                    <a:pt x="304" y="950"/>
                    <a:pt x="322" y="954"/>
                    <a:pt x="339" y="955"/>
                  </a:cubicBezTo>
                  <a:lnTo>
                    <a:pt x="487" y="975"/>
                  </a:lnTo>
                  <a:lnTo>
                    <a:pt x="487" y="975"/>
                  </a:lnTo>
                  <a:cubicBezTo>
                    <a:pt x="503" y="976"/>
                    <a:pt x="518" y="977"/>
                    <a:pt x="534" y="977"/>
                  </a:cubicBezTo>
                  <a:lnTo>
                    <a:pt x="534" y="977"/>
                  </a:lnTo>
                  <a:cubicBezTo>
                    <a:pt x="1104" y="974"/>
                    <a:pt x="1675" y="923"/>
                    <a:pt x="2237" y="826"/>
                  </a:cubicBezTo>
                  <a:lnTo>
                    <a:pt x="2237" y="826"/>
                  </a:lnTo>
                  <a:cubicBezTo>
                    <a:pt x="2255" y="823"/>
                    <a:pt x="2272" y="818"/>
                    <a:pt x="2290" y="812"/>
                  </a:cubicBezTo>
                  <a:lnTo>
                    <a:pt x="2372" y="785"/>
                  </a:lnTo>
                  <a:lnTo>
                    <a:pt x="2372" y="785"/>
                  </a:lnTo>
                  <a:cubicBezTo>
                    <a:pt x="2427" y="767"/>
                    <a:pt x="2477" y="735"/>
                    <a:pt x="2516" y="693"/>
                  </a:cubicBezTo>
                  <a:lnTo>
                    <a:pt x="2516" y="693"/>
                  </a:lnTo>
                  <a:cubicBezTo>
                    <a:pt x="2598" y="606"/>
                    <a:pt x="2672" y="489"/>
                    <a:pt x="2746" y="413"/>
                  </a:cubicBezTo>
                  <a:lnTo>
                    <a:pt x="2746" y="413"/>
                  </a:lnTo>
                  <a:cubicBezTo>
                    <a:pt x="2811" y="408"/>
                    <a:pt x="2916" y="392"/>
                    <a:pt x="2976" y="364"/>
                  </a:cubicBezTo>
                  <a:lnTo>
                    <a:pt x="2976" y="364"/>
                  </a:lnTo>
                  <a:cubicBezTo>
                    <a:pt x="2978" y="363"/>
                    <a:pt x="2981" y="362"/>
                    <a:pt x="2983" y="359"/>
                  </a:cubicBezTo>
                  <a:lnTo>
                    <a:pt x="3027" y="325"/>
                  </a:lnTo>
                  <a:lnTo>
                    <a:pt x="3027" y="325"/>
                  </a:lnTo>
                  <a:cubicBezTo>
                    <a:pt x="3036" y="318"/>
                    <a:pt x="3041" y="308"/>
                    <a:pt x="3042" y="298"/>
                  </a:cubicBezTo>
                  <a:lnTo>
                    <a:pt x="3042" y="298"/>
                  </a:lnTo>
                  <a:cubicBezTo>
                    <a:pt x="3045" y="255"/>
                    <a:pt x="3008" y="213"/>
                    <a:pt x="2965" y="202"/>
                  </a:cubicBezTo>
                  <a:lnTo>
                    <a:pt x="2965" y="202"/>
                  </a:lnTo>
                  <a:cubicBezTo>
                    <a:pt x="2915" y="188"/>
                    <a:pt x="2863" y="203"/>
                    <a:pt x="2814" y="218"/>
                  </a:cubicBezTo>
                  <a:lnTo>
                    <a:pt x="2814" y="218"/>
                  </a:lnTo>
                  <a:cubicBezTo>
                    <a:pt x="2757" y="235"/>
                    <a:pt x="2701" y="252"/>
                    <a:pt x="2645" y="27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1" name="Freeform 42">
              <a:extLst>
                <a:ext uri="{FF2B5EF4-FFF2-40B4-BE49-F238E27FC236}">
                  <a16:creationId xmlns:a16="http://schemas.microsoft.com/office/drawing/2014/main" id="{408B9B6C-19AB-E248-A3B5-CC48A154B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3439" y="7944075"/>
              <a:ext cx="27473" cy="409029"/>
            </a:xfrm>
            <a:custGeom>
              <a:avLst/>
              <a:gdLst>
                <a:gd name="T0" fmla="*/ 6 w 41"/>
                <a:gd name="T1" fmla="*/ 0 h 593"/>
                <a:gd name="T2" fmla="*/ 6 w 41"/>
                <a:gd name="T3" fmla="*/ 0 h 593"/>
                <a:gd name="T4" fmla="*/ 40 w 41"/>
                <a:gd name="T5" fmla="*/ 59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93">
                  <a:moveTo>
                    <a:pt x="6" y="0"/>
                  </a:moveTo>
                  <a:lnTo>
                    <a:pt x="6" y="0"/>
                  </a:lnTo>
                  <a:cubicBezTo>
                    <a:pt x="0" y="144"/>
                    <a:pt x="18" y="449"/>
                    <a:pt x="40" y="592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2" name="Freeform 43">
              <a:extLst>
                <a:ext uri="{FF2B5EF4-FFF2-40B4-BE49-F238E27FC236}">
                  <a16:creationId xmlns:a16="http://schemas.microsoft.com/office/drawing/2014/main" id="{1DA50D49-570C-594E-AA8B-11F8F9458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2630" y="6417847"/>
              <a:ext cx="674592" cy="909632"/>
            </a:xfrm>
            <a:custGeom>
              <a:avLst/>
              <a:gdLst>
                <a:gd name="T0" fmla="*/ 0 w 974"/>
                <a:gd name="T1" fmla="*/ 1312 h 1313"/>
                <a:gd name="T2" fmla="*/ 0 w 974"/>
                <a:gd name="T3" fmla="*/ 1312 h 1313"/>
                <a:gd name="T4" fmla="*/ 88 w 974"/>
                <a:gd name="T5" fmla="*/ 1111 h 1313"/>
                <a:gd name="T6" fmla="*/ 88 w 974"/>
                <a:gd name="T7" fmla="*/ 1111 h 1313"/>
                <a:gd name="T8" fmla="*/ 248 w 974"/>
                <a:gd name="T9" fmla="*/ 698 h 1313"/>
                <a:gd name="T10" fmla="*/ 248 w 974"/>
                <a:gd name="T11" fmla="*/ 698 h 1313"/>
                <a:gd name="T12" fmla="*/ 242 w 974"/>
                <a:gd name="T13" fmla="*/ 683 h 1313"/>
                <a:gd name="T14" fmla="*/ 242 w 974"/>
                <a:gd name="T15" fmla="*/ 683 h 1313"/>
                <a:gd name="T16" fmla="*/ 126 w 974"/>
                <a:gd name="T17" fmla="*/ 578 h 1313"/>
                <a:gd name="T18" fmla="*/ 126 w 974"/>
                <a:gd name="T19" fmla="*/ 578 h 1313"/>
                <a:gd name="T20" fmla="*/ 219 w 974"/>
                <a:gd name="T21" fmla="*/ 412 h 1313"/>
                <a:gd name="T22" fmla="*/ 219 w 974"/>
                <a:gd name="T23" fmla="*/ 412 h 1313"/>
                <a:gd name="T24" fmla="*/ 285 w 974"/>
                <a:gd name="T25" fmla="*/ 448 h 1313"/>
                <a:gd name="T26" fmla="*/ 285 w 974"/>
                <a:gd name="T27" fmla="*/ 448 h 1313"/>
                <a:gd name="T28" fmla="*/ 685 w 974"/>
                <a:gd name="T29" fmla="*/ 316 h 1313"/>
                <a:gd name="T30" fmla="*/ 685 w 974"/>
                <a:gd name="T31" fmla="*/ 316 h 1313"/>
                <a:gd name="T32" fmla="*/ 973 w 974"/>
                <a:gd name="T33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4" h="1313">
                  <a:moveTo>
                    <a:pt x="0" y="1312"/>
                  </a:moveTo>
                  <a:lnTo>
                    <a:pt x="0" y="1312"/>
                  </a:lnTo>
                  <a:cubicBezTo>
                    <a:pt x="30" y="1246"/>
                    <a:pt x="60" y="1178"/>
                    <a:pt x="88" y="1111"/>
                  </a:cubicBezTo>
                  <a:lnTo>
                    <a:pt x="88" y="1111"/>
                  </a:lnTo>
                  <a:cubicBezTo>
                    <a:pt x="146" y="975"/>
                    <a:pt x="199" y="837"/>
                    <a:pt x="248" y="698"/>
                  </a:cubicBezTo>
                  <a:lnTo>
                    <a:pt x="248" y="698"/>
                  </a:lnTo>
                  <a:cubicBezTo>
                    <a:pt x="250" y="692"/>
                    <a:pt x="248" y="686"/>
                    <a:pt x="242" y="683"/>
                  </a:cubicBezTo>
                  <a:lnTo>
                    <a:pt x="242" y="683"/>
                  </a:lnTo>
                  <a:cubicBezTo>
                    <a:pt x="215" y="669"/>
                    <a:pt x="132" y="671"/>
                    <a:pt x="126" y="578"/>
                  </a:cubicBezTo>
                  <a:lnTo>
                    <a:pt x="126" y="578"/>
                  </a:lnTo>
                  <a:cubicBezTo>
                    <a:pt x="112" y="527"/>
                    <a:pt x="148" y="392"/>
                    <a:pt x="219" y="412"/>
                  </a:cubicBezTo>
                  <a:lnTo>
                    <a:pt x="219" y="412"/>
                  </a:lnTo>
                  <a:cubicBezTo>
                    <a:pt x="244" y="419"/>
                    <a:pt x="264" y="437"/>
                    <a:pt x="285" y="448"/>
                  </a:cubicBezTo>
                  <a:lnTo>
                    <a:pt x="285" y="448"/>
                  </a:lnTo>
                  <a:cubicBezTo>
                    <a:pt x="404" y="506"/>
                    <a:pt x="593" y="382"/>
                    <a:pt x="685" y="316"/>
                  </a:cubicBezTo>
                  <a:lnTo>
                    <a:pt x="685" y="316"/>
                  </a:lnTo>
                  <a:cubicBezTo>
                    <a:pt x="801" y="233"/>
                    <a:pt x="905" y="126"/>
                    <a:pt x="973" y="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3" name="Freeform 44">
              <a:extLst>
                <a:ext uri="{FF2B5EF4-FFF2-40B4-BE49-F238E27FC236}">
                  <a16:creationId xmlns:a16="http://schemas.microsoft.com/office/drawing/2014/main" id="{DACC8822-0ECC-254E-9135-DDB619E1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699" y="7180961"/>
              <a:ext cx="354085" cy="94627"/>
            </a:xfrm>
            <a:custGeom>
              <a:avLst/>
              <a:gdLst>
                <a:gd name="T0" fmla="*/ 0 w 513"/>
                <a:gd name="T1" fmla="*/ 74 h 135"/>
                <a:gd name="T2" fmla="*/ 0 w 513"/>
                <a:gd name="T3" fmla="*/ 74 h 135"/>
                <a:gd name="T4" fmla="*/ 512 w 513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3" h="135">
                  <a:moveTo>
                    <a:pt x="0" y="74"/>
                  </a:moveTo>
                  <a:lnTo>
                    <a:pt x="0" y="74"/>
                  </a:lnTo>
                  <a:cubicBezTo>
                    <a:pt x="156" y="110"/>
                    <a:pt x="341" y="134"/>
                    <a:pt x="512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4" name="Freeform 45">
              <a:extLst>
                <a:ext uri="{FF2B5EF4-FFF2-40B4-BE49-F238E27FC236}">
                  <a16:creationId xmlns:a16="http://schemas.microsoft.com/office/drawing/2014/main" id="{F22B2269-6646-5249-8F6D-984CDD41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8718" y="6878769"/>
              <a:ext cx="360190" cy="286931"/>
            </a:xfrm>
            <a:custGeom>
              <a:avLst/>
              <a:gdLst>
                <a:gd name="T0" fmla="*/ 0 w 522"/>
                <a:gd name="T1" fmla="*/ 306 h 416"/>
                <a:gd name="T2" fmla="*/ 0 w 522"/>
                <a:gd name="T3" fmla="*/ 306 h 416"/>
                <a:gd name="T4" fmla="*/ 252 w 522"/>
                <a:gd name="T5" fmla="*/ 406 h 416"/>
                <a:gd name="T6" fmla="*/ 252 w 522"/>
                <a:gd name="T7" fmla="*/ 406 h 416"/>
                <a:gd name="T8" fmla="*/ 409 w 522"/>
                <a:gd name="T9" fmla="*/ 290 h 416"/>
                <a:gd name="T10" fmla="*/ 409 w 522"/>
                <a:gd name="T11" fmla="*/ 290 h 416"/>
                <a:gd name="T12" fmla="*/ 521 w 522"/>
                <a:gd name="T13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416">
                  <a:moveTo>
                    <a:pt x="0" y="306"/>
                  </a:moveTo>
                  <a:lnTo>
                    <a:pt x="0" y="306"/>
                  </a:lnTo>
                  <a:cubicBezTo>
                    <a:pt x="63" y="353"/>
                    <a:pt x="174" y="415"/>
                    <a:pt x="252" y="406"/>
                  </a:cubicBezTo>
                  <a:lnTo>
                    <a:pt x="252" y="406"/>
                  </a:lnTo>
                  <a:cubicBezTo>
                    <a:pt x="312" y="398"/>
                    <a:pt x="376" y="342"/>
                    <a:pt x="409" y="290"/>
                  </a:cubicBezTo>
                  <a:lnTo>
                    <a:pt x="409" y="290"/>
                  </a:lnTo>
                  <a:cubicBezTo>
                    <a:pt x="461" y="209"/>
                    <a:pt x="496" y="106"/>
                    <a:pt x="521" y="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5" name="Freeform 46">
              <a:extLst>
                <a:ext uri="{FF2B5EF4-FFF2-40B4-BE49-F238E27FC236}">
                  <a16:creationId xmlns:a16="http://schemas.microsoft.com/office/drawing/2014/main" id="{B5418F58-AA70-544E-A298-284DD14F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222" y="6417847"/>
              <a:ext cx="30525" cy="354085"/>
            </a:xfrm>
            <a:custGeom>
              <a:avLst/>
              <a:gdLst>
                <a:gd name="T0" fmla="*/ 0 w 44"/>
                <a:gd name="T1" fmla="*/ 0 h 513"/>
                <a:gd name="T2" fmla="*/ 0 w 44"/>
                <a:gd name="T3" fmla="*/ 0 h 513"/>
                <a:gd name="T4" fmla="*/ 31 w 44"/>
                <a:gd name="T5" fmla="*/ 340 h 513"/>
                <a:gd name="T6" fmla="*/ 31 w 44"/>
                <a:gd name="T7" fmla="*/ 340 h 513"/>
                <a:gd name="T8" fmla="*/ 8 w 44"/>
                <a:gd name="T9" fmla="*/ 51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13">
                  <a:moveTo>
                    <a:pt x="0" y="0"/>
                  </a:moveTo>
                  <a:lnTo>
                    <a:pt x="0" y="0"/>
                  </a:lnTo>
                  <a:cubicBezTo>
                    <a:pt x="29" y="99"/>
                    <a:pt x="43" y="238"/>
                    <a:pt x="31" y="340"/>
                  </a:cubicBezTo>
                  <a:lnTo>
                    <a:pt x="31" y="340"/>
                  </a:lnTo>
                  <a:cubicBezTo>
                    <a:pt x="25" y="393"/>
                    <a:pt x="17" y="452"/>
                    <a:pt x="8" y="512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6" name="Freeform 47">
              <a:extLst>
                <a:ext uri="{FF2B5EF4-FFF2-40B4-BE49-F238E27FC236}">
                  <a16:creationId xmlns:a16="http://schemas.microsoft.com/office/drawing/2014/main" id="{E176EC2B-1663-984E-98F1-9D3D8107B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227" y="6762776"/>
              <a:ext cx="94625" cy="122098"/>
            </a:xfrm>
            <a:custGeom>
              <a:avLst/>
              <a:gdLst>
                <a:gd name="T0" fmla="*/ 0 w 136"/>
                <a:gd name="T1" fmla="*/ 172 h 176"/>
                <a:gd name="T2" fmla="*/ 0 w 136"/>
                <a:gd name="T3" fmla="*/ 172 h 176"/>
                <a:gd name="T4" fmla="*/ 59 w 136"/>
                <a:gd name="T5" fmla="*/ 167 h 176"/>
                <a:gd name="T6" fmla="*/ 59 w 136"/>
                <a:gd name="T7" fmla="*/ 167 h 176"/>
                <a:gd name="T8" fmla="*/ 97 w 136"/>
                <a:gd name="T9" fmla="*/ 144 h 176"/>
                <a:gd name="T10" fmla="*/ 97 w 136"/>
                <a:gd name="T11" fmla="*/ 144 h 176"/>
                <a:gd name="T12" fmla="*/ 122 w 136"/>
                <a:gd name="T13" fmla="*/ 48 h 176"/>
                <a:gd name="T14" fmla="*/ 122 w 136"/>
                <a:gd name="T15" fmla="*/ 48 h 176"/>
                <a:gd name="T16" fmla="*/ 99 w 136"/>
                <a:gd name="T17" fmla="*/ 19 h 176"/>
                <a:gd name="T18" fmla="*/ 99 w 136"/>
                <a:gd name="T19" fmla="*/ 19 h 176"/>
                <a:gd name="T20" fmla="*/ 89 w 136"/>
                <a:gd name="T21" fmla="*/ 12 h 176"/>
                <a:gd name="T22" fmla="*/ 89 w 136"/>
                <a:gd name="T23" fmla="*/ 12 h 176"/>
                <a:gd name="T24" fmla="*/ 36 w 136"/>
                <a:gd name="T25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76">
                  <a:moveTo>
                    <a:pt x="0" y="172"/>
                  </a:moveTo>
                  <a:lnTo>
                    <a:pt x="0" y="172"/>
                  </a:lnTo>
                  <a:cubicBezTo>
                    <a:pt x="19" y="175"/>
                    <a:pt x="40" y="173"/>
                    <a:pt x="59" y="167"/>
                  </a:cubicBezTo>
                  <a:lnTo>
                    <a:pt x="59" y="167"/>
                  </a:lnTo>
                  <a:cubicBezTo>
                    <a:pt x="73" y="162"/>
                    <a:pt x="86" y="154"/>
                    <a:pt x="97" y="144"/>
                  </a:cubicBezTo>
                  <a:lnTo>
                    <a:pt x="97" y="144"/>
                  </a:lnTo>
                  <a:cubicBezTo>
                    <a:pt x="123" y="120"/>
                    <a:pt x="135" y="81"/>
                    <a:pt x="122" y="48"/>
                  </a:cubicBezTo>
                  <a:lnTo>
                    <a:pt x="122" y="48"/>
                  </a:lnTo>
                  <a:cubicBezTo>
                    <a:pt x="117" y="37"/>
                    <a:pt x="109" y="26"/>
                    <a:pt x="99" y="19"/>
                  </a:cubicBezTo>
                  <a:lnTo>
                    <a:pt x="99" y="19"/>
                  </a:lnTo>
                  <a:cubicBezTo>
                    <a:pt x="96" y="16"/>
                    <a:pt x="92" y="14"/>
                    <a:pt x="89" y="12"/>
                  </a:cubicBezTo>
                  <a:lnTo>
                    <a:pt x="89" y="12"/>
                  </a:lnTo>
                  <a:cubicBezTo>
                    <a:pt x="73" y="3"/>
                    <a:pt x="54" y="0"/>
                    <a:pt x="36" y="6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7" name="Freeform 48">
              <a:extLst>
                <a:ext uri="{FF2B5EF4-FFF2-40B4-BE49-F238E27FC236}">
                  <a16:creationId xmlns:a16="http://schemas.microsoft.com/office/drawing/2014/main" id="{1B5CACE6-AF61-854C-B7F5-05B7D826A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1262" y="7324428"/>
              <a:ext cx="399873" cy="195357"/>
            </a:xfrm>
            <a:custGeom>
              <a:avLst/>
              <a:gdLst>
                <a:gd name="T0" fmla="*/ 0 w 579"/>
                <a:gd name="T1" fmla="*/ 0 h 281"/>
                <a:gd name="T2" fmla="*/ 0 w 579"/>
                <a:gd name="T3" fmla="*/ 0 h 281"/>
                <a:gd name="T4" fmla="*/ 391 w 579"/>
                <a:gd name="T5" fmla="*/ 280 h 281"/>
                <a:gd name="T6" fmla="*/ 391 w 579"/>
                <a:gd name="T7" fmla="*/ 280 h 281"/>
                <a:gd name="T8" fmla="*/ 578 w 579"/>
                <a:gd name="T9" fmla="*/ 9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81">
                  <a:moveTo>
                    <a:pt x="0" y="0"/>
                  </a:moveTo>
                  <a:lnTo>
                    <a:pt x="0" y="0"/>
                  </a:lnTo>
                  <a:cubicBezTo>
                    <a:pt x="109" y="119"/>
                    <a:pt x="243" y="216"/>
                    <a:pt x="391" y="280"/>
                  </a:cubicBezTo>
                  <a:lnTo>
                    <a:pt x="391" y="280"/>
                  </a:lnTo>
                  <a:cubicBezTo>
                    <a:pt x="497" y="220"/>
                    <a:pt x="532" y="157"/>
                    <a:pt x="578" y="92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8" name="Freeform 49">
              <a:extLst>
                <a:ext uri="{FF2B5EF4-FFF2-40B4-BE49-F238E27FC236}">
                  <a16:creationId xmlns:a16="http://schemas.microsoft.com/office/drawing/2014/main" id="{F34F8943-7795-F142-88D8-8E7B8CF46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649" y="8160801"/>
              <a:ext cx="241145" cy="54944"/>
            </a:xfrm>
            <a:custGeom>
              <a:avLst/>
              <a:gdLst>
                <a:gd name="T0" fmla="*/ 0 w 348"/>
                <a:gd name="T1" fmla="*/ 78 h 79"/>
                <a:gd name="T2" fmla="*/ 0 w 348"/>
                <a:gd name="T3" fmla="*/ 78 h 79"/>
                <a:gd name="T4" fmla="*/ 347 w 348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8" h="79">
                  <a:moveTo>
                    <a:pt x="0" y="78"/>
                  </a:moveTo>
                  <a:lnTo>
                    <a:pt x="0" y="78"/>
                  </a:lnTo>
                  <a:cubicBezTo>
                    <a:pt x="119" y="72"/>
                    <a:pt x="237" y="47"/>
                    <a:pt x="347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99" name="Freeform 50">
              <a:extLst>
                <a:ext uri="{FF2B5EF4-FFF2-40B4-BE49-F238E27FC236}">
                  <a16:creationId xmlns:a16="http://schemas.microsoft.com/office/drawing/2014/main" id="{7131D5E1-35B6-B64E-A0F5-1B9413054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3312" y="8466047"/>
              <a:ext cx="558599" cy="97679"/>
            </a:xfrm>
            <a:custGeom>
              <a:avLst/>
              <a:gdLst>
                <a:gd name="T0" fmla="*/ 0 w 806"/>
                <a:gd name="T1" fmla="*/ 0 h 141"/>
                <a:gd name="T2" fmla="*/ 0 w 806"/>
                <a:gd name="T3" fmla="*/ 0 h 141"/>
                <a:gd name="T4" fmla="*/ 805 w 806"/>
                <a:gd name="T5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6" h="141">
                  <a:moveTo>
                    <a:pt x="0" y="0"/>
                  </a:moveTo>
                  <a:lnTo>
                    <a:pt x="0" y="0"/>
                  </a:lnTo>
                  <a:cubicBezTo>
                    <a:pt x="357" y="82"/>
                    <a:pt x="561" y="92"/>
                    <a:pt x="805" y="14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00" name="Freeform 51">
              <a:extLst>
                <a:ext uri="{FF2B5EF4-FFF2-40B4-BE49-F238E27FC236}">
                  <a16:creationId xmlns:a16="http://schemas.microsoft.com/office/drawing/2014/main" id="{CC3BC9EE-F464-2B4E-BEC0-115F8A3D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2486" y="8734663"/>
              <a:ext cx="61049" cy="57996"/>
            </a:xfrm>
            <a:custGeom>
              <a:avLst/>
              <a:gdLst>
                <a:gd name="T0" fmla="*/ 86 w 87"/>
                <a:gd name="T1" fmla="*/ 82 h 83"/>
                <a:gd name="T2" fmla="*/ 86 w 87"/>
                <a:gd name="T3" fmla="*/ 82 h 83"/>
                <a:gd name="T4" fmla="*/ 0 w 87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83">
                  <a:moveTo>
                    <a:pt x="86" y="82"/>
                  </a:moveTo>
                  <a:lnTo>
                    <a:pt x="86" y="82"/>
                  </a:lnTo>
                  <a:cubicBezTo>
                    <a:pt x="53" y="60"/>
                    <a:pt x="23" y="33"/>
                    <a:pt x="0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01" name="Freeform 52">
              <a:extLst>
                <a:ext uri="{FF2B5EF4-FFF2-40B4-BE49-F238E27FC236}">
                  <a16:creationId xmlns:a16="http://schemas.microsoft.com/office/drawing/2014/main" id="{9E9B115F-779E-B949-AD9E-55A20F29A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488" y="9986170"/>
              <a:ext cx="335770" cy="1483494"/>
            </a:xfrm>
            <a:custGeom>
              <a:avLst/>
              <a:gdLst>
                <a:gd name="T0" fmla="*/ 0 w 484"/>
                <a:gd name="T1" fmla="*/ 0 h 2141"/>
                <a:gd name="T2" fmla="*/ 0 w 484"/>
                <a:gd name="T3" fmla="*/ 0 h 2141"/>
                <a:gd name="T4" fmla="*/ 483 w 484"/>
                <a:gd name="T5" fmla="*/ 2140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4" h="2141">
                  <a:moveTo>
                    <a:pt x="0" y="0"/>
                  </a:moveTo>
                  <a:lnTo>
                    <a:pt x="0" y="0"/>
                  </a:lnTo>
                  <a:cubicBezTo>
                    <a:pt x="156" y="748"/>
                    <a:pt x="327" y="1392"/>
                    <a:pt x="483" y="2140"/>
                  </a:cubicBezTo>
                </a:path>
              </a:pathLst>
            </a:custGeom>
            <a:noFill/>
            <a:ln w="972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02" name="Freeform 53">
              <a:extLst>
                <a:ext uri="{FF2B5EF4-FFF2-40B4-BE49-F238E27FC236}">
                  <a16:creationId xmlns:a16="http://schemas.microsoft.com/office/drawing/2014/main" id="{48E8A06A-E1CD-4B48-B153-B2A37DD8B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4861" y="8194377"/>
              <a:ext cx="143465" cy="88522"/>
            </a:xfrm>
            <a:custGeom>
              <a:avLst/>
              <a:gdLst>
                <a:gd name="T0" fmla="*/ 0 w 208"/>
                <a:gd name="T1" fmla="*/ 84 h 130"/>
                <a:gd name="T2" fmla="*/ 0 w 208"/>
                <a:gd name="T3" fmla="*/ 84 h 130"/>
                <a:gd name="T4" fmla="*/ 121 w 208"/>
                <a:gd name="T5" fmla="*/ 11 h 130"/>
                <a:gd name="T6" fmla="*/ 121 w 208"/>
                <a:gd name="T7" fmla="*/ 11 h 130"/>
                <a:gd name="T8" fmla="*/ 184 w 208"/>
                <a:gd name="T9" fmla="*/ 1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30">
                  <a:moveTo>
                    <a:pt x="0" y="84"/>
                  </a:moveTo>
                  <a:lnTo>
                    <a:pt x="0" y="84"/>
                  </a:lnTo>
                  <a:cubicBezTo>
                    <a:pt x="17" y="36"/>
                    <a:pt x="71" y="0"/>
                    <a:pt x="121" y="11"/>
                  </a:cubicBezTo>
                  <a:lnTo>
                    <a:pt x="121" y="11"/>
                  </a:lnTo>
                  <a:cubicBezTo>
                    <a:pt x="172" y="22"/>
                    <a:pt x="207" y="84"/>
                    <a:pt x="184" y="129"/>
                  </a:cubicBezTo>
                </a:path>
              </a:pathLst>
            </a:custGeom>
            <a:noFill/>
            <a:ln w="648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03" name="Freeform 54">
              <a:extLst>
                <a:ext uri="{FF2B5EF4-FFF2-40B4-BE49-F238E27FC236}">
                  <a16:creationId xmlns:a16="http://schemas.microsoft.com/office/drawing/2014/main" id="{26DFA01B-4BE9-DF43-A96A-0787C1B9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261" y="8182167"/>
              <a:ext cx="155674" cy="91574"/>
            </a:xfrm>
            <a:custGeom>
              <a:avLst/>
              <a:gdLst>
                <a:gd name="T0" fmla="*/ 0 w 226"/>
                <a:gd name="T1" fmla="*/ 89 h 133"/>
                <a:gd name="T2" fmla="*/ 0 w 226"/>
                <a:gd name="T3" fmla="*/ 89 h 133"/>
                <a:gd name="T4" fmla="*/ 129 w 226"/>
                <a:gd name="T5" fmla="*/ 10 h 133"/>
                <a:gd name="T6" fmla="*/ 129 w 226"/>
                <a:gd name="T7" fmla="*/ 10 h 133"/>
                <a:gd name="T8" fmla="*/ 218 w 226"/>
                <a:gd name="T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33">
                  <a:moveTo>
                    <a:pt x="0" y="89"/>
                  </a:moveTo>
                  <a:lnTo>
                    <a:pt x="0" y="89"/>
                  </a:lnTo>
                  <a:cubicBezTo>
                    <a:pt x="15" y="36"/>
                    <a:pt x="74" y="0"/>
                    <a:pt x="129" y="10"/>
                  </a:cubicBezTo>
                  <a:lnTo>
                    <a:pt x="129" y="10"/>
                  </a:lnTo>
                  <a:cubicBezTo>
                    <a:pt x="184" y="21"/>
                    <a:pt x="225" y="78"/>
                    <a:pt x="218" y="132"/>
                  </a:cubicBezTo>
                </a:path>
              </a:pathLst>
            </a:custGeom>
            <a:noFill/>
            <a:ln w="648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15" name="Freeform 66">
              <a:extLst>
                <a:ext uri="{FF2B5EF4-FFF2-40B4-BE49-F238E27FC236}">
                  <a16:creationId xmlns:a16="http://schemas.microsoft.com/office/drawing/2014/main" id="{18A2C136-AAA7-734F-8DB1-1ACFC1F4C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5703" y="8353105"/>
              <a:ext cx="204516" cy="112942"/>
            </a:xfrm>
            <a:custGeom>
              <a:avLst/>
              <a:gdLst>
                <a:gd name="T0" fmla="*/ 0 w 296"/>
                <a:gd name="T1" fmla="*/ 13 h 164"/>
                <a:gd name="T2" fmla="*/ 55 w 296"/>
                <a:gd name="T3" fmla="*/ 163 h 164"/>
                <a:gd name="T4" fmla="*/ 295 w 296"/>
                <a:gd name="T5" fmla="*/ 156 h 164"/>
                <a:gd name="T6" fmla="*/ 230 w 296"/>
                <a:gd name="T7" fmla="*/ 0 h 164"/>
                <a:gd name="T8" fmla="*/ 0 w 296"/>
                <a:gd name="T9" fmla="*/ 1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4">
                  <a:moveTo>
                    <a:pt x="0" y="13"/>
                  </a:moveTo>
                  <a:lnTo>
                    <a:pt x="55" y="163"/>
                  </a:lnTo>
                  <a:lnTo>
                    <a:pt x="295" y="156"/>
                  </a:lnTo>
                  <a:lnTo>
                    <a:pt x="230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6" name="Freeform 67">
              <a:extLst>
                <a:ext uri="{FF2B5EF4-FFF2-40B4-BE49-F238E27FC236}">
                  <a16:creationId xmlns:a16="http://schemas.microsoft.com/office/drawing/2014/main" id="{25ED8B96-5A5A-A04D-BB6D-CF60BBF39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9806" y="8517937"/>
              <a:ext cx="195357" cy="112942"/>
            </a:xfrm>
            <a:custGeom>
              <a:avLst/>
              <a:gdLst>
                <a:gd name="T0" fmla="*/ 0 w 283"/>
                <a:gd name="T1" fmla="*/ 13 h 165"/>
                <a:gd name="T2" fmla="*/ 42 w 283"/>
                <a:gd name="T3" fmla="*/ 164 h 165"/>
                <a:gd name="T4" fmla="*/ 282 w 283"/>
                <a:gd name="T5" fmla="*/ 157 h 165"/>
                <a:gd name="T6" fmla="*/ 230 w 283"/>
                <a:gd name="T7" fmla="*/ 0 h 165"/>
                <a:gd name="T8" fmla="*/ 0 w 283"/>
                <a:gd name="T9" fmla="*/ 1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65">
                  <a:moveTo>
                    <a:pt x="0" y="13"/>
                  </a:moveTo>
                  <a:lnTo>
                    <a:pt x="42" y="164"/>
                  </a:lnTo>
                  <a:lnTo>
                    <a:pt x="282" y="157"/>
                  </a:lnTo>
                  <a:lnTo>
                    <a:pt x="230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7" name="Freeform 68">
              <a:extLst>
                <a:ext uri="{FF2B5EF4-FFF2-40B4-BE49-F238E27FC236}">
                  <a16:creationId xmlns:a16="http://schemas.microsoft.com/office/drawing/2014/main" id="{43C730B8-5957-7C4B-B6DB-15740E86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696" y="8679718"/>
              <a:ext cx="195357" cy="112940"/>
            </a:xfrm>
            <a:custGeom>
              <a:avLst/>
              <a:gdLst>
                <a:gd name="T0" fmla="*/ 0 w 282"/>
                <a:gd name="T1" fmla="*/ 13 h 165"/>
                <a:gd name="T2" fmla="*/ 42 w 282"/>
                <a:gd name="T3" fmla="*/ 164 h 165"/>
                <a:gd name="T4" fmla="*/ 281 w 282"/>
                <a:gd name="T5" fmla="*/ 157 h 165"/>
                <a:gd name="T6" fmla="*/ 230 w 282"/>
                <a:gd name="T7" fmla="*/ 0 h 165"/>
                <a:gd name="T8" fmla="*/ 0 w 282"/>
                <a:gd name="T9" fmla="*/ 1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65">
                  <a:moveTo>
                    <a:pt x="0" y="13"/>
                  </a:moveTo>
                  <a:lnTo>
                    <a:pt x="42" y="164"/>
                  </a:lnTo>
                  <a:lnTo>
                    <a:pt x="281" y="157"/>
                  </a:lnTo>
                  <a:lnTo>
                    <a:pt x="230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8" name="Freeform 69">
              <a:extLst>
                <a:ext uri="{FF2B5EF4-FFF2-40B4-BE49-F238E27FC236}">
                  <a16:creationId xmlns:a16="http://schemas.microsoft.com/office/drawing/2014/main" id="{C973819C-5665-C74E-9987-F47E41AE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690" y="8353105"/>
              <a:ext cx="204516" cy="112942"/>
            </a:xfrm>
            <a:custGeom>
              <a:avLst/>
              <a:gdLst>
                <a:gd name="T0" fmla="*/ 0 w 297"/>
                <a:gd name="T1" fmla="*/ 13 h 164"/>
                <a:gd name="T2" fmla="*/ 56 w 297"/>
                <a:gd name="T3" fmla="*/ 163 h 164"/>
                <a:gd name="T4" fmla="*/ 296 w 297"/>
                <a:gd name="T5" fmla="*/ 156 h 164"/>
                <a:gd name="T6" fmla="*/ 231 w 297"/>
                <a:gd name="T7" fmla="*/ 0 h 164"/>
                <a:gd name="T8" fmla="*/ 0 w 297"/>
                <a:gd name="T9" fmla="*/ 1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64">
                  <a:moveTo>
                    <a:pt x="0" y="13"/>
                  </a:moveTo>
                  <a:lnTo>
                    <a:pt x="56" y="163"/>
                  </a:lnTo>
                  <a:lnTo>
                    <a:pt x="296" y="156"/>
                  </a:lnTo>
                  <a:lnTo>
                    <a:pt x="231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9" name="Freeform 70">
              <a:extLst>
                <a:ext uri="{FF2B5EF4-FFF2-40B4-BE49-F238E27FC236}">
                  <a16:creationId xmlns:a16="http://schemas.microsoft.com/office/drawing/2014/main" id="{806147D6-709F-3247-90A3-986774FA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583" y="8508781"/>
              <a:ext cx="204514" cy="112940"/>
            </a:xfrm>
            <a:custGeom>
              <a:avLst/>
              <a:gdLst>
                <a:gd name="T0" fmla="*/ 0 w 296"/>
                <a:gd name="T1" fmla="*/ 13 h 165"/>
                <a:gd name="T2" fmla="*/ 55 w 296"/>
                <a:gd name="T3" fmla="*/ 164 h 165"/>
                <a:gd name="T4" fmla="*/ 295 w 296"/>
                <a:gd name="T5" fmla="*/ 157 h 165"/>
                <a:gd name="T6" fmla="*/ 230 w 296"/>
                <a:gd name="T7" fmla="*/ 0 h 165"/>
                <a:gd name="T8" fmla="*/ 0 w 296"/>
                <a:gd name="T9" fmla="*/ 1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5">
                  <a:moveTo>
                    <a:pt x="0" y="13"/>
                  </a:moveTo>
                  <a:lnTo>
                    <a:pt x="55" y="164"/>
                  </a:lnTo>
                  <a:lnTo>
                    <a:pt x="295" y="157"/>
                  </a:lnTo>
                  <a:lnTo>
                    <a:pt x="230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0" name="Freeform 71">
              <a:extLst>
                <a:ext uri="{FF2B5EF4-FFF2-40B4-BE49-F238E27FC236}">
                  <a16:creationId xmlns:a16="http://schemas.microsoft.com/office/drawing/2014/main" id="{C89D373F-56A8-6A4E-9258-EFEE09D98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0632" y="8673614"/>
              <a:ext cx="204514" cy="112940"/>
            </a:xfrm>
            <a:custGeom>
              <a:avLst/>
              <a:gdLst>
                <a:gd name="T0" fmla="*/ 0 w 296"/>
                <a:gd name="T1" fmla="*/ 13 h 165"/>
                <a:gd name="T2" fmla="*/ 55 w 296"/>
                <a:gd name="T3" fmla="*/ 164 h 165"/>
                <a:gd name="T4" fmla="*/ 295 w 296"/>
                <a:gd name="T5" fmla="*/ 157 h 165"/>
                <a:gd name="T6" fmla="*/ 230 w 296"/>
                <a:gd name="T7" fmla="*/ 0 h 165"/>
                <a:gd name="T8" fmla="*/ 0 w 296"/>
                <a:gd name="T9" fmla="*/ 1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5">
                  <a:moveTo>
                    <a:pt x="0" y="13"/>
                  </a:moveTo>
                  <a:lnTo>
                    <a:pt x="55" y="164"/>
                  </a:lnTo>
                  <a:lnTo>
                    <a:pt x="295" y="157"/>
                  </a:lnTo>
                  <a:lnTo>
                    <a:pt x="230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1" name="Freeform 72">
              <a:extLst>
                <a:ext uri="{FF2B5EF4-FFF2-40B4-BE49-F238E27FC236}">
                  <a16:creationId xmlns:a16="http://schemas.microsoft.com/office/drawing/2014/main" id="{79F297FA-5E84-374F-A7BD-8BC77039F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7674" y="8505727"/>
              <a:ext cx="204514" cy="112942"/>
            </a:xfrm>
            <a:custGeom>
              <a:avLst/>
              <a:gdLst>
                <a:gd name="T0" fmla="*/ 0 w 296"/>
                <a:gd name="T1" fmla="*/ 13 h 164"/>
                <a:gd name="T2" fmla="*/ 55 w 296"/>
                <a:gd name="T3" fmla="*/ 163 h 164"/>
                <a:gd name="T4" fmla="*/ 295 w 296"/>
                <a:gd name="T5" fmla="*/ 157 h 164"/>
                <a:gd name="T6" fmla="*/ 231 w 296"/>
                <a:gd name="T7" fmla="*/ 0 h 164"/>
                <a:gd name="T8" fmla="*/ 0 w 296"/>
                <a:gd name="T9" fmla="*/ 1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4">
                  <a:moveTo>
                    <a:pt x="0" y="13"/>
                  </a:moveTo>
                  <a:lnTo>
                    <a:pt x="55" y="163"/>
                  </a:lnTo>
                  <a:lnTo>
                    <a:pt x="295" y="157"/>
                  </a:lnTo>
                  <a:lnTo>
                    <a:pt x="231" y="0"/>
                  </a:lnTo>
                  <a:lnTo>
                    <a:pt x="0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2" name="Freeform 73">
              <a:extLst>
                <a:ext uri="{FF2B5EF4-FFF2-40B4-BE49-F238E27FC236}">
                  <a16:creationId xmlns:a16="http://schemas.microsoft.com/office/drawing/2014/main" id="{3DDBC10C-4B67-E040-BF2F-77BA0960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670" y="8655299"/>
              <a:ext cx="204516" cy="115993"/>
            </a:xfrm>
            <a:custGeom>
              <a:avLst/>
              <a:gdLst>
                <a:gd name="T0" fmla="*/ 0 w 296"/>
                <a:gd name="T1" fmla="*/ 14 h 166"/>
                <a:gd name="T2" fmla="*/ 55 w 296"/>
                <a:gd name="T3" fmla="*/ 165 h 166"/>
                <a:gd name="T4" fmla="*/ 295 w 296"/>
                <a:gd name="T5" fmla="*/ 158 h 166"/>
                <a:gd name="T6" fmla="*/ 230 w 296"/>
                <a:gd name="T7" fmla="*/ 0 h 166"/>
                <a:gd name="T8" fmla="*/ 0 w 296"/>
                <a:gd name="T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6">
                  <a:moveTo>
                    <a:pt x="0" y="14"/>
                  </a:moveTo>
                  <a:lnTo>
                    <a:pt x="55" y="165"/>
                  </a:lnTo>
                  <a:lnTo>
                    <a:pt x="295" y="158"/>
                  </a:lnTo>
                  <a:lnTo>
                    <a:pt x="230" y="0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3" name="Freeform 74">
              <a:extLst>
                <a:ext uri="{FF2B5EF4-FFF2-40B4-BE49-F238E27FC236}">
                  <a16:creationId xmlns:a16="http://schemas.microsoft.com/office/drawing/2014/main" id="{8109D09E-23F9-BC45-9B39-43F1432AE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886" y="8343948"/>
              <a:ext cx="204516" cy="115993"/>
            </a:xfrm>
            <a:custGeom>
              <a:avLst/>
              <a:gdLst>
                <a:gd name="T0" fmla="*/ 0 w 296"/>
                <a:gd name="T1" fmla="*/ 14 h 166"/>
                <a:gd name="T2" fmla="*/ 55 w 296"/>
                <a:gd name="T3" fmla="*/ 165 h 166"/>
                <a:gd name="T4" fmla="*/ 295 w 296"/>
                <a:gd name="T5" fmla="*/ 157 h 166"/>
                <a:gd name="T6" fmla="*/ 231 w 296"/>
                <a:gd name="T7" fmla="*/ 0 h 166"/>
                <a:gd name="T8" fmla="*/ 0 w 296"/>
                <a:gd name="T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66">
                  <a:moveTo>
                    <a:pt x="0" y="14"/>
                  </a:moveTo>
                  <a:lnTo>
                    <a:pt x="55" y="165"/>
                  </a:lnTo>
                  <a:lnTo>
                    <a:pt x="295" y="157"/>
                  </a:lnTo>
                  <a:lnTo>
                    <a:pt x="231" y="0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4" name="Freeform 75">
              <a:extLst>
                <a:ext uri="{FF2B5EF4-FFF2-40B4-BE49-F238E27FC236}">
                  <a16:creationId xmlns:a16="http://schemas.microsoft.com/office/drawing/2014/main" id="{A7D1F1C2-F453-B048-ABC3-CC6192840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1386" y="11610077"/>
              <a:ext cx="106837" cy="36629"/>
            </a:xfrm>
            <a:custGeom>
              <a:avLst/>
              <a:gdLst>
                <a:gd name="T0" fmla="*/ 154 w 155"/>
                <a:gd name="T1" fmla="*/ 0 h 54"/>
                <a:gd name="T2" fmla="*/ 154 w 155"/>
                <a:gd name="T3" fmla="*/ 0 h 54"/>
                <a:gd name="T4" fmla="*/ 0 w 155"/>
                <a:gd name="T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54">
                  <a:moveTo>
                    <a:pt x="154" y="0"/>
                  </a:moveTo>
                  <a:lnTo>
                    <a:pt x="154" y="0"/>
                  </a:lnTo>
                  <a:cubicBezTo>
                    <a:pt x="100" y="10"/>
                    <a:pt x="49" y="29"/>
                    <a:pt x="0" y="53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25" name="Freeform 76">
              <a:extLst>
                <a:ext uri="{FF2B5EF4-FFF2-40B4-BE49-F238E27FC236}">
                  <a16:creationId xmlns:a16="http://schemas.microsoft.com/office/drawing/2014/main" id="{3AC616EE-31A6-CC4D-ACD9-69DB2C30E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4216" y="11924479"/>
              <a:ext cx="94625" cy="79364"/>
            </a:xfrm>
            <a:custGeom>
              <a:avLst/>
              <a:gdLst>
                <a:gd name="T0" fmla="*/ 0 w 137"/>
                <a:gd name="T1" fmla="*/ 115 h 116"/>
                <a:gd name="T2" fmla="*/ 0 w 137"/>
                <a:gd name="T3" fmla="*/ 115 h 116"/>
                <a:gd name="T4" fmla="*/ 136 w 137"/>
                <a:gd name="T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16">
                  <a:moveTo>
                    <a:pt x="0" y="115"/>
                  </a:moveTo>
                  <a:lnTo>
                    <a:pt x="0" y="115"/>
                  </a:lnTo>
                  <a:cubicBezTo>
                    <a:pt x="36" y="67"/>
                    <a:pt x="83" y="27"/>
                    <a:pt x="136" y="0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26" name="Freeform 77">
              <a:extLst>
                <a:ext uri="{FF2B5EF4-FFF2-40B4-BE49-F238E27FC236}">
                  <a16:creationId xmlns:a16="http://schemas.microsoft.com/office/drawing/2014/main" id="{52CE0487-B897-6E44-9AED-63FD38EC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100" y="12052682"/>
              <a:ext cx="103784" cy="73259"/>
            </a:xfrm>
            <a:custGeom>
              <a:avLst/>
              <a:gdLst>
                <a:gd name="T0" fmla="*/ 149 w 150"/>
                <a:gd name="T1" fmla="*/ 0 h 107"/>
                <a:gd name="T2" fmla="*/ 149 w 150"/>
                <a:gd name="T3" fmla="*/ 0 h 107"/>
                <a:gd name="T4" fmla="*/ 0 w 150"/>
                <a:gd name="T5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107">
                  <a:moveTo>
                    <a:pt x="149" y="0"/>
                  </a:moveTo>
                  <a:lnTo>
                    <a:pt x="149" y="0"/>
                  </a:lnTo>
                  <a:cubicBezTo>
                    <a:pt x="96" y="29"/>
                    <a:pt x="45" y="65"/>
                    <a:pt x="0" y="106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27" name="Freeform 78">
              <a:extLst>
                <a:ext uri="{FF2B5EF4-FFF2-40B4-BE49-F238E27FC236}">
                  <a16:creationId xmlns:a16="http://schemas.microsoft.com/office/drawing/2014/main" id="{97B22F56-F9B1-2F4E-93FC-3935DC01D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9763" y="10413514"/>
              <a:ext cx="103784" cy="103784"/>
            </a:xfrm>
            <a:custGeom>
              <a:avLst/>
              <a:gdLst>
                <a:gd name="T0" fmla="*/ 0 w 152"/>
                <a:gd name="T1" fmla="*/ 150 h 151"/>
                <a:gd name="T2" fmla="*/ 0 w 152"/>
                <a:gd name="T3" fmla="*/ 150 h 151"/>
                <a:gd name="T4" fmla="*/ 151 w 152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51">
                  <a:moveTo>
                    <a:pt x="0" y="150"/>
                  </a:moveTo>
                  <a:lnTo>
                    <a:pt x="0" y="150"/>
                  </a:lnTo>
                  <a:cubicBezTo>
                    <a:pt x="39" y="91"/>
                    <a:pt x="91" y="39"/>
                    <a:pt x="151" y="0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28" name="Freeform 79">
              <a:extLst>
                <a:ext uri="{FF2B5EF4-FFF2-40B4-BE49-F238E27FC236}">
                  <a16:creationId xmlns:a16="http://schemas.microsoft.com/office/drawing/2014/main" id="{68526492-1DFA-5C41-A6EB-62012E30A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5232" y="10544769"/>
              <a:ext cx="115993" cy="140413"/>
            </a:xfrm>
            <a:custGeom>
              <a:avLst/>
              <a:gdLst>
                <a:gd name="T0" fmla="*/ 167 w 168"/>
                <a:gd name="T1" fmla="*/ 0 h 202"/>
                <a:gd name="T2" fmla="*/ 167 w 168"/>
                <a:gd name="T3" fmla="*/ 0 h 202"/>
                <a:gd name="T4" fmla="*/ 7 w 168"/>
                <a:gd name="T5" fmla="*/ 188 h 202"/>
                <a:gd name="T6" fmla="*/ 7 w 168"/>
                <a:gd name="T7" fmla="*/ 188 h 202"/>
                <a:gd name="T8" fmla="*/ 0 w 168"/>
                <a:gd name="T9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02">
                  <a:moveTo>
                    <a:pt x="167" y="0"/>
                  </a:moveTo>
                  <a:lnTo>
                    <a:pt x="167" y="0"/>
                  </a:lnTo>
                  <a:cubicBezTo>
                    <a:pt x="102" y="52"/>
                    <a:pt x="48" y="116"/>
                    <a:pt x="7" y="188"/>
                  </a:cubicBezTo>
                  <a:lnTo>
                    <a:pt x="7" y="188"/>
                  </a:lnTo>
                  <a:cubicBezTo>
                    <a:pt x="4" y="192"/>
                    <a:pt x="2" y="196"/>
                    <a:pt x="0" y="201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29" name="Freeform 80">
              <a:extLst>
                <a:ext uri="{FF2B5EF4-FFF2-40B4-BE49-F238E27FC236}">
                  <a16:creationId xmlns:a16="http://schemas.microsoft.com/office/drawing/2014/main" id="{52E21AA0-16FB-844F-8371-9375889D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1114" y="10605818"/>
              <a:ext cx="109888" cy="186201"/>
            </a:xfrm>
            <a:custGeom>
              <a:avLst/>
              <a:gdLst>
                <a:gd name="T0" fmla="*/ 0 w 159"/>
                <a:gd name="T1" fmla="*/ 266 h 267"/>
                <a:gd name="T2" fmla="*/ 0 w 159"/>
                <a:gd name="T3" fmla="*/ 266 h 267"/>
                <a:gd name="T4" fmla="*/ 158 w 159"/>
                <a:gd name="T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267">
                  <a:moveTo>
                    <a:pt x="0" y="266"/>
                  </a:moveTo>
                  <a:lnTo>
                    <a:pt x="0" y="266"/>
                  </a:lnTo>
                  <a:cubicBezTo>
                    <a:pt x="44" y="173"/>
                    <a:pt x="97" y="84"/>
                    <a:pt x="158" y="0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0" name="Freeform 81">
              <a:extLst>
                <a:ext uri="{FF2B5EF4-FFF2-40B4-BE49-F238E27FC236}">
                  <a16:creationId xmlns:a16="http://schemas.microsoft.com/office/drawing/2014/main" id="{017A94F2-D093-514A-8C56-D9DC8341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5310" y="10614976"/>
              <a:ext cx="128203" cy="155674"/>
            </a:xfrm>
            <a:custGeom>
              <a:avLst/>
              <a:gdLst>
                <a:gd name="T0" fmla="*/ 184 w 185"/>
                <a:gd name="T1" fmla="*/ 0 h 223"/>
                <a:gd name="T2" fmla="*/ 184 w 185"/>
                <a:gd name="T3" fmla="*/ 0 h 223"/>
                <a:gd name="T4" fmla="*/ 0 w 185"/>
                <a:gd name="T5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223">
                  <a:moveTo>
                    <a:pt x="184" y="0"/>
                  </a:moveTo>
                  <a:lnTo>
                    <a:pt x="184" y="0"/>
                  </a:lnTo>
                  <a:cubicBezTo>
                    <a:pt x="123" y="73"/>
                    <a:pt x="62" y="148"/>
                    <a:pt x="0" y="222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1" name="Freeform 82">
              <a:extLst>
                <a:ext uri="{FF2B5EF4-FFF2-40B4-BE49-F238E27FC236}">
                  <a16:creationId xmlns:a16="http://schemas.microsoft.com/office/drawing/2014/main" id="{03428DE4-1078-0340-AAA0-428F536D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015" y="11814591"/>
              <a:ext cx="140413" cy="57998"/>
            </a:xfrm>
            <a:custGeom>
              <a:avLst/>
              <a:gdLst>
                <a:gd name="T0" fmla="*/ 200 w 201"/>
                <a:gd name="T1" fmla="*/ 0 h 82"/>
                <a:gd name="T2" fmla="*/ 200 w 201"/>
                <a:gd name="T3" fmla="*/ 0 h 82"/>
                <a:gd name="T4" fmla="*/ 0 w 201"/>
                <a:gd name="T5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" h="82">
                  <a:moveTo>
                    <a:pt x="200" y="0"/>
                  </a:moveTo>
                  <a:lnTo>
                    <a:pt x="200" y="0"/>
                  </a:lnTo>
                  <a:cubicBezTo>
                    <a:pt x="132" y="23"/>
                    <a:pt x="66" y="49"/>
                    <a:pt x="0" y="81"/>
                  </a:cubicBezTo>
                </a:path>
              </a:pathLst>
            </a:custGeom>
            <a:noFill/>
            <a:ln w="144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2" name="Freeform 83">
              <a:extLst>
                <a:ext uri="{FF2B5EF4-FFF2-40B4-BE49-F238E27FC236}">
                  <a16:creationId xmlns:a16="http://schemas.microsoft.com/office/drawing/2014/main" id="{E2714326-FD34-6642-9654-20FCE45B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6335" y="9137587"/>
              <a:ext cx="305246" cy="293036"/>
            </a:xfrm>
            <a:custGeom>
              <a:avLst/>
              <a:gdLst>
                <a:gd name="T0" fmla="*/ 0 w 441"/>
                <a:gd name="T1" fmla="*/ 424 h 425"/>
                <a:gd name="T2" fmla="*/ 0 w 441"/>
                <a:gd name="T3" fmla="*/ 424 h 425"/>
                <a:gd name="T4" fmla="*/ 440 w 441"/>
                <a:gd name="T5" fmla="*/ 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1" h="425">
                  <a:moveTo>
                    <a:pt x="0" y="424"/>
                  </a:moveTo>
                  <a:lnTo>
                    <a:pt x="0" y="424"/>
                  </a:lnTo>
                  <a:cubicBezTo>
                    <a:pt x="192" y="343"/>
                    <a:pt x="352" y="189"/>
                    <a:pt x="440" y="0"/>
                  </a:cubicBezTo>
                </a:path>
              </a:pathLst>
            </a:custGeom>
            <a:noFill/>
            <a:ln w="972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3" name="Freeform 84">
              <a:extLst>
                <a:ext uri="{FF2B5EF4-FFF2-40B4-BE49-F238E27FC236}">
                  <a16:creationId xmlns:a16="http://schemas.microsoft.com/office/drawing/2014/main" id="{09BA62A1-2C21-204F-9642-DC7565E24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702" y="9360415"/>
              <a:ext cx="2274081" cy="1230141"/>
            </a:xfrm>
            <a:custGeom>
              <a:avLst/>
              <a:gdLst>
                <a:gd name="T0" fmla="*/ 0 w 3287"/>
                <a:gd name="T1" fmla="*/ 103 h 1775"/>
                <a:gd name="T2" fmla="*/ 0 w 3287"/>
                <a:gd name="T3" fmla="*/ 103 h 1775"/>
                <a:gd name="T4" fmla="*/ 1925 w 3287"/>
                <a:gd name="T5" fmla="*/ 15 h 1775"/>
                <a:gd name="T6" fmla="*/ 1925 w 3287"/>
                <a:gd name="T7" fmla="*/ 15 h 1775"/>
                <a:gd name="T8" fmla="*/ 2058 w 3287"/>
                <a:gd name="T9" fmla="*/ 101 h 1775"/>
                <a:gd name="T10" fmla="*/ 2058 w 3287"/>
                <a:gd name="T11" fmla="*/ 101 h 1775"/>
                <a:gd name="T12" fmla="*/ 3286 w 3287"/>
                <a:gd name="T13" fmla="*/ 1774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7" h="1775">
                  <a:moveTo>
                    <a:pt x="0" y="103"/>
                  </a:moveTo>
                  <a:lnTo>
                    <a:pt x="0" y="103"/>
                  </a:lnTo>
                  <a:cubicBezTo>
                    <a:pt x="501" y="285"/>
                    <a:pt x="1349" y="171"/>
                    <a:pt x="1925" y="15"/>
                  </a:cubicBezTo>
                  <a:lnTo>
                    <a:pt x="1925" y="15"/>
                  </a:lnTo>
                  <a:cubicBezTo>
                    <a:pt x="1980" y="0"/>
                    <a:pt x="2032" y="52"/>
                    <a:pt x="2058" y="101"/>
                  </a:cubicBezTo>
                  <a:lnTo>
                    <a:pt x="2058" y="101"/>
                  </a:lnTo>
                  <a:cubicBezTo>
                    <a:pt x="2252" y="476"/>
                    <a:pt x="3024" y="1346"/>
                    <a:pt x="3286" y="1774"/>
                  </a:cubicBezTo>
                </a:path>
              </a:pathLst>
            </a:custGeom>
            <a:noFill/>
            <a:ln w="972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4" name="Freeform 85">
              <a:extLst>
                <a:ext uri="{FF2B5EF4-FFF2-40B4-BE49-F238E27FC236}">
                  <a16:creationId xmlns:a16="http://schemas.microsoft.com/office/drawing/2014/main" id="{3A7BED1E-0BF4-FA4E-A4F8-591B817BA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075" y="6683412"/>
              <a:ext cx="61049" cy="88520"/>
            </a:xfrm>
            <a:custGeom>
              <a:avLst/>
              <a:gdLst>
                <a:gd name="T0" fmla="*/ 85 w 89"/>
                <a:gd name="T1" fmla="*/ 22 h 126"/>
                <a:gd name="T2" fmla="*/ 85 w 89"/>
                <a:gd name="T3" fmla="*/ 22 h 126"/>
                <a:gd name="T4" fmla="*/ 61 w 89"/>
                <a:gd name="T5" fmla="*/ 8 h 126"/>
                <a:gd name="T6" fmla="*/ 61 w 89"/>
                <a:gd name="T7" fmla="*/ 8 h 126"/>
                <a:gd name="T8" fmla="*/ 24 w 89"/>
                <a:gd name="T9" fmla="*/ 57 h 126"/>
                <a:gd name="T10" fmla="*/ 24 w 89"/>
                <a:gd name="T11" fmla="*/ 57 h 126"/>
                <a:gd name="T12" fmla="*/ 11 w 89"/>
                <a:gd name="T13" fmla="*/ 114 h 126"/>
                <a:gd name="T14" fmla="*/ 11 w 89"/>
                <a:gd name="T15" fmla="*/ 114 h 126"/>
                <a:gd name="T16" fmla="*/ 35 w 89"/>
                <a:gd name="T17" fmla="*/ 123 h 126"/>
                <a:gd name="T18" fmla="*/ 35 w 89"/>
                <a:gd name="T19" fmla="*/ 123 h 126"/>
                <a:gd name="T20" fmla="*/ 69 w 89"/>
                <a:gd name="T21" fmla="*/ 79 h 126"/>
                <a:gd name="T22" fmla="*/ 69 w 89"/>
                <a:gd name="T23" fmla="*/ 79 h 126"/>
                <a:gd name="T24" fmla="*/ 85 w 89"/>
                <a:gd name="T25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26">
                  <a:moveTo>
                    <a:pt x="85" y="22"/>
                  </a:moveTo>
                  <a:lnTo>
                    <a:pt x="85" y="22"/>
                  </a:lnTo>
                  <a:cubicBezTo>
                    <a:pt x="85" y="10"/>
                    <a:pt x="73" y="0"/>
                    <a:pt x="61" y="8"/>
                  </a:cubicBezTo>
                  <a:lnTo>
                    <a:pt x="61" y="8"/>
                  </a:lnTo>
                  <a:cubicBezTo>
                    <a:pt x="42" y="18"/>
                    <a:pt x="36" y="40"/>
                    <a:pt x="24" y="57"/>
                  </a:cubicBezTo>
                  <a:lnTo>
                    <a:pt x="24" y="57"/>
                  </a:lnTo>
                  <a:cubicBezTo>
                    <a:pt x="13" y="74"/>
                    <a:pt x="0" y="92"/>
                    <a:pt x="11" y="114"/>
                  </a:cubicBezTo>
                  <a:lnTo>
                    <a:pt x="11" y="114"/>
                  </a:lnTo>
                  <a:cubicBezTo>
                    <a:pt x="16" y="122"/>
                    <a:pt x="26" y="125"/>
                    <a:pt x="35" y="123"/>
                  </a:cubicBezTo>
                  <a:lnTo>
                    <a:pt x="35" y="123"/>
                  </a:lnTo>
                  <a:cubicBezTo>
                    <a:pt x="57" y="118"/>
                    <a:pt x="62" y="97"/>
                    <a:pt x="69" y="79"/>
                  </a:cubicBezTo>
                  <a:lnTo>
                    <a:pt x="69" y="79"/>
                  </a:lnTo>
                  <a:cubicBezTo>
                    <a:pt x="74" y="60"/>
                    <a:pt x="88" y="42"/>
                    <a:pt x="85" y="22"/>
                  </a:cubicBezTo>
                </a:path>
              </a:pathLst>
            </a:custGeom>
            <a:solidFill>
              <a:srgbClr val="0009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82E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5" name="Freeform 86">
              <a:extLst>
                <a:ext uri="{FF2B5EF4-FFF2-40B4-BE49-F238E27FC236}">
                  <a16:creationId xmlns:a16="http://schemas.microsoft.com/office/drawing/2014/main" id="{C3E2EF0F-9167-9844-BA34-D720DEA83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5555" y="6945923"/>
              <a:ext cx="152623" cy="97679"/>
            </a:xfrm>
            <a:custGeom>
              <a:avLst/>
              <a:gdLst>
                <a:gd name="T0" fmla="*/ 219 w 220"/>
                <a:gd name="T1" fmla="*/ 34 h 142"/>
                <a:gd name="T2" fmla="*/ 219 w 220"/>
                <a:gd name="T3" fmla="*/ 34 h 142"/>
                <a:gd name="T4" fmla="*/ 0 w 220"/>
                <a:gd name="T5" fmla="*/ 0 h 142"/>
                <a:gd name="T6" fmla="*/ 0 w 220"/>
                <a:gd name="T7" fmla="*/ 0 h 142"/>
                <a:gd name="T8" fmla="*/ 177 w 220"/>
                <a:gd name="T9" fmla="*/ 124 h 142"/>
                <a:gd name="T10" fmla="*/ 219 w 220"/>
                <a:gd name="T11" fmla="*/ 3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42">
                  <a:moveTo>
                    <a:pt x="219" y="34"/>
                  </a:moveTo>
                  <a:lnTo>
                    <a:pt x="219" y="34"/>
                  </a:lnTo>
                  <a:cubicBezTo>
                    <a:pt x="145" y="31"/>
                    <a:pt x="72" y="19"/>
                    <a:pt x="0" y="0"/>
                  </a:cubicBezTo>
                  <a:lnTo>
                    <a:pt x="0" y="0"/>
                  </a:lnTo>
                  <a:cubicBezTo>
                    <a:pt x="13" y="80"/>
                    <a:pt x="98" y="141"/>
                    <a:pt x="177" y="124"/>
                  </a:cubicBezTo>
                  <a:lnTo>
                    <a:pt x="219" y="3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6" name="Freeform 87">
              <a:extLst>
                <a:ext uri="{FF2B5EF4-FFF2-40B4-BE49-F238E27FC236}">
                  <a16:creationId xmlns:a16="http://schemas.microsoft.com/office/drawing/2014/main" id="{399C0565-8B89-2443-91C9-C68D1425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865" y="6649834"/>
              <a:ext cx="88522" cy="21368"/>
            </a:xfrm>
            <a:custGeom>
              <a:avLst/>
              <a:gdLst>
                <a:gd name="T0" fmla="*/ 0 w 130"/>
                <a:gd name="T1" fmla="*/ 29 h 30"/>
                <a:gd name="T2" fmla="*/ 0 w 130"/>
                <a:gd name="T3" fmla="*/ 29 h 30"/>
                <a:gd name="T4" fmla="*/ 129 w 130"/>
                <a:gd name="T5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30">
                  <a:moveTo>
                    <a:pt x="0" y="29"/>
                  </a:moveTo>
                  <a:lnTo>
                    <a:pt x="0" y="29"/>
                  </a:lnTo>
                  <a:cubicBezTo>
                    <a:pt x="40" y="9"/>
                    <a:pt x="84" y="0"/>
                    <a:pt x="129" y="5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7" name="Freeform 88">
              <a:extLst>
                <a:ext uri="{FF2B5EF4-FFF2-40B4-BE49-F238E27FC236}">
                  <a16:creationId xmlns:a16="http://schemas.microsoft.com/office/drawing/2014/main" id="{556DE06B-DF08-804D-BA01-74738B1B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5012" y="6707831"/>
              <a:ext cx="33578" cy="64101"/>
            </a:xfrm>
            <a:custGeom>
              <a:avLst/>
              <a:gdLst>
                <a:gd name="T0" fmla="*/ 45 w 47"/>
                <a:gd name="T1" fmla="*/ 20 h 91"/>
                <a:gd name="T2" fmla="*/ 45 w 47"/>
                <a:gd name="T3" fmla="*/ 20 h 91"/>
                <a:gd name="T4" fmla="*/ 42 w 47"/>
                <a:gd name="T5" fmla="*/ 8 h 91"/>
                <a:gd name="T6" fmla="*/ 42 w 47"/>
                <a:gd name="T7" fmla="*/ 8 h 91"/>
                <a:gd name="T8" fmla="*/ 38 w 47"/>
                <a:gd name="T9" fmla="*/ 1 h 91"/>
                <a:gd name="T10" fmla="*/ 38 w 47"/>
                <a:gd name="T11" fmla="*/ 1 h 91"/>
                <a:gd name="T12" fmla="*/ 29 w 47"/>
                <a:gd name="T13" fmla="*/ 4 h 91"/>
                <a:gd name="T14" fmla="*/ 29 w 47"/>
                <a:gd name="T15" fmla="*/ 4 h 91"/>
                <a:gd name="T16" fmla="*/ 29 w 47"/>
                <a:gd name="T17" fmla="*/ 5 h 91"/>
                <a:gd name="T18" fmla="*/ 29 w 47"/>
                <a:gd name="T19" fmla="*/ 5 h 91"/>
                <a:gd name="T20" fmla="*/ 21 w 47"/>
                <a:gd name="T21" fmla="*/ 13 h 91"/>
                <a:gd name="T22" fmla="*/ 21 w 47"/>
                <a:gd name="T23" fmla="*/ 13 h 91"/>
                <a:gd name="T24" fmla="*/ 20 w 47"/>
                <a:gd name="T25" fmla="*/ 16 h 91"/>
                <a:gd name="T26" fmla="*/ 20 w 47"/>
                <a:gd name="T27" fmla="*/ 16 h 91"/>
                <a:gd name="T28" fmla="*/ 18 w 47"/>
                <a:gd name="T29" fmla="*/ 19 h 91"/>
                <a:gd name="T30" fmla="*/ 18 w 47"/>
                <a:gd name="T31" fmla="*/ 19 h 91"/>
                <a:gd name="T32" fmla="*/ 16 w 47"/>
                <a:gd name="T33" fmla="*/ 23 h 91"/>
                <a:gd name="T34" fmla="*/ 16 w 47"/>
                <a:gd name="T35" fmla="*/ 23 h 91"/>
                <a:gd name="T36" fmla="*/ 14 w 47"/>
                <a:gd name="T37" fmla="*/ 31 h 91"/>
                <a:gd name="T38" fmla="*/ 14 w 47"/>
                <a:gd name="T39" fmla="*/ 31 h 91"/>
                <a:gd name="T40" fmla="*/ 10 w 47"/>
                <a:gd name="T41" fmla="*/ 43 h 91"/>
                <a:gd name="T42" fmla="*/ 10 w 47"/>
                <a:gd name="T43" fmla="*/ 43 h 91"/>
                <a:gd name="T44" fmla="*/ 1 w 47"/>
                <a:gd name="T45" fmla="*/ 69 h 91"/>
                <a:gd name="T46" fmla="*/ 1 w 47"/>
                <a:gd name="T47" fmla="*/ 69 h 91"/>
                <a:gd name="T48" fmla="*/ 13 w 47"/>
                <a:gd name="T49" fmla="*/ 88 h 91"/>
                <a:gd name="T50" fmla="*/ 13 w 47"/>
                <a:gd name="T51" fmla="*/ 88 h 91"/>
                <a:gd name="T52" fmla="*/ 31 w 47"/>
                <a:gd name="T53" fmla="*/ 77 h 91"/>
                <a:gd name="T54" fmla="*/ 31 w 47"/>
                <a:gd name="T55" fmla="*/ 77 h 91"/>
                <a:gd name="T56" fmla="*/ 39 w 47"/>
                <a:gd name="T57" fmla="*/ 48 h 91"/>
                <a:gd name="T58" fmla="*/ 39 w 47"/>
                <a:gd name="T59" fmla="*/ 48 h 91"/>
                <a:gd name="T60" fmla="*/ 43 w 47"/>
                <a:gd name="T61" fmla="*/ 35 h 91"/>
                <a:gd name="T62" fmla="*/ 43 w 47"/>
                <a:gd name="T63" fmla="*/ 35 h 91"/>
                <a:gd name="T64" fmla="*/ 44 w 47"/>
                <a:gd name="T65" fmla="*/ 32 h 91"/>
                <a:gd name="T66" fmla="*/ 44 w 47"/>
                <a:gd name="T67" fmla="*/ 32 h 91"/>
                <a:gd name="T68" fmla="*/ 44 w 47"/>
                <a:gd name="T69" fmla="*/ 28 h 91"/>
                <a:gd name="T70" fmla="*/ 44 w 47"/>
                <a:gd name="T71" fmla="*/ 28 h 91"/>
                <a:gd name="T72" fmla="*/ 44 w 47"/>
                <a:gd name="T73" fmla="*/ 23 h 91"/>
                <a:gd name="T74" fmla="*/ 44 w 47"/>
                <a:gd name="T75" fmla="*/ 23 h 91"/>
                <a:gd name="T76" fmla="*/ 45 w 47"/>
                <a:gd name="T77" fmla="*/ 23 h 91"/>
                <a:gd name="T78" fmla="*/ 45 w 47"/>
                <a:gd name="T79" fmla="*/ 23 h 91"/>
                <a:gd name="T80" fmla="*/ 45 w 47"/>
                <a:gd name="T81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91">
                  <a:moveTo>
                    <a:pt x="45" y="20"/>
                  </a:moveTo>
                  <a:lnTo>
                    <a:pt x="45" y="20"/>
                  </a:lnTo>
                  <a:cubicBezTo>
                    <a:pt x="46" y="15"/>
                    <a:pt x="45" y="12"/>
                    <a:pt x="42" y="8"/>
                  </a:cubicBezTo>
                  <a:lnTo>
                    <a:pt x="42" y="8"/>
                  </a:lnTo>
                  <a:cubicBezTo>
                    <a:pt x="42" y="5"/>
                    <a:pt x="42" y="2"/>
                    <a:pt x="38" y="1"/>
                  </a:cubicBezTo>
                  <a:lnTo>
                    <a:pt x="38" y="1"/>
                  </a:lnTo>
                  <a:cubicBezTo>
                    <a:pt x="35" y="0"/>
                    <a:pt x="31" y="1"/>
                    <a:pt x="29" y="4"/>
                  </a:cubicBezTo>
                  <a:lnTo>
                    <a:pt x="29" y="4"/>
                  </a:lnTo>
                  <a:cubicBezTo>
                    <a:pt x="29" y="4"/>
                    <a:pt x="29" y="4"/>
                    <a:pt x="29" y="5"/>
                  </a:cubicBezTo>
                  <a:lnTo>
                    <a:pt x="29" y="5"/>
                  </a:lnTo>
                  <a:cubicBezTo>
                    <a:pt x="26" y="6"/>
                    <a:pt x="23" y="9"/>
                    <a:pt x="21" y="13"/>
                  </a:cubicBezTo>
                  <a:lnTo>
                    <a:pt x="21" y="13"/>
                  </a:lnTo>
                  <a:cubicBezTo>
                    <a:pt x="21" y="14"/>
                    <a:pt x="21" y="15"/>
                    <a:pt x="20" y="16"/>
                  </a:cubicBezTo>
                  <a:lnTo>
                    <a:pt x="20" y="16"/>
                  </a:lnTo>
                  <a:cubicBezTo>
                    <a:pt x="19" y="17"/>
                    <a:pt x="18" y="18"/>
                    <a:pt x="18" y="19"/>
                  </a:cubicBezTo>
                  <a:lnTo>
                    <a:pt x="18" y="19"/>
                  </a:lnTo>
                  <a:cubicBezTo>
                    <a:pt x="18" y="20"/>
                    <a:pt x="17" y="22"/>
                    <a:pt x="16" y="23"/>
                  </a:cubicBezTo>
                  <a:lnTo>
                    <a:pt x="16" y="23"/>
                  </a:lnTo>
                  <a:cubicBezTo>
                    <a:pt x="15" y="26"/>
                    <a:pt x="15" y="28"/>
                    <a:pt x="14" y="31"/>
                  </a:cubicBezTo>
                  <a:lnTo>
                    <a:pt x="14" y="31"/>
                  </a:lnTo>
                  <a:cubicBezTo>
                    <a:pt x="13" y="35"/>
                    <a:pt x="11" y="39"/>
                    <a:pt x="10" y="43"/>
                  </a:cubicBezTo>
                  <a:lnTo>
                    <a:pt x="10" y="43"/>
                  </a:lnTo>
                  <a:cubicBezTo>
                    <a:pt x="7" y="52"/>
                    <a:pt x="4" y="61"/>
                    <a:pt x="1" y="69"/>
                  </a:cubicBezTo>
                  <a:lnTo>
                    <a:pt x="1" y="69"/>
                  </a:lnTo>
                  <a:cubicBezTo>
                    <a:pt x="0" y="77"/>
                    <a:pt x="4" y="86"/>
                    <a:pt x="13" y="88"/>
                  </a:cubicBezTo>
                  <a:lnTo>
                    <a:pt x="13" y="88"/>
                  </a:lnTo>
                  <a:cubicBezTo>
                    <a:pt x="21" y="90"/>
                    <a:pt x="29" y="85"/>
                    <a:pt x="31" y="77"/>
                  </a:cubicBezTo>
                  <a:lnTo>
                    <a:pt x="31" y="77"/>
                  </a:lnTo>
                  <a:cubicBezTo>
                    <a:pt x="34" y="68"/>
                    <a:pt x="37" y="58"/>
                    <a:pt x="39" y="48"/>
                  </a:cubicBezTo>
                  <a:lnTo>
                    <a:pt x="39" y="48"/>
                  </a:lnTo>
                  <a:cubicBezTo>
                    <a:pt x="41" y="45"/>
                    <a:pt x="42" y="40"/>
                    <a:pt x="43" y="35"/>
                  </a:cubicBezTo>
                  <a:lnTo>
                    <a:pt x="43" y="35"/>
                  </a:lnTo>
                  <a:cubicBezTo>
                    <a:pt x="43" y="34"/>
                    <a:pt x="43" y="32"/>
                    <a:pt x="44" y="32"/>
                  </a:cubicBezTo>
                  <a:lnTo>
                    <a:pt x="44" y="32"/>
                  </a:lnTo>
                  <a:cubicBezTo>
                    <a:pt x="44" y="30"/>
                    <a:pt x="44" y="29"/>
                    <a:pt x="44" y="28"/>
                  </a:cubicBezTo>
                  <a:lnTo>
                    <a:pt x="44" y="28"/>
                  </a:lnTo>
                  <a:cubicBezTo>
                    <a:pt x="45" y="27"/>
                    <a:pt x="45" y="25"/>
                    <a:pt x="44" y="23"/>
                  </a:cubicBezTo>
                  <a:lnTo>
                    <a:pt x="44" y="23"/>
                  </a:lnTo>
                  <a:lnTo>
                    <a:pt x="45" y="23"/>
                  </a:lnTo>
                  <a:lnTo>
                    <a:pt x="45" y="23"/>
                  </a:lnTo>
                  <a:cubicBezTo>
                    <a:pt x="45" y="22"/>
                    <a:pt x="45" y="21"/>
                    <a:pt x="45" y="20"/>
                  </a:cubicBezTo>
                </a:path>
              </a:pathLst>
            </a:custGeom>
            <a:solidFill>
              <a:srgbClr val="0009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93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8" name="Freeform 89">
              <a:extLst>
                <a:ext uri="{FF2B5EF4-FFF2-40B4-BE49-F238E27FC236}">
                  <a16:creationId xmlns:a16="http://schemas.microsoft.com/office/drawing/2014/main" id="{2BE27F54-D94C-9944-8456-8C70CC5B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2803" y="6655939"/>
              <a:ext cx="61049" cy="15263"/>
            </a:xfrm>
            <a:custGeom>
              <a:avLst/>
              <a:gdLst>
                <a:gd name="T0" fmla="*/ 0 w 88"/>
                <a:gd name="T1" fmla="*/ 6 h 20"/>
                <a:gd name="T2" fmla="*/ 0 w 88"/>
                <a:gd name="T3" fmla="*/ 6 h 20"/>
                <a:gd name="T4" fmla="*/ 87 w 88"/>
                <a:gd name="T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20">
                  <a:moveTo>
                    <a:pt x="0" y="6"/>
                  </a:moveTo>
                  <a:lnTo>
                    <a:pt x="0" y="6"/>
                  </a:lnTo>
                  <a:cubicBezTo>
                    <a:pt x="28" y="0"/>
                    <a:pt x="61" y="5"/>
                    <a:pt x="87" y="19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39" name="Line 90">
              <a:extLst>
                <a:ext uri="{FF2B5EF4-FFF2-40B4-BE49-F238E27FC236}">
                  <a16:creationId xmlns:a16="http://schemas.microsoft.com/office/drawing/2014/main" id="{5D113C78-51DD-654D-87D3-60DD3B5E8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7686" y="10111320"/>
              <a:ext cx="3051" cy="2090934"/>
            </a:xfrm>
            <a:prstGeom prst="line">
              <a:avLst/>
            </a:prstGeom>
            <a:noFill/>
            <a:ln w="2880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40" name="Line 91">
              <a:extLst>
                <a:ext uri="{FF2B5EF4-FFF2-40B4-BE49-F238E27FC236}">
                  <a16:creationId xmlns:a16="http://schemas.microsoft.com/office/drawing/2014/main" id="{2D68130D-4CA1-6545-B288-108360202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2076" y="8963596"/>
              <a:ext cx="3053" cy="3369912"/>
            </a:xfrm>
            <a:prstGeom prst="line">
              <a:avLst/>
            </a:prstGeom>
            <a:noFill/>
            <a:ln w="2880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241" name="Line 92">
              <a:extLst>
                <a:ext uri="{FF2B5EF4-FFF2-40B4-BE49-F238E27FC236}">
                  <a16:creationId xmlns:a16="http://schemas.microsoft.com/office/drawing/2014/main" id="{421CE9FC-B147-8D45-B3E3-C0857CC4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1014" y="8948335"/>
              <a:ext cx="3051" cy="3296653"/>
            </a:xfrm>
            <a:prstGeom prst="line">
              <a:avLst/>
            </a:prstGeom>
            <a:noFill/>
            <a:ln w="2880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</p:grpSp>
      <p:sp>
        <p:nvSpPr>
          <p:cNvPr id="248" name="Forma libre 287">
            <a:extLst>
              <a:ext uri="{FF2B5EF4-FFF2-40B4-BE49-F238E27FC236}">
                <a16:creationId xmlns:a16="http://schemas.microsoft.com/office/drawing/2014/main" id="{6E720414-4F23-F94D-BAED-94542CD89E34}"/>
              </a:ext>
            </a:extLst>
          </p:cNvPr>
          <p:cNvSpPr/>
          <p:nvPr/>
        </p:nvSpPr>
        <p:spPr>
          <a:xfrm>
            <a:off x="16602586" y="5469523"/>
            <a:ext cx="662670" cy="1058882"/>
          </a:xfrm>
          <a:custGeom>
            <a:avLst/>
            <a:gdLst>
              <a:gd name="connsiteX0" fmla="*/ 132834 w 138331"/>
              <a:gd name="connsiteY0" fmla="*/ 85792 h 221041"/>
              <a:gd name="connsiteX1" fmla="*/ 132834 w 138331"/>
              <a:gd name="connsiteY1" fmla="*/ 85792 h 221041"/>
              <a:gd name="connsiteX2" fmla="*/ 126609 w 138331"/>
              <a:gd name="connsiteY2" fmla="*/ 71976 h 221041"/>
              <a:gd name="connsiteX3" fmla="*/ 115266 w 138331"/>
              <a:gd name="connsiteY3" fmla="*/ 48076 h 221041"/>
              <a:gd name="connsiteX4" fmla="*/ 105029 w 138331"/>
              <a:gd name="connsiteY4" fmla="*/ 26525 h 221041"/>
              <a:gd name="connsiteX5" fmla="*/ 90089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385 w 138331"/>
              <a:gd name="connsiteY8" fmla="*/ 31084 h 221041"/>
              <a:gd name="connsiteX9" fmla="*/ 26733 w 138331"/>
              <a:gd name="connsiteY9" fmla="*/ 53602 h 221041"/>
              <a:gd name="connsiteX10" fmla="*/ 16359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227 w 138331"/>
              <a:gd name="connsiteY15" fmla="*/ 75569 h 221041"/>
              <a:gd name="connsiteX16" fmla="*/ 42227 w 138331"/>
              <a:gd name="connsiteY16" fmla="*/ 75569 h 221041"/>
              <a:gd name="connsiteX17" fmla="*/ 42227 w 138331"/>
              <a:gd name="connsiteY17" fmla="*/ 75569 h 221041"/>
              <a:gd name="connsiteX18" fmla="*/ 26318 w 138331"/>
              <a:gd name="connsiteY18" fmla="*/ 134144 h 221041"/>
              <a:gd name="connsiteX19" fmla="*/ 40152 w 138331"/>
              <a:gd name="connsiteY19" fmla="*/ 134144 h 221041"/>
              <a:gd name="connsiteX20" fmla="*/ 40152 w 138331"/>
              <a:gd name="connsiteY20" fmla="*/ 198523 h 221041"/>
              <a:gd name="connsiteX21" fmla="*/ 53843 w 138331"/>
              <a:gd name="connsiteY21" fmla="*/ 209578 h 221041"/>
              <a:gd name="connsiteX22" fmla="*/ 64913 w 138331"/>
              <a:gd name="connsiteY22" fmla="*/ 198523 h 221041"/>
              <a:gd name="connsiteX23" fmla="*/ 64913 w 138331"/>
              <a:gd name="connsiteY23" fmla="*/ 134144 h 221041"/>
              <a:gd name="connsiteX24" fmla="*/ 78746 w 138331"/>
              <a:gd name="connsiteY24" fmla="*/ 134144 h 221041"/>
              <a:gd name="connsiteX25" fmla="*/ 78746 w 138331"/>
              <a:gd name="connsiteY25" fmla="*/ 198523 h 221041"/>
              <a:gd name="connsiteX26" fmla="*/ 91058 w 138331"/>
              <a:gd name="connsiteY26" fmla="*/ 210818 h 221041"/>
              <a:gd name="connsiteX27" fmla="*/ 103369 w 138331"/>
              <a:gd name="connsiteY27" fmla="*/ 198523 h 221041"/>
              <a:gd name="connsiteX28" fmla="*/ 103369 w 138331"/>
              <a:gd name="connsiteY28" fmla="*/ 134144 h 221041"/>
              <a:gd name="connsiteX29" fmla="*/ 117202 w 138331"/>
              <a:gd name="connsiteY29" fmla="*/ 134144 h 221041"/>
              <a:gd name="connsiteX30" fmla="*/ 101848 w 138331"/>
              <a:gd name="connsiteY30" fmla="*/ 75569 h 221041"/>
              <a:gd name="connsiteX31" fmla="*/ 101848 w 138331"/>
              <a:gd name="connsiteY31" fmla="*/ 75569 h 221041"/>
              <a:gd name="connsiteX32" fmla="*/ 101848 w 138331"/>
              <a:gd name="connsiteY32" fmla="*/ 75569 h 221041"/>
              <a:gd name="connsiteX33" fmla="*/ 111669 w 138331"/>
              <a:gd name="connsiteY33" fmla="*/ 96429 h 221041"/>
              <a:gd name="connsiteX34" fmla="*/ 126437 w 138331"/>
              <a:gd name="connsiteY34" fmla="*/ 102167 h 221041"/>
              <a:gd name="connsiteX35" fmla="*/ 127162 w 138331"/>
              <a:gd name="connsiteY35" fmla="*/ 101817 h 221041"/>
              <a:gd name="connsiteX36" fmla="*/ 132834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834" y="85792"/>
                </a:moveTo>
                <a:lnTo>
                  <a:pt x="132834" y="85792"/>
                </a:lnTo>
                <a:lnTo>
                  <a:pt x="126609" y="71976"/>
                </a:lnTo>
                <a:cubicBezTo>
                  <a:pt x="122874" y="63964"/>
                  <a:pt x="119001" y="56089"/>
                  <a:pt x="115266" y="48076"/>
                </a:cubicBezTo>
                <a:lnTo>
                  <a:pt x="105029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9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1" y="96917"/>
                  <a:pt x="32158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318" y="134144"/>
                </a:lnTo>
                <a:lnTo>
                  <a:pt x="40152" y="134144"/>
                </a:lnTo>
                <a:lnTo>
                  <a:pt x="40152" y="198523"/>
                </a:lnTo>
                <a:cubicBezTo>
                  <a:pt x="40875" y="205351"/>
                  <a:pt x="47005" y="210301"/>
                  <a:pt x="53843" y="209578"/>
                </a:cubicBezTo>
                <a:cubicBezTo>
                  <a:pt x="59682" y="208961"/>
                  <a:pt x="64295" y="204354"/>
                  <a:pt x="64913" y="198523"/>
                </a:cubicBezTo>
                <a:lnTo>
                  <a:pt x="64913" y="134144"/>
                </a:lnTo>
                <a:lnTo>
                  <a:pt x="78746" y="134144"/>
                </a:lnTo>
                <a:lnTo>
                  <a:pt x="78746" y="198523"/>
                </a:lnTo>
                <a:cubicBezTo>
                  <a:pt x="78746" y="205313"/>
                  <a:pt x="84258" y="210818"/>
                  <a:pt x="91058" y="210818"/>
                </a:cubicBezTo>
                <a:cubicBezTo>
                  <a:pt x="97857" y="210818"/>
                  <a:pt x="103369" y="205313"/>
                  <a:pt x="103369" y="198523"/>
                </a:cubicBezTo>
                <a:lnTo>
                  <a:pt x="103369" y="134144"/>
                </a:lnTo>
                <a:lnTo>
                  <a:pt x="117202" y="134144"/>
                </a:lnTo>
                <a:lnTo>
                  <a:pt x="101848" y="75569"/>
                </a:lnTo>
                <a:lnTo>
                  <a:pt x="101848" y="75569"/>
                </a:lnTo>
                <a:lnTo>
                  <a:pt x="101848" y="75569"/>
                </a:lnTo>
                <a:lnTo>
                  <a:pt x="111669" y="96429"/>
                </a:lnTo>
                <a:cubicBezTo>
                  <a:pt x="114160" y="102086"/>
                  <a:pt x="120772" y="104656"/>
                  <a:pt x="126437" y="102167"/>
                </a:cubicBezTo>
                <a:cubicBezTo>
                  <a:pt x="126683" y="102060"/>
                  <a:pt x="126925" y="101943"/>
                  <a:pt x="127162" y="101817"/>
                </a:cubicBezTo>
                <a:cubicBezTo>
                  <a:pt x="132777" y="98625"/>
                  <a:pt x="135192" y="91799"/>
                  <a:pt x="132834" y="857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9" name="Forma libre 288">
            <a:extLst>
              <a:ext uri="{FF2B5EF4-FFF2-40B4-BE49-F238E27FC236}">
                <a16:creationId xmlns:a16="http://schemas.microsoft.com/office/drawing/2014/main" id="{87A383B7-6EB9-5144-83BF-CA638CAAEBAE}"/>
              </a:ext>
            </a:extLst>
          </p:cNvPr>
          <p:cNvSpPr/>
          <p:nvPr/>
        </p:nvSpPr>
        <p:spPr>
          <a:xfrm>
            <a:off x="16795588" y="5227965"/>
            <a:ext cx="265069" cy="264719"/>
          </a:xfrm>
          <a:custGeom>
            <a:avLst/>
            <a:gdLst>
              <a:gd name="connsiteX0" fmla="*/ 31955 w 55332"/>
              <a:gd name="connsiteY0" fmla="*/ 53464 h 55260"/>
              <a:gd name="connsiteX1" fmla="*/ 53535 w 55332"/>
              <a:gd name="connsiteY1" fmla="*/ 31913 h 55260"/>
              <a:gd name="connsiteX2" fmla="*/ 31955 w 55332"/>
              <a:gd name="connsiteY2" fmla="*/ 10361 h 55260"/>
              <a:gd name="connsiteX3" fmla="*/ 10375 w 55332"/>
              <a:gd name="connsiteY3" fmla="*/ 31913 h 55260"/>
              <a:gd name="connsiteX4" fmla="*/ 31678 w 55332"/>
              <a:gd name="connsiteY4" fmla="*/ 53464 h 55260"/>
              <a:gd name="connsiteX5" fmla="*/ 31955 w 55332"/>
              <a:gd name="connsiteY5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1955" y="53464"/>
                </a:moveTo>
                <a:cubicBezTo>
                  <a:pt x="43873" y="53464"/>
                  <a:pt x="53535" y="43815"/>
                  <a:pt x="53535" y="31913"/>
                </a:cubicBezTo>
                <a:cubicBezTo>
                  <a:pt x="53535" y="20010"/>
                  <a:pt x="43873" y="10361"/>
                  <a:pt x="31955" y="10361"/>
                </a:cubicBezTo>
                <a:cubicBezTo>
                  <a:pt x="20037" y="10361"/>
                  <a:pt x="10375" y="20010"/>
                  <a:pt x="10375" y="31913"/>
                </a:cubicBezTo>
                <a:cubicBezTo>
                  <a:pt x="10299" y="43739"/>
                  <a:pt x="19836" y="53388"/>
                  <a:pt x="31678" y="53464"/>
                </a:cubicBezTo>
                <a:cubicBezTo>
                  <a:pt x="31770" y="53465"/>
                  <a:pt x="31863" y="53465"/>
                  <a:pt x="31955" y="5346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0" name="Forma libre 289">
            <a:extLst>
              <a:ext uri="{FF2B5EF4-FFF2-40B4-BE49-F238E27FC236}">
                <a16:creationId xmlns:a16="http://schemas.microsoft.com/office/drawing/2014/main" id="{FD4318EE-2456-1A4E-AACA-CE0EE493F3FE}"/>
              </a:ext>
            </a:extLst>
          </p:cNvPr>
          <p:cNvSpPr/>
          <p:nvPr/>
        </p:nvSpPr>
        <p:spPr>
          <a:xfrm>
            <a:off x="17385070" y="5469523"/>
            <a:ext cx="662670" cy="1058882"/>
          </a:xfrm>
          <a:custGeom>
            <a:avLst/>
            <a:gdLst>
              <a:gd name="connsiteX0" fmla="*/ 132584 w 138331"/>
              <a:gd name="connsiteY0" fmla="*/ 85792 h 221041"/>
              <a:gd name="connsiteX1" fmla="*/ 132584 w 138331"/>
              <a:gd name="connsiteY1" fmla="*/ 85792 h 221041"/>
              <a:gd name="connsiteX2" fmla="*/ 126359 w 138331"/>
              <a:gd name="connsiteY2" fmla="*/ 71976 h 221041"/>
              <a:gd name="connsiteX3" fmla="*/ 115016 w 138331"/>
              <a:gd name="connsiteY3" fmla="*/ 48076 h 221041"/>
              <a:gd name="connsiteX4" fmla="*/ 104779 w 138331"/>
              <a:gd name="connsiteY4" fmla="*/ 26525 h 221041"/>
              <a:gd name="connsiteX5" fmla="*/ 89978 w 138331"/>
              <a:gd name="connsiteY5" fmla="*/ 10361 h 221041"/>
              <a:gd name="connsiteX6" fmla="*/ 54012 w 138331"/>
              <a:gd name="connsiteY6" fmla="*/ 10361 h 221041"/>
              <a:gd name="connsiteX7" fmla="*/ 42668 w 138331"/>
              <a:gd name="connsiteY7" fmla="*/ 19617 h 221041"/>
              <a:gd name="connsiteX8" fmla="*/ 37274 w 138331"/>
              <a:gd name="connsiteY8" fmla="*/ 31084 h 221041"/>
              <a:gd name="connsiteX9" fmla="*/ 26622 w 138331"/>
              <a:gd name="connsiteY9" fmla="*/ 53602 h 221041"/>
              <a:gd name="connsiteX10" fmla="*/ 16247 w 138331"/>
              <a:gd name="connsiteY10" fmla="*/ 75430 h 221041"/>
              <a:gd name="connsiteX11" fmla="*/ 11544 w 138331"/>
              <a:gd name="connsiteY11" fmla="*/ 85239 h 221041"/>
              <a:gd name="connsiteX12" fmla="*/ 16800 w 138331"/>
              <a:gd name="connsiteY12" fmla="*/ 101817 h 221041"/>
              <a:gd name="connsiteX13" fmla="*/ 31943 w 138331"/>
              <a:gd name="connsiteY13" fmla="*/ 97154 h 221041"/>
              <a:gd name="connsiteX14" fmla="*/ 32294 w 138331"/>
              <a:gd name="connsiteY14" fmla="*/ 96429 h 221041"/>
              <a:gd name="connsiteX15" fmla="*/ 42115 w 138331"/>
              <a:gd name="connsiteY15" fmla="*/ 75569 h 221041"/>
              <a:gd name="connsiteX16" fmla="*/ 42115 w 138331"/>
              <a:gd name="connsiteY16" fmla="*/ 75569 h 221041"/>
              <a:gd name="connsiteX17" fmla="*/ 42115 w 138331"/>
              <a:gd name="connsiteY17" fmla="*/ 75569 h 221041"/>
              <a:gd name="connsiteX18" fmla="*/ 26207 w 138331"/>
              <a:gd name="connsiteY18" fmla="*/ 134144 h 221041"/>
              <a:gd name="connsiteX19" fmla="*/ 40040 w 138331"/>
              <a:gd name="connsiteY19" fmla="*/ 134144 h 221041"/>
              <a:gd name="connsiteX20" fmla="*/ 40040 w 138331"/>
              <a:gd name="connsiteY20" fmla="*/ 198523 h 221041"/>
              <a:gd name="connsiteX21" fmla="*/ 52352 w 138331"/>
              <a:gd name="connsiteY21" fmla="*/ 210818 h 221041"/>
              <a:gd name="connsiteX22" fmla="*/ 64663 w 138331"/>
              <a:gd name="connsiteY22" fmla="*/ 198523 h 221041"/>
              <a:gd name="connsiteX23" fmla="*/ 64663 w 138331"/>
              <a:gd name="connsiteY23" fmla="*/ 134144 h 221041"/>
              <a:gd name="connsiteX24" fmla="*/ 78496 w 138331"/>
              <a:gd name="connsiteY24" fmla="*/ 134144 h 221041"/>
              <a:gd name="connsiteX25" fmla="*/ 78496 w 138331"/>
              <a:gd name="connsiteY25" fmla="*/ 198523 h 221041"/>
              <a:gd name="connsiteX26" fmla="*/ 90808 w 138331"/>
              <a:gd name="connsiteY26" fmla="*/ 210818 h 221041"/>
              <a:gd name="connsiteX27" fmla="*/ 103119 w 138331"/>
              <a:gd name="connsiteY27" fmla="*/ 198523 h 221041"/>
              <a:gd name="connsiteX28" fmla="*/ 103119 w 138331"/>
              <a:gd name="connsiteY28" fmla="*/ 134144 h 221041"/>
              <a:gd name="connsiteX29" fmla="*/ 116953 w 138331"/>
              <a:gd name="connsiteY29" fmla="*/ 134144 h 221041"/>
              <a:gd name="connsiteX30" fmla="*/ 101459 w 138331"/>
              <a:gd name="connsiteY30" fmla="*/ 75569 h 221041"/>
              <a:gd name="connsiteX31" fmla="*/ 101459 w 138331"/>
              <a:gd name="connsiteY31" fmla="*/ 75569 h 221041"/>
              <a:gd name="connsiteX32" fmla="*/ 101459 w 138331"/>
              <a:gd name="connsiteY32" fmla="*/ 75569 h 221041"/>
              <a:gd name="connsiteX33" fmla="*/ 111419 w 138331"/>
              <a:gd name="connsiteY33" fmla="*/ 96429 h 221041"/>
              <a:gd name="connsiteX34" fmla="*/ 126187 w 138331"/>
              <a:gd name="connsiteY34" fmla="*/ 102167 h 221041"/>
              <a:gd name="connsiteX35" fmla="*/ 126912 w 138331"/>
              <a:gd name="connsiteY35" fmla="*/ 101817 h 221041"/>
              <a:gd name="connsiteX36" fmla="*/ 132584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584" y="85792"/>
                </a:moveTo>
                <a:lnTo>
                  <a:pt x="132584" y="85792"/>
                </a:lnTo>
                <a:lnTo>
                  <a:pt x="126359" y="71976"/>
                </a:lnTo>
                <a:cubicBezTo>
                  <a:pt x="122624" y="63964"/>
                  <a:pt x="118889" y="56089"/>
                  <a:pt x="115016" y="48076"/>
                </a:cubicBezTo>
                <a:cubicBezTo>
                  <a:pt x="111143" y="40064"/>
                  <a:pt x="108238" y="34261"/>
                  <a:pt x="104779" y="26525"/>
                </a:cubicBezTo>
                <a:cubicBezTo>
                  <a:pt x="101321" y="18789"/>
                  <a:pt x="98416" y="10361"/>
                  <a:pt x="89978" y="10361"/>
                </a:cubicBezTo>
                <a:lnTo>
                  <a:pt x="54012" y="10361"/>
                </a:lnTo>
                <a:cubicBezTo>
                  <a:pt x="48771" y="11030"/>
                  <a:pt x="44369" y="14622"/>
                  <a:pt x="42668" y="19617"/>
                </a:cubicBezTo>
                <a:cubicBezTo>
                  <a:pt x="41008" y="23486"/>
                  <a:pt x="39072" y="27354"/>
                  <a:pt x="37274" y="31084"/>
                </a:cubicBezTo>
                <a:cubicBezTo>
                  <a:pt x="33815" y="38544"/>
                  <a:pt x="30219" y="46142"/>
                  <a:pt x="26622" y="53602"/>
                </a:cubicBezTo>
                <a:lnTo>
                  <a:pt x="16247" y="75430"/>
                </a:lnTo>
                <a:cubicBezTo>
                  <a:pt x="14725" y="78746"/>
                  <a:pt x="13204" y="82062"/>
                  <a:pt x="11544" y="85239"/>
                </a:cubicBezTo>
                <a:cubicBezTo>
                  <a:pt x="8786" y="91294"/>
                  <a:pt x="11055" y="98451"/>
                  <a:pt x="16800" y="101817"/>
                </a:cubicBezTo>
                <a:cubicBezTo>
                  <a:pt x="22271" y="104705"/>
                  <a:pt x="29051" y="102618"/>
                  <a:pt x="31943" y="97154"/>
                </a:cubicBezTo>
                <a:cubicBezTo>
                  <a:pt x="32068" y="96917"/>
                  <a:pt x="32185" y="96675"/>
                  <a:pt x="32294" y="96429"/>
                </a:cubicBezTo>
                <a:lnTo>
                  <a:pt x="42115" y="75569"/>
                </a:lnTo>
                <a:lnTo>
                  <a:pt x="42115" y="75569"/>
                </a:lnTo>
                <a:lnTo>
                  <a:pt x="42115" y="75569"/>
                </a:lnTo>
                <a:lnTo>
                  <a:pt x="26207" y="134144"/>
                </a:lnTo>
                <a:lnTo>
                  <a:pt x="40040" y="134144"/>
                </a:lnTo>
                <a:lnTo>
                  <a:pt x="40040" y="198523"/>
                </a:lnTo>
                <a:cubicBezTo>
                  <a:pt x="40040" y="205313"/>
                  <a:pt x="45552" y="210818"/>
                  <a:pt x="52352" y="210818"/>
                </a:cubicBezTo>
                <a:cubicBezTo>
                  <a:pt x="59151" y="210818"/>
                  <a:pt x="64663" y="205313"/>
                  <a:pt x="64663" y="198523"/>
                </a:cubicBezTo>
                <a:lnTo>
                  <a:pt x="64663" y="134144"/>
                </a:lnTo>
                <a:lnTo>
                  <a:pt x="78496" y="134144"/>
                </a:lnTo>
                <a:lnTo>
                  <a:pt x="78496" y="198523"/>
                </a:lnTo>
                <a:cubicBezTo>
                  <a:pt x="78496" y="205313"/>
                  <a:pt x="84008" y="210818"/>
                  <a:pt x="90808" y="210818"/>
                </a:cubicBezTo>
                <a:cubicBezTo>
                  <a:pt x="97607" y="210818"/>
                  <a:pt x="103119" y="205313"/>
                  <a:pt x="103119" y="198523"/>
                </a:cubicBezTo>
                <a:lnTo>
                  <a:pt x="103119" y="134144"/>
                </a:lnTo>
                <a:lnTo>
                  <a:pt x="116953" y="134144"/>
                </a:lnTo>
                <a:lnTo>
                  <a:pt x="101459" y="75569"/>
                </a:lnTo>
                <a:lnTo>
                  <a:pt x="101459" y="75569"/>
                </a:lnTo>
                <a:lnTo>
                  <a:pt x="101459" y="75569"/>
                </a:lnTo>
                <a:lnTo>
                  <a:pt x="111419" y="96429"/>
                </a:lnTo>
                <a:cubicBezTo>
                  <a:pt x="113911" y="102086"/>
                  <a:pt x="120522" y="104656"/>
                  <a:pt x="126187" y="102167"/>
                </a:cubicBezTo>
                <a:cubicBezTo>
                  <a:pt x="126433" y="102060"/>
                  <a:pt x="126675" y="101943"/>
                  <a:pt x="126912" y="101817"/>
                </a:cubicBezTo>
                <a:cubicBezTo>
                  <a:pt x="132627" y="98709"/>
                  <a:pt x="135074" y="91796"/>
                  <a:pt x="132584" y="857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1" name="Forma libre 290">
            <a:extLst>
              <a:ext uri="{FF2B5EF4-FFF2-40B4-BE49-F238E27FC236}">
                <a16:creationId xmlns:a16="http://schemas.microsoft.com/office/drawing/2014/main" id="{3B1E19DF-3776-DC43-B79D-953E87ECC8CF}"/>
              </a:ext>
            </a:extLst>
          </p:cNvPr>
          <p:cNvSpPr/>
          <p:nvPr/>
        </p:nvSpPr>
        <p:spPr>
          <a:xfrm>
            <a:off x="17576879" y="5227965"/>
            <a:ext cx="265069" cy="264719"/>
          </a:xfrm>
          <a:custGeom>
            <a:avLst/>
            <a:gdLst>
              <a:gd name="connsiteX0" fmla="*/ 31955 w 55332"/>
              <a:gd name="connsiteY0" fmla="*/ 53464 h 55260"/>
              <a:gd name="connsiteX1" fmla="*/ 53534 w 55332"/>
              <a:gd name="connsiteY1" fmla="*/ 31913 h 55260"/>
              <a:gd name="connsiteX2" fmla="*/ 31955 w 55332"/>
              <a:gd name="connsiteY2" fmla="*/ 10361 h 55260"/>
              <a:gd name="connsiteX3" fmla="*/ 10375 w 55332"/>
              <a:gd name="connsiteY3" fmla="*/ 31913 h 55260"/>
              <a:gd name="connsiteX4" fmla="*/ 31955 w 55332"/>
              <a:gd name="connsiteY4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31955" y="53464"/>
                </a:moveTo>
                <a:cubicBezTo>
                  <a:pt x="43873" y="53464"/>
                  <a:pt x="53534" y="43815"/>
                  <a:pt x="53534" y="31913"/>
                </a:cubicBezTo>
                <a:cubicBezTo>
                  <a:pt x="53534" y="20010"/>
                  <a:pt x="43873" y="10361"/>
                  <a:pt x="31955" y="10361"/>
                </a:cubicBezTo>
                <a:cubicBezTo>
                  <a:pt x="20036" y="10361"/>
                  <a:pt x="10375" y="20010"/>
                  <a:pt x="10375" y="31913"/>
                </a:cubicBezTo>
                <a:cubicBezTo>
                  <a:pt x="10375" y="43815"/>
                  <a:pt x="20036" y="53464"/>
                  <a:pt x="31955" y="5346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2" name="Forma libre 291">
            <a:extLst>
              <a:ext uri="{FF2B5EF4-FFF2-40B4-BE49-F238E27FC236}">
                <a16:creationId xmlns:a16="http://schemas.microsoft.com/office/drawing/2014/main" id="{5FB68AA1-8554-8049-A408-9C3E952899FE}"/>
              </a:ext>
            </a:extLst>
          </p:cNvPr>
          <p:cNvSpPr/>
          <p:nvPr/>
        </p:nvSpPr>
        <p:spPr>
          <a:xfrm>
            <a:off x="18165820" y="5469523"/>
            <a:ext cx="662670" cy="1058882"/>
          </a:xfrm>
          <a:custGeom>
            <a:avLst/>
            <a:gdLst>
              <a:gd name="connsiteX0" fmla="*/ 132695 w 138331"/>
              <a:gd name="connsiteY0" fmla="*/ 85792 h 221041"/>
              <a:gd name="connsiteX1" fmla="*/ 132695 w 138331"/>
              <a:gd name="connsiteY1" fmla="*/ 85792 h 221041"/>
              <a:gd name="connsiteX2" fmla="*/ 126609 w 138331"/>
              <a:gd name="connsiteY2" fmla="*/ 71976 h 221041"/>
              <a:gd name="connsiteX3" fmla="*/ 115266 w 138331"/>
              <a:gd name="connsiteY3" fmla="*/ 48076 h 221041"/>
              <a:gd name="connsiteX4" fmla="*/ 104891 w 138331"/>
              <a:gd name="connsiteY4" fmla="*/ 26525 h 221041"/>
              <a:gd name="connsiteX5" fmla="*/ 90089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247 w 138331"/>
              <a:gd name="connsiteY8" fmla="*/ 31084 h 221041"/>
              <a:gd name="connsiteX9" fmla="*/ 26733 w 138331"/>
              <a:gd name="connsiteY9" fmla="*/ 53602 h 221041"/>
              <a:gd name="connsiteX10" fmla="*/ 16358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088 w 138331"/>
              <a:gd name="connsiteY15" fmla="*/ 75569 h 221041"/>
              <a:gd name="connsiteX16" fmla="*/ 42088 w 138331"/>
              <a:gd name="connsiteY16" fmla="*/ 75569 h 221041"/>
              <a:gd name="connsiteX17" fmla="*/ 42088 w 138331"/>
              <a:gd name="connsiteY17" fmla="*/ 75569 h 221041"/>
              <a:gd name="connsiteX18" fmla="*/ 26180 w 138331"/>
              <a:gd name="connsiteY18" fmla="*/ 134144 h 221041"/>
              <a:gd name="connsiteX19" fmla="*/ 40013 w 138331"/>
              <a:gd name="connsiteY19" fmla="*/ 134144 h 221041"/>
              <a:gd name="connsiteX20" fmla="*/ 40013 w 138331"/>
              <a:gd name="connsiteY20" fmla="*/ 198523 h 221041"/>
              <a:gd name="connsiteX21" fmla="*/ 52325 w 138331"/>
              <a:gd name="connsiteY21" fmla="*/ 210818 h 221041"/>
              <a:gd name="connsiteX22" fmla="*/ 64636 w 138331"/>
              <a:gd name="connsiteY22" fmla="*/ 198523 h 221041"/>
              <a:gd name="connsiteX23" fmla="*/ 64636 w 138331"/>
              <a:gd name="connsiteY23" fmla="*/ 134144 h 221041"/>
              <a:gd name="connsiteX24" fmla="*/ 78469 w 138331"/>
              <a:gd name="connsiteY24" fmla="*/ 134144 h 221041"/>
              <a:gd name="connsiteX25" fmla="*/ 78469 w 138331"/>
              <a:gd name="connsiteY25" fmla="*/ 198523 h 221041"/>
              <a:gd name="connsiteX26" fmla="*/ 90781 w 138331"/>
              <a:gd name="connsiteY26" fmla="*/ 210818 h 221041"/>
              <a:gd name="connsiteX27" fmla="*/ 103092 w 138331"/>
              <a:gd name="connsiteY27" fmla="*/ 198523 h 221041"/>
              <a:gd name="connsiteX28" fmla="*/ 103092 w 138331"/>
              <a:gd name="connsiteY28" fmla="*/ 134144 h 221041"/>
              <a:gd name="connsiteX29" fmla="*/ 116926 w 138331"/>
              <a:gd name="connsiteY29" fmla="*/ 134144 h 221041"/>
              <a:gd name="connsiteX30" fmla="*/ 101571 w 138331"/>
              <a:gd name="connsiteY30" fmla="*/ 75569 h 221041"/>
              <a:gd name="connsiteX31" fmla="*/ 101571 w 138331"/>
              <a:gd name="connsiteY31" fmla="*/ 75569 h 221041"/>
              <a:gd name="connsiteX32" fmla="*/ 101571 w 138331"/>
              <a:gd name="connsiteY32" fmla="*/ 75569 h 221041"/>
              <a:gd name="connsiteX33" fmla="*/ 111392 w 138331"/>
              <a:gd name="connsiteY33" fmla="*/ 96429 h 221041"/>
              <a:gd name="connsiteX34" fmla="*/ 126160 w 138331"/>
              <a:gd name="connsiteY34" fmla="*/ 102167 h 221041"/>
              <a:gd name="connsiteX35" fmla="*/ 126886 w 138331"/>
              <a:gd name="connsiteY35" fmla="*/ 101817 h 221041"/>
              <a:gd name="connsiteX36" fmla="*/ 132695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695" y="85792"/>
                </a:moveTo>
                <a:lnTo>
                  <a:pt x="132695" y="85792"/>
                </a:lnTo>
                <a:cubicBezTo>
                  <a:pt x="130620" y="81371"/>
                  <a:pt x="128545" y="77088"/>
                  <a:pt x="126609" y="71976"/>
                </a:cubicBezTo>
                <a:lnTo>
                  <a:pt x="115266" y="48076"/>
                </a:lnTo>
                <a:lnTo>
                  <a:pt x="104891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lnTo>
                  <a:pt x="16358" y="75430"/>
                </a:lnTo>
                <a:cubicBezTo>
                  <a:pt x="14699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569"/>
                </a:lnTo>
                <a:lnTo>
                  <a:pt x="101571" y="75569"/>
                </a:lnTo>
                <a:lnTo>
                  <a:pt x="101571" y="75569"/>
                </a:lnTo>
                <a:lnTo>
                  <a:pt x="111392" y="96429"/>
                </a:lnTo>
                <a:cubicBezTo>
                  <a:pt x="113884" y="102086"/>
                  <a:pt x="120496" y="104656"/>
                  <a:pt x="126160" y="102167"/>
                </a:cubicBezTo>
                <a:cubicBezTo>
                  <a:pt x="126406" y="102060"/>
                  <a:pt x="126648" y="101943"/>
                  <a:pt x="126886" y="101817"/>
                </a:cubicBezTo>
                <a:cubicBezTo>
                  <a:pt x="132653" y="98756"/>
                  <a:pt x="135163" y="91831"/>
                  <a:pt x="132695" y="857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3" name="Forma libre 292">
            <a:extLst>
              <a:ext uri="{FF2B5EF4-FFF2-40B4-BE49-F238E27FC236}">
                <a16:creationId xmlns:a16="http://schemas.microsoft.com/office/drawing/2014/main" id="{0C635B17-1CEF-4B4C-A08A-139E56C7BD5B}"/>
              </a:ext>
            </a:extLst>
          </p:cNvPr>
          <p:cNvSpPr/>
          <p:nvPr/>
        </p:nvSpPr>
        <p:spPr>
          <a:xfrm>
            <a:off x="18358165" y="5227965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4" name="Forma libre 293">
            <a:extLst>
              <a:ext uri="{FF2B5EF4-FFF2-40B4-BE49-F238E27FC236}">
                <a16:creationId xmlns:a16="http://schemas.microsoft.com/office/drawing/2014/main" id="{32860238-C2B4-8947-A130-88032A398C57}"/>
              </a:ext>
            </a:extLst>
          </p:cNvPr>
          <p:cNvSpPr/>
          <p:nvPr/>
        </p:nvSpPr>
        <p:spPr>
          <a:xfrm>
            <a:off x="18949094" y="5469523"/>
            <a:ext cx="662670" cy="1058882"/>
          </a:xfrm>
          <a:custGeom>
            <a:avLst/>
            <a:gdLst>
              <a:gd name="connsiteX0" fmla="*/ 132280 w 138331"/>
              <a:gd name="connsiteY0" fmla="*/ 85792 h 221041"/>
              <a:gd name="connsiteX1" fmla="*/ 132280 w 138331"/>
              <a:gd name="connsiteY1" fmla="*/ 85792 h 221041"/>
              <a:gd name="connsiteX2" fmla="*/ 126055 w 138331"/>
              <a:gd name="connsiteY2" fmla="*/ 71976 h 221041"/>
              <a:gd name="connsiteX3" fmla="*/ 114712 w 138331"/>
              <a:gd name="connsiteY3" fmla="*/ 48076 h 221041"/>
              <a:gd name="connsiteX4" fmla="*/ 104476 w 138331"/>
              <a:gd name="connsiteY4" fmla="*/ 26525 h 221041"/>
              <a:gd name="connsiteX5" fmla="*/ 89536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385 w 138331"/>
              <a:gd name="connsiteY8" fmla="*/ 31084 h 221041"/>
              <a:gd name="connsiteX9" fmla="*/ 26733 w 138331"/>
              <a:gd name="connsiteY9" fmla="*/ 53602 h 221041"/>
              <a:gd name="connsiteX10" fmla="*/ 16358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227 w 138331"/>
              <a:gd name="connsiteY15" fmla="*/ 75569 h 221041"/>
              <a:gd name="connsiteX16" fmla="*/ 42227 w 138331"/>
              <a:gd name="connsiteY16" fmla="*/ 75569 h 221041"/>
              <a:gd name="connsiteX17" fmla="*/ 42227 w 138331"/>
              <a:gd name="connsiteY17" fmla="*/ 75569 h 221041"/>
              <a:gd name="connsiteX18" fmla="*/ 26457 w 138331"/>
              <a:gd name="connsiteY18" fmla="*/ 134421 h 221041"/>
              <a:gd name="connsiteX19" fmla="*/ 40290 w 138331"/>
              <a:gd name="connsiteY19" fmla="*/ 134421 h 221041"/>
              <a:gd name="connsiteX20" fmla="*/ 40290 w 138331"/>
              <a:gd name="connsiteY20" fmla="*/ 198799 h 221041"/>
              <a:gd name="connsiteX21" fmla="*/ 53981 w 138331"/>
              <a:gd name="connsiteY21" fmla="*/ 209855 h 221041"/>
              <a:gd name="connsiteX22" fmla="*/ 65051 w 138331"/>
              <a:gd name="connsiteY22" fmla="*/ 198799 h 221041"/>
              <a:gd name="connsiteX23" fmla="*/ 65051 w 138331"/>
              <a:gd name="connsiteY23" fmla="*/ 134421 h 221041"/>
              <a:gd name="connsiteX24" fmla="*/ 78884 w 138331"/>
              <a:gd name="connsiteY24" fmla="*/ 134421 h 221041"/>
              <a:gd name="connsiteX25" fmla="*/ 78884 w 138331"/>
              <a:gd name="connsiteY25" fmla="*/ 198799 h 221041"/>
              <a:gd name="connsiteX26" fmla="*/ 91196 w 138331"/>
              <a:gd name="connsiteY26" fmla="*/ 211094 h 221041"/>
              <a:gd name="connsiteX27" fmla="*/ 103507 w 138331"/>
              <a:gd name="connsiteY27" fmla="*/ 198799 h 221041"/>
              <a:gd name="connsiteX28" fmla="*/ 103507 w 138331"/>
              <a:gd name="connsiteY28" fmla="*/ 134421 h 221041"/>
              <a:gd name="connsiteX29" fmla="*/ 117341 w 138331"/>
              <a:gd name="connsiteY29" fmla="*/ 134421 h 221041"/>
              <a:gd name="connsiteX30" fmla="*/ 101986 w 138331"/>
              <a:gd name="connsiteY30" fmla="*/ 75845 h 221041"/>
              <a:gd name="connsiteX31" fmla="*/ 101986 w 138331"/>
              <a:gd name="connsiteY31" fmla="*/ 75845 h 221041"/>
              <a:gd name="connsiteX32" fmla="*/ 101986 w 138331"/>
              <a:gd name="connsiteY32" fmla="*/ 75845 h 221041"/>
              <a:gd name="connsiteX33" fmla="*/ 111807 w 138331"/>
              <a:gd name="connsiteY33" fmla="*/ 96706 h 221041"/>
              <a:gd name="connsiteX34" fmla="*/ 126575 w 138331"/>
              <a:gd name="connsiteY34" fmla="*/ 102444 h 221041"/>
              <a:gd name="connsiteX35" fmla="*/ 127301 w 138331"/>
              <a:gd name="connsiteY35" fmla="*/ 102094 h 221041"/>
              <a:gd name="connsiteX36" fmla="*/ 132280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280" y="85792"/>
                </a:moveTo>
                <a:lnTo>
                  <a:pt x="132280" y="85792"/>
                </a:lnTo>
                <a:lnTo>
                  <a:pt x="126055" y="71976"/>
                </a:lnTo>
                <a:cubicBezTo>
                  <a:pt x="122321" y="63964"/>
                  <a:pt x="118447" y="56089"/>
                  <a:pt x="114712" y="48076"/>
                </a:cubicBezTo>
                <a:lnTo>
                  <a:pt x="104476" y="26525"/>
                </a:lnTo>
                <a:cubicBezTo>
                  <a:pt x="101156" y="19617"/>
                  <a:pt x="98113" y="10361"/>
                  <a:pt x="89536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8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457" y="134421"/>
                </a:lnTo>
                <a:lnTo>
                  <a:pt x="40290" y="134421"/>
                </a:lnTo>
                <a:lnTo>
                  <a:pt x="40290" y="198799"/>
                </a:lnTo>
                <a:cubicBezTo>
                  <a:pt x="41014" y="205628"/>
                  <a:pt x="47143" y="210578"/>
                  <a:pt x="53981" y="209855"/>
                </a:cubicBezTo>
                <a:cubicBezTo>
                  <a:pt x="59820" y="209237"/>
                  <a:pt x="64433" y="204630"/>
                  <a:pt x="65051" y="198799"/>
                </a:cubicBezTo>
                <a:lnTo>
                  <a:pt x="65051" y="134421"/>
                </a:lnTo>
                <a:lnTo>
                  <a:pt x="78884" y="134421"/>
                </a:lnTo>
                <a:lnTo>
                  <a:pt x="78884" y="198799"/>
                </a:lnTo>
                <a:cubicBezTo>
                  <a:pt x="78884" y="205590"/>
                  <a:pt x="84397" y="211094"/>
                  <a:pt x="91196" y="211094"/>
                </a:cubicBezTo>
                <a:cubicBezTo>
                  <a:pt x="97995" y="211094"/>
                  <a:pt x="103507" y="205590"/>
                  <a:pt x="103507" y="198799"/>
                </a:cubicBezTo>
                <a:lnTo>
                  <a:pt x="103507" y="134421"/>
                </a:lnTo>
                <a:lnTo>
                  <a:pt x="117341" y="134421"/>
                </a:lnTo>
                <a:lnTo>
                  <a:pt x="101986" y="75845"/>
                </a:lnTo>
                <a:lnTo>
                  <a:pt x="101986" y="75845"/>
                </a:lnTo>
                <a:lnTo>
                  <a:pt x="101986" y="75845"/>
                </a:lnTo>
                <a:lnTo>
                  <a:pt x="111807" y="96706"/>
                </a:lnTo>
                <a:cubicBezTo>
                  <a:pt x="114299" y="102363"/>
                  <a:pt x="120910" y="104932"/>
                  <a:pt x="126575" y="102444"/>
                </a:cubicBezTo>
                <a:cubicBezTo>
                  <a:pt x="126821" y="102336"/>
                  <a:pt x="127063" y="102219"/>
                  <a:pt x="127301" y="102094"/>
                </a:cubicBezTo>
                <a:cubicBezTo>
                  <a:pt x="132903" y="98741"/>
                  <a:pt x="135055" y="91697"/>
                  <a:pt x="132280" y="857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5" name="Forma libre 294">
            <a:extLst>
              <a:ext uri="{FF2B5EF4-FFF2-40B4-BE49-F238E27FC236}">
                <a16:creationId xmlns:a16="http://schemas.microsoft.com/office/drawing/2014/main" id="{E1681F99-660C-5847-BB39-1B64668B69CC}"/>
              </a:ext>
            </a:extLst>
          </p:cNvPr>
          <p:cNvSpPr/>
          <p:nvPr/>
        </p:nvSpPr>
        <p:spPr>
          <a:xfrm>
            <a:off x="19140112" y="5227965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6" name="Forma libre 295">
            <a:extLst>
              <a:ext uri="{FF2B5EF4-FFF2-40B4-BE49-F238E27FC236}">
                <a16:creationId xmlns:a16="http://schemas.microsoft.com/office/drawing/2014/main" id="{DC0E7F48-5A9E-4540-83D0-9D10C27E02FA}"/>
              </a:ext>
            </a:extLst>
          </p:cNvPr>
          <p:cNvSpPr/>
          <p:nvPr/>
        </p:nvSpPr>
        <p:spPr>
          <a:xfrm>
            <a:off x="19726605" y="5469523"/>
            <a:ext cx="662670" cy="1058882"/>
          </a:xfrm>
          <a:custGeom>
            <a:avLst/>
            <a:gdLst>
              <a:gd name="connsiteX0" fmla="*/ 133207 w 138331"/>
              <a:gd name="connsiteY0" fmla="*/ 85792 h 221041"/>
              <a:gd name="connsiteX1" fmla="*/ 133207 w 138331"/>
              <a:gd name="connsiteY1" fmla="*/ 85792 h 221041"/>
              <a:gd name="connsiteX2" fmla="*/ 126982 w 138331"/>
              <a:gd name="connsiteY2" fmla="*/ 71976 h 221041"/>
              <a:gd name="connsiteX3" fmla="*/ 115639 w 138331"/>
              <a:gd name="connsiteY3" fmla="*/ 48076 h 221041"/>
              <a:gd name="connsiteX4" fmla="*/ 105402 w 138331"/>
              <a:gd name="connsiteY4" fmla="*/ 26525 h 221041"/>
              <a:gd name="connsiteX5" fmla="*/ 90601 w 138331"/>
              <a:gd name="connsiteY5" fmla="*/ 10361 h 221041"/>
              <a:gd name="connsiteX6" fmla="*/ 54635 w 138331"/>
              <a:gd name="connsiteY6" fmla="*/ 10361 h 221041"/>
              <a:gd name="connsiteX7" fmla="*/ 43291 w 138331"/>
              <a:gd name="connsiteY7" fmla="*/ 19617 h 221041"/>
              <a:gd name="connsiteX8" fmla="*/ 37896 w 138331"/>
              <a:gd name="connsiteY8" fmla="*/ 31084 h 221041"/>
              <a:gd name="connsiteX9" fmla="*/ 27245 w 138331"/>
              <a:gd name="connsiteY9" fmla="*/ 53602 h 221041"/>
              <a:gd name="connsiteX10" fmla="*/ 16317 w 138331"/>
              <a:gd name="connsiteY10" fmla="*/ 75983 h 221041"/>
              <a:gd name="connsiteX11" fmla="*/ 11613 w 138331"/>
              <a:gd name="connsiteY11" fmla="*/ 85792 h 221041"/>
              <a:gd name="connsiteX12" fmla="*/ 16732 w 138331"/>
              <a:gd name="connsiteY12" fmla="*/ 102370 h 221041"/>
              <a:gd name="connsiteX13" fmla="*/ 31874 w 138331"/>
              <a:gd name="connsiteY13" fmla="*/ 97706 h 221041"/>
              <a:gd name="connsiteX14" fmla="*/ 32225 w 138331"/>
              <a:gd name="connsiteY14" fmla="*/ 96982 h 221041"/>
              <a:gd name="connsiteX15" fmla="*/ 42185 w 138331"/>
              <a:gd name="connsiteY15" fmla="*/ 76121 h 221041"/>
              <a:gd name="connsiteX16" fmla="*/ 42185 w 138331"/>
              <a:gd name="connsiteY16" fmla="*/ 76121 h 221041"/>
              <a:gd name="connsiteX17" fmla="*/ 42185 w 138331"/>
              <a:gd name="connsiteY17" fmla="*/ 76121 h 221041"/>
              <a:gd name="connsiteX18" fmla="*/ 26277 w 138331"/>
              <a:gd name="connsiteY18" fmla="*/ 134697 h 221041"/>
              <a:gd name="connsiteX19" fmla="*/ 40110 w 138331"/>
              <a:gd name="connsiteY19" fmla="*/ 134697 h 221041"/>
              <a:gd name="connsiteX20" fmla="*/ 40110 w 138331"/>
              <a:gd name="connsiteY20" fmla="*/ 199075 h 221041"/>
              <a:gd name="connsiteX21" fmla="*/ 52421 w 138331"/>
              <a:gd name="connsiteY21" fmla="*/ 211371 h 221041"/>
              <a:gd name="connsiteX22" fmla="*/ 64733 w 138331"/>
              <a:gd name="connsiteY22" fmla="*/ 199075 h 221041"/>
              <a:gd name="connsiteX23" fmla="*/ 64733 w 138331"/>
              <a:gd name="connsiteY23" fmla="*/ 134697 h 221041"/>
              <a:gd name="connsiteX24" fmla="*/ 78566 w 138331"/>
              <a:gd name="connsiteY24" fmla="*/ 134697 h 221041"/>
              <a:gd name="connsiteX25" fmla="*/ 78566 w 138331"/>
              <a:gd name="connsiteY25" fmla="*/ 199075 h 221041"/>
              <a:gd name="connsiteX26" fmla="*/ 90877 w 138331"/>
              <a:gd name="connsiteY26" fmla="*/ 211371 h 221041"/>
              <a:gd name="connsiteX27" fmla="*/ 103189 w 138331"/>
              <a:gd name="connsiteY27" fmla="*/ 199075 h 221041"/>
              <a:gd name="connsiteX28" fmla="*/ 103189 w 138331"/>
              <a:gd name="connsiteY28" fmla="*/ 134697 h 221041"/>
              <a:gd name="connsiteX29" fmla="*/ 117022 w 138331"/>
              <a:gd name="connsiteY29" fmla="*/ 134697 h 221041"/>
              <a:gd name="connsiteX30" fmla="*/ 101667 w 138331"/>
              <a:gd name="connsiteY30" fmla="*/ 76121 h 221041"/>
              <a:gd name="connsiteX31" fmla="*/ 101667 w 138331"/>
              <a:gd name="connsiteY31" fmla="*/ 76121 h 221041"/>
              <a:gd name="connsiteX32" fmla="*/ 101667 w 138331"/>
              <a:gd name="connsiteY32" fmla="*/ 76121 h 221041"/>
              <a:gd name="connsiteX33" fmla="*/ 111627 w 138331"/>
              <a:gd name="connsiteY33" fmla="*/ 96982 h 221041"/>
              <a:gd name="connsiteX34" fmla="*/ 126395 w 138331"/>
              <a:gd name="connsiteY34" fmla="*/ 102720 h 221041"/>
              <a:gd name="connsiteX35" fmla="*/ 127120 w 138331"/>
              <a:gd name="connsiteY35" fmla="*/ 102370 h 221041"/>
              <a:gd name="connsiteX36" fmla="*/ 133207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3207" y="85792"/>
                </a:moveTo>
                <a:lnTo>
                  <a:pt x="133207" y="85792"/>
                </a:lnTo>
                <a:lnTo>
                  <a:pt x="126982" y="71976"/>
                </a:lnTo>
                <a:cubicBezTo>
                  <a:pt x="123247" y="63964"/>
                  <a:pt x="119512" y="56089"/>
                  <a:pt x="115639" y="48076"/>
                </a:cubicBezTo>
                <a:cubicBezTo>
                  <a:pt x="111766" y="40064"/>
                  <a:pt x="108861" y="34261"/>
                  <a:pt x="105402" y="26525"/>
                </a:cubicBezTo>
                <a:cubicBezTo>
                  <a:pt x="101944" y="18789"/>
                  <a:pt x="99039" y="10361"/>
                  <a:pt x="90601" y="10361"/>
                </a:cubicBezTo>
                <a:lnTo>
                  <a:pt x="54635" y="10361"/>
                </a:lnTo>
                <a:cubicBezTo>
                  <a:pt x="49394" y="11030"/>
                  <a:pt x="44992" y="14622"/>
                  <a:pt x="43291" y="19617"/>
                </a:cubicBezTo>
                <a:lnTo>
                  <a:pt x="37896" y="31084"/>
                </a:lnTo>
                <a:cubicBezTo>
                  <a:pt x="34300" y="38544"/>
                  <a:pt x="30842" y="46142"/>
                  <a:pt x="27245" y="53602"/>
                </a:cubicBezTo>
                <a:lnTo>
                  <a:pt x="16317" y="75983"/>
                </a:lnTo>
                <a:cubicBezTo>
                  <a:pt x="14795" y="79298"/>
                  <a:pt x="13273" y="82614"/>
                  <a:pt x="11613" y="85792"/>
                </a:cubicBezTo>
                <a:cubicBezTo>
                  <a:pt x="8762" y="91807"/>
                  <a:pt x="10984" y="99002"/>
                  <a:pt x="16732" y="102370"/>
                </a:cubicBezTo>
                <a:cubicBezTo>
                  <a:pt x="22203" y="105258"/>
                  <a:pt x="28982" y="103170"/>
                  <a:pt x="31874" y="97706"/>
                </a:cubicBezTo>
                <a:cubicBezTo>
                  <a:pt x="32000" y="97469"/>
                  <a:pt x="32117" y="97227"/>
                  <a:pt x="32225" y="96982"/>
                </a:cubicBezTo>
                <a:lnTo>
                  <a:pt x="42185" y="76121"/>
                </a:lnTo>
                <a:lnTo>
                  <a:pt x="42185" y="76121"/>
                </a:lnTo>
                <a:lnTo>
                  <a:pt x="42185" y="76121"/>
                </a:lnTo>
                <a:lnTo>
                  <a:pt x="26277" y="134697"/>
                </a:lnTo>
                <a:lnTo>
                  <a:pt x="40110" y="134697"/>
                </a:lnTo>
                <a:lnTo>
                  <a:pt x="40110" y="199075"/>
                </a:lnTo>
                <a:cubicBezTo>
                  <a:pt x="40110" y="205866"/>
                  <a:pt x="45622" y="211371"/>
                  <a:pt x="52421" y="211371"/>
                </a:cubicBezTo>
                <a:cubicBezTo>
                  <a:pt x="59221" y="211371"/>
                  <a:pt x="64733" y="205866"/>
                  <a:pt x="64733" y="199075"/>
                </a:cubicBezTo>
                <a:lnTo>
                  <a:pt x="64733" y="134697"/>
                </a:lnTo>
                <a:lnTo>
                  <a:pt x="78566" y="134697"/>
                </a:lnTo>
                <a:lnTo>
                  <a:pt x="78566" y="199075"/>
                </a:lnTo>
                <a:cubicBezTo>
                  <a:pt x="78566" y="205866"/>
                  <a:pt x="84078" y="211371"/>
                  <a:pt x="90877" y="211371"/>
                </a:cubicBezTo>
                <a:cubicBezTo>
                  <a:pt x="97677" y="211371"/>
                  <a:pt x="103189" y="205866"/>
                  <a:pt x="103189" y="199075"/>
                </a:cubicBezTo>
                <a:lnTo>
                  <a:pt x="103189" y="134697"/>
                </a:lnTo>
                <a:lnTo>
                  <a:pt x="117022" y="134697"/>
                </a:lnTo>
                <a:lnTo>
                  <a:pt x="101667" y="76121"/>
                </a:lnTo>
                <a:lnTo>
                  <a:pt x="101667" y="76121"/>
                </a:lnTo>
                <a:lnTo>
                  <a:pt x="101667" y="76121"/>
                </a:lnTo>
                <a:lnTo>
                  <a:pt x="111627" y="96982"/>
                </a:lnTo>
                <a:cubicBezTo>
                  <a:pt x="114119" y="102639"/>
                  <a:pt x="120730" y="105208"/>
                  <a:pt x="126395" y="102720"/>
                </a:cubicBezTo>
                <a:cubicBezTo>
                  <a:pt x="126641" y="102612"/>
                  <a:pt x="126883" y="102495"/>
                  <a:pt x="127120" y="102370"/>
                </a:cubicBezTo>
                <a:cubicBezTo>
                  <a:pt x="133289" y="99383"/>
                  <a:pt x="135980" y="92053"/>
                  <a:pt x="133207" y="85792"/>
                </a:cubicBezTo>
                <a:close/>
              </a:path>
            </a:pathLst>
          </a:custGeom>
          <a:solidFill>
            <a:srgbClr val="E6E8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7" name="Forma libre 296">
            <a:extLst>
              <a:ext uri="{FF2B5EF4-FFF2-40B4-BE49-F238E27FC236}">
                <a16:creationId xmlns:a16="http://schemas.microsoft.com/office/drawing/2014/main" id="{3B1E3EA0-17EA-2D45-99AA-4D7FE51E4BE9}"/>
              </a:ext>
            </a:extLst>
          </p:cNvPr>
          <p:cNvSpPr/>
          <p:nvPr/>
        </p:nvSpPr>
        <p:spPr>
          <a:xfrm>
            <a:off x="19921399" y="5227965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rgbClr val="E6E8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8" name="Forma libre 297">
            <a:extLst>
              <a:ext uri="{FF2B5EF4-FFF2-40B4-BE49-F238E27FC236}">
                <a16:creationId xmlns:a16="http://schemas.microsoft.com/office/drawing/2014/main" id="{E29FE564-A081-8343-B6B5-4885F9BBF6EE}"/>
              </a:ext>
            </a:extLst>
          </p:cNvPr>
          <p:cNvSpPr/>
          <p:nvPr/>
        </p:nvSpPr>
        <p:spPr>
          <a:xfrm>
            <a:off x="20511005" y="5469523"/>
            <a:ext cx="662670" cy="1058882"/>
          </a:xfrm>
          <a:custGeom>
            <a:avLst/>
            <a:gdLst>
              <a:gd name="connsiteX0" fmla="*/ 132557 w 138331"/>
              <a:gd name="connsiteY0" fmla="*/ 85792 h 221041"/>
              <a:gd name="connsiteX1" fmla="*/ 132557 w 138331"/>
              <a:gd name="connsiteY1" fmla="*/ 85792 h 221041"/>
              <a:gd name="connsiteX2" fmla="*/ 126332 w 138331"/>
              <a:gd name="connsiteY2" fmla="*/ 71976 h 221041"/>
              <a:gd name="connsiteX3" fmla="*/ 115127 w 138331"/>
              <a:gd name="connsiteY3" fmla="*/ 48076 h 221041"/>
              <a:gd name="connsiteX4" fmla="*/ 104753 w 138331"/>
              <a:gd name="connsiteY4" fmla="*/ 26525 h 221041"/>
              <a:gd name="connsiteX5" fmla="*/ 89951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247 w 138331"/>
              <a:gd name="connsiteY8" fmla="*/ 31084 h 221041"/>
              <a:gd name="connsiteX9" fmla="*/ 26733 w 138331"/>
              <a:gd name="connsiteY9" fmla="*/ 53602 h 221041"/>
              <a:gd name="connsiteX10" fmla="*/ 16220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088 w 138331"/>
              <a:gd name="connsiteY15" fmla="*/ 75569 h 221041"/>
              <a:gd name="connsiteX16" fmla="*/ 42088 w 138331"/>
              <a:gd name="connsiteY16" fmla="*/ 75569 h 221041"/>
              <a:gd name="connsiteX17" fmla="*/ 42088 w 138331"/>
              <a:gd name="connsiteY17" fmla="*/ 75569 h 221041"/>
              <a:gd name="connsiteX18" fmla="*/ 26180 w 138331"/>
              <a:gd name="connsiteY18" fmla="*/ 134144 h 221041"/>
              <a:gd name="connsiteX19" fmla="*/ 40013 w 138331"/>
              <a:gd name="connsiteY19" fmla="*/ 134144 h 221041"/>
              <a:gd name="connsiteX20" fmla="*/ 40013 w 138331"/>
              <a:gd name="connsiteY20" fmla="*/ 198523 h 221041"/>
              <a:gd name="connsiteX21" fmla="*/ 52325 w 138331"/>
              <a:gd name="connsiteY21" fmla="*/ 210818 h 221041"/>
              <a:gd name="connsiteX22" fmla="*/ 64636 w 138331"/>
              <a:gd name="connsiteY22" fmla="*/ 198523 h 221041"/>
              <a:gd name="connsiteX23" fmla="*/ 64636 w 138331"/>
              <a:gd name="connsiteY23" fmla="*/ 134144 h 221041"/>
              <a:gd name="connsiteX24" fmla="*/ 78469 w 138331"/>
              <a:gd name="connsiteY24" fmla="*/ 134144 h 221041"/>
              <a:gd name="connsiteX25" fmla="*/ 78469 w 138331"/>
              <a:gd name="connsiteY25" fmla="*/ 198523 h 221041"/>
              <a:gd name="connsiteX26" fmla="*/ 90781 w 138331"/>
              <a:gd name="connsiteY26" fmla="*/ 210818 h 221041"/>
              <a:gd name="connsiteX27" fmla="*/ 103092 w 138331"/>
              <a:gd name="connsiteY27" fmla="*/ 198523 h 221041"/>
              <a:gd name="connsiteX28" fmla="*/ 103092 w 138331"/>
              <a:gd name="connsiteY28" fmla="*/ 134144 h 221041"/>
              <a:gd name="connsiteX29" fmla="*/ 116926 w 138331"/>
              <a:gd name="connsiteY29" fmla="*/ 134144 h 221041"/>
              <a:gd name="connsiteX30" fmla="*/ 101571 w 138331"/>
              <a:gd name="connsiteY30" fmla="*/ 75845 h 221041"/>
              <a:gd name="connsiteX31" fmla="*/ 101571 w 138331"/>
              <a:gd name="connsiteY31" fmla="*/ 75845 h 221041"/>
              <a:gd name="connsiteX32" fmla="*/ 101571 w 138331"/>
              <a:gd name="connsiteY32" fmla="*/ 75845 h 221041"/>
              <a:gd name="connsiteX33" fmla="*/ 111392 w 138331"/>
              <a:gd name="connsiteY33" fmla="*/ 96706 h 221041"/>
              <a:gd name="connsiteX34" fmla="*/ 126160 w 138331"/>
              <a:gd name="connsiteY34" fmla="*/ 102444 h 221041"/>
              <a:gd name="connsiteX35" fmla="*/ 126886 w 138331"/>
              <a:gd name="connsiteY35" fmla="*/ 102094 h 221041"/>
              <a:gd name="connsiteX36" fmla="*/ 132557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557" y="85792"/>
                </a:moveTo>
                <a:lnTo>
                  <a:pt x="132557" y="85792"/>
                </a:lnTo>
                <a:lnTo>
                  <a:pt x="126332" y="71976"/>
                </a:lnTo>
                <a:lnTo>
                  <a:pt x="115127" y="48076"/>
                </a:lnTo>
                <a:lnTo>
                  <a:pt x="104753" y="26525"/>
                </a:lnTo>
                <a:cubicBezTo>
                  <a:pt x="101571" y="19617"/>
                  <a:pt x="98389" y="10361"/>
                  <a:pt x="89951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cubicBezTo>
                  <a:pt x="23275" y="60786"/>
                  <a:pt x="19679" y="67417"/>
                  <a:pt x="16220" y="75430"/>
                </a:cubicBezTo>
                <a:lnTo>
                  <a:pt x="11655" y="85239"/>
                </a:ln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845"/>
                </a:lnTo>
                <a:lnTo>
                  <a:pt x="101571" y="75845"/>
                </a:lnTo>
                <a:lnTo>
                  <a:pt x="101571" y="75845"/>
                </a:lnTo>
                <a:lnTo>
                  <a:pt x="111392" y="96706"/>
                </a:lnTo>
                <a:cubicBezTo>
                  <a:pt x="113884" y="102363"/>
                  <a:pt x="120496" y="104932"/>
                  <a:pt x="126160" y="102444"/>
                </a:cubicBezTo>
                <a:cubicBezTo>
                  <a:pt x="126406" y="102336"/>
                  <a:pt x="126648" y="102219"/>
                  <a:pt x="126886" y="102094"/>
                </a:cubicBezTo>
                <a:cubicBezTo>
                  <a:pt x="132746" y="98971"/>
                  <a:pt x="135216" y="91871"/>
                  <a:pt x="132557" y="85792"/>
                </a:cubicBezTo>
                <a:close/>
              </a:path>
            </a:pathLst>
          </a:custGeom>
          <a:solidFill>
            <a:srgbClr val="E6E8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9" name="Forma libre 298">
            <a:extLst>
              <a:ext uri="{FF2B5EF4-FFF2-40B4-BE49-F238E27FC236}">
                <a16:creationId xmlns:a16="http://schemas.microsoft.com/office/drawing/2014/main" id="{CDCA43E6-A786-FA4C-AFA7-C356DB75645D}"/>
              </a:ext>
            </a:extLst>
          </p:cNvPr>
          <p:cNvSpPr/>
          <p:nvPr/>
        </p:nvSpPr>
        <p:spPr>
          <a:xfrm>
            <a:off x="20703351" y="5227965"/>
            <a:ext cx="265069" cy="264719"/>
          </a:xfrm>
          <a:custGeom>
            <a:avLst/>
            <a:gdLst>
              <a:gd name="connsiteX0" fmla="*/ 31816 w 55332"/>
              <a:gd name="connsiteY0" fmla="*/ 53464 h 55260"/>
              <a:gd name="connsiteX1" fmla="*/ 53534 w 55332"/>
              <a:gd name="connsiteY1" fmla="*/ 32051 h 55260"/>
              <a:gd name="connsiteX2" fmla="*/ 32093 w 55332"/>
              <a:gd name="connsiteY2" fmla="*/ 10362 h 55260"/>
              <a:gd name="connsiteX3" fmla="*/ 10375 w 55332"/>
              <a:gd name="connsiteY3" fmla="*/ 31775 h 55260"/>
              <a:gd name="connsiteX4" fmla="*/ 10375 w 55332"/>
              <a:gd name="connsiteY4" fmla="*/ 31912 h 55260"/>
              <a:gd name="connsiteX5" fmla="*/ 31816 w 55332"/>
              <a:gd name="connsiteY5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1816" y="53464"/>
                </a:moveTo>
                <a:cubicBezTo>
                  <a:pt x="43734" y="53540"/>
                  <a:pt x="53457" y="43953"/>
                  <a:pt x="53534" y="32051"/>
                </a:cubicBezTo>
                <a:cubicBezTo>
                  <a:pt x="53610" y="20149"/>
                  <a:pt x="44011" y="10438"/>
                  <a:pt x="32093" y="10362"/>
                </a:cubicBezTo>
                <a:cubicBezTo>
                  <a:pt x="20175" y="10285"/>
                  <a:pt x="10452" y="19872"/>
                  <a:pt x="10375" y="31775"/>
                </a:cubicBezTo>
                <a:cubicBezTo>
                  <a:pt x="10375" y="31821"/>
                  <a:pt x="10375" y="31867"/>
                  <a:pt x="10375" y="31912"/>
                </a:cubicBezTo>
                <a:cubicBezTo>
                  <a:pt x="10375" y="43761"/>
                  <a:pt x="19952" y="53388"/>
                  <a:pt x="31816" y="53464"/>
                </a:cubicBezTo>
                <a:close/>
              </a:path>
            </a:pathLst>
          </a:custGeom>
          <a:solidFill>
            <a:srgbClr val="E6E8E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0" name="Forma libre 391">
            <a:extLst>
              <a:ext uri="{FF2B5EF4-FFF2-40B4-BE49-F238E27FC236}">
                <a16:creationId xmlns:a16="http://schemas.microsoft.com/office/drawing/2014/main" id="{BFF86DAE-7671-9348-A249-43393326A0FB}"/>
              </a:ext>
            </a:extLst>
          </p:cNvPr>
          <p:cNvSpPr/>
          <p:nvPr/>
        </p:nvSpPr>
        <p:spPr>
          <a:xfrm>
            <a:off x="16602816" y="9266947"/>
            <a:ext cx="728936" cy="1058882"/>
          </a:xfrm>
          <a:custGeom>
            <a:avLst/>
            <a:gdLst>
              <a:gd name="connsiteX0" fmla="*/ 140947 w 152164"/>
              <a:gd name="connsiteY0" fmla="*/ 85792 h 221041"/>
              <a:gd name="connsiteX1" fmla="*/ 140947 w 152164"/>
              <a:gd name="connsiteY1" fmla="*/ 85792 h 221041"/>
              <a:gd name="connsiteX2" fmla="*/ 134307 w 152164"/>
              <a:gd name="connsiteY2" fmla="*/ 71977 h 221041"/>
              <a:gd name="connsiteX3" fmla="*/ 122272 w 152164"/>
              <a:gd name="connsiteY3" fmla="*/ 48215 h 221041"/>
              <a:gd name="connsiteX4" fmla="*/ 111344 w 152164"/>
              <a:gd name="connsiteY4" fmla="*/ 26525 h 221041"/>
              <a:gd name="connsiteX5" fmla="*/ 95436 w 152164"/>
              <a:gd name="connsiteY5" fmla="*/ 10361 h 221041"/>
              <a:gd name="connsiteX6" fmla="*/ 56980 w 152164"/>
              <a:gd name="connsiteY6" fmla="*/ 10361 h 221041"/>
              <a:gd name="connsiteX7" fmla="*/ 44945 w 152164"/>
              <a:gd name="connsiteY7" fmla="*/ 19755 h 221041"/>
              <a:gd name="connsiteX8" fmla="*/ 39135 w 152164"/>
              <a:gd name="connsiteY8" fmla="*/ 31222 h 221041"/>
              <a:gd name="connsiteX9" fmla="*/ 27792 w 152164"/>
              <a:gd name="connsiteY9" fmla="*/ 53603 h 221041"/>
              <a:gd name="connsiteX10" fmla="*/ 16725 w 152164"/>
              <a:gd name="connsiteY10" fmla="*/ 75430 h 221041"/>
              <a:gd name="connsiteX11" fmla="*/ 11745 w 152164"/>
              <a:gd name="connsiteY11" fmla="*/ 85377 h 221041"/>
              <a:gd name="connsiteX12" fmla="*/ 17049 w 152164"/>
              <a:gd name="connsiteY12" fmla="*/ 101939 h 221041"/>
              <a:gd name="connsiteX13" fmla="*/ 33633 w 152164"/>
              <a:gd name="connsiteY13" fmla="*/ 96643 h 221041"/>
              <a:gd name="connsiteX14" fmla="*/ 33740 w 152164"/>
              <a:gd name="connsiteY14" fmla="*/ 96429 h 221041"/>
              <a:gd name="connsiteX15" fmla="*/ 44253 w 152164"/>
              <a:gd name="connsiteY15" fmla="*/ 75569 h 221041"/>
              <a:gd name="connsiteX16" fmla="*/ 44253 w 152164"/>
              <a:gd name="connsiteY16" fmla="*/ 75569 h 221041"/>
              <a:gd name="connsiteX17" fmla="*/ 44253 w 152164"/>
              <a:gd name="connsiteY17" fmla="*/ 103199 h 221041"/>
              <a:gd name="connsiteX18" fmla="*/ 44253 w 152164"/>
              <a:gd name="connsiteY18" fmla="*/ 103889 h 221041"/>
              <a:gd name="connsiteX19" fmla="*/ 44253 w 152164"/>
              <a:gd name="connsiteY19" fmla="*/ 104580 h 221041"/>
              <a:gd name="connsiteX20" fmla="*/ 44253 w 152164"/>
              <a:gd name="connsiteY20" fmla="*/ 198799 h 221041"/>
              <a:gd name="connsiteX21" fmla="*/ 56565 w 152164"/>
              <a:gd name="connsiteY21" fmla="*/ 211094 h 221041"/>
              <a:gd name="connsiteX22" fmla="*/ 68876 w 152164"/>
              <a:gd name="connsiteY22" fmla="*/ 198799 h 221041"/>
              <a:gd name="connsiteX23" fmla="*/ 68876 w 152164"/>
              <a:gd name="connsiteY23" fmla="*/ 117152 h 221041"/>
              <a:gd name="connsiteX24" fmla="*/ 82710 w 152164"/>
              <a:gd name="connsiteY24" fmla="*/ 117152 h 221041"/>
              <a:gd name="connsiteX25" fmla="*/ 82710 w 152164"/>
              <a:gd name="connsiteY25" fmla="*/ 198799 h 221041"/>
              <a:gd name="connsiteX26" fmla="*/ 95021 w 152164"/>
              <a:gd name="connsiteY26" fmla="*/ 211094 h 221041"/>
              <a:gd name="connsiteX27" fmla="*/ 107333 w 152164"/>
              <a:gd name="connsiteY27" fmla="*/ 198799 h 221041"/>
              <a:gd name="connsiteX28" fmla="*/ 107333 w 152164"/>
              <a:gd name="connsiteY28" fmla="*/ 104580 h 221041"/>
              <a:gd name="connsiteX29" fmla="*/ 107333 w 152164"/>
              <a:gd name="connsiteY29" fmla="*/ 103889 h 221041"/>
              <a:gd name="connsiteX30" fmla="*/ 107333 w 152164"/>
              <a:gd name="connsiteY30" fmla="*/ 103199 h 221041"/>
              <a:gd name="connsiteX31" fmla="*/ 107333 w 152164"/>
              <a:gd name="connsiteY31" fmla="*/ 75569 h 221041"/>
              <a:gd name="connsiteX32" fmla="*/ 107333 w 152164"/>
              <a:gd name="connsiteY32" fmla="*/ 75569 h 221041"/>
              <a:gd name="connsiteX33" fmla="*/ 117984 w 152164"/>
              <a:gd name="connsiteY33" fmla="*/ 96429 h 221041"/>
              <a:gd name="connsiteX34" fmla="*/ 134446 w 152164"/>
              <a:gd name="connsiteY34" fmla="*/ 101955 h 221041"/>
              <a:gd name="connsiteX35" fmla="*/ 140947 w 152164"/>
              <a:gd name="connsiteY35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2164" h="221041">
                <a:moveTo>
                  <a:pt x="140947" y="85792"/>
                </a:moveTo>
                <a:lnTo>
                  <a:pt x="140947" y="85792"/>
                </a:lnTo>
                <a:lnTo>
                  <a:pt x="134307" y="71977"/>
                </a:lnTo>
                <a:lnTo>
                  <a:pt x="122272" y="48215"/>
                </a:lnTo>
                <a:lnTo>
                  <a:pt x="111344" y="26525"/>
                </a:lnTo>
                <a:cubicBezTo>
                  <a:pt x="107748" y="19617"/>
                  <a:pt x="104428" y="10361"/>
                  <a:pt x="95436" y="10361"/>
                </a:cubicBezTo>
                <a:lnTo>
                  <a:pt x="56980" y="10361"/>
                </a:lnTo>
                <a:cubicBezTo>
                  <a:pt x="51510" y="10963"/>
                  <a:pt x="46851" y="14600"/>
                  <a:pt x="44945" y="19755"/>
                </a:cubicBezTo>
                <a:lnTo>
                  <a:pt x="39135" y="31222"/>
                </a:lnTo>
                <a:lnTo>
                  <a:pt x="27792" y="53603"/>
                </a:lnTo>
                <a:lnTo>
                  <a:pt x="16725" y="75430"/>
                </a:lnTo>
                <a:lnTo>
                  <a:pt x="11745" y="85377"/>
                </a:lnTo>
                <a:cubicBezTo>
                  <a:pt x="8630" y="91413"/>
                  <a:pt x="11005" y="98829"/>
                  <a:pt x="17049" y="101939"/>
                </a:cubicBezTo>
                <a:cubicBezTo>
                  <a:pt x="23093" y="105050"/>
                  <a:pt x="30517" y="102679"/>
                  <a:pt x="33633" y="96643"/>
                </a:cubicBezTo>
                <a:cubicBezTo>
                  <a:pt x="33669" y="96572"/>
                  <a:pt x="33705" y="96501"/>
                  <a:pt x="33740" y="96429"/>
                </a:cubicBezTo>
                <a:lnTo>
                  <a:pt x="44253" y="75569"/>
                </a:lnTo>
                <a:lnTo>
                  <a:pt x="44253" y="75569"/>
                </a:lnTo>
                <a:lnTo>
                  <a:pt x="44253" y="103199"/>
                </a:lnTo>
                <a:cubicBezTo>
                  <a:pt x="44240" y="103429"/>
                  <a:pt x="44240" y="103659"/>
                  <a:pt x="44253" y="103889"/>
                </a:cubicBezTo>
                <a:cubicBezTo>
                  <a:pt x="44253" y="103889"/>
                  <a:pt x="44253" y="103889"/>
                  <a:pt x="44253" y="104580"/>
                </a:cubicBezTo>
                <a:lnTo>
                  <a:pt x="44253" y="198799"/>
                </a:lnTo>
                <a:cubicBezTo>
                  <a:pt x="44253" y="205590"/>
                  <a:pt x="49765" y="211094"/>
                  <a:pt x="56565" y="211094"/>
                </a:cubicBezTo>
                <a:cubicBezTo>
                  <a:pt x="63364" y="211094"/>
                  <a:pt x="68876" y="205590"/>
                  <a:pt x="68876" y="198799"/>
                </a:cubicBezTo>
                <a:lnTo>
                  <a:pt x="68876" y="117152"/>
                </a:lnTo>
                <a:lnTo>
                  <a:pt x="82710" y="117152"/>
                </a:lnTo>
                <a:lnTo>
                  <a:pt x="82710" y="198799"/>
                </a:lnTo>
                <a:cubicBezTo>
                  <a:pt x="82710" y="205590"/>
                  <a:pt x="88222" y="211094"/>
                  <a:pt x="95021" y="211094"/>
                </a:cubicBezTo>
                <a:cubicBezTo>
                  <a:pt x="101821" y="211094"/>
                  <a:pt x="107333" y="205590"/>
                  <a:pt x="107333" y="198799"/>
                </a:cubicBezTo>
                <a:lnTo>
                  <a:pt x="107333" y="104580"/>
                </a:lnTo>
                <a:cubicBezTo>
                  <a:pt x="107333" y="104580"/>
                  <a:pt x="107333" y="104580"/>
                  <a:pt x="107333" y="103889"/>
                </a:cubicBezTo>
                <a:cubicBezTo>
                  <a:pt x="107346" y="103659"/>
                  <a:pt x="107346" y="103429"/>
                  <a:pt x="107333" y="103199"/>
                </a:cubicBezTo>
                <a:lnTo>
                  <a:pt x="107333" y="75569"/>
                </a:lnTo>
                <a:lnTo>
                  <a:pt x="107333" y="75569"/>
                </a:lnTo>
                <a:lnTo>
                  <a:pt x="117984" y="96429"/>
                </a:lnTo>
                <a:cubicBezTo>
                  <a:pt x="121014" y="102481"/>
                  <a:pt x="128371" y="104950"/>
                  <a:pt x="134446" y="101955"/>
                </a:cubicBezTo>
                <a:cubicBezTo>
                  <a:pt x="140661" y="99237"/>
                  <a:pt x="143553" y="92049"/>
                  <a:pt x="140947" y="8579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1" name="Forma libre 392">
            <a:extLst>
              <a:ext uri="{FF2B5EF4-FFF2-40B4-BE49-F238E27FC236}">
                <a16:creationId xmlns:a16="http://schemas.microsoft.com/office/drawing/2014/main" id="{9892CBB4-2DC5-C54C-A90C-F5404352746A}"/>
              </a:ext>
            </a:extLst>
          </p:cNvPr>
          <p:cNvSpPr/>
          <p:nvPr/>
        </p:nvSpPr>
        <p:spPr>
          <a:xfrm>
            <a:off x="16807195" y="9025054"/>
            <a:ext cx="265069" cy="264719"/>
          </a:xfrm>
          <a:custGeom>
            <a:avLst/>
            <a:gdLst>
              <a:gd name="connsiteX0" fmla="*/ 33682 w 55332"/>
              <a:gd name="connsiteY0" fmla="*/ 53396 h 55260"/>
              <a:gd name="connsiteX1" fmla="*/ 53466 w 55332"/>
              <a:gd name="connsiteY1" fmla="*/ 30190 h 55260"/>
              <a:gd name="connsiteX2" fmla="*/ 33682 w 55332"/>
              <a:gd name="connsiteY2" fmla="*/ 10432 h 55260"/>
              <a:gd name="connsiteX3" fmla="*/ 10445 w 55332"/>
              <a:gd name="connsiteY3" fmla="*/ 30190 h 55260"/>
              <a:gd name="connsiteX4" fmla="*/ 30229 w 55332"/>
              <a:gd name="connsiteY4" fmla="*/ 53396 h 55260"/>
              <a:gd name="connsiteX5" fmla="*/ 33682 w 55332"/>
              <a:gd name="connsiteY5" fmla="*/ 53396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3682" y="53396"/>
                </a:moveTo>
                <a:cubicBezTo>
                  <a:pt x="45562" y="52444"/>
                  <a:pt x="54420" y="42054"/>
                  <a:pt x="53466" y="30190"/>
                </a:cubicBezTo>
                <a:cubicBezTo>
                  <a:pt x="52619" y="19648"/>
                  <a:pt x="44238" y="11278"/>
                  <a:pt x="33682" y="10432"/>
                </a:cubicBezTo>
                <a:cubicBezTo>
                  <a:pt x="21802" y="9479"/>
                  <a:pt x="11399" y="18325"/>
                  <a:pt x="10445" y="30190"/>
                </a:cubicBezTo>
                <a:cubicBezTo>
                  <a:pt x="9492" y="42054"/>
                  <a:pt x="18349" y="52444"/>
                  <a:pt x="30229" y="53396"/>
                </a:cubicBezTo>
                <a:cubicBezTo>
                  <a:pt x="31378" y="53489"/>
                  <a:pt x="32533" y="53489"/>
                  <a:pt x="33682" y="533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2" name="Forma libre 393">
            <a:extLst>
              <a:ext uri="{FF2B5EF4-FFF2-40B4-BE49-F238E27FC236}">
                <a16:creationId xmlns:a16="http://schemas.microsoft.com/office/drawing/2014/main" id="{8FC33123-F7F9-2144-8AAA-9C40B32C850C}"/>
              </a:ext>
            </a:extLst>
          </p:cNvPr>
          <p:cNvSpPr/>
          <p:nvPr/>
        </p:nvSpPr>
        <p:spPr>
          <a:xfrm>
            <a:off x="17380126" y="9272245"/>
            <a:ext cx="662670" cy="1058882"/>
          </a:xfrm>
          <a:custGeom>
            <a:avLst/>
            <a:gdLst>
              <a:gd name="connsiteX0" fmla="*/ 140947 w 138331"/>
              <a:gd name="connsiteY0" fmla="*/ 84687 h 221041"/>
              <a:gd name="connsiteX1" fmla="*/ 140947 w 138331"/>
              <a:gd name="connsiteY1" fmla="*/ 84687 h 221041"/>
              <a:gd name="connsiteX2" fmla="*/ 134307 w 138331"/>
              <a:gd name="connsiteY2" fmla="*/ 70871 h 221041"/>
              <a:gd name="connsiteX3" fmla="*/ 122272 w 138331"/>
              <a:gd name="connsiteY3" fmla="*/ 47109 h 221041"/>
              <a:gd name="connsiteX4" fmla="*/ 111344 w 138331"/>
              <a:gd name="connsiteY4" fmla="*/ 25420 h 221041"/>
              <a:gd name="connsiteX5" fmla="*/ 95298 w 138331"/>
              <a:gd name="connsiteY5" fmla="*/ 10361 h 221041"/>
              <a:gd name="connsiteX6" fmla="*/ 57118 w 138331"/>
              <a:gd name="connsiteY6" fmla="*/ 10361 h 221041"/>
              <a:gd name="connsiteX7" fmla="*/ 44945 w 138331"/>
              <a:gd name="connsiteY7" fmla="*/ 19755 h 221041"/>
              <a:gd name="connsiteX8" fmla="*/ 39135 w 138331"/>
              <a:gd name="connsiteY8" fmla="*/ 31222 h 221041"/>
              <a:gd name="connsiteX9" fmla="*/ 27792 w 138331"/>
              <a:gd name="connsiteY9" fmla="*/ 53603 h 221041"/>
              <a:gd name="connsiteX10" fmla="*/ 16725 w 138331"/>
              <a:gd name="connsiteY10" fmla="*/ 75430 h 221041"/>
              <a:gd name="connsiteX11" fmla="*/ 11745 w 138331"/>
              <a:gd name="connsiteY11" fmla="*/ 85377 h 221041"/>
              <a:gd name="connsiteX12" fmla="*/ 17049 w 138331"/>
              <a:gd name="connsiteY12" fmla="*/ 101939 h 221041"/>
              <a:gd name="connsiteX13" fmla="*/ 33633 w 138331"/>
              <a:gd name="connsiteY13" fmla="*/ 96643 h 221041"/>
              <a:gd name="connsiteX14" fmla="*/ 33740 w 138331"/>
              <a:gd name="connsiteY14" fmla="*/ 96429 h 221041"/>
              <a:gd name="connsiteX15" fmla="*/ 44253 w 138331"/>
              <a:gd name="connsiteY15" fmla="*/ 75569 h 221041"/>
              <a:gd name="connsiteX16" fmla="*/ 44253 w 138331"/>
              <a:gd name="connsiteY16" fmla="*/ 75569 h 221041"/>
              <a:gd name="connsiteX17" fmla="*/ 44253 w 138331"/>
              <a:gd name="connsiteY17" fmla="*/ 103199 h 221041"/>
              <a:gd name="connsiteX18" fmla="*/ 44253 w 138331"/>
              <a:gd name="connsiteY18" fmla="*/ 103889 h 221041"/>
              <a:gd name="connsiteX19" fmla="*/ 44253 w 138331"/>
              <a:gd name="connsiteY19" fmla="*/ 104580 h 221041"/>
              <a:gd name="connsiteX20" fmla="*/ 44253 w 138331"/>
              <a:gd name="connsiteY20" fmla="*/ 198799 h 221041"/>
              <a:gd name="connsiteX21" fmla="*/ 56565 w 138331"/>
              <a:gd name="connsiteY21" fmla="*/ 211094 h 221041"/>
              <a:gd name="connsiteX22" fmla="*/ 68876 w 138331"/>
              <a:gd name="connsiteY22" fmla="*/ 198799 h 221041"/>
              <a:gd name="connsiteX23" fmla="*/ 68876 w 138331"/>
              <a:gd name="connsiteY23" fmla="*/ 117152 h 221041"/>
              <a:gd name="connsiteX24" fmla="*/ 82710 w 138331"/>
              <a:gd name="connsiteY24" fmla="*/ 117152 h 221041"/>
              <a:gd name="connsiteX25" fmla="*/ 82710 w 138331"/>
              <a:gd name="connsiteY25" fmla="*/ 198799 h 221041"/>
              <a:gd name="connsiteX26" fmla="*/ 95021 w 138331"/>
              <a:gd name="connsiteY26" fmla="*/ 211094 h 221041"/>
              <a:gd name="connsiteX27" fmla="*/ 107333 w 138331"/>
              <a:gd name="connsiteY27" fmla="*/ 198799 h 221041"/>
              <a:gd name="connsiteX28" fmla="*/ 107333 w 138331"/>
              <a:gd name="connsiteY28" fmla="*/ 103889 h 221041"/>
              <a:gd name="connsiteX29" fmla="*/ 107333 w 138331"/>
              <a:gd name="connsiteY29" fmla="*/ 103199 h 221041"/>
              <a:gd name="connsiteX30" fmla="*/ 107333 w 138331"/>
              <a:gd name="connsiteY30" fmla="*/ 75569 h 221041"/>
              <a:gd name="connsiteX31" fmla="*/ 107333 w 138331"/>
              <a:gd name="connsiteY31" fmla="*/ 75569 h 221041"/>
              <a:gd name="connsiteX32" fmla="*/ 117846 w 138331"/>
              <a:gd name="connsiteY32" fmla="*/ 96429 h 221041"/>
              <a:gd name="connsiteX33" fmla="*/ 134323 w 138331"/>
              <a:gd name="connsiteY33" fmla="*/ 102047 h 221041"/>
              <a:gd name="connsiteX34" fmla="*/ 139948 w 138331"/>
              <a:gd name="connsiteY34" fmla="*/ 85591 h 221041"/>
              <a:gd name="connsiteX35" fmla="*/ 139841 w 138331"/>
              <a:gd name="connsiteY35" fmla="*/ 85377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8331" h="221041">
                <a:moveTo>
                  <a:pt x="140947" y="84687"/>
                </a:moveTo>
                <a:lnTo>
                  <a:pt x="140947" y="84687"/>
                </a:lnTo>
                <a:lnTo>
                  <a:pt x="134307" y="70871"/>
                </a:lnTo>
                <a:lnTo>
                  <a:pt x="122272" y="47109"/>
                </a:lnTo>
                <a:cubicBezTo>
                  <a:pt x="118676" y="39788"/>
                  <a:pt x="114941" y="32604"/>
                  <a:pt x="111344" y="25420"/>
                </a:cubicBezTo>
                <a:cubicBezTo>
                  <a:pt x="107748" y="18236"/>
                  <a:pt x="104981" y="10361"/>
                  <a:pt x="95298" y="10361"/>
                </a:cubicBezTo>
                <a:lnTo>
                  <a:pt x="57118" y="10361"/>
                </a:lnTo>
                <a:cubicBezTo>
                  <a:pt x="51622" y="10975"/>
                  <a:pt x="46927" y="14599"/>
                  <a:pt x="44945" y="19755"/>
                </a:cubicBezTo>
                <a:lnTo>
                  <a:pt x="39135" y="31222"/>
                </a:lnTo>
                <a:cubicBezTo>
                  <a:pt x="35400" y="38682"/>
                  <a:pt x="31665" y="46142"/>
                  <a:pt x="27792" y="53603"/>
                </a:cubicBezTo>
                <a:cubicBezTo>
                  <a:pt x="23919" y="61063"/>
                  <a:pt x="20460" y="68247"/>
                  <a:pt x="16725" y="75430"/>
                </a:cubicBezTo>
                <a:lnTo>
                  <a:pt x="11745" y="85377"/>
                </a:lnTo>
                <a:cubicBezTo>
                  <a:pt x="8630" y="91413"/>
                  <a:pt x="11005" y="98828"/>
                  <a:pt x="17049" y="101939"/>
                </a:cubicBezTo>
                <a:cubicBezTo>
                  <a:pt x="23093" y="105050"/>
                  <a:pt x="30517" y="102679"/>
                  <a:pt x="33633" y="96643"/>
                </a:cubicBezTo>
                <a:cubicBezTo>
                  <a:pt x="33669" y="96572"/>
                  <a:pt x="33705" y="96501"/>
                  <a:pt x="33740" y="96429"/>
                </a:cubicBezTo>
                <a:lnTo>
                  <a:pt x="44253" y="75569"/>
                </a:lnTo>
                <a:lnTo>
                  <a:pt x="44253" y="75569"/>
                </a:lnTo>
                <a:lnTo>
                  <a:pt x="44253" y="103199"/>
                </a:lnTo>
                <a:cubicBezTo>
                  <a:pt x="44168" y="103421"/>
                  <a:pt x="44168" y="103667"/>
                  <a:pt x="44253" y="103889"/>
                </a:cubicBezTo>
                <a:cubicBezTo>
                  <a:pt x="44188" y="104115"/>
                  <a:pt x="44188" y="104355"/>
                  <a:pt x="44253" y="104580"/>
                </a:cubicBezTo>
                <a:lnTo>
                  <a:pt x="44253" y="198799"/>
                </a:lnTo>
                <a:cubicBezTo>
                  <a:pt x="44253" y="205590"/>
                  <a:pt x="49765" y="211094"/>
                  <a:pt x="56565" y="211094"/>
                </a:cubicBezTo>
                <a:cubicBezTo>
                  <a:pt x="63364" y="211094"/>
                  <a:pt x="68876" y="205590"/>
                  <a:pt x="68876" y="198799"/>
                </a:cubicBezTo>
                <a:lnTo>
                  <a:pt x="68876" y="117152"/>
                </a:lnTo>
                <a:lnTo>
                  <a:pt x="82710" y="117152"/>
                </a:lnTo>
                <a:lnTo>
                  <a:pt x="82710" y="198799"/>
                </a:lnTo>
                <a:cubicBezTo>
                  <a:pt x="82710" y="205590"/>
                  <a:pt x="88222" y="211094"/>
                  <a:pt x="95021" y="211094"/>
                </a:cubicBezTo>
                <a:cubicBezTo>
                  <a:pt x="101821" y="211094"/>
                  <a:pt x="107333" y="205590"/>
                  <a:pt x="107333" y="198799"/>
                </a:cubicBezTo>
                <a:lnTo>
                  <a:pt x="107333" y="103889"/>
                </a:lnTo>
                <a:cubicBezTo>
                  <a:pt x="107346" y="103659"/>
                  <a:pt x="107346" y="103429"/>
                  <a:pt x="107333" y="103199"/>
                </a:cubicBezTo>
                <a:lnTo>
                  <a:pt x="107333" y="75569"/>
                </a:lnTo>
                <a:lnTo>
                  <a:pt x="107333" y="75569"/>
                </a:lnTo>
                <a:lnTo>
                  <a:pt x="117846" y="96429"/>
                </a:lnTo>
                <a:cubicBezTo>
                  <a:pt x="120843" y="102525"/>
                  <a:pt x="128220" y="105040"/>
                  <a:pt x="134323" y="102047"/>
                </a:cubicBezTo>
                <a:cubicBezTo>
                  <a:pt x="140427" y="99054"/>
                  <a:pt x="142945" y="91686"/>
                  <a:pt x="139948" y="85591"/>
                </a:cubicBezTo>
                <a:cubicBezTo>
                  <a:pt x="139913" y="85519"/>
                  <a:pt x="139877" y="85448"/>
                  <a:pt x="139841" y="8537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3" name="Forma libre 394">
            <a:extLst>
              <a:ext uri="{FF2B5EF4-FFF2-40B4-BE49-F238E27FC236}">
                <a16:creationId xmlns:a16="http://schemas.microsoft.com/office/drawing/2014/main" id="{69F23B90-3C9E-AA4D-974B-B81B93EFE100}"/>
              </a:ext>
            </a:extLst>
          </p:cNvPr>
          <p:cNvSpPr/>
          <p:nvPr/>
        </p:nvSpPr>
        <p:spPr>
          <a:xfrm>
            <a:off x="17592783" y="9025389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4" name="Forma libre 395">
            <a:extLst>
              <a:ext uri="{FF2B5EF4-FFF2-40B4-BE49-F238E27FC236}">
                <a16:creationId xmlns:a16="http://schemas.microsoft.com/office/drawing/2014/main" id="{009A2A44-1257-824B-BB56-4689FD2E6D43}"/>
              </a:ext>
            </a:extLst>
          </p:cNvPr>
          <p:cNvSpPr/>
          <p:nvPr/>
        </p:nvSpPr>
        <p:spPr>
          <a:xfrm>
            <a:off x="18157858" y="9272245"/>
            <a:ext cx="662670" cy="1058882"/>
          </a:xfrm>
          <a:custGeom>
            <a:avLst/>
            <a:gdLst>
              <a:gd name="connsiteX0" fmla="*/ 140860 w 138331"/>
              <a:gd name="connsiteY0" fmla="*/ 84687 h 221041"/>
              <a:gd name="connsiteX1" fmla="*/ 140860 w 138331"/>
              <a:gd name="connsiteY1" fmla="*/ 84687 h 221041"/>
              <a:gd name="connsiteX2" fmla="*/ 134220 w 138331"/>
              <a:gd name="connsiteY2" fmla="*/ 70871 h 221041"/>
              <a:gd name="connsiteX3" fmla="*/ 122461 w 138331"/>
              <a:gd name="connsiteY3" fmla="*/ 47524 h 221041"/>
              <a:gd name="connsiteX4" fmla="*/ 111533 w 138331"/>
              <a:gd name="connsiteY4" fmla="*/ 25834 h 221041"/>
              <a:gd name="connsiteX5" fmla="*/ 94795 w 138331"/>
              <a:gd name="connsiteY5" fmla="*/ 10361 h 221041"/>
              <a:gd name="connsiteX6" fmla="*/ 57030 w 138331"/>
              <a:gd name="connsiteY6" fmla="*/ 10361 h 221041"/>
              <a:gd name="connsiteX7" fmla="*/ 44857 w 138331"/>
              <a:gd name="connsiteY7" fmla="*/ 19755 h 221041"/>
              <a:gd name="connsiteX8" fmla="*/ 39186 w 138331"/>
              <a:gd name="connsiteY8" fmla="*/ 31222 h 221041"/>
              <a:gd name="connsiteX9" fmla="*/ 27843 w 138331"/>
              <a:gd name="connsiteY9" fmla="*/ 53603 h 221041"/>
              <a:gd name="connsiteX10" fmla="*/ 16638 w 138331"/>
              <a:gd name="connsiteY10" fmla="*/ 75430 h 221041"/>
              <a:gd name="connsiteX11" fmla="*/ 11658 w 138331"/>
              <a:gd name="connsiteY11" fmla="*/ 85377 h 221041"/>
              <a:gd name="connsiteX12" fmla="*/ 17191 w 138331"/>
              <a:gd name="connsiteY12" fmla="*/ 101955 h 221041"/>
              <a:gd name="connsiteX13" fmla="*/ 33653 w 138331"/>
              <a:gd name="connsiteY13" fmla="*/ 96429 h 221041"/>
              <a:gd name="connsiteX14" fmla="*/ 44304 w 138331"/>
              <a:gd name="connsiteY14" fmla="*/ 75569 h 221041"/>
              <a:gd name="connsiteX15" fmla="*/ 44304 w 138331"/>
              <a:gd name="connsiteY15" fmla="*/ 75569 h 221041"/>
              <a:gd name="connsiteX16" fmla="*/ 44304 w 138331"/>
              <a:gd name="connsiteY16" fmla="*/ 103199 h 221041"/>
              <a:gd name="connsiteX17" fmla="*/ 44304 w 138331"/>
              <a:gd name="connsiteY17" fmla="*/ 103889 h 221041"/>
              <a:gd name="connsiteX18" fmla="*/ 44304 w 138331"/>
              <a:gd name="connsiteY18" fmla="*/ 104580 h 221041"/>
              <a:gd name="connsiteX19" fmla="*/ 44304 w 138331"/>
              <a:gd name="connsiteY19" fmla="*/ 198799 h 221041"/>
              <a:gd name="connsiteX20" fmla="*/ 56615 w 138331"/>
              <a:gd name="connsiteY20" fmla="*/ 211094 h 221041"/>
              <a:gd name="connsiteX21" fmla="*/ 56615 w 138331"/>
              <a:gd name="connsiteY21" fmla="*/ 211094 h 221041"/>
              <a:gd name="connsiteX22" fmla="*/ 68927 w 138331"/>
              <a:gd name="connsiteY22" fmla="*/ 198799 h 221041"/>
              <a:gd name="connsiteX23" fmla="*/ 68927 w 138331"/>
              <a:gd name="connsiteY23" fmla="*/ 117152 h 221041"/>
              <a:gd name="connsiteX24" fmla="*/ 82760 w 138331"/>
              <a:gd name="connsiteY24" fmla="*/ 117152 h 221041"/>
              <a:gd name="connsiteX25" fmla="*/ 82760 w 138331"/>
              <a:gd name="connsiteY25" fmla="*/ 198799 h 221041"/>
              <a:gd name="connsiteX26" fmla="*/ 95072 w 138331"/>
              <a:gd name="connsiteY26" fmla="*/ 211094 h 221041"/>
              <a:gd name="connsiteX27" fmla="*/ 107383 w 138331"/>
              <a:gd name="connsiteY27" fmla="*/ 198799 h 221041"/>
              <a:gd name="connsiteX28" fmla="*/ 107383 w 138331"/>
              <a:gd name="connsiteY28" fmla="*/ 104580 h 221041"/>
              <a:gd name="connsiteX29" fmla="*/ 107383 w 138331"/>
              <a:gd name="connsiteY29" fmla="*/ 103889 h 221041"/>
              <a:gd name="connsiteX30" fmla="*/ 107383 w 138331"/>
              <a:gd name="connsiteY30" fmla="*/ 103199 h 221041"/>
              <a:gd name="connsiteX31" fmla="*/ 107383 w 138331"/>
              <a:gd name="connsiteY31" fmla="*/ 75569 h 221041"/>
              <a:gd name="connsiteX32" fmla="*/ 107383 w 138331"/>
              <a:gd name="connsiteY32" fmla="*/ 75569 h 221041"/>
              <a:gd name="connsiteX33" fmla="*/ 117896 w 138331"/>
              <a:gd name="connsiteY33" fmla="*/ 96429 h 221041"/>
              <a:gd name="connsiteX34" fmla="*/ 134374 w 138331"/>
              <a:gd name="connsiteY34" fmla="*/ 102047 h 221041"/>
              <a:gd name="connsiteX35" fmla="*/ 139999 w 138331"/>
              <a:gd name="connsiteY35" fmla="*/ 85591 h 221041"/>
              <a:gd name="connsiteX36" fmla="*/ 139891 w 138331"/>
              <a:gd name="connsiteY36" fmla="*/ 85377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40860" y="84687"/>
                </a:moveTo>
                <a:lnTo>
                  <a:pt x="140860" y="84687"/>
                </a:lnTo>
                <a:lnTo>
                  <a:pt x="134220" y="70871"/>
                </a:lnTo>
                <a:lnTo>
                  <a:pt x="122461" y="47524"/>
                </a:lnTo>
                <a:cubicBezTo>
                  <a:pt x="118865" y="40202"/>
                  <a:pt x="115268" y="33018"/>
                  <a:pt x="111533" y="25834"/>
                </a:cubicBezTo>
                <a:cubicBezTo>
                  <a:pt x="107798" y="18650"/>
                  <a:pt x="104340" y="10361"/>
                  <a:pt x="94795" y="10361"/>
                </a:cubicBezTo>
                <a:lnTo>
                  <a:pt x="57030" y="10361"/>
                </a:lnTo>
                <a:cubicBezTo>
                  <a:pt x="51546" y="11005"/>
                  <a:pt x="46865" y="14618"/>
                  <a:pt x="44857" y="19755"/>
                </a:cubicBezTo>
                <a:lnTo>
                  <a:pt x="39186" y="31222"/>
                </a:lnTo>
                <a:cubicBezTo>
                  <a:pt x="35312" y="38682"/>
                  <a:pt x="31578" y="46142"/>
                  <a:pt x="27843" y="53603"/>
                </a:cubicBezTo>
                <a:lnTo>
                  <a:pt x="16638" y="75430"/>
                </a:lnTo>
                <a:lnTo>
                  <a:pt x="11658" y="85377"/>
                </a:lnTo>
                <a:cubicBezTo>
                  <a:pt x="8647" y="91484"/>
                  <a:pt x="11114" y="98873"/>
                  <a:pt x="17191" y="101955"/>
                </a:cubicBezTo>
                <a:cubicBezTo>
                  <a:pt x="23266" y="104950"/>
                  <a:pt x="30622" y="102481"/>
                  <a:pt x="33653" y="96429"/>
                </a:cubicBezTo>
                <a:lnTo>
                  <a:pt x="44304" y="75569"/>
                </a:lnTo>
                <a:lnTo>
                  <a:pt x="44304" y="75569"/>
                </a:lnTo>
                <a:lnTo>
                  <a:pt x="44304" y="103199"/>
                </a:lnTo>
                <a:cubicBezTo>
                  <a:pt x="44291" y="103429"/>
                  <a:pt x="44291" y="103659"/>
                  <a:pt x="44304" y="103889"/>
                </a:cubicBezTo>
                <a:cubicBezTo>
                  <a:pt x="44304" y="103889"/>
                  <a:pt x="44304" y="103889"/>
                  <a:pt x="44304" y="104580"/>
                </a:cubicBezTo>
                <a:lnTo>
                  <a:pt x="44304" y="198799"/>
                </a:lnTo>
                <a:cubicBezTo>
                  <a:pt x="44304" y="205590"/>
                  <a:pt x="49816" y="211094"/>
                  <a:pt x="56615" y="211094"/>
                </a:cubicBezTo>
                <a:lnTo>
                  <a:pt x="56615" y="211094"/>
                </a:lnTo>
                <a:cubicBezTo>
                  <a:pt x="63415" y="211094"/>
                  <a:pt x="68927" y="205590"/>
                  <a:pt x="68927" y="198799"/>
                </a:cubicBezTo>
                <a:lnTo>
                  <a:pt x="68927" y="117152"/>
                </a:lnTo>
                <a:lnTo>
                  <a:pt x="82760" y="117152"/>
                </a:lnTo>
                <a:lnTo>
                  <a:pt x="82760" y="198799"/>
                </a:lnTo>
                <a:cubicBezTo>
                  <a:pt x="82760" y="205590"/>
                  <a:pt x="88272" y="211094"/>
                  <a:pt x="95072" y="211094"/>
                </a:cubicBezTo>
                <a:cubicBezTo>
                  <a:pt x="101871" y="211094"/>
                  <a:pt x="107383" y="205590"/>
                  <a:pt x="107383" y="198799"/>
                </a:cubicBezTo>
                <a:lnTo>
                  <a:pt x="107383" y="104580"/>
                </a:lnTo>
                <a:cubicBezTo>
                  <a:pt x="107383" y="104580"/>
                  <a:pt x="107383" y="104580"/>
                  <a:pt x="107383" y="103889"/>
                </a:cubicBezTo>
                <a:cubicBezTo>
                  <a:pt x="107397" y="103659"/>
                  <a:pt x="107397" y="103429"/>
                  <a:pt x="107383" y="103199"/>
                </a:cubicBezTo>
                <a:lnTo>
                  <a:pt x="107383" y="75569"/>
                </a:lnTo>
                <a:lnTo>
                  <a:pt x="107383" y="75569"/>
                </a:lnTo>
                <a:lnTo>
                  <a:pt x="117896" y="96429"/>
                </a:lnTo>
                <a:cubicBezTo>
                  <a:pt x="120893" y="102525"/>
                  <a:pt x="128270" y="105040"/>
                  <a:pt x="134374" y="102047"/>
                </a:cubicBezTo>
                <a:cubicBezTo>
                  <a:pt x="140477" y="99054"/>
                  <a:pt x="142996" y="91686"/>
                  <a:pt x="139999" y="85591"/>
                </a:cubicBezTo>
                <a:cubicBezTo>
                  <a:pt x="139964" y="85519"/>
                  <a:pt x="139928" y="85448"/>
                  <a:pt x="139891" y="8537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5" name="Forma libre 396">
            <a:extLst>
              <a:ext uri="{FF2B5EF4-FFF2-40B4-BE49-F238E27FC236}">
                <a16:creationId xmlns:a16="http://schemas.microsoft.com/office/drawing/2014/main" id="{5C29214B-9B8F-3144-9EA8-642B5BC13954}"/>
              </a:ext>
            </a:extLst>
          </p:cNvPr>
          <p:cNvSpPr/>
          <p:nvPr/>
        </p:nvSpPr>
        <p:spPr>
          <a:xfrm>
            <a:off x="18370093" y="9025389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6" name="Forma libre 397">
            <a:extLst>
              <a:ext uri="{FF2B5EF4-FFF2-40B4-BE49-F238E27FC236}">
                <a16:creationId xmlns:a16="http://schemas.microsoft.com/office/drawing/2014/main" id="{49586F08-71E1-2349-AE40-DC419E9C5474}"/>
              </a:ext>
            </a:extLst>
          </p:cNvPr>
          <p:cNvSpPr/>
          <p:nvPr/>
        </p:nvSpPr>
        <p:spPr>
          <a:xfrm>
            <a:off x="18935408" y="9266947"/>
            <a:ext cx="728936" cy="1058882"/>
          </a:xfrm>
          <a:custGeom>
            <a:avLst/>
            <a:gdLst>
              <a:gd name="connsiteX0" fmla="*/ 140947 w 152164"/>
              <a:gd name="connsiteY0" fmla="*/ 85792 h 221041"/>
              <a:gd name="connsiteX1" fmla="*/ 140947 w 152164"/>
              <a:gd name="connsiteY1" fmla="*/ 85792 h 221041"/>
              <a:gd name="connsiteX2" fmla="*/ 134307 w 152164"/>
              <a:gd name="connsiteY2" fmla="*/ 71977 h 221041"/>
              <a:gd name="connsiteX3" fmla="*/ 122272 w 152164"/>
              <a:gd name="connsiteY3" fmla="*/ 48215 h 221041"/>
              <a:gd name="connsiteX4" fmla="*/ 111344 w 152164"/>
              <a:gd name="connsiteY4" fmla="*/ 26525 h 221041"/>
              <a:gd name="connsiteX5" fmla="*/ 95436 w 152164"/>
              <a:gd name="connsiteY5" fmla="*/ 10361 h 221041"/>
              <a:gd name="connsiteX6" fmla="*/ 56980 w 152164"/>
              <a:gd name="connsiteY6" fmla="*/ 10361 h 221041"/>
              <a:gd name="connsiteX7" fmla="*/ 44945 w 152164"/>
              <a:gd name="connsiteY7" fmla="*/ 19755 h 221041"/>
              <a:gd name="connsiteX8" fmla="*/ 39135 w 152164"/>
              <a:gd name="connsiteY8" fmla="*/ 31222 h 221041"/>
              <a:gd name="connsiteX9" fmla="*/ 27792 w 152164"/>
              <a:gd name="connsiteY9" fmla="*/ 53603 h 221041"/>
              <a:gd name="connsiteX10" fmla="*/ 16725 w 152164"/>
              <a:gd name="connsiteY10" fmla="*/ 75430 h 221041"/>
              <a:gd name="connsiteX11" fmla="*/ 11745 w 152164"/>
              <a:gd name="connsiteY11" fmla="*/ 85377 h 221041"/>
              <a:gd name="connsiteX12" fmla="*/ 17049 w 152164"/>
              <a:gd name="connsiteY12" fmla="*/ 101939 h 221041"/>
              <a:gd name="connsiteX13" fmla="*/ 33632 w 152164"/>
              <a:gd name="connsiteY13" fmla="*/ 96643 h 221041"/>
              <a:gd name="connsiteX14" fmla="*/ 33740 w 152164"/>
              <a:gd name="connsiteY14" fmla="*/ 96429 h 221041"/>
              <a:gd name="connsiteX15" fmla="*/ 44253 w 152164"/>
              <a:gd name="connsiteY15" fmla="*/ 75569 h 221041"/>
              <a:gd name="connsiteX16" fmla="*/ 44253 w 152164"/>
              <a:gd name="connsiteY16" fmla="*/ 75569 h 221041"/>
              <a:gd name="connsiteX17" fmla="*/ 44253 w 152164"/>
              <a:gd name="connsiteY17" fmla="*/ 103199 h 221041"/>
              <a:gd name="connsiteX18" fmla="*/ 44253 w 152164"/>
              <a:gd name="connsiteY18" fmla="*/ 103889 h 221041"/>
              <a:gd name="connsiteX19" fmla="*/ 44253 w 152164"/>
              <a:gd name="connsiteY19" fmla="*/ 104580 h 221041"/>
              <a:gd name="connsiteX20" fmla="*/ 44253 w 152164"/>
              <a:gd name="connsiteY20" fmla="*/ 198799 h 221041"/>
              <a:gd name="connsiteX21" fmla="*/ 56565 w 152164"/>
              <a:gd name="connsiteY21" fmla="*/ 211094 h 221041"/>
              <a:gd name="connsiteX22" fmla="*/ 68876 w 152164"/>
              <a:gd name="connsiteY22" fmla="*/ 198799 h 221041"/>
              <a:gd name="connsiteX23" fmla="*/ 68876 w 152164"/>
              <a:gd name="connsiteY23" fmla="*/ 117152 h 221041"/>
              <a:gd name="connsiteX24" fmla="*/ 82710 w 152164"/>
              <a:gd name="connsiteY24" fmla="*/ 117152 h 221041"/>
              <a:gd name="connsiteX25" fmla="*/ 82710 w 152164"/>
              <a:gd name="connsiteY25" fmla="*/ 198799 h 221041"/>
              <a:gd name="connsiteX26" fmla="*/ 95021 w 152164"/>
              <a:gd name="connsiteY26" fmla="*/ 211094 h 221041"/>
              <a:gd name="connsiteX27" fmla="*/ 107333 w 152164"/>
              <a:gd name="connsiteY27" fmla="*/ 198799 h 221041"/>
              <a:gd name="connsiteX28" fmla="*/ 107333 w 152164"/>
              <a:gd name="connsiteY28" fmla="*/ 104580 h 221041"/>
              <a:gd name="connsiteX29" fmla="*/ 107333 w 152164"/>
              <a:gd name="connsiteY29" fmla="*/ 103889 h 221041"/>
              <a:gd name="connsiteX30" fmla="*/ 107333 w 152164"/>
              <a:gd name="connsiteY30" fmla="*/ 103199 h 221041"/>
              <a:gd name="connsiteX31" fmla="*/ 107333 w 152164"/>
              <a:gd name="connsiteY31" fmla="*/ 75569 h 221041"/>
              <a:gd name="connsiteX32" fmla="*/ 107333 w 152164"/>
              <a:gd name="connsiteY32" fmla="*/ 75569 h 221041"/>
              <a:gd name="connsiteX33" fmla="*/ 117984 w 152164"/>
              <a:gd name="connsiteY33" fmla="*/ 96429 h 221041"/>
              <a:gd name="connsiteX34" fmla="*/ 134446 w 152164"/>
              <a:gd name="connsiteY34" fmla="*/ 101955 h 221041"/>
              <a:gd name="connsiteX35" fmla="*/ 140947 w 152164"/>
              <a:gd name="connsiteY35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2164" h="221041">
                <a:moveTo>
                  <a:pt x="140947" y="85792"/>
                </a:moveTo>
                <a:lnTo>
                  <a:pt x="140947" y="85792"/>
                </a:lnTo>
                <a:lnTo>
                  <a:pt x="134307" y="71977"/>
                </a:lnTo>
                <a:lnTo>
                  <a:pt x="122272" y="48215"/>
                </a:lnTo>
                <a:lnTo>
                  <a:pt x="111344" y="26525"/>
                </a:lnTo>
                <a:cubicBezTo>
                  <a:pt x="107748" y="19617"/>
                  <a:pt x="104428" y="10361"/>
                  <a:pt x="95436" y="10361"/>
                </a:cubicBezTo>
                <a:lnTo>
                  <a:pt x="56980" y="10361"/>
                </a:lnTo>
                <a:cubicBezTo>
                  <a:pt x="51510" y="10963"/>
                  <a:pt x="46851" y="14600"/>
                  <a:pt x="44945" y="19755"/>
                </a:cubicBezTo>
                <a:lnTo>
                  <a:pt x="39135" y="31222"/>
                </a:lnTo>
                <a:lnTo>
                  <a:pt x="27792" y="53603"/>
                </a:lnTo>
                <a:lnTo>
                  <a:pt x="16725" y="75430"/>
                </a:lnTo>
                <a:lnTo>
                  <a:pt x="11745" y="85377"/>
                </a:lnTo>
                <a:cubicBezTo>
                  <a:pt x="8630" y="91413"/>
                  <a:pt x="11005" y="98829"/>
                  <a:pt x="17049" y="101939"/>
                </a:cubicBezTo>
                <a:cubicBezTo>
                  <a:pt x="23093" y="105050"/>
                  <a:pt x="30517" y="102679"/>
                  <a:pt x="33632" y="96643"/>
                </a:cubicBezTo>
                <a:cubicBezTo>
                  <a:pt x="33669" y="96572"/>
                  <a:pt x="33705" y="96501"/>
                  <a:pt x="33740" y="96429"/>
                </a:cubicBezTo>
                <a:lnTo>
                  <a:pt x="44253" y="75569"/>
                </a:lnTo>
                <a:lnTo>
                  <a:pt x="44253" y="75569"/>
                </a:lnTo>
                <a:lnTo>
                  <a:pt x="44253" y="103199"/>
                </a:lnTo>
                <a:cubicBezTo>
                  <a:pt x="44240" y="103429"/>
                  <a:pt x="44240" y="103659"/>
                  <a:pt x="44253" y="103889"/>
                </a:cubicBezTo>
                <a:cubicBezTo>
                  <a:pt x="44253" y="103889"/>
                  <a:pt x="44253" y="103889"/>
                  <a:pt x="44253" y="104580"/>
                </a:cubicBezTo>
                <a:lnTo>
                  <a:pt x="44253" y="198799"/>
                </a:lnTo>
                <a:cubicBezTo>
                  <a:pt x="44253" y="205590"/>
                  <a:pt x="49765" y="211094"/>
                  <a:pt x="56565" y="211094"/>
                </a:cubicBezTo>
                <a:cubicBezTo>
                  <a:pt x="63364" y="211094"/>
                  <a:pt x="68876" y="205590"/>
                  <a:pt x="68876" y="198799"/>
                </a:cubicBezTo>
                <a:lnTo>
                  <a:pt x="68876" y="117152"/>
                </a:lnTo>
                <a:lnTo>
                  <a:pt x="82710" y="117152"/>
                </a:lnTo>
                <a:lnTo>
                  <a:pt x="82710" y="198799"/>
                </a:lnTo>
                <a:cubicBezTo>
                  <a:pt x="82710" y="205590"/>
                  <a:pt x="88222" y="211094"/>
                  <a:pt x="95021" y="211094"/>
                </a:cubicBezTo>
                <a:cubicBezTo>
                  <a:pt x="101820" y="211094"/>
                  <a:pt x="107333" y="205590"/>
                  <a:pt x="107333" y="198799"/>
                </a:cubicBezTo>
                <a:lnTo>
                  <a:pt x="107333" y="104580"/>
                </a:lnTo>
                <a:cubicBezTo>
                  <a:pt x="107333" y="104580"/>
                  <a:pt x="107333" y="104580"/>
                  <a:pt x="107333" y="103889"/>
                </a:cubicBezTo>
                <a:cubicBezTo>
                  <a:pt x="107346" y="103659"/>
                  <a:pt x="107346" y="103429"/>
                  <a:pt x="107333" y="103199"/>
                </a:cubicBezTo>
                <a:lnTo>
                  <a:pt x="107333" y="75569"/>
                </a:lnTo>
                <a:lnTo>
                  <a:pt x="107333" y="75569"/>
                </a:lnTo>
                <a:lnTo>
                  <a:pt x="117984" y="96429"/>
                </a:lnTo>
                <a:cubicBezTo>
                  <a:pt x="121014" y="102481"/>
                  <a:pt x="128371" y="104950"/>
                  <a:pt x="134446" y="101955"/>
                </a:cubicBezTo>
                <a:cubicBezTo>
                  <a:pt x="140661" y="99237"/>
                  <a:pt x="143553" y="92049"/>
                  <a:pt x="140947" y="8579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7" name="Forma libre 398">
            <a:extLst>
              <a:ext uri="{FF2B5EF4-FFF2-40B4-BE49-F238E27FC236}">
                <a16:creationId xmlns:a16="http://schemas.microsoft.com/office/drawing/2014/main" id="{31910EAA-DE45-944B-B5E8-CA15D4FF7D2A}"/>
              </a:ext>
            </a:extLst>
          </p:cNvPr>
          <p:cNvSpPr/>
          <p:nvPr/>
        </p:nvSpPr>
        <p:spPr>
          <a:xfrm>
            <a:off x="19139791" y="9025054"/>
            <a:ext cx="265069" cy="264719"/>
          </a:xfrm>
          <a:custGeom>
            <a:avLst/>
            <a:gdLst>
              <a:gd name="connsiteX0" fmla="*/ 33682 w 55332"/>
              <a:gd name="connsiteY0" fmla="*/ 53396 h 55260"/>
              <a:gd name="connsiteX1" fmla="*/ 53466 w 55332"/>
              <a:gd name="connsiteY1" fmla="*/ 30190 h 55260"/>
              <a:gd name="connsiteX2" fmla="*/ 33682 w 55332"/>
              <a:gd name="connsiteY2" fmla="*/ 10432 h 55260"/>
              <a:gd name="connsiteX3" fmla="*/ 10445 w 55332"/>
              <a:gd name="connsiteY3" fmla="*/ 30190 h 55260"/>
              <a:gd name="connsiteX4" fmla="*/ 30229 w 55332"/>
              <a:gd name="connsiteY4" fmla="*/ 53396 h 55260"/>
              <a:gd name="connsiteX5" fmla="*/ 33682 w 55332"/>
              <a:gd name="connsiteY5" fmla="*/ 53396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3682" y="53396"/>
                </a:moveTo>
                <a:cubicBezTo>
                  <a:pt x="45562" y="52444"/>
                  <a:pt x="54420" y="42054"/>
                  <a:pt x="53466" y="30190"/>
                </a:cubicBezTo>
                <a:cubicBezTo>
                  <a:pt x="52619" y="19648"/>
                  <a:pt x="44238" y="11278"/>
                  <a:pt x="33682" y="10432"/>
                </a:cubicBezTo>
                <a:cubicBezTo>
                  <a:pt x="21802" y="9479"/>
                  <a:pt x="11399" y="18325"/>
                  <a:pt x="10445" y="30190"/>
                </a:cubicBezTo>
                <a:cubicBezTo>
                  <a:pt x="9492" y="42054"/>
                  <a:pt x="18349" y="52444"/>
                  <a:pt x="30229" y="53396"/>
                </a:cubicBezTo>
                <a:cubicBezTo>
                  <a:pt x="31378" y="53489"/>
                  <a:pt x="32533" y="53489"/>
                  <a:pt x="33682" y="533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8" name="Forma libre 399">
            <a:extLst>
              <a:ext uri="{FF2B5EF4-FFF2-40B4-BE49-F238E27FC236}">
                <a16:creationId xmlns:a16="http://schemas.microsoft.com/office/drawing/2014/main" id="{D3D7E206-51B5-E549-8896-5268F8BEB914}"/>
              </a:ext>
            </a:extLst>
          </p:cNvPr>
          <p:cNvSpPr/>
          <p:nvPr/>
        </p:nvSpPr>
        <p:spPr>
          <a:xfrm>
            <a:off x="19712718" y="9272245"/>
            <a:ext cx="662670" cy="1058882"/>
          </a:xfrm>
          <a:custGeom>
            <a:avLst/>
            <a:gdLst>
              <a:gd name="connsiteX0" fmla="*/ 140947 w 138331"/>
              <a:gd name="connsiteY0" fmla="*/ 84687 h 221041"/>
              <a:gd name="connsiteX1" fmla="*/ 140947 w 138331"/>
              <a:gd name="connsiteY1" fmla="*/ 84687 h 221041"/>
              <a:gd name="connsiteX2" fmla="*/ 134307 w 138331"/>
              <a:gd name="connsiteY2" fmla="*/ 70871 h 221041"/>
              <a:gd name="connsiteX3" fmla="*/ 122272 w 138331"/>
              <a:gd name="connsiteY3" fmla="*/ 47109 h 221041"/>
              <a:gd name="connsiteX4" fmla="*/ 111344 w 138331"/>
              <a:gd name="connsiteY4" fmla="*/ 25420 h 221041"/>
              <a:gd name="connsiteX5" fmla="*/ 95298 w 138331"/>
              <a:gd name="connsiteY5" fmla="*/ 10361 h 221041"/>
              <a:gd name="connsiteX6" fmla="*/ 57118 w 138331"/>
              <a:gd name="connsiteY6" fmla="*/ 10361 h 221041"/>
              <a:gd name="connsiteX7" fmla="*/ 44945 w 138331"/>
              <a:gd name="connsiteY7" fmla="*/ 19755 h 221041"/>
              <a:gd name="connsiteX8" fmla="*/ 39135 w 138331"/>
              <a:gd name="connsiteY8" fmla="*/ 31222 h 221041"/>
              <a:gd name="connsiteX9" fmla="*/ 27792 w 138331"/>
              <a:gd name="connsiteY9" fmla="*/ 53603 h 221041"/>
              <a:gd name="connsiteX10" fmla="*/ 16725 w 138331"/>
              <a:gd name="connsiteY10" fmla="*/ 75430 h 221041"/>
              <a:gd name="connsiteX11" fmla="*/ 11745 w 138331"/>
              <a:gd name="connsiteY11" fmla="*/ 85377 h 221041"/>
              <a:gd name="connsiteX12" fmla="*/ 17049 w 138331"/>
              <a:gd name="connsiteY12" fmla="*/ 101939 h 221041"/>
              <a:gd name="connsiteX13" fmla="*/ 33632 w 138331"/>
              <a:gd name="connsiteY13" fmla="*/ 96643 h 221041"/>
              <a:gd name="connsiteX14" fmla="*/ 33740 w 138331"/>
              <a:gd name="connsiteY14" fmla="*/ 96429 h 221041"/>
              <a:gd name="connsiteX15" fmla="*/ 44253 w 138331"/>
              <a:gd name="connsiteY15" fmla="*/ 75569 h 221041"/>
              <a:gd name="connsiteX16" fmla="*/ 44253 w 138331"/>
              <a:gd name="connsiteY16" fmla="*/ 75569 h 221041"/>
              <a:gd name="connsiteX17" fmla="*/ 44253 w 138331"/>
              <a:gd name="connsiteY17" fmla="*/ 103199 h 221041"/>
              <a:gd name="connsiteX18" fmla="*/ 44253 w 138331"/>
              <a:gd name="connsiteY18" fmla="*/ 103889 h 221041"/>
              <a:gd name="connsiteX19" fmla="*/ 44253 w 138331"/>
              <a:gd name="connsiteY19" fmla="*/ 104580 h 221041"/>
              <a:gd name="connsiteX20" fmla="*/ 44253 w 138331"/>
              <a:gd name="connsiteY20" fmla="*/ 198799 h 221041"/>
              <a:gd name="connsiteX21" fmla="*/ 56565 w 138331"/>
              <a:gd name="connsiteY21" fmla="*/ 211094 h 221041"/>
              <a:gd name="connsiteX22" fmla="*/ 68876 w 138331"/>
              <a:gd name="connsiteY22" fmla="*/ 198799 h 221041"/>
              <a:gd name="connsiteX23" fmla="*/ 68876 w 138331"/>
              <a:gd name="connsiteY23" fmla="*/ 117152 h 221041"/>
              <a:gd name="connsiteX24" fmla="*/ 82710 w 138331"/>
              <a:gd name="connsiteY24" fmla="*/ 117152 h 221041"/>
              <a:gd name="connsiteX25" fmla="*/ 82710 w 138331"/>
              <a:gd name="connsiteY25" fmla="*/ 198799 h 221041"/>
              <a:gd name="connsiteX26" fmla="*/ 95021 w 138331"/>
              <a:gd name="connsiteY26" fmla="*/ 211094 h 221041"/>
              <a:gd name="connsiteX27" fmla="*/ 107333 w 138331"/>
              <a:gd name="connsiteY27" fmla="*/ 198799 h 221041"/>
              <a:gd name="connsiteX28" fmla="*/ 107333 w 138331"/>
              <a:gd name="connsiteY28" fmla="*/ 103889 h 221041"/>
              <a:gd name="connsiteX29" fmla="*/ 107333 w 138331"/>
              <a:gd name="connsiteY29" fmla="*/ 103199 h 221041"/>
              <a:gd name="connsiteX30" fmla="*/ 107333 w 138331"/>
              <a:gd name="connsiteY30" fmla="*/ 75569 h 221041"/>
              <a:gd name="connsiteX31" fmla="*/ 107333 w 138331"/>
              <a:gd name="connsiteY31" fmla="*/ 75569 h 221041"/>
              <a:gd name="connsiteX32" fmla="*/ 117846 w 138331"/>
              <a:gd name="connsiteY32" fmla="*/ 96429 h 221041"/>
              <a:gd name="connsiteX33" fmla="*/ 134323 w 138331"/>
              <a:gd name="connsiteY33" fmla="*/ 102047 h 221041"/>
              <a:gd name="connsiteX34" fmla="*/ 139948 w 138331"/>
              <a:gd name="connsiteY34" fmla="*/ 85591 h 221041"/>
              <a:gd name="connsiteX35" fmla="*/ 139841 w 138331"/>
              <a:gd name="connsiteY35" fmla="*/ 85377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8331" h="221041">
                <a:moveTo>
                  <a:pt x="140947" y="84687"/>
                </a:moveTo>
                <a:lnTo>
                  <a:pt x="140947" y="84687"/>
                </a:lnTo>
                <a:lnTo>
                  <a:pt x="134307" y="70871"/>
                </a:lnTo>
                <a:lnTo>
                  <a:pt x="122272" y="47109"/>
                </a:lnTo>
                <a:cubicBezTo>
                  <a:pt x="118676" y="39788"/>
                  <a:pt x="114941" y="32604"/>
                  <a:pt x="111344" y="25420"/>
                </a:cubicBezTo>
                <a:cubicBezTo>
                  <a:pt x="107748" y="18236"/>
                  <a:pt x="104428" y="10361"/>
                  <a:pt x="95298" y="10361"/>
                </a:cubicBezTo>
                <a:lnTo>
                  <a:pt x="57118" y="10361"/>
                </a:lnTo>
                <a:cubicBezTo>
                  <a:pt x="51622" y="10975"/>
                  <a:pt x="46927" y="14599"/>
                  <a:pt x="44945" y="19755"/>
                </a:cubicBezTo>
                <a:lnTo>
                  <a:pt x="39135" y="31222"/>
                </a:lnTo>
                <a:cubicBezTo>
                  <a:pt x="35400" y="38682"/>
                  <a:pt x="31665" y="46142"/>
                  <a:pt x="27792" y="53603"/>
                </a:cubicBezTo>
                <a:lnTo>
                  <a:pt x="16725" y="75430"/>
                </a:lnTo>
                <a:lnTo>
                  <a:pt x="11745" y="85377"/>
                </a:lnTo>
                <a:cubicBezTo>
                  <a:pt x="8630" y="91413"/>
                  <a:pt x="11005" y="98828"/>
                  <a:pt x="17049" y="101939"/>
                </a:cubicBezTo>
                <a:cubicBezTo>
                  <a:pt x="23093" y="105050"/>
                  <a:pt x="30517" y="102679"/>
                  <a:pt x="33632" y="96643"/>
                </a:cubicBezTo>
                <a:cubicBezTo>
                  <a:pt x="33669" y="96572"/>
                  <a:pt x="33705" y="96501"/>
                  <a:pt x="33740" y="96429"/>
                </a:cubicBezTo>
                <a:lnTo>
                  <a:pt x="44253" y="75569"/>
                </a:lnTo>
                <a:lnTo>
                  <a:pt x="44253" y="75569"/>
                </a:lnTo>
                <a:lnTo>
                  <a:pt x="44253" y="103199"/>
                </a:lnTo>
                <a:cubicBezTo>
                  <a:pt x="44168" y="103421"/>
                  <a:pt x="44168" y="103667"/>
                  <a:pt x="44253" y="103889"/>
                </a:cubicBezTo>
                <a:cubicBezTo>
                  <a:pt x="44188" y="104115"/>
                  <a:pt x="44188" y="104355"/>
                  <a:pt x="44253" y="104580"/>
                </a:cubicBezTo>
                <a:lnTo>
                  <a:pt x="44253" y="198799"/>
                </a:lnTo>
                <a:cubicBezTo>
                  <a:pt x="44253" y="205590"/>
                  <a:pt x="49765" y="211094"/>
                  <a:pt x="56565" y="211094"/>
                </a:cubicBezTo>
                <a:cubicBezTo>
                  <a:pt x="63364" y="211094"/>
                  <a:pt x="68876" y="205590"/>
                  <a:pt x="68876" y="198799"/>
                </a:cubicBezTo>
                <a:lnTo>
                  <a:pt x="68876" y="117152"/>
                </a:lnTo>
                <a:lnTo>
                  <a:pt x="82710" y="117152"/>
                </a:lnTo>
                <a:lnTo>
                  <a:pt x="82710" y="198799"/>
                </a:lnTo>
                <a:cubicBezTo>
                  <a:pt x="82710" y="205590"/>
                  <a:pt x="88222" y="211094"/>
                  <a:pt x="95021" y="211094"/>
                </a:cubicBezTo>
                <a:cubicBezTo>
                  <a:pt x="101820" y="211094"/>
                  <a:pt x="107333" y="205590"/>
                  <a:pt x="107333" y="198799"/>
                </a:cubicBezTo>
                <a:lnTo>
                  <a:pt x="107333" y="103889"/>
                </a:lnTo>
                <a:cubicBezTo>
                  <a:pt x="107346" y="103659"/>
                  <a:pt x="107346" y="103429"/>
                  <a:pt x="107333" y="103199"/>
                </a:cubicBezTo>
                <a:lnTo>
                  <a:pt x="107333" y="75569"/>
                </a:lnTo>
                <a:lnTo>
                  <a:pt x="107333" y="75569"/>
                </a:lnTo>
                <a:lnTo>
                  <a:pt x="117846" y="96429"/>
                </a:lnTo>
                <a:cubicBezTo>
                  <a:pt x="120843" y="102525"/>
                  <a:pt x="128220" y="105040"/>
                  <a:pt x="134323" y="102047"/>
                </a:cubicBezTo>
                <a:cubicBezTo>
                  <a:pt x="140427" y="99054"/>
                  <a:pt x="142945" y="91686"/>
                  <a:pt x="139948" y="85591"/>
                </a:cubicBezTo>
                <a:cubicBezTo>
                  <a:pt x="139913" y="85519"/>
                  <a:pt x="139877" y="85448"/>
                  <a:pt x="139841" y="8537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9" name="Forma libre 400">
            <a:extLst>
              <a:ext uri="{FF2B5EF4-FFF2-40B4-BE49-F238E27FC236}">
                <a16:creationId xmlns:a16="http://schemas.microsoft.com/office/drawing/2014/main" id="{67E2D0D6-1970-7049-B5B9-709E3748E381}"/>
              </a:ext>
            </a:extLst>
          </p:cNvPr>
          <p:cNvSpPr/>
          <p:nvPr/>
        </p:nvSpPr>
        <p:spPr>
          <a:xfrm>
            <a:off x="19925375" y="9024728"/>
            <a:ext cx="265069" cy="264719"/>
          </a:xfrm>
          <a:custGeom>
            <a:avLst/>
            <a:gdLst>
              <a:gd name="connsiteX0" fmla="*/ 31955 w 55332"/>
              <a:gd name="connsiteY0" fmla="*/ 53464 h 55260"/>
              <a:gd name="connsiteX1" fmla="*/ 53534 w 55332"/>
              <a:gd name="connsiteY1" fmla="*/ 31912 h 55260"/>
              <a:gd name="connsiteX2" fmla="*/ 31954 w 55332"/>
              <a:gd name="connsiteY2" fmla="*/ 10361 h 55260"/>
              <a:gd name="connsiteX3" fmla="*/ 10375 w 55332"/>
              <a:gd name="connsiteY3" fmla="*/ 31913 h 55260"/>
              <a:gd name="connsiteX4" fmla="*/ 10375 w 55332"/>
              <a:gd name="connsiteY4" fmla="*/ 32051 h 55260"/>
              <a:gd name="connsiteX5" fmla="*/ 31816 w 55332"/>
              <a:gd name="connsiteY5" fmla="*/ 53465 h 55260"/>
              <a:gd name="connsiteX6" fmla="*/ 31955 w 55332"/>
              <a:gd name="connsiteY6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32" h="55260">
                <a:moveTo>
                  <a:pt x="31955" y="53464"/>
                </a:moveTo>
                <a:cubicBezTo>
                  <a:pt x="43873" y="53464"/>
                  <a:pt x="53535" y="43815"/>
                  <a:pt x="53534" y="31912"/>
                </a:cubicBezTo>
                <a:cubicBezTo>
                  <a:pt x="53534" y="20010"/>
                  <a:pt x="43872" y="10361"/>
                  <a:pt x="31954" y="10361"/>
                </a:cubicBezTo>
                <a:cubicBezTo>
                  <a:pt x="20036" y="10362"/>
                  <a:pt x="10375" y="20011"/>
                  <a:pt x="10375" y="31913"/>
                </a:cubicBezTo>
                <a:cubicBezTo>
                  <a:pt x="10375" y="31959"/>
                  <a:pt x="10375" y="32005"/>
                  <a:pt x="10375" y="32051"/>
                </a:cubicBezTo>
                <a:cubicBezTo>
                  <a:pt x="10375" y="43877"/>
                  <a:pt x="19974" y="53465"/>
                  <a:pt x="31816" y="53465"/>
                </a:cubicBezTo>
                <a:cubicBezTo>
                  <a:pt x="31862" y="53465"/>
                  <a:pt x="31909" y="53465"/>
                  <a:pt x="31955" y="53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0" name="Forma libre 401">
            <a:extLst>
              <a:ext uri="{FF2B5EF4-FFF2-40B4-BE49-F238E27FC236}">
                <a16:creationId xmlns:a16="http://schemas.microsoft.com/office/drawing/2014/main" id="{C4DF734D-6F43-4943-8BE8-792F482EFBB3}"/>
              </a:ext>
            </a:extLst>
          </p:cNvPr>
          <p:cNvSpPr/>
          <p:nvPr/>
        </p:nvSpPr>
        <p:spPr>
          <a:xfrm>
            <a:off x="20490450" y="9266947"/>
            <a:ext cx="662670" cy="1058882"/>
          </a:xfrm>
          <a:custGeom>
            <a:avLst/>
            <a:gdLst>
              <a:gd name="connsiteX0" fmla="*/ 140859 w 138331"/>
              <a:gd name="connsiteY0" fmla="*/ 85792 h 221041"/>
              <a:gd name="connsiteX1" fmla="*/ 140859 w 138331"/>
              <a:gd name="connsiteY1" fmla="*/ 85792 h 221041"/>
              <a:gd name="connsiteX2" fmla="*/ 134220 w 138331"/>
              <a:gd name="connsiteY2" fmla="*/ 71977 h 221041"/>
              <a:gd name="connsiteX3" fmla="*/ 122046 w 138331"/>
              <a:gd name="connsiteY3" fmla="*/ 48215 h 221041"/>
              <a:gd name="connsiteX4" fmla="*/ 111118 w 138331"/>
              <a:gd name="connsiteY4" fmla="*/ 26525 h 221041"/>
              <a:gd name="connsiteX5" fmla="*/ 95210 w 138331"/>
              <a:gd name="connsiteY5" fmla="*/ 10361 h 221041"/>
              <a:gd name="connsiteX6" fmla="*/ 57030 w 138331"/>
              <a:gd name="connsiteY6" fmla="*/ 10361 h 221041"/>
              <a:gd name="connsiteX7" fmla="*/ 44857 w 138331"/>
              <a:gd name="connsiteY7" fmla="*/ 19755 h 221041"/>
              <a:gd name="connsiteX8" fmla="*/ 39186 w 138331"/>
              <a:gd name="connsiteY8" fmla="*/ 31222 h 221041"/>
              <a:gd name="connsiteX9" fmla="*/ 27842 w 138331"/>
              <a:gd name="connsiteY9" fmla="*/ 53603 h 221041"/>
              <a:gd name="connsiteX10" fmla="*/ 16638 w 138331"/>
              <a:gd name="connsiteY10" fmla="*/ 75430 h 221041"/>
              <a:gd name="connsiteX11" fmla="*/ 11658 w 138331"/>
              <a:gd name="connsiteY11" fmla="*/ 85377 h 221041"/>
              <a:gd name="connsiteX12" fmla="*/ 17191 w 138331"/>
              <a:gd name="connsiteY12" fmla="*/ 101955 h 221041"/>
              <a:gd name="connsiteX13" fmla="*/ 33653 w 138331"/>
              <a:gd name="connsiteY13" fmla="*/ 96429 h 221041"/>
              <a:gd name="connsiteX14" fmla="*/ 44304 w 138331"/>
              <a:gd name="connsiteY14" fmla="*/ 75569 h 221041"/>
              <a:gd name="connsiteX15" fmla="*/ 44304 w 138331"/>
              <a:gd name="connsiteY15" fmla="*/ 75569 h 221041"/>
              <a:gd name="connsiteX16" fmla="*/ 44304 w 138331"/>
              <a:gd name="connsiteY16" fmla="*/ 103199 h 221041"/>
              <a:gd name="connsiteX17" fmla="*/ 44304 w 138331"/>
              <a:gd name="connsiteY17" fmla="*/ 103889 h 221041"/>
              <a:gd name="connsiteX18" fmla="*/ 44304 w 138331"/>
              <a:gd name="connsiteY18" fmla="*/ 104580 h 221041"/>
              <a:gd name="connsiteX19" fmla="*/ 44304 w 138331"/>
              <a:gd name="connsiteY19" fmla="*/ 198799 h 221041"/>
              <a:gd name="connsiteX20" fmla="*/ 56615 w 138331"/>
              <a:gd name="connsiteY20" fmla="*/ 211094 h 221041"/>
              <a:gd name="connsiteX21" fmla="*/ 68927 w 138331"/>
              <a:gd name="connsiteY21" fmla="*/ 198799 h 221041"/>
              <a:gd name="connsiteX22" fmla="*/ 68927 w 138331"/>
              <a:gd name="connsiteY22" fmla="*/ 117152 h 221041"/>
              <a:gd name="connsiteX23" fmla="*/ 82760 w 138331"/>
              <a:gd name="connsiteY23" fmla="*/ 117152 h 221041"/>
              <a:gd name="connsiteX24" fmla="*/ 82760 w 138331"/>
              <a:gd name="connsiteY24" fmla="*/ 198799 h 221041"/>
              <a:gd name="connsiteX25" fmla="*/ 95072 w 138331"/>
              <a:gd name="connsiteY25" fmla="*/ 211094 h 221041"/>
              <a:gd name="connsiteX26" fmla="*/ 107383 w 138331"/>
              <a:gd name="connsiteY26" fmla="*/ 198799 h 221041"/>
              <a:gd name="connsiteX27" fmla="*/ 107383 w 138331"/>
              <a:gd name="connsiteY27" fmla="*/ 104580 h 221041"/>
              <a:gd name="connsiteX28" fmla="*/ 107383 w 138331"/>
              <a:gd name="connsiteY28" fmla="*/ 103889 h 221041"/>
              <a:gd name="connsiteX29" fmla="*/ 107383 w 138331"/>
              <a:gd name="connsiteY29" fmla="*/ 103199 h 221041"/>
              <a:gd name="connsiteX30" fmla="*/ 107383 w 138331"/>
              <a:gd name="connsiteY30" fmla="*/ 75569 h 221041"/>
              <a:gd name="connsiteX31" fmla="*/ 107383 w 138331"/>
              <a:gd name="connsiteY31" fmla="*/ 75569 h 221041"/>
              <a:gd name="connsiteX32" fmla="*/ 117896 w 138331"/>
              <a:gd name="connsiteY32" fmla="*/ 96429 h 221041"/>
              <a:gd name="connsiteX33" fmla="*/ 134374 w 138331"/>
              <a:gd name="connsiteY33" fmla="*/ 102047 h 221041"/>
              <a:gd name="connsiteX34" fmla="*/ 139999 w 138331"/>
              <a:gd name="connsiteY34" fmla="*/ 85591 h 221041"/>
              <a:gd name="connsiteX35" fmla="*/ 139891 w 138331"/>
              <a:gd name="connsiteY35" fmla="*/ 85377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8331" h="221041">
                <a:moveTo>
                  <a:pt x="140859" y="85792"/>
                </a:moveTo>
                <a:lnTo>
                  <a:pt x="140859" y="85792"/>
                </a:lnTo>
                <a:lnTo>
                  <a:pt x="134220" y="71977"/>
                </a:lnTo>
                <a:lnTo>
                  <a:pt x="122046" y="48215"/>
                </a:lnTo>
                <a:cubicBezTo>
                  <a:pt x="118450" y="40893"/>
                  <a:pt x="114853" y="33709"/>
                  <a:pt x="111118" y="26525"/>
                </a:cubicBezTo>
                <a:cubicBezTo>
                  <a:pt x="107383" y="19341"/>
                  <a:pt x="104340" y="10361"/>
                  <a:pt x="95210" y="10361"/>
                </a:cubicBezTo>
                <a:lnTo>
                  <a:pt x="57030" y="10361"/>
                </a:lnTo>
                <a:cubicBezTo>
                  <a:pt x="51546" y="11005"/>
                  <a:pt x="46865" y="14618"/>
                  <a:pt x="44857" y="19755"/>
                </a:cubicBezTo>
                <a:lnTo>
                  <a:pt x="39186" y="31222"/>
                </a:lnTo>
                <a:cubicBezTo>
                  <a:pt x="35312" y="38682"/>
                  <a:pt x="31577" y="46142"/>
                  <a:pt x="27842" y="53603"/>
                </a:cubicBezTo>
                <a:lnTo>
                  <a:pt x="16638" y="75430"/>
                </a:lnTo>
                <a:lnTo>
                  <a:pt x="11658" y="85377"/>
                </a:lnTo>
                <a:cubicBezTo>
                  <a:pt x="8647" y="91484"/>
                  <a:pt x="11114" y="98874"/>
                  <a:pt x="17191" y="101955"/>
                </a:cubicBezTo>
                <a:cubicBezTo>
                  <a:pt x="23266" y="104950"/>
                  <a:pt x="30622" y="102481"/>
                  <a:pt x="33653" y="96429"/>
                </a:cubicBezTo>
                <a:lnTo>
                  <a:pt x="44304" y="75569"/>
                </a:lnTo>
                <a:lnTo>
                  <a:pt x="44304" y="75569"/>
                </a:lnTo>
                <a:lnTo>
                  <a:pt x="44304" y="103199"/>
                </a:lnTo>
                <a:cubicBezTo>
                  <a:pt x="44291" y="103429"/>
                  <a:pt x="44291" y="103659"/>
                  <a:pt x="44304" y="103889"/>
                </a:cubicBezTo>
                <a:cubicBezTo>
                  <a:pt x="44304" y="103889"/>
                  <a:pt x="44304" y="103889"/>
                  <a:pt x="44304" y="104580"/>
                </a:cubicBezTo>
                <a:lnTo>
                  <a:pt x="44304" y="198799"/>
                </a:lnTo>
                <a:cubicBezTo>
                  <a:pt x="44304" y="205590"/>
                  <a:pt x="49816" y="211094"/>
                  <a:pt x="56615" y="211094"/>
                </a:cubicBezTo>
                <a:cubicBezTo>
                  <a:pt x="63415" y="211094"/>
                  <a:pt x="68927" y="205590"/>
                  <a:pt x="68927" y="198799"/>
                </a:cubicBezTo>
                <a:lnTo>
                  <a:pt x="68927" y="117152"/>
                </a:lnTo>
                <a:lnTo>
                  <a:pt x="82760" y="117152"/>
                </a:lnTo>
                <a:lnTo>
                  <a:pt x="82760" y="198799"/>
                </a:lnTo>
                <a:cubicBezTo>
                  <a:pt x="82760" y="205590"/>
                  <a:pt x="88272" y="211094"/>
                  <a:pt x="95072" y="211094"/>
                </a:cubicBezTo>
                <a:cubicBezTo>
                  <a:pt x="101871" y="211094"/>
                  <a:pt x="107383" y="205590"/>
                  <a:pt x="107383" y="198799"/>
                </a:cubicBezTo>
                <a:lnTo>
                  <a:pt x="107383" y="104580"/>
                </a:lnTo>
                <a:cubicBezTo>
                  <a:pt x="107383" y="104580"/>
                  <a:pt x="107383" y="104580"/>
                  <a:pt x="107383" y="103889"/>
                </a:cubicBezTo>
                <a:cubicBezTo>
                  <a:pt x="107397" y="103659"/>
                  <a:pt x="107397" y="103429"/>
                  <a:pt x="107383" y="103199"/>
                </a:cubicBezTo>
                <a:lnTo>
                  <a:pt x="107383" y="75569"/>
                </a:lnTo>
                <a:lnTo>
                  <a:pt x="107383" y="75569"/>
                </a:lnTo>
                <a:lnTo>
                  <a:pt x="117896" y="96429"/>
                </a:lnTo>
                <a:cubicBezTo>
                  <a:pt x="120893" y="102525"/>
                  <a:pt x="128270" y="105040"/>
                  <a:pt x="134374" y="102047"/>
                </a:cubicBezTo>
                <a:cubicBezTo>
                  <a:pt x="140477" y="99054"/>
                  <a:pt x="142996" y="91686"/>
                  <a:pt x="139999" y="85591"/>
                </a:cubicBezTo>
                <a:cubicBezTo>
                  <a:pt x="139964" y="85519"/>
                  <a:pt x="139928" y="85448"/>
                  <a:pt x="139891" y="8537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1" name="Forma libre 402">
            <a:extLst>
              <a:ext uri="{FF2B5EF4-FFF2-40B4-BE49-F238E27FC236}">
                <a16:creationId xmlns:a16="http://schemas.microsoft.com/office/drawing/2014/main" id="{F12F56A9-674D-B946-857A-004A61D4B6F8}"/>
              </a:ext>
            </a:extLst>
          </p:cNvPr>
          <p:cNvSpPr/>
          <p:nvPr/>
        </p:nvSpPr>
        <p:spPr>
          <a:xfrm>
            <a:off x="20702685" y="9025389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3C00943-A461-3742-B70D-74101EFEA41D}"/>
              </a:ext>
            </a:extLst>
          </p:cNvPr>
          <p:cNvSpPr txBox="1"/>
          <p:nvPr/>
        </p:nvSpPr>
        <p:spPr>
          <a:xfrm>
            <a:off x="16602136" y="6803722"/>
            <a:ext cx="4515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7312274-95E9-5C4E-B8C3-0575753AE811}"/>
              </a:ext>
            </a:extLst>
          </p:cNvPr>
          <p:cNvSpPr/>
          <p:nvPr/>
        </p:nvSpPr>
        <p:spPr>
          <a:xfrm>
            <a:off x="15081801" y="5574759"/>
            <a:ext cx="247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Girls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A2EF17F-2EE6-E14F-A1C1-E03369045026}"/>
              </a:ext>
            </a:extLst>
          </p:cNvPr>
          <p:cNvSpPr/>
          <p:nvPr/>
        </p:nvSpPr>
        <p:spPr>
          <a:xfrm>
            <a:off x="15081801" y="9294703"/>
            <a:ext cx="247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Boys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70BC151-8C05-8641-A626-51CC626411D5}"/>
              </a:ext>
            </a:extLst>
          </p:cNvPr>
          <p:cNvSpPr txBox="1"/>
          <p:nvPr/>
        </p:nvSpPr>
        <p:spPr>
          <a:xfrm>
            <a:off x="16602136" y="10648358"/>
            <a:ext cx="4515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B49ED2-A592-564A-A8BA-1B2CF951E048}"/>
              </a:ext>
            </a:extLst>
          </p:cNvPr>
          <p:cNvGrpSpPr/>
          <p:nvPr/>
        </p:nvGrpSpPr>
        <p:grpSpPr>
          <a:xfrm>
            <a:off x="7754049" y="5178412"/>
            <a:ext cx="8869552" cy="6468155"/>
            <a:chOff x="5217523" y="5140075"/>
            <a:chExt cx="1893888" cy="1381125"/>
          </a:xfrm>
        </p:grpSpPr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0AABBC6B-DEC6-1C41-BD63-494A870C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498" y="5276600"/>
              <a:ext cx="1839913" cy="1233488"/>
            </a:xfrm>
            <a:custGeom>
              <a:avLst/>
              <a:gdLst>
                <a:gd name="T0" fmla="*/ 862 w 5112"/>
                <a:gd name="T1" fmla="*/ 85 h 3428"/>
                <a:gd name="T2" fmla="*/ 20 w 5112"/>
                <a:gd name="T3" fmla="*/ 2994 h 3428"/>
                <a:gd name="T4" fmla="*/ 20 w 5112"/>
                <a:gd name="T5" fmla="*/ 2994 h 3428"/>
                <a:gd name="T6" fmla="*/ 124 w 5112"/>
                <a:gd name="T7" fmla="*/ 3143 h 3428"/>
                <a:gd name="T8" fmla="*/ 4023 w 5112"/>
                <a:gd name="T9" fmla="*/ 3423 h 3428"/>
                <a:gd name="T10" fmla="*/ 4023 w 5112"/>
                <a:gd name="T11" fmla="*/ 3423 h 3428"/>
                <a:gd name="T12" fmla="*/ 4142 w 5112"/>
                <a:gd name="T13" fmla="*/ 3341 h 3428"/>
                <a:gd name="T14" fmla="*/ 5088 w 5112"/>
                <a:gd name="T15" fmla="*/ 222 h 3428"/>
                <a:gd name="T16" fmla="*/ 5088 w 5112"/>
                <a:gd name="T17" fmla="*/ 222 h 3428"/>
                <a:gd name="T18" fmla="*/ 4979 w 5112"/>
                <a:gd name="T19" fmla="*/ 73 h 3428"/>
                <a:gd name="T20" fmla="*/ 976 w 5112"/>
                <a:gd name="T21" fmla="*/ 1 h 3428"/>
                <a:gd name="T22" fmla="*/ 976 w 5112"/>
                <a:gd name="T23" fmla="*/ 1 h 3428"/>
                <a:gd name="T24" fmla="*/ 862 w 5112"/>
                <a:gd name="T25" fmla="*/ 85 h 3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2" h="3428">
                  <a:moveTo>
                    <a:pt x="862" y="85"/>
                  </a:moveTo>
                  <a:lnTo>
                    <a:pt x="20" y="2994"/>
                  </a:lnTo>
                  <a:lnTo>
                    <a:pt x="20" y="2994"/>
                  </a:lnTo>
                  <a:cubicBezTo>
                    <a:pt x="0" y="3065"/>
                    <a:pt x="50" y="3137"/>
                    <a:pt x="124" y="3143"/>
                  </a:cubicBezTo>
                  <a:lnTo>
                    <a:pt x="4023" y="3423"/>
                  </a:lnTo>
                  <a:lnTo>
                    <a:pt x="4023" y="3423"/>
                  </a:lnTo>
                  <a:cubicBezTo>
                    <a:pt x="4077" y="3427"/>
                    <a:pt x="4127" y="3392"/>
                    <a:pt x="4142" y="3341"/>
                  </a:cubicBezTo>
                  <a:lnTo>
                    <a:pt x="5088" y="222"/>
                  </a:lnTo>
                  <a:lnTo>
                    <a:pt x="5088" y="222"/>
                  </a:lnTo>
                  <a:cubicBezTo>
                    <a:pt x="5111" y="148"/>
                    <a:pt x="5056" y="74"/>
                    <a:pt x="4979" y="73"/>
                  </a:cubicBezTo>
                  <a:lnTo>
                    <a:pt x="976" y="1"/>
                  </a:lnTo>
                  <a:lnTo>
                    <a:pt x="976" y="1"/>
                  </a:lnTo>
                  <a:cubicBezTo>
                    <a:pt x="923" y="0"/>
                    <a:pt x="876" y="34"/>
                    <a:pt x="862" y="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92D3F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7504FA0-EA05-0340-90DD-36FA6279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498" y="5276600"/>
              <a:ext cx="1839913" cy="1233488"/>
            </a:xfrm>
            <a:custGeom>
              <a:avLst/>
              <a:gdLst>
                <a:gd name="T0" fmla="*/ 862 w 5112"/>
                <a:gd name="T1" fmla="*/ 85 h 3428"/>
                <a:gd name="T2" fmla="*/ 20 w 5112"/>
                <a:gd name="T3" fmla="*/ 2994 h 3428"/>
                <a:gd name="T4" fmla="*/ 20 w 5112"/>
                <a:gd name="T5" fmla="*/ 2994 h 3428"/>
                <a:gd name="T6" fmla="*/ 124 w 5112"/>
                <a:gd name="T7" fmla="*/ 3143 h 3428"/>
                <a:gd name="T8" fmla="*/ 4023 w 5112"/>
                <a:gd name="T9" fmla="*/ 3423 h 3428"/>
                <a:gd name="T10" fmla="*/ 4023 w 5112"/>
                <a:gd name="T11" fmla="*/ 3423 h 3428"/>
                <a:gd name="T12" fmla="*/ 4142 w 5112"/>
                <a:gd name="T13" fmla="*/ 3341 h 3428"/>
                <a:gd name="T14" fmla="*/ 5088 w 5112"/>
                <a:gd name="T15" fmla="*/ 222 h 3428"/>
                <a:gd name="T16" fmla="*/ 5088 w 5112"/>
                <a:gd name="T17" fmla="*/ 222 h 3428"/>
                <a:gd name="T18" fmla="*/ 4979 w 5112"/>
                <a:gd name="T19" fmla="*/ 73 h 3428"/>
                <a:gd name="T20" fmla="*/ 976 w 5112"/>
                <a:gd name="T21" fmla="*/ 1 h 3428"/>
                <a:gd name="T22" fmla="*/ 976 w 5112"/>
                <a:gd name="T23" fmla="*/ 1 h 3428"/>
                <a:gd name="T24" fmla="*/ 862 w 5112"/>
                <a:gd name="T25" fmla="*/ 85 h 3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2" h="3428">
                  <a:moveTo>
                    <a:pt x="862" y="85"/>
                  </a:moveTo>
                  <a:lnTo>
                    <a:pt x="20" y="2994"/>
                  </a:lnTo>
                  <a:lnTo>
                    <a:pt x="20" y="2994"/>
                  </a:lnTo>
                  <a:cubicBezTo>
                    <a:pt x="0" y="3065"/>
                    <a:pt x="50" y="3137"/>
                    <a:pt x="124" y="3143"/>
                  </a:cubicBezTo>
                  <a:lnTo>
                    <a:pt x="4023" y="3423"/>
                  </a:lnTo>
                  <a:lnTo>
                    <a:pt x="4023" y="3423"/>
                  </a:lnTo>
                  <a:cubicBezTo>
                    <a:pt x="4077" y="3427"/>
                    <a:pt x="4127" y="3392"/>
                    <a:pt x="4142" y="3341"/>
                  </a:cubicBezTo>
                  <a:lnTo>
                    <a:pt x="5088" y="222"/>
                  </a:lnTo>
                  <a:lnTo>
                    <a:pt x="5088" y="222"/>
                  </a:lnTo>
                  <a:cubicBezTo>
                    <a:pt x="5111" y="148"/>
                    <a:pt x="5056" y="74"/>
                    <a:pt x="4979" y="73"/>
                  </a:cubicBezTo>
                  <a:lnTo>
                    <a:pt x="976" y="1"/>
                  </a:lnTo>
                  <a:lnTo>
                    <a:pt x="976" y="1"/>
                  </a:lnTo>
                  <a:cubicBezTo>
                    <a:pt x="923" y="0"/>
                    <a:pt x="876" y="34"/>
                    <a:pt x="862" y="85"/>
                  </a:cubicBezTo>
                </a:path>
              </a:pathLst>
            </a:custGeom>
            <a:noFill/>
            <a:ln w="1944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BC3FEB36-1349-0245-974E-5CDDA29EC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448" y="6292600"/>
              <a:ext cx="600075" cy="228600"/>
            </a:xfrm>
            <a:custGeom>
              <a:avLst/>
              <a:gdLst>
                <a:gd name="T0" fmla="*/ 918 w 1667"/>
                <a:gd name="T1" fmla="*/ 423 h 634"/>
                <a:gd name="T2" fmla="*/ 918 w 1667"/>
                <a:gd name="T3" fmla="*/ 423 h 634"/>
                <a:gd name="T4" fmla="*/ 1656 w 1667"/>
                <a:gd name="T5" fmla="*/ 546 h 634"/>
                <a:gd name="T6" fmla="*/ 1656 w 1667"/>
                <a:gd name="T7" fmla="*/ 546 h 634"/>
                <a:gd name="T8" fmla="*/ 1659 w 1667"/>
                <a:gd name="T9" fmla="*/ 544 h 634"/>
                <a:gd name="T10" fmla="*/ 1659 w 1667"/>
                <a:gd name="T11" fmla="*/ 544 h 634"/>
                <a:gd name="T12" fmla="*/ 1666 w 1667"/>
                <a:gd name="T13" fmla="*/ 591 h 634"/>
                <a:gd name="T14" fmla="*/ 0 w 1667"/>
                <a:gd name="T15" fmla="*/ 431 h 634"/>
                <a:gd name="T16" fmla="*/ 0 w 1667"/>
                <a:gd name="T17" fmla="*/ 431 h 634"/>
                <a:gd name="T18" fmla="*/ 13 w 1667"/>
                <a:gd name="T19" fmla="*/ 165 h 634"/>
                <a:gd name="T20" fmla="*/ 13 w 1667"/>
                <a:gd name="T21" fmla="*/ 165 h 634"/>
                <a:gd name="T22" fmla="*/ 13 w 1667"/>
                <a:gd name="T23" fmla="*/ 160 h 634"/>
                <a:gd name="T24" fmla="*/ 13 w 1667"/>
                <a:gd name="T25" fmla="*/ 160 h 634"/>
                <a:gd name="T26" fmla="*/ 15 w 1667"/>
                <a:gd name="T27" fmla="*/ 29 h 634"/>
                <a:gd name="T28" fmla="*/ 137 w 1667"/>
                <a:gd name="T29" fmla="*/ 2 h 634"/>
                <a:gd name="T30" fmla="*/ 137 w 1667"/>
                <a:gd name="T31" fmla="*/ 2 h 634"/>
                <a:gd name="T32" fmla="*/ 154 w 1667"/>
                <a:gd name="T33" fmla="*/ 5 h 634"/>
                <a:gd name="T34" fmla="*/ 154 w 1667"/>
                <a:gd name="T35" fmla="*/ 5 h 634"/>
                <a:gd name="T36" fmla="*/ 918 w 1667"/>
                <a:gd name="T37" fmla="*/ 42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7" h="634">
                  <a:moveTo>
                    <a:pt x="918" y="423"/>
                  </a:moveTo>
                  <a:lnTo>
                    <a:pt x="918" y="423"/>
                  </a:lnTo>
                  <a:cubicBezTo>
                    <a:pt x="1118" y="505"/>
                    <a:pt x="1437" y="633"/>
                    <a:pt x="1656" y="546"/>
                  </a:cubicBezTo>
                  <a:lnTo>
                    <a:pt x="1656" y="546"/>
                  </a:lnTo>
                  <a:cubicBezTo>
                    <a:pt x="1657" y="546"/>
                    <a:pt x="1658" y="546"/>
                    <a:pt x="1659" y="544"/>
                  </a:cubicBezTo>
                  <a:lnTo>
                    <a:pt x="1659" y="544"/>
                  </a:lnTo>
                  <a:cubicBezTo>
                    <a:pt x="1662" y="561"/>
                    <a:pt x="1664" y="576"/>
                    <a:pt x="1666" y="591"/>
                  </a:cubicBezTo>
                  <a:lnTo>
                    <a:pt x="0" y="431"/>
                  </a:lnTo>
                  <a:lnTo>
                    <a:pt x="0" y="431"/>
                  </a:lnTo>
                  <a:cubicBezTo>
                    <a:pt x="6" y="290"/>
                    <a:pt x="11" y="257"/>
                    <a:pt x="13" y="165"/>
                  </a:cubicBezTo>
                  <a:lnTo>
                    <a:pt x="13" y="165"/>
                  </a:lnTo>
                  <a:cubicBezTo>
                    <a:pt x="13" y="164"/>
                    <a:pt x="13" y="161"/>
                    <a:pt x="13" y="160"/>
                  </a:cubicBezTo>
                  <a:lnTo>
                    <a:pt x="13" y="160"/>
                  </a:lnTo>
                  <a:cubicBezTo>
                    <a:pt x="14" y="116"/>
                    <a:pt x="14" y="72"/>
                    <a:pt x="15" y="29"/>
                  </a:cubicBezTo>
                  <a:lnTo>
                    <a:pt x="137" y="2"/>
                  </a:lnTo>
                  <a:lnTo>
                    <a:pt x="137" y="2"/>
                  </a:lnTo>
                  <a:cubicBezTo>
                    <a:pt x="143" y="0"/>
                    <a:pt x="150" y="2"/>
                    <a:pt x="154" y="5"/>
                  </a:cubicBezTo>
                  <a:lnTo>
                    <a:pt x="154" y="5"/>
                  </a:lnTo>
                  <a:cubicBezTo>
                    <a:pt x="396" y="166"/>
                    <a:pt x="648" y="313"/>
                    <a:pt x="918" y="4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DAD3350D-0CF6-344E-9B18-55A97DC4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311" y="5762375"/>
              <a:ext cx="792162" cy="504825"/>
            </a:xfrm>
            <a:custGeom>
              <a:avLst/>
              <a:gdLst>
                <a:gd name="T0" fmla="*/ 1504 w 2201"/>
                <a:gd name="T1" fmla="*/ 1215 h 1401"/>
                <a:gd name="T2" fmla="*/ 1504 w 2201"/>
                <a:gd name="T3" fmla="*/ 1215 h 1401"/>
                <a:gd name="T4" fmla="*/ 1505 w 2201"/>
                <a:gd name="T5" fmla="*/ 1400 h 1401"/>
                <a:gd name="T6" fmla="*/ 1505 w 2201"/>
                <a:gd name="T7" fmla="*/ 1400 h 1401"/>
                <a:gd name="T8" fmla="*/ 649 w 2201"/>
                <a:gd name="T9" fmla="*/ 1117 h 1401"/>
                <a:gd name="T10" fmla="*/ 649 w 2201"/>
                <a:gd name="T11" fmla="*/ 1117 h 1401"/>
                <a:gd name="T12" fmla="*/ 267 w 2201"/>
                <a:gd name="T13" fmla="*/ 843 h 1401"/>
                <a:gd name="T14" fmla="*/ 267 w 2201"/>
                <a:gd name="T15" fmla="*/ 843 h 1401"/>
                <a:gd name="T16" fmla="*/ 202 w 2201"/>
                <a:gd name="T17" fmla="*/ 842 h 1401"/>
                <a:gd name="T18" fmla="*/ 202 w 2201"/>
                <a:gd name="T19" fmla="*/ 842 h 1401"/>
                <a:gd name="T20" fmla="*/ 192 w 2201"/>
                <a:gd name="T21" fmla="*/ 868 h 1401"/>
                <a:gd name="T22" fmla="*/ 192 w 2201"/>
                <a:gd name="T23" fmla="*/ 868 h 1401"/>
                <a:gd name="T24" fmla="*/ 200 w 2201"/>
                <a:gd name="T25" fmla="*/ 899 h 1401"/>
                <a:gd name="T26" fmla="*/ 193 w 2201"/>
                <a:gd name="T27" fmla="*/ 903 h 1401"/>
                <a:gd name="T28" fmla="*/ 193 w 2201"/>
                <a:gd name="T29" fmla="*/ 903 h 1401"/>
                <a:gd name="T30" fmla="*/ 55 w 2201"/>
                <a:gd name="T31" fmla="*/ 890 h 1401"/>
                <a:gd name="T32" fmla="*/ 55 w 2201"/>
                <a:gd name="T33" fmla="*/ 890 h 1401"/>
                <a:gd name="T34" fmla="*/ 0 w 2201"/>
                <a:gd name="T35" fmla="*/ 877 h 1401"/>
                <a:gd name="T36" fmla="*/ 0 w 2201"/>
                <a:gd name="T37" fmla="*/ 877 h 1401"/>
                <a:gd name="T38" fmla="*/ 399 w 2201"/>
                <a:gd name="T39" fmla="*/ 152 h 1401"/>
                <a:gd name="T40" fmla="*/ 402 w 2201"/>
                <a:gd name="T41" fmla="*/ 154 h 1401"/>
                <a:gd name="T42" fmla="*/ 402 w 2201"/>
                <a:gd name="T43" fmla="*/ 154 h 1401"/>
                <a:gd name="T44" fmla="*/ 451 w 2201"/>
                <a:gd name="T45" fmla="*/ 97 h 1401"/>
                <a:gd name="T46" fmla="*/ 451 w 2201"/>
                <a:gd name="T47" fmla="*/ 97 h 1401"/>
                <a:gd name="T48" fmla="*/ 574 w 2201"/>
                <a:gd name="T49" fmla="*/ 39 h 1401"/>
                <a:gd name="T50" fmla="*/ 574 w 2201"/>
                <a:gd name="T51" fmla="*/ 39 h 1401"/>
                <a:gd name="T52" fmla="*/ 729 w 2201"/>
                <a:gd name="T53" fmla="*/ 4 h 1401"/>
                <a:gd name="T54" fmla="*/ 729 w 2201"/>
                <a:gd name="T55" fmla="*/ 4 h 1401"/>
                <a:gd name="T56" fmla="*/ 1394 w 2201"/>
                <a:gd name="T57" fmla="*/ 117 h 1401"/>
                <a:gd name="T58" fmla="*/ 1394 w 2201"/>
                <a:gd name="T59" fmla="*/ 117 h 1401"/>
                <a:gd name="T60" fmla="*/ 1553 w 2201"/>
                <a:gd name="T61" fmla="*/ 0 h 1401"/>
                <a:gd name="T62" fmla="*/ 1553 w 2201"/>
                <a:gd name="T63" fmla="*/ 0 h 1401"/>
                <a:gd name="T64" fmla="*/ 1787 w 2201"/>
                <a:gd name="T65" fmla="*/ 69 h 1401"/>
                <a:gd name="T66" fmla="*/ 1787 w 2201"/>
                <a:gd name="T67" fmla="*/ 69 h 1401"/>
                <a:gd name="T68" fmla="*/ 2052 w 2201"/>
                <a:gd name="T69" fmla="*/ 389 h 1401"/>
                <a:gd name="T70" fmla="*/ 2052 w 2201"/>
                <a:gd name="T71" fmla="*/ 389 h 1401"/>
                <a:gd name="T72" fmla="*/ 2200 w 2201"/>
                <a:gd name="T73" fmla="*/ 1243 h 1401"/>
                <a:gd name="T74" fmla="*/ 2200 w 2201"/>
                <a:gd name="T75" fmla="*/ 1243 h 1401"/>
                <a:gd name="T76" fmla="*/ 2105 w 2201"/>
                <a:gd name="T77" fmla="*/ 1238 h 1401"/>
                <a:gd name="T78" fmla="*/ 2105 w 2201"/>
                <a:gd name="T79" fmla="*/ 1238 h 1401"/>
                <a:gd name="T80" fmla="*/ 1504 w 2201"/>
                <a:gd name="T81" fmla="*/ 1215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1" h="1401">
                  <a:moveTo>
                    <a:pt x="1504" y="1215"/>
                  </a:moveTo>
                  <a:lnTo>
                    <a:pt x="1504" y="1215"/>
                  </a:lnTo>
                  <a:cubicBezTo>
                    <a:pt x="1504" y="1276"/>
                    <a:pt x="1505" y="1347"/>
                    <a:pt x="1505" y="1400"/>
                  </a:cubicBezTo>
                  <a:lnTo>
                    <a:pt x="1505" y="1400"/>
                  </a:lnTo>
                  <a:cubicBezTo>
                    <a:pt x="1261" y="1303"/>
                    <a:pt x="972" y="1224"/>
                    <a:pt x="649" y="1117"/>
                  </a:cubicBezTo>
                  <a:lnTo>
                    <a:pt x="649" y="1117"/>
                  </a:lnTo>
                  <a:cubicBezTo>
                    <a:pt x="637" y="1113"/>
                    <a:pt x="410" y="899"/>
                    <a:pt x="267" y="843"/>
                  </a:cubicBezTo>
                  <a:lnTo>
                    <a:pt x="267" y="843"/>
                  </a:lnTo>
                  <a:cubicBezTo>
                    <a:pt x="245" y="835"/>
                    <a:pt x="218" y="825"/>
                    <a:pt x="202" y="842"/>
                  </a:cubicBezTo>
                  <a:lnTo>
                    <a:pt x="202" y="842"/>
                  </a:lnTo>
                  <a:cubicBezTo>
                    <a:pt x="195" y="849"/>
                    <a:pt x="193" y="858"/>
                    <a:pt x="192" y="868"/>
                  </a:cubicBezTo>
                  <a:lnTo>
                    <a:pt x="192" y="868"/>
                  </a:lnTo>
                  <a:cubicBezTo>
                    <a:pt x="192" y="879"/>
                    <a:pt x="195" y="890"/>
                    <a:pt x="200" y="899"/>
                  </a:cubicBezTo>
                  <a:lnTo>
                    <a:pt x="193" y="903"/>
                  </a:lnTo>
                  <a:lnTo>
                    <a:pt x="193" y="903"/>
                  </a:lnTo>
                  <a:cubicBezTo>
                    <a:pt x="146" y="904"/>
                    <a:pt x="100" y="900"/>
                    <a:pt x="55" y="890"/>
                  </a:cubicBezTo>
                  <a:lnTo>
                    <a:pt x="55" y="890"/>
                  </a:lnTo>
                  <a:cubicBezTo>
                    <a:pt x="36" y="887"/>
                    <a:pt x="18" y="883"/>
                    <a:pt x="0" y="877"/>
                  </a:cubicBezTo>
                  <a:lnTo>
                    <a:pt x="0" y="877"/>
                  </a:lnTo>
                  <a:cubicBezTo>
                    <a:pt x="75" y="615"/>
                    <a:pt x="205" y="346"/>
                    <a:pt x="399" y="152"/>
                  </a:cubicBezTo>
                  <a:lnTo>
                    <a:pt x="402" y="154"/>
                  </a:lnTo>
                  <a:lnTo>
                    <a:pt x="402" y="154"/>
                  </a:lnTo>
                  <a:cubicBezTo>
                    <a:pt x="416" y="132"/>
                    <a:pt x="432" y="113"/>
                    <a:pt x="451" y="97"/>
                  </a:cubicBezTo>
                  <a:lnTo>
                    <a:pt x="451" y="97"/>
                  </a:lnTo>
                  <a:cubicBezTo>
                    <a:pt x="486" y="68"/>
                    <a:pt x="530" y="52"/>
                    <a:pt x="574" y="39"/>
                  </a:cubicBezTo>
                  <a:lnTo>
                    <a:pt x="574" y="39"/>
                  </a:lnTo>
                  <a:cubicBezTo>
                    <a:pt x="624" y="24"/>
                    <a:pt x="677" y="12"/>
                    <a:pt x="729" y="4"/>
                  </a:cubicBezTo>
                  <a:lnTo>
                    <a:pt x="729" y="4"/>
                  </a:lnTo>
                  <a:cubicBezTo>
                    <a:pt x="864" y="206"/>
                    <a:pt x="1209" y="199"/>
                    <a:pt x="1394" y="117"/>
                  </a:cubicBezTo>
                  <a:lnTo>
                    <a:pt x="1394" y="117"/>
                  </a:lnTo>
                  <a:cubicBezTo>
                    <a:pt x="1454" y="91"/>
                    <a:pt x="1504" y="45"/>
                    <a:pt x="1553" y="0"/>
                  </a:cubicBezTo>
                  <a:lnTo>
                    <a:pt x="1553" y="0"/>
                  </a:lnTo>
                  <a:cubicBezTo>
                    <a:pt x="1635" y="9"/>
                    <a:pt x="1715" y="29"/>
                    <a:pt x="1787" y="69"/>
                  </a:cubicBezTo>
                  <a:lnTo>
                    <a:pt x="1787" y="69"/>
                  </a:lnTo>
                  <a:cubicBezTo>
                    <a:pt x="1910" y="137"/>
                    <a:pt x="1998" y="259"/>
                    <a:pt x="2052" y="389"/>
                  </a:cubicBezTo>
                  <a:lnTo>
                    <a:pt x="2052" y="389"/>
                  </a:lnTo>
                  <a:cubicBezTo>
                    <a:pt x="2154" y="631"/>
                    <a:pt x="2187" y="970"/>
                    <a:pt x="2200" y="1243"/>
                  </a:cubicBezTo>
                  <a:lnTo>
                    <a:pt x="2200" y="1243"/>
                  </a:lnTo>
                  <a:cubicBezTo>
                    <a:pt x="2169" y="1242"/>
                    <a:pt x="2138" y="1240"/>
                    <a:pt x="2105" y="1238"/>
                  </a:cubicBezTo>
                  <a:lnTo>
                    <a:pt x="2105" y="1238"/>
                  </a:lnTo>
                  <a:cubicBezTo>
                    <a:pt x="1905" y="1227"/>
                    <a:pt x="1705" y="1220"/>
                    <a:pt x="1504" y="12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D52AC40B-A031-B040-AB05-CD3377D5F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723" y="6016375"/>
              <a:ext cx="53975" cy="53975"/>
            </a:xfrm>
            <a:custGeom>
              <a:avLst/>
              <a:gdLst>
                <a:gd name="T0" fmla="*/ 75 w 151"/>
                <a:gd name="T1" fmla="*/ 0 h 151"/>
                <a:gd name="T2" fmla="*/ 75 w 151"/>
                <a:gd name="T3" fmla="*/ 0 h 151"/>
                <a:gd name="T4" fmla="*/ 150 w 151"/>
                <a:gd name="T5" fmla="*/ 75 h 151"/>
                <a:gd name="T6" fmla="*/ 150 w 151"/>
                <a:gd name="T7" fmla="*/ 75 h 151"/>
                <a:gd name="T8" fmla="*/ 75 w 151"/>
                <a:gd name="T9" fmla="*/ 150 h 151"/>
                <a:gd name="T10" fmla="*/ 75 w 151"/>
                <a:gd name="T11" fmla="*/ 150 h 151"/>
                <a:gd name="T12" fmla="*/ 0 w 151"/>
                <a:gd name="T13" fmla="*/ 75 h 151"/>
                <a:gd name="T14" fmla="*/ 0 w 151"/>
                <a:gd name="T15" fmla="*/ 75 h 151"/>
                <a:gd name="T16" fmla="*/ 75 w 151"/>
                <a:gd name="T1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75" y="0"/>
                  </a:moveTo>
                  <a:lnTo>
                    <a:pt x="75" y="0"/>
                  </a:lnTo>
                  <a:cubicBezTo>
                    <a:pt x="117" y="0"/>
                    <a:pt x="150" y="33"/>
                    <a:pt x="150" y="75"/>
                  </a:cubicBezTo>
                  <a:lnTo>
                    <a:pt x="150" y="75"/>
                  </a:lnTo>
                  <a:cubicBezTo>
                    <a:pt x="150" y="116"/>
                    <a:pt x="117" y="150"/>
                    <a:pt x="75" y="150"/>
                  </a:cubicBezTo>
                  <a:lnTo>
                    <a:pt x="75" y="150"/>
                  </a:lnTo>
                  <a:cubicBezTo>
                    <a:pt x="34" y="150"/>
                    <a:pt x="0" y="116"/>
                    <a:pt x="0" y="75"/>
                  </a:cubicBezTo>
                  <a:lnTo>
                    <a:pt x="0" y="75"/>
                  </a:lnTo>
                  <a:cubicBezTo>
                    <a:pt x="0" y="33"/>
                    <a:pt x="34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9BAE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59">
              <a:extLst>
                <a:ext uri="{FF2B5EF4-FFF2-40B4-BE49-F238E27FC236}">
                  <a16:creationId xmlns:a16="http://schemas.microsoft.com/office/drawing/2014/main" id="{6499E731-AF4C-094D-BF5B-4022112BF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636" y="5802063"/>
              <a:ext cx="585787" cy="558800"/>
            </a:xfrm>
            <a:custGeom>
              <a:avLst/>
              <a:gdLst>
                <a:gd name="T0" fmla="*/ 1614 w 1626"/>
                <a:gd name="T1" fmla="*/ 1472 h 1554"/>
                <a:gd name="T2" fmla="*/ 1545 w 1626"/>
                <a:gd name="T3" fmla="*/ 1553 h 1554"/>
                <a:gd name="T4" fmla="*/ 1540 w 1626"/>
                <a:gd name="T5" fmla="*/ 1551 h 1554"/>
                <a:gd name="T6" fmla="*/ 1540 w 1626"/>
                <a:gd name="T7" fmla="*/ 1551 h 1554"/>
                <a:gd name="T8" fmla="*/ 1543 w 1626"/>
                <a:gd name="T9" fmla="*/ 1520 h 1554"/>
                <a:gd name="T10" fmla="*/ 1543 w 1626"/>
                <a:gd name="T11" fmla="*/ 1520 h 1554"/>
                <a:gd name="T12" fmla="*/ 1175 w 1626"/>
                <a:gd name="T13" fmla="*/ 91 h 1554"/>
                <a:gd name="T14" fmla="*/ 1175 w 1626"/>
                <a:gd name="T15" fmla="*/ 91 h 1554"/>
                <a:gd name="T16" fmla="*/ 1139 w 1626"/>
                <a:gd name="T17" fmla="*/ 61 h 1554"/>
                <a:gd name="T18" fmla="*/ 0 w 1626"/>
                <a:gd name="T19" fmla="*/ 143 h 1554"/>
                <a:gd name="T20" fmla="*/ 114 w 1626"/>
                <a:gd name="T21" fmla="*/ 93 h 1554"/>
                <a:gd name="T22" fmla="*/ 114 w 1626"/>
                <a:gd name="T23" fmla="*/ 93 h 1554"/>
                <a:gd name="T24" fmla="*/ 137 w 1626"/>
                <a:gd name="T25" fmla="*/ 86 h 1554"/>
                <a:gd name="T26" fmla="*/ 1226 w 1626"/>
                <a:gd name="T27" fmla="*/ 2 h 1554"/>
                <a:gd name="T28" fmla="*/ 1226 w 1626"/>
                <a:gd name="T29" fmla="*/ 2 h 1554"/>
                <a:gd name="T30" fmla="*/ 1275 w 1626"/>
                <a:gd name="T31" fmla="*/ 38 h 1554"/>
                <a:gd name="T32" fmla="*/ 1275 w 1626"/>
                <a:gd name="T33" fmla="*/ 38 h 1554"/>
                <a:gd name="T34" fmla="*/ 1533 w 1626"/>
                <a:gd name="T35" fmla="*/ 1194 h 1554"/>
                <a:gd name="T36" fmla="*/ 1533 w 1626"/>
                <a:gd name="T37" fmla="*/ 1194 h 1554"/>
                <a:gd name="T38" fmla="*/ 1533 w 1626"/>
                <a:gd name="T39" fmla="*/ 1194 h 1554"/>
                <a:gd name="T40" fmla="*/ 1620 w 1626"/>
                <a:gd name="T41" fmla="*/ 1441 h 1554"/>
                <a:gd name="T42" fmla="*/ 1620 w 1626"/>
                <a:gd name="T43" fmla="*/ 1441 h 1554"/>
                <a:gd name="T44" fmla="*/ 1614 w 1626"/>
                <a:gd name="T45" fmla="*/ 1472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6" h="1554">
                  <a:moveTo>
                    <a:pt x="1614" y="1472"/>
                  </a:moveTo>
                  <a:lnTo>
                    <a:pt x="1545" y="1553"/>
                  </a:lnTo>
                  <a:lnTo>
                    <a:pt x="1540" y="1551"/>
                  </a:lnTo>
                  <a:lnTo>
                    <a:pt x="1540" y="1551"/>
                  </a:lnTo>
                  <a:cubicBezTo>
                    <a:pt x="1545" y="1542"/>
                    <a:pt x="1547" y="1531"/>
                    <a:pt x="1543" y="1520"/>
                  </a:cubicBezTo>
                  <a:lnTo>
                    <a:pt x="1543" y="1520"/>
                  </a:lnTo>
                  <a:cubicBezTo>
                    <a:pt x="1476" y="1353"/>
                    <a:pt x="1253" y="760"/>
                    <a:pt x="1175" y="91"/>
                  </a:cubicBezTo>
                  <a:lnTo>
                    <a:pt x="1175" y="91"/>
                  </a:lnTo>
                  <a:cubicBezTo>
                    <a:pt x="1173" y="72"/>
                    <a:pt x="1157" y="60"/>
                    <a:pt x="1139" y="61"/>
                  </a:cubicBezTo>
                  <a:lnTo>
                    <a:pt x="0" y="143"/>
                  </a:lnTo>
                  <a:lnTo>
                    <a:pt x="114" y="93"/>
                  </a:lnTo>
                  <a:lnTo>
                    <a:pt x="114" y="93"/>
                  </a:lnTo>
                  <a:cubicBezTo>
                    <a:pt x="121" y="89"/>
                    <a:pt x="128" y="87"/>
                    <a:pt x="137" y="86"/>
                  </a:cubicBezTo>
                  <a:lnTo>
                    <a:pt x="1226" y="2"/>
                  </a:lnTo>
                  <a:lnTo>
                    <a:pt x="1226" y="2"/>
                  </a:lnTo>
                  <a:cubicBezTo>
                    <a:pt x="1249" y="0"/>
                    <a:pt x="1270" y="15"/>
                    <a:pt x="1275" y="38"/>
                  </a:cubicBezTo>
                  <a:lnTo>
                    <a:pt x="1275" y="38"/>
                  </a:lnTo>
                  <a:cubicBezTo>
                    <a:pt x="1329" y="455"/>
                    <a:pt x="1416" y="839"/>
                    <a:pt x="1533" y="1194"/>
                  </a:cubicBezTo>
                  <a:lnTo>
                    <a:pt x="1533" y="1194"/>
                  </a:lnTo>
                  <a:lnTo>
                    <a:pt x="1533" y="1194"/>
                  </a:lnTo>
                  <a:cubicBezTo>
                    <a:pt x="1560" y="1278"/>
                    <a:pt x="1589" y="1360"/>
                    <a:pt x="1620" y="1441"/>
                  </a:cubicBezTo>
                  <a:lnTo>
                    <a:pt x="1620" y="1441"/>
                  </a:lnTo>
                  <a:cubicBezTo>
                    <a:pt x="1625" y="1452"/>
                    <a:pt x="1622" y="1463"/>
                    <a:pt x="1614" y="1472"/>
                  </a:cubicBezTo>
                </a:path>
              </a:pathLst>
            </a:custGeom>
            <a:solidFill>
              <a:srgbClr val="92D3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69BAE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60">
              <a:extLst>
                <a:ext uri="{FF2B5EF4-FFF2-40B4-BE49-F238E27FC236}">
                  <a16:creationId xmlns:a16="http://schemas.microsoft.com/office/drawing/2014/main" id="{C78F05DC-A45D-414C-B065-4D87293F4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523" y="5824288"/>
              <a:ext cx="569913" cy="542925"/>
            </a:xfrm>
            <a:custGeom>
              <a:avLst/>
              <a:gdLst>
                <a:gd name="T0" fmla="*/ 714 w 1581"/>
                <a:gd name="T1" fmla="*/ 609 h 1507"/>
                <a:gd name="T2" fmla="*/ 714 w 1581"/>
                <a:gd name="T3" fmla="*/ 609 h 1507"/>
                <a:gd name="T4" fmla="*/ 639 w 1581"/>
                <a:gd name="T5" fmla="*/ 534 h 1507"/>
                <a:gd name="T6" fmla="*/ 639 w 1581"/>
                <a:gd name="T7" fmla="*/ 534 h 1507"/>
                <a:gd name="T8" fmla="*/ 564 w 1581"/>
                <a:gd name="T9" fmla="*/ 609 h 1507"/>
                <a:gd name="T10" fmla="*/ 564 w 1581"/>
                <a:gd name="T11" fmla="*/ 609 h 1507"/>
                <a:gd name="T12" fmla="*/ 639 w 1581"/>
                <a:gd name="T13" fmla="*/ 684 h 1507"/>
                <a:gd name="T14" fmla="*/ 639 w 1581"/>
                <a:gd name="T15" fmla="*/ 684 h 1507"/>
                <a:gd name="T16" fmla="*/ 714 w 1581"/>
                <a:gd name="T17" fmla="*/ 609 h 1507"/>
                <a:gd name="T18" fmla="*/ 1576 w 1581"/>
                <a:gd name="T19" fmla="*/ 1460 h 1507"/>
                <a:gd name="T20" fmla="*/ 1576 w 1581"/>
                <a:gd name="T21" fmla="*/ 1460 h 1507"/>
                <a:gd name="T22" fmla="*/ 1573 w 1581"/>
                <a:gd name="T23" fmla="*/ 1491 h 1507"/>
                <a:gd name="T24" fmla="*/ 1573 w 1581"/>
                <a:gd name="T25" fmla="*/ 1491 h 1507"/>
                <a:gd name="T26" fmla="*/ 1544 w 1581"/>
                <a:gd name="T27" fmla="*/ 1506 h 1507"/>
                <a:gd name="T28" fmla="*/ 1446 w 1581"/>
                <a:gd name="T29" fmla="*/ 1506 h 1507"/>
                <a:gd name="T30" fmla="*/ 366 w 1581"/>
                <a:gd name="T31" fmla="*/ 1506 h 1507"/>
                <a:gd name="T32" fmla="*/ 366 w 1581"/>
                <a:gd name="T33" fmla="*/ 1506 h 1507"/>
                <a:gd name="T34" fmla="*/ 342 w 1581"/>
                <a:gd name="T35" fmla="*/ 1495 h 1507"/>
                <a:gd name="T36" fmla="*/ 342 w 1581"/>
                <a:gd name="T37" fmla="*/ 1495 h 1507"/>
                <a:gd name="T38" fmla="*/ 2 w 1581"/>
                <a:gd name="T39" fmla="*/ 119 h 1507"/>
                <a:gd name="T40" fmla="*/ 2 w 1581"/>
                <a:gd name="T41" fmla="*/ 119 h 1507"/>
                <a:gd name="T42" fmla="*/ 33 w 1581"/>
                <a:gd name="T43" fmla="*/ 83 h 1507"/>
                <a:gd name="T44" fmla="*/ 1172 w 1581"/>
                <a:gd name="T45" fmla="*/ 1 h 1507"/>
                <a:gd name="T46" fmla="*/ 1172 w 1581"/>
                <a:gd name="T47" fmla="*/ 1 h 1507"/>
                <a:gd name="T48" fmla="*/ 1208 w 1581"/>
                <a:gd name="T49" fmla="*/ 31 h 1507"/>
                <a:gd name="T50" fmla="*/ 1208 w 1581"/>
                <a:gd name="T51" fmla="*/ 31 h 1507"/>
                <a:gd name="T52" fmla="*/ 1576 w 1581"/>
                <a:gd name="T53" fmla="*/ 146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1" h="1507">
                  <a:moveTo>
                    <a:pt x="714" y="609"/>
                  </a:moveTo>
                  <a:lnTo>
                    <a:pt x="714" y="609"/>
                  </a:lnTo>
                  <a:cubicBezTo>
                    <a:pt x="714" y="567"/>
                    <a:pt x="681" y="534"/>
                    <a:pt x="639" y="534"/>
                  </a:cubicBezTo>
                  <a:lnTo>
                    <a:pt x="639" y="534"/>
                  </a:lnTo>
                  <a:cubicBezTo>
                    <a:pt x="598" y="534"/>
                    <a:pt x="564" y="567"/>
                    <a:pt x="564" y="609"/>
                  </a:cubicBezTo>
                  <a:lnTo>
                    <a:pt x="564" y="609"/>
                  </a:lnTo>
                  <a:cubicBezTo>
                    <a:pt x="564" y="650"/>
                    <a:pt x="598" y="684"/>
                    <a:pt x="639" y="684"/>
                  </a:cubicBezTo>
                  <a:lnTo>
                    <a:pt x="639" y="684"/>
                  </a:lnTo>
                  <a:cubicBezTo>
                    <a:pt x="681" y="684"/>
                    <a:pt x="714" y="650"/>
                    <a:pt x="714" y="609"/>
                  </a:cubicBezTo>
                  <a:close/>
                  <a:moveTo>
                    <a:pt x="1576" y="1460"/>
                  </a:moveTo>
                  <a:lnTo>
                    <a:pt x="1576" y="1460"/>
                  </a:lnTo>
                  <a:cubicBezTo>
                    <a:pt x="1580" y="1471"/>
                    <a:pt x="1578" y="1482"/>
                    <a:pt x="1573" y="1491"/>
                  </a:cubicBezTo>
                  <a:lnTo>
                    <a:pt x="1573" y="1491"/>
                  </a:lnTo>
                  <a:cubicBezTo>
                    <a:pt x="1567" y="1501"/>
                    <a:pt x="1557" y="1506"/>
                    <a:pt x="1544" y="1506"/>
                  </a:cubicBezTo>
                  <a:lnTo>
                    <a:pt x="1446" y="1506"/>
                  </a:lnTo>
                  <a:lnTo>
                    <a:pt x="366" y="1506"/>
                  </a:lnTo>
                  <a:lnTo>
                    <a:pt x="366" y="1506"/>
                  </a:lnTo>
                  <a:cubicBezTo>
                    <a:pt x="357" y="1506"/>
                    <a:pt x="348" y="1502"/>
                    <a:pt x="342" y="1495"/>
                  </a:cubicBezTo>
                  <a:lnTo>
                    <a:pt x="342" y="1495"/>
                  </a:lnTo>
                  <a:cubicBezTo>
                    <a:pt x="134" y="1272"/>
                    <a:pt x="23" y="313"/>
                    <a:pt x="2" y="119"/>
                  </a:cubicBezTo>
                  <a:lnTo>
                    <a:pt x="2" y="119"/>
                  </a:lnTo>
                  <a:cubicBezTo>
                    <a:pt x="0" y="101"/>
                    <a:pt x="14" y="84"/>
                    <a:pt x="33" y="83"/>
                  </a:cubicBezTo>
                  <a:lnTo>
                    <a:pt x="1172" y="1"/>
                  </a:lnTo>
                  <a:lnTo>
                    <a:pt x="1172" y="1"/>
                  </a:lnTo>
                  <a:cubicBezTo>
                    <a:pt x="1190" y="0"/>
                    <a:pt x="1206" y="12"/>
                    <a:pt x="1208" y="31"/>
                  </a:cubicBezTo>
                  <a:lnTo>
                    <a:pt x="1208" y="31"/>
                  </a:lnTo>
                  <a:cubicBezTo>
                    <a:pt x="1286" y="700"/>
                    <a:pt x="1509" y="1293"/>
                    <a:pt x="1576" y="1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61">
              <a:extLst>
                <a:ext uri="{FF2B5EF4-FFF2-40B4-BE49-F238E27FC236}">
                  <a16:creationId xmlns:a16="http://schemas.microsoft.com/office/drawing/2014/main" id="{6CC50500-E022-7748-A98A-98BBBD398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0348" y="5140075"/>
              <a:ext cx="403225" cy="455613"/>
            </a:xfrm>
            <a:custGeom>
              <a:avLst/>
              <a:gdLst>
                <a:gd name="T0" fmla="*/ 67 w 1121"/>
                <a:gd name="T1" fmla="*/ 595 h 1265"/>
                <a:gd name="T2" fmla="*/ 67 w 1121"/>
                <a:gd name="T3" fmla="*/ 595 h 1265"/>
                <a:gd name="T4" fmla="*/ 61 w 1121"/>
                <a:gd name="T5" fmla="*/ 616 h 1265"/>
                <a:gd name="T6" fmla="*/ 57 w 1121"/>
                <a:gd name="T7" fmla="*/ 614 h 1265"/>
                <a:gd name="T8" fmla="*/ 57 w 1121"/>
                <a:gd name="T9" fmla="*/ 614 h 1265"/>
                <a:gd name="T10" fmla="*/ 134 w 1121"/>
                <a:gd name="T11" fmla="*/ 257 h 1265"/>
                <a:gd name="T12" fmla="*/ 134 w 1121"/>
                <a:gd name="T13" fmla="*/ 257 h 1265"/>
                <a:gd name="T14" fmla="*/ 611 w 1121"/>
                <a:gd name="T15" fmla="*/ 190 h 1265"/>
                <a:gd name="T16" fmla="*/ 611 w 1121"/>
                <a:gd name="T17" fmla="*/ 190 h 1265"/>
                <a:gd name="T18" fmla="*/ 735 w 1121"/>
                <a:gd name="T19" fmla="*/ 13 h 1265"/>
                <a:gd name="T20" fmla="*/ 735 w 1121"/>
                <a:gd name="T21" fmla="*/ 13 h 1265"/>
                <a:gd name="T22" fmla="*/ 815 w 1121"/>
                <a:gd name="T23" fmla="*/ 1 h 1265"/>
                <a:gd name="T24" fmla="*/ 815 w 1121"/>
                <a:gd name="T25" fmla="*/ 1 h 1265"/>
                <a:gd name="T26" fmla="*/ 1045 w 1121"/>
                <a:gd name="T27" fmla="*/ 158 h 1265"/>
                <a:gd name="T28" fmla="*/ 1045 w 1121"/>
                <a:gd name="T29" fmla="*/ 158 h 1265"/>
                <a:gd name="T30" fmla="*/ 974 w 1121"/>
                <a:gd name="T31" fmla="*/ 421 h 1265"/>
                <a:gd name="T32" fmla="*/ 974 w 1121"/>
                <a:gd name="T33" fmla="*/ 421 h 1265"/>
                <a:gd name="T34" fmla="*/ 963 w 1121"/>
                <a:gd name="T35" fmla="*/ 437 h 1265"/>
                <a:gd name="T36" fmla="*/ 963 w 1121"/>
                <a:gd name="T37" fmla="*/ 437 h 1265"/>
                <a:gd name="T38" fmla="*/ 970 w 1121"/>
                <a:gd name="T39" fmla="*/ 452 h 1265"/>
                <a:gd name="T40" fmla="*/ 970 w 1121"/>
                <a:gd name="T41" fmla="*/ 452 h 1265"/>
                <a:gd name="T42" fmla="*/ 1033 w 1121"/>
                <a:gd name="T43" fmla="*/ 809 h 1265"/>
                <a:gd name="T44" fmla="*/ 1033 w 1121"/>
                <a:gd name="T45" fmla="*/ 809 h 1265"/>
                <a:gd name="T46" fmla="*/ 997 w 1121"/>
                <a:gd name="T47" fmla="*/ 872 h 1265"/>
                <a:gd name="T48" fmla="*/ 997 w 1121"/>
                <a:gd name="T49" fmla="*/ 872 h 1265"/>
                <a:gd name="T50" fmla="*/ 981 w 1121"/>
                <a:gd name="T51" fmla="*/ 974 h 1265"/>
                <a:gd name="T52" fmla="*/ 981 w 1121"/>
                <a:gd name="T53" fmla="*/ 974 h 1265"/>
                <a:gd name="T54" fmla="*/ 529 w 1121"/>
                <a:gd name="T55" fmla="*/ 1245 h 1265"/>
                <a:gd name="T56" fmla="*/ 529 w 1121"/>
                <a:gd name="T57" fmla="*/ 1245 h 1265"/>
                <a:gd name="T58" fmla="*/ 539 w 1121"/>
                <a:gd name="T59" fmla="*/ 1044 h 1265"/>
                <a:gd name="T60" fmla="*/ 539 w 1121"/>
                <a:gd name="T61" fmla="*/ 1044 h 1265"/>
                <a:gd name="T62" fmla="*/ 654 w 1121"/>
                <a:gd name="T63" fmla="*/ 959 h 1265"/>
                <a:gd name="T64" fmla="*/ 654 w 1121"/>
                <a:gd name="T65" fmla="*/ 959 h 1265"/>
                <a:gd name="T66" fmla="*/ 539 w 1121"/>
                <a:gd name="T67" fmla="*/ 873 h 1265"/>
                <a:gd name="T68" fmla="*/ 539 w 1121"/>
                <a:gd name="T69" fmla="*/ 873 h 1265"/>
                <a:gd name="T70" fmla="*/ 177 w 1121"/>
                <a:gd name="T71" fmla="*/ 461 h 1265"/>
                <a:gd name="T72" fmla="*/ 177 w 1121"/>
                <a:gd name="T73" fmla="*/ 461 h 1265"/>
                <a:gd name="T74" fmla="*/ 163 w 1121"/>
                <a:gd name="T75" fmla="*/ 462 h 1265"/>
                <a:gd name="T76" fmla="*/ 163 w 1121"/>
                <a:gd name="T77" fmla="*/ 462 h 1265"/>
                <a:gd name="T78" fmla="*/ 67 w 1121"/>
                <a:gd name="T79" fmla="*/ 594 h 1265"/>
                <a:gd name="T80" fmla="*/ 67 w 1121"/>
                <a:gd name="T81" fmla="*/ 595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265">
                  <a:moveTo>
                    <a:pt x="67" y="595"/>
                  </a:moveTo>
                  <a:lnTo>
                    <a:pt x="67" y="595"/>
                  </a:lnTo>
                  <a:cubicBezTo>
                    <a:pt x="65" y="601"/>
                    <a:pt x="63" y="608"/>
                    <a:pt x="61" y="616"/>
                  </a:cubicBezTo>
                  <a:lnTo>
                    <a:pt x="57" y="614"/>
                  </a:lnTo>
                  <a:lnTo>
                    <a:pt x="57" y="614"/>
                  </a:lnTo>
                  <a:cubicBezTo>
                    <a:pt x="0" y="496"/>
                    <a:pt x="33" y="341"/>
                    <a:pt x="134" y="257"/>
                  </a:cubicBezTo>
                  <a:lnTo>
                    <a:pt x="134" y="257"/>
                  </a:lnTo>
                  <a:cubicBezTo>
                    <a:pt x="264" y="147"/>
                    <a:pt x="460" y="110"/>
                    <a:pt x="611" y="190"/>
                  </a:cubicBezTo>
                  <a:lnTo>
                    <a:pt x="611" y="190"/>
                  </a:lnTo>
                  <a:cubicBezTo>
                    <a:pt x="616" y="113"/>
                    <a:pt x="660" y="39"/>
                    <a:pt x="735" y="13"/>
                  </a:cubicBezTo>
                  <a:lnTo>
                    <a:pt x="735" y="13"/>
                  </a:lnTo>
                  <a:cubicBezTo>
                    <a:pt x="761" y="3"/>
                    <a:pt x="788" y="0"/>
                    <a:pt x="815" y="1"/>
                  </a:cubicBezTo>
                  <a:lnTo>
                    <a:pt x="815" y="1"/>
                  </a:lnTo>
                  <a:cubicBezTo>
                    <a:pt x="907" y="5"/>
                    <a:pt x="1001" y="79"/>
                    <a:pt x="1045" y="158"/>
                  </a:cubicBezTo>
                  <a:lnTo>
                    <a:pt x="1045" y="158"/>
                  </a:lnTo>
                  <a:cubicBezTo>
                    <a:pt x="1101" y="259"/>
                    <a:pt x="1058" y="349"/>
                    <a:pt x="974" y="421"/>
                  </a:cubicBezTo>
                  <a:lnTo>
                    <a:pt x="974" y="421"/>
                  </a:lnTo>
                  <a:cubicBezTo>
                    <a:pt x="969" y="425"/>
                    <a:pt x="964" y="431"/>
                    <a:pt x="963" y="437"/>
                  </a:cubicBezTo>
                  <a:lnTo>
                    <a:pt x="963" y="437"/>
                  </a:lnTo>
                  <a:cubicBezTo>
                    <a:pt x="963" y="443"/>
                    <a:pt x="966" y="447"/>
                    <a:pt x="970" y="452"/>
                  </a:cubicBezTo>
                  <a:lnTo>
                    <a:pt x="970" y="452"/>
                  </a:lnTo>
                  <a:cubicBezTo>
                    <a:pt x="1058" y="558"/>
                    <a:pt x="1120" y="667"/>
                    <a:pt x="1033" y="809"/>
                  </a:cubicBezTo>
                  <a:lnTo>
                    <a:pt x="1033" y="809"/>
                  </a:lnTo>
                  <a:cubicBezTo>
                    <a:pt x="1020" y="830"/>
                    <a:pt x="1005" y="849"/>
                    <a:pt x="997" y="872"/>
                  </a:cubicBezTo>
                  <a:lnTo>
                    <a:pt x="997" y="872"/>
                  </a:lnTo>
                  <a:cubicBezTo>
                    <a:pt x="984" y="904"/>
                    <a:pt x="986" y="939"/>
                    <a:pt x="981" y="974"/>
                  </a:cubicBezTo>
                  <a:lnTo>
                    <a:pt x="981" y="974"/>
                  </a:lnTo>
                  <a:cubicBezTo>
                    <a:pt x="944" y="1245"/>
                    <a:pt x="722" y="1264"/>
                    <a:pt x="529" y="1245"/>
                  </a:cubicBezTo>
                  <a:lnTo>
                    <a:pt x="529" y="1245"/>
                  </a:lnTo>
                  <a:cubicBezTo>
                    <a:pt x="531" y="1175"/>
                    <a:pt x="535" y="1108"/>
                    <a:pt x="539" y="1044"/>
                  </a:cubicBezTo>
                  <a:lnTo>
                    <a:pt x="539" y="1044"/>
                  </a:lnTo>
                  <a:cubicBezTo>
                    <a:pt x="586" y="1066"/>
                    <a:pt x="640" y="1011"/>
                    <a:pt x="654" y="959"/>
                  </a:cubicBezTo>
                  <a:lnTo>
                    <a:pt x="654" y="959"/>
                  </a:lnTo>
                  <a:cubicBezTo>
                    <a:pt x="669" y="906"/>
                    <a:pt x="611" y="840"/>
                    <a:pt x="539" y="873"/>
                  </a:cubicBezTo>
                  <a:lnTo>
                    <a:pt x="539" y="873"/>
                  </a:lnTo>
                  <a:cubicBezTo>
                    <a:pt x="539" y="873"/>
                    <a:pt x="251" y="634"/>
                    <a:pt x="177" y="461"/>
                  </a:cubicBezTo>
                  <a:lnTo>
                    <a:pt x="177" y="461"/>
                  </a:lnTo>
                  <a:cubicBezTo>
                    <a:pt x="175" y="454"/>
                    <a:pt x="165" y="455"/>
                    <a:pt x="163" y="462"/>
                  </a:cubicBezTo>
                  <a:lnTo>
                    <a:pt x="163" y="462"/>
                  </a:lnTo>
                  <a:cubicBezTo>
                    <a:pt x="148" y="524"/>
                    <a:pt x="109" y="570"/>
                    <a:pt x="67" y="594"/>
                  </a:cubicBezTo>
                  <a:lnTo>
                    <a:pt x="67" y="595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15" name="Freeform 62">
              <a:extLst>
                <a:ext uri="{FF2B5EF4-FFF2-40B4-BE49-F238E27FC236}">
                  <a16:creationId xmlns:a16="http://schemas.microsoft.com/office/drawing/2014/main" id="{2B186ABB-F7DE-6343-BBA0-847752BA8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898" y="6083050"/>
              <a:ext cx="92075" cy="50800"/>
            </a:xfrm>
            <a:custGeom>
              <a:avLst/>
              <a:gdLst>
                <a:gd name="T0" fmla="*/ 194 w 255"/>
                <a:gd name="T1" fmla="*/ 9 h 142"/>
                <a:gd name="T2" fmla="*/ 194 w 255"/>
                <a:gd name="T3" fmla="*/ 9 h 142"/>
                <a:gd name="T4" fmla="*/ 254 w 255"/>
                <a:gd name="T5" fmla="*/ 64 h 142"/>
                <a:gd name="T6" fmla="*/ 254 w 255"/>
                <a:gd name="T7" fmla="*/ 65 h 142"/>
                <a:gd name="T8" fmla="*/ 254 w 255"/>
                <a:gd name="T9" fmla="*/ 65 h 142"/>
                <a:gd name="T10" fmla="*/ 0 w 255"/>
                <a:gd name="T11" fmla="*/ 141 h 142"/>
                <a:gd name="T12" fmla="*/ 0 w 255"/>
                <a:gd name="T13" fmla="*/ 141 h 142"/>
                <a:gd name="T14" fmla="*/ 49 w 255"/>
                <a:gd name="T15" fmla="*/ 2 h 142"/>
                <a:gd name="T16" fmla="*/ 49 w 255"/>
                <a:gd name="T17" fmla="*/ 0 h 142"/>
                <a:gd name="T18" fmla="*/ 49 w 255"/>
                <a:gd name="T19" fmla="*/ 0 h 142"/>
                <a:gd name="T20" fmla="*/ 187 w 255"/>
                <a:gd name="T21" fmla="*/ 13 h 142"/>
                <a:gd name="T22" fmla="*/ 194 w 255"/>
                <a:gd name="T23" fmla="*/ 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142">
                  <a:moveTo>
                    <a:pt x="194" y="9"/>
                  </a:moveTo>
                  <a:lnTo>
                    <a:pt x="194" y="9"/>
                  </a:lnTo>
                  <a:cubicBezTo>
                    <a:pt x="206" y="31"/>
                    <a:pt x="231" y="49"/>
                    <a:pt x="254" y="64"/>
                  </a:cubicBezTo>
                  <a:lnTo>
                    <a:pt x="254" y="65"/>
                  </a:lnTo>
                  <a:lnTo>
                    <a:pt x="254" y="65"/>
                  </a:lnTo>
                  <a:cubicBezTo>
                    <a:pt x="156" y="76"/>
                    <a:pt x="76" y="99"/>
                    <a:pt x="0" y="141"/>
                  </a:cubicBezTo>
                  <a:lnTo>
                    <a:pt x="0" y="141"/>
                  </a:lnTo>
                  <a:cubicBezTo>
                    <a:pt x="26" y="99"/>
                    <a:pt x="43" y="51"/>
                    <a:pt x="49" y="2"/>
                  </a:cubicBezTo>
                  <a:lnTo>
                    <a:pt x="49" y="0"/>
                  </a:lnTo>
                  <a:lnTo>
                    <a:pt x="49" y="0"/>
                  </a:lnTo>
                  <a:cubicBezTo>
                    <a:pt x="94" y="10"/>
                    <a:pt x="140" y="14"/>
                    <a:pt x="187" y="13"/>
                  </a:cubicBezTo>
                  <a:lnTo>
                    <a:pt x="194" y="9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6" name="Freeform 63">
              <a:extLst>
                <a:ext uri="{FF2B5EF4-FFF2-40B4-BE49-F238E27FC236}">
                  <a16:creationId xmlns:a16="http://schemas.microsoft.com/office/drawing/2014/main" id="{93ACC29C-901B-1D4C-B2F4-1BA6B6DA4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098" y="6059238"/>
              <a:ext cx="806450" cy="461962"/>
            </a:xfrm>
            <a:custGeom>
              <a:avLst/>
              <a:gdLst>
                <a:gd name="T0" fmla="*/ 1641 w 2242"/>
                <a:gd name="T1" fmla="*/ 575 h 1282"/>
                <a:gd name="T2" fmla="*/ 1640 w 2242"/>
                <a:gd name="T3" fmla="*/ 390 h 1282"/>
                <a:gd name="T4" fmla="*/ 2241 w 2242"/>
                <a:gd name="T5" fmla="*/ 413 h 1282"/>
                <a:gd name="T6" fmla="*/ 2174 w 2242"/>
                <a:gd name="T7" fmla="*/ 965 h 1282"/>
                <a:gd name="T8" fmla="*/ 2126 w 2242"/>
                <a:gd name="T9" fmla="*/ 1099 h 1282"/>
                <a:gd name="T10" fmla="*/ 2028 w 2242"/>
                <a:gd name="T11" fmla="*/ 1192 h 1282"/>
                <a:gd name="T12" fmla="*/ 2025 w 2242"/>
                <a:gd name="T13" fmla="*/ 1194 h 1282"/>
                <a:gd name="T14" fmla="*/ 1287 w 2242"/>
                <a:gd name="T15" fmla="*/ 1071 h 1282"/>
                <a:gd name="T16" fmla="*/ 523 w 2242"/>
                <a:gd name="T17" fmla="*/ 653 h 1282"/>
                <a:gd name="T18" fmla="*/ 384 w 2242"/>
                <a:gd name="T19" fmla="*/ 677 h 1282"/>
                <a:gd name="T20" fmla="*/ 374 w 2242"/>
                <a:gd name="T21" fmla="*/ 678 h 1282"/>
                <a:gd name="T22" fmla="*/ 242 w 2242"/>
                <a:gd name="T23" fmla="*/ 691 h 1282"/>
                <a:gd name="T24" fmla="*/ 227 w 2242"/>
                <a:gd name="T25" fmla="*/ 641 h 1282"/>
                <a:gd name="T26" fmla="*/ 363 w 2242"/>
                <a:gd name="T27" fmla="*/ 564 h 1282"/>
                <a:gd name="T28" fmla="*/ 155 w 2242"/>
                <a:gd name="T29" fmla="*/ 612 h 1282"/>
                <a:gd name="T30" fmla="*/ 137 w 2242"/>
                <a:gd name="T31" fmla="*/ 568 h 1282"/>
                <a:gd name="T32" fmla="*/ 365 w 2242"/>
                <a:gd name="T33" fmla="*/ 436 h 1282"/>
                <a:gd name="T34" fmla="*/ 109 w 2242"/>
                <a:gd name="T35" fmla="*/ 487 h 1282"/>
                <a:gd name="T36" fmla="*/ 61 w 2242"/>
                <a:gd name="T37" fmla="*/ 458 h 1282"/>
                <a:gd name="T38" fmla="*/ 72 w 2242"/>
                <a:gd name="T39" fmla="*/ 440 h 1282"/>
                <a:gd name="T40" fmla="*/ 283 w 2242"/>
                <a:gd name="T41" fmla="*/ 320 h 1282"/>
                <a:gd name="T42" fmla="*/ 135 w 2242"/>
                <a:gd name="T43" fmla="*/ 350 h 1282"/>
                <a:gd name="T44" fmla="*/ 35 w 2242"/>
                <a:gd name="T45" fmla="*/ 350 h 1282"/>
                <a:gd name="T46" fmla="*/ 17 w 2242"/>
                <a:gd name="T47" fmla="*/ 342 h 1282"/>
                <a:gd name="T48" fmla="*/ 6 w 2242"/>
                <a:gd name="T49" fmla="*/ 330 h 1282"/>
                <a:gd name="T50" fmla="*/ 22 w 2242"/>
                <a:gd name="T51" fmla="*/ 294 h 1282"/>
                <a:gd name="T52" fmla="*/ 142 w 2242"/>
                <a:gd name="T53" fmla="*/ 206 h 1282"/>
                <a:gd name="T54" fmla="*/ 396 w 2242"/>
                <a:gd name="T55" fmla="*/ 130 h 1282"/>
                <a:gd name="T56" fmla="*/ 396 w 2242"/>
                <a:gd name="T57" fmla="*/ 129 h 1282"/>
                <a:gd name="T58" fmla="*/ 336 w 2242"/>
                <a:gd name="T59" fmla="*/ 74 h 1282"/>
                <a:gd name="T60" fmla="*/ 328 w 2242"/>
                <a:gd name="T61" fmla="*/ 43 h 1282"/>
                <a:gd name="T62" fmla="*/ 338 w 2242"/>
                <a:gd name="T63" fmla="*/ 17 h 1282"/>
                <a:gd name="T64" fmla="*/ 403 w 2242"/>
                <a:gd name="T65" fmla="*/ 18 h 1282"/>
                <a:gd name="T66" fmla="*/ 785 w 2242"/>
                <a:gd name="T67" fmla="*/ 29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2" h="1282">
                  <a:moveTo>
                    <a:pt x="1641" y="575"/>
                  </a:moveTo>
                  <a:lnTo>
                    <a:pt x="1641" y="575"/>
                  </a:lnTo>
                  <a:cubicBezTo>
                    <a:pt x="1641" y="522"/>
                    <a:pt x="1640" y="451"/>
                    <a:pt x="1640" y="390"/>
                  </a:cubicBezTo>
                  <a:lnTo>
                    <a:pt x="1640" y="390"/>
                  </a:lnTo>
                  <a:cubicBezTo>
                    <a:pt x="1841" y="395"/>
                    <a:pt x="2041" y="402"/>
                    <a:pt x="2241" y="413"/>
                  </a:cubicBezTo>
                  <a:lnTo>
                    <a:pt x="2241" y="413"/>
                  </a:lnTo>
                  <a:cubicBezTo>
                    <a:pt x="2240" y="607"/>
                    <a:pt x="2225" y="779"/>
                    <a:pt x="2174" y="965"/>
                  </a:cubicBezTo>
                  <a:lnTo>
                    <a:pt x="2174" y="965"/>
                  </a:lnTo>
                  <a:cubicBezTo>
                    <a:pt x="2161" y="1011"/>
                    <a:pt x="2148" y="1057"/>
                    <a:pt x="2126" y="1099"/>
                  </a:cubicBezTo>
                  <a:lnTo>
                    <a:pt x="2126" y="1099"/>
                  </a:lnTo>
                  <a:cubicBezTo>
                    <a:pt x="2103" y="1139"/>
                    <a:pt x="2070" y="1175"/>
                    <a:pt x="2028" y="1192"/>
                  </a:cubicBezTo>
                  <a:lnTo>
                    <a:pt x="2028" y="1192"/>
                  </a:lnTo>
                  <a:cubicBezTo>
                    <a:pt x="2027" y="1194"/>
                    <a:pt x="2026" y="1194"/>
                    <a:pt x="2025" y="1194"/>
                  </a:cubicBezTo>
                  <a:lnTo>
                    <a:pt x="2025" y="1194"/>
                  </a:lnTo>
                  <a:cubicBezTo>
                    <a:pt x="1806" y="1281"/>
                    <a:pt x="1487" y="1153"/>
                    <a:pt x="1287" y="1071"/>
                  </a:cubicBezTo>
                  <a:lnTo>
                    <a:pt x="1287" y="1071"/>
                  </a:lnTo>
                  <a:cubicBezTo>
                    <a:pt x="1017" y="961"/>
                    <a:pt x="765" y="814"/>
                    <a:pt x="523" y="653"/>
                  </a:cubicBezTo>
                  <a:lnTo>
                    <a:pt x="523" y="653"/>
                  </a:lnTo>
                  <a:cubicBezTo>
                    <a:pt x="519" y="650"/>
                    <a:pt x="512" y="648"/>
                    <a:pt x="506" y="650"/>
                  </a:cubicBezTo>
                  <a:lnTo>
                    <a:pt x="384" y="677"/>
                  </a:lnTo>
                  <a:lnTo>
                    <a:pt x="374" y="678"/>
                  </a:lnTo>
                  <a:lnTo>
                    <a:pt x="374" y="678"/>
                  </a:lnTo>
                  <a:cubicBezTo>
                    <a:pt x="335" y="687"/>
                    <a:pt x="281" y="695"/>
                    <a:pt x="242" y="691"/>
                  </a:cubicBezTo>
                  <a:lnTo>
                    <a:pt x="242" y="691"/>
                  </a:lnTo>
                  <a:cubicBezTo>
                    <a:pt x="216" y="689"/>
                    <a:pt x="207" y="657"/>
                    <a:pt x="227" y="641"/>
                  </a:cubicBezTo>
                  <a:lnTo>
                    <a:pt x="227" y="641"/>
                  </a:lnTo>
                  <a:cubicBezTo>
                    <a:pt x="266" y="611"/>
                    <a:pt x="314" y="585"/>
                    <a:pt x="363" y="564"/>
                  </a:cubicBezTo>
                  <a:lnTo>
                    <a:pt x="363" y="564"/>
                  </a:lnTo>
                  <a:cubicBezTo>
                    <a:pt x="293" y="588"/>
                    <a:pt x="218" y="610"/>
                    <a:pt x="155" y="612"/>
                  </a:cubicBezTo>
                  <a:lnTo>
                    <a:pt x="155" y="612"/>
                  </a:lnTo>
                  <a:cubicBezTo>
                    <a:pt x="133" y="612"/>
                    <a:pt x="121" y="584"/>
                    <a:pt x="137" y="568"/>
                  </a:cubicBezTo>
                  <a:lnTo>
                    <a:pt x="137" y="568"/>
                  </a:lnTo>
                  <a:cubicBezTo>
                    <a:pt x="197" y="512"/>
                    <a:pt x="200" y="508"/>
                    <a:pt x="366" y="439"/>
                  </a:cubicBezTo>
                  <a:lnTo>
                    <a:pt x="365" y="436"/>
                  </a:lnTo>
                  <a:lnTo>
                    <a:pt x="365" y="436"/>
                  </a:lnTo>
                  <a:cubicBezTo>
                    <a:pt x="288" y="468"/>
                    <a:pt x="186" y="486"/>
                    <a:pt x="109" y="487"/>
                  </a:cubicBezTo>
                  <a:lnTo>
                    <a:pt x="109" y="487"/>
                  </a:lnTo>
                  <a:cubicBezTo>
                    <a:pt x="87" y="488"/>
                    <a:pt x="58" y="479"/>
                    <a:pt x="61" y="458"/>
                  </a:cubicBezTo>
                  <a:lnTo>
                    <a:pt x="61" y="458"/>
                  </a:lnTo>
                  <a:cubicBezTo>
                    <a:pt x="63" y="451"/>
                    <a:pt x="68" y="445"/>
                    <a:pt x="72" y="440"/>
                  </a:cubicBezTo>
                  <a:lnTo>
                    <a:pt x="72" y="440"/>
                  </a:lnTo>
                  <a:cubicBezTo>
                    <a:pt x="131" y="381"/>
                    <a:pt x="205" y="347"/>
                    <a:pt x="283" y="320"/>
                  </a:cubicBezTo>
                  <a:lnTo>
                    <a:pt x="283" y="320"/>
                  </a:lnTo>
                  <a:cubicBezTo>
                    <a:pt x="228" y="331"/>
                    <a:pt x="169" y="342"/>
                    <a:pt x="135" y="350"/>
                  </a:cubicBezTo>
                  <a:lnTo>
                    <a:pt x="135" y="350"/>
                  </a:lnTo>
                  <a:cubicBezTo>
                    <a:pt x="102" y="356"/>
                    <a:pt x="65" y="362"/>
                    <a:pt x="35" y="350"/>
                  </a:cubicBezTo>
                  <a:lnTo>
                    <a:pt x="35" y="350"/>
                  </a:lnTo>
                  <a:cubicBezTo>
                    <a:pt x="28" y="349"/>
                    <a:pt x="23" y="346"/>
                    <a:pt x="17" y="342"/>
                  </a:cubicBezTo>
                  <a:lnTo>
                    <a:pt x="17" y="342"/>
                  </a:lnTo>
                  <a:cubicBezTo>
                    <a:pt x="12" y="339"/>
                    <a:pt x="8" y="335"/>
                    <a:pt x="6" y="330"/>
                  </a:cubicBezTo>
                  <a:lnTo>
                    <a:pt x="6" y="330"/>
                  </a:lnTo>
                  <a:cubicBezTo>
                    <a:pt x="0" y="316"/>
                    <a:pt x="11" y="303"/>
                    <a:pt x="22" y="294"/>
                  </a:cubicBezTo>
                  <a:lnTo>
                    <a:pt x="22" y="294"/>
                  </a:lnTo>
                  <a:cubicBezTo>
                    <a:pt x="63" y="258"/>
                    <a:pt x="102" y="229"/>
                    <a:pt x="142" y="206"/>
                  </a:cubicBezTo>
                  <a:lnTo>
                    <a:pt x="142" y="206"/>
                  </a:lnTo>
                  <a:cubicBezTo>
                    <a:pt x="218" y="164"/>
                    <a:pt x="298" y="141"/>
                    <a:pt x="396" y="130"/>
                  </a:cubicBezTo>
                  <a:lnTo>
                    <a:pt x="396" y="129"/>
                  </a:lnTo>
                  <a:lnTo>
                    <a:pt x="396" y="129"/>
                  </a:lnTo>
                  <a:cubicBezTo>
                    <a:pt x="373" y="114"/>
                    <a:pt x="348" y="96"/>
                    <a:pt x="336" y="74"/>
                  </a:cubicBezTo>
                  <a:lnTo>
                    <a:pt x="336" y="74"/>
                  </a:lnTo>
                  <a:cubicBezTo>
                    <a:pt x="331" y="65"/>
                    <a:pt x="328" y="54"/>
                    <a:pt x="328" y="43"/>
                  </a:cubicBezTo>
                  <a:lnTo>
                    <a:pt x="328" y="43"/>
                  </a:lnTo>
                  <a:cubicBezTo>
                    <a:pt x="329" y="33"/>
                    <a:pt x="331" y="24"/>
                    <a:pt x="338" y="17"/>
                  </a:cubicBezTo>
                  <a:lnTo>
                    <a:pt x="338" y="17"/>
                  </a:lnTo>
                  <a:cubicBezTo>
                    <a:pt x="354" y="0"/>
                    <a:pt x="381" y="10"/>
                    <a:pt x="403" y="18"/>
                  </a:cubicBezTo>
                  <a:lnTo>
                    <a:pt x="403" y="18"/>
                  </a:lnTo>
                  <a:cubicBezTo>
                    <a:pt x="546" y="74"/>
                    <a:pt x="773" y="288"/>
                    <a:pt x="785" y="292"/>
                  </a:cubicBezTo>
                  <a:lnTo>
                    <a:pt x="785" y="292"/>
                  </a:lnTo>
                  <a:cubicBezTo>
                    <a:pt x="1108" y="399"/>
                    <a:pt x="1397" y="478"/>
                    <a:pt x="1641" y="575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64">
              <a:extLst>
                <a:ext uri="{FF2B5EF4-FFF2-40B4-BE49-F238E27FC236}">
                  <a16:creationId xmlns:a16="http://schemas.microsoft.com/office/drawing/2014/main" id="{1A9BBA79-7FE5-DA41-9353-B3079F17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223" y="6173538"/>
              <a:ext cx="282575" cy="247650"/>
            </a:xfrm>
            <a:custGeom>
              <a:avLst/>
              <a:gdLst>
                <a:gd name="T0" fmla="*/ 764 w 783"/>
                <a:gd name="T1" fmla="*/ 119 h 689"/>
                <a:gd name="T2" fmla="*/ 764 w 783"/>
                <a:gd name="T3" fmla="*/ 119 h 689"/>
                <a:gd name="T4" fmla="*/ 535 w 783"/>
                <a:gd name="T5" fmla="*/ 248 h 689"/>
                <a:gd name="T6" fmla="*/ 535 w 783"/>
                <a:gd name="T7" fmla="*/ 248 h 689"/>
                <a:gd name="T8" fmla="*/ 553 w 783"/>
                <a:gd name="T9" fmla="*/ 292 h 689"/>
                <a:gd name="T10" fmla="*/ 553 w 783"/>
                <a:gd name="T11" fmla="*/ 292 h 689"/>
                <a:gd name="T12" fmla="*/ 761 w 783"/>
                <a:gd name="T13" fmla="*/ 244 h 689"/>
                <a:gd name="T14" fmla="*/ 761 w 783"/>
                <a:gd name="T15" fmla="*/ 244 h 689"/>
                <a:gd name="T16" fmla="*/ 625 w 783"/>
                <a:gd name="T17" fmla="*/ 321 h 689"/>
                <a:gd name="T18" fmla="*/ 625 w 783"/>
                <a:gd name="T19" fmla="*/ 321 h 689"/>
                <a:gd name="T20" fmla="*/ 640 w 783"/>
                <a:gd name="T21" fmla="*/ 371 h 689"/>
                <a:gd name="T22" fmla="*/ 640 w 783"/>
                <a:gd name="T23" fmla="*/ 371 h 689"/>
                <a:gd name="T24" fmla="*/ 772 w 783"/>
                <a:gd name="T25" fmla="*/ 358 h 689"/>
                <a:gd name="T26" fmla="*/ 782 w 783"/>
                <a:gd name="T27" fmla="*/ 357 h 689"/>
                <a:gd name="T28" fmla="*/ 782 w 783"/>
                <a:gd name="T29" fmla="*/ 357 h 689"/>
                <a:gd name="T30" fmla="*/ 780 w 783"/>
                <a:gd name="T31" fmla="*/ 488 h 689"/>
                <a:gd name="T32" fmla="*/ 780 w 783"/>
                <a:gd name="T33" fmla="*/ 488 h 689"/>
                <a:gd name="T34" fmla="*/ 780 w 783"/>
                <a:gd name="T35" fmla="*/ 493 h 689"/>
                <a:gd name="T36" fmla="*/ 780 w 783"/>
                <a:gd name="T37" fmla="*/ 493 h 689"/>
                <a:gd name="T38" fmla="*/ 0 w 783"/>
                <a:gd name="T39" fmla="*/ 543 h 689"/>
                <a:gd name="T40" fmla="*/ 0 w 783"/>
                <a:gd name="T41" fmla="*/ 534 h 689"/>
                <a:gd name="T42" fmla="*/ 98 w 783"/>
                <a:gd name="T43" fmla="*/ 534 h 689"/>
                <a:gd name="T44" fmla="*/ 98 w 783"/>
                <a:gd name="T45" fmla="*/ 534 h 689"/>
                <a:gd name="T46" fmla="*/ 127 w 783"/>
                <a:gd name="T47" fmla="*/ 519 h 689"/>
                <a:gd name="T48" fmla="*/ 132 w 783"/>
                <a:gd name="T49" fmla="*/ 521 h 689"/>
                <a:gd name="T50" fmla="*/ 201 w 783"/>
                <a:gd name="T51" fmla="*/ 440 h 689"/>
                <a:gd name="T52" fmla="*/ 201 w 783"/>
                <a:gd name="T53" fmla="*/ 440 h 689"/>
                <a:gd name="T54" fmla="*/ 207 w 783"/>
                <a:gd name="T55" fmla="*/ 409 h 689"/>
                <a:gd name="T56" fmla="*/ 207 w 783"/>
                <a:gd name="T57" fmla="*/ 409 h 689"/>
                <a:gd name="T58" fmla="*/ 120 w 783"/>
                <a:gd name="T59" fmla="*/ 162 h 689"/>
                <a:gd name="T60" fmla="*/ 120 w 783"/>
                <a:gd name="T61" fmla="*/ 162 h 689"/>
                <a:gd name="T62" fmla="*/ 429 w 783"/>
                <a:gd name="T63" fmla="*/ 41 h 689"/>
                <a:gd name="T64" fmla="*/ 433 w 783"/>
                <a:gd name="T65" fmla="*/ 30 h 689"/>
                <a:gd name="T66" fmla="*/ 433 w 783"/>
                <a:gd name="T67" fmla="*/ 30 h 689"/>
                <a:gd name="T68" fmla="*/ 533 w 783"/>
                <a:gd name="T69" fmla="*/ 30 h 689"/>
                <a:gd name="T70" fmla="*/ 533 w 783"/>
                <a:gd name="T71" fmla="*/ 30 h 689"/>
                <a:gd name="T72" fmla="*/ 681 w 783"/>
                <a:gd name="T73" fmla="*/ 0 h 689"/>
                <a:gd name="T74" fmla="*/ 681 w 783"/>
                <a:gd name="T75" fmla="*/ 0 h 689"/>
                <a:gd name="T76" fmla="*/ 470 w 783"/>
                <a:gd name="T77" fmla="*/ 120 h 689"/>
                <a:gd name="T78" fmla="*/ 470 w 783"/>
                <a:gd name="T79" fmla="*/ 120 h 689"/>
                <a:gd name="T80" fmla="*/ 459 w 783"/>
                <a:gd name="T81" fmla="*/ 138 h 689"/>
                <a:gd name="T82" fmla="*/ 459 w 783"/>
                <a:gd name="T83" fmla="*/ 138 h 689"/>
                <a:gd name="T84" fmla="*/ 507 w 783"/>
                <a:gd name="T85" fmla="*/ 167 h 689"/>
                <a:gd name="T86" fmla="*/ 507 w 783"/>
                <a:gd name="T87" fmla="*/ 167 h 689"/>
                <a:gd name="T88" fmla="*/ 763 w 783"/>
                <a:gd name="T89" fmla="*/ 116 h 689"/>
                <a:gd name="T90" fmla="*/ 764 w 783"/>
                <a:gd name="T91" fmla="*/ 11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3" h="689">
                  <a:moveTo>
                    <a:pt x="764" y="119"/>
                  </a:moveTo>
                  <a:lnTo>
                    <a:pt x="764" y="119"/>
                  </a:lnTo>
                  <a:cubicBezTo>
                    <a:pt x="598" y="188"/>
                    <a:pt x="595" y="192"/>
                    <a:pt x="535" y="248"/>
                  </a:cubicBezTo>
                  <a:lnTo>
                    <a:pt x="535" y="248"/>
                  </a:lnTo>
                  <a:cubicBezTo>
                    <a:pt x="519" y="264"/>
                    <a:pt x="531" y="292"/>
                    <a:pt x="553" y="292"/>
                  </a:cubicBezTo>
                  <a:lnTo>
                    <a:pt x="553" y="292"/>
                  </a:lnTo>
                  <a:cubicBezTo>
                    <a:pt x="616" y="290"/>
                    <a:pt x="691" y="268"/>
                    <a:pt x="761" y="244"/>
                  </a:cubicBezTo>
                  <a:lnTo>
                    <a:pt x="761" y="244"/>
                  </a:lnTo>
                  <a:cubicBezTo>
                    <a:pt x="712" y="265"/>
                    <a:pt x="664" y="291"/>
                    <a:pt x="625" y="321"/>
                  </a:cubicBezTo>
                  <a:lnTo>
                    <a:pt x="625" y="321"/>
                  </a:lnTo>
                  <a:cubicBezTo>
                    <a:pt x="605" y="337"/>
                    <a:pt x="614" y="369"/>
                    <a:pt x="640" y="371"/>
                  </a:cubicBezTo>
                  <a:lnTo>
                    <a:pt x="640" y="371"/>
                  </a:lnTo>
                  <a:cubicBezTo>
                    <a:pt x="679" y="375"/>
                    <a:pt x="733" y="367"/>
                    <a:pt x="772" y="358"/>
                  </a:cubicBezTo>
                  <a:lnTo>
                    <a:pt x="782" y="357"/>
                  </a:lnTo>
                  <a:lnTo>
                    <a:pt x="782" y="357"/>
                  </a:lnTo>
                  <a:cubicBezTo>
                    <a:pt x="781" y="400"/>
                    <a:pt x="781" y="444"/>
                    <a:pt x="780" y="488"/>
                  </a:cubicBezTo>
                  <a:lnTo>
                    <a:pt x="780" y="488"/>
                  </a:lnTo>
                  <a:cubicBezTo>
                    <a:pt x="780" y="489"/>
                    <a:pt x="780" y="492"/>
                    <a:pt x="780" y="493"/>
                  </a:cubicBezTo>
                  <a:lnTo>
                    <a:pt x="780" y="493"/>
                  </a:lnTo>
                  <a:cubicBezTo>
                    <a:pt x="556" y="645"/>
                    <a:pt x="252" y="688"/>
                    <a:pt x="0" y="543"/>
                  </a:cubicBezTo>
                  <a:lnTo>
                    <a:pt x="0" y="534"/>
                  </a:lnTo>
                  <a:lnTo>
                    <a:pt x="98" y="534"/>
                  </a:lnTo>
                  <a:lnTo>
                    <a:pt x="98" y="534"/>
                  </a:lnTo>
                  <a:cubicBezTo>
                    <a:pt x="111" y="534"/>
                    <a:pt x="121" y="529"/>
                    <a:pt x="127" y="519"/>
                  </a:cubicBezTo>
                  <a:lnTo>
                    <a:pt x="132" y="521"/>
                  </a:lnTo>
                  <a:lnTo>
                    <a:pt x="201" y="440"/>
                  </a:lnTo>
                  <a:lnTo>
                    <a:pt x="201" y="440"/>
                  </a:lnTo>
                  <a:cubicBezTo>
                    <a:pt x="209" y="431"/>
                    <a:pt x="212" y="420"/>
                    <a:pt x="207" y="409"/>
                  </a:cubicBezTo>
                  <a:lnTo>
                    <a:pt x="207" y="409"/>
                  </a:lnTo>
                  <a:cubicBezTo>
                    <a:pt x="176" y="328"/>
                    <a:pt x="147" y="246"/>
                    <a:pt x="120" y="162"/>
                  </a:cubicBezTo>
                  <a:lnTo>
                    <a:pt x="120" y="162"/>
                  </a:lnTo>
                  <a:cubicBezTo>
                    <a:pt x="275" y="199"/>
                    <a:pt x="369" y="141"/>
                    <a:pt x="429" y="41"/>
                  </a:cubicBezTo>
                  <a:lnTo>
                    <a:pt x="433" y="30"/>
                  </a:lnTo>
                  <a:lnTo>
                    <a:pt x="433" y="30"/>
                  </a:lnTo>
                  <a:cubicBezTo>
                    <a:pt x="463" y="42"/>
                    <a:pt x="500" y="36"/>
                    <a:pt x="533" y="30"/>
                  </a:cubicBezTo>
                  <a:lnTo>
                    <a:pt x="533" y="30"/>
                  </a:lnTo>
                  <a:cubicBezTo>
                    <a:pt x="567" y="22"/>
                    <a:pt x="626" y="11"/>
                    <a:pt x="681" y="0"/>
                  </a:cubicBezTo>
                  <a:lnTo>
                    <a:pt x="681" y="0"/>
                  </a:lnTo>
                  <a:cubicBezTo>
                    <a:pt x="603" y="27"/>
                    <a:pt x="529" y="61"/>
                    <a:pt x="470" y="120"/>
                  </a:cubicBezTo>
                  <a:lnTo>
                    <a:pt x="470" y="120"/>
                  </a:lnTo>
                  <a:cubicBezTo>
                    <a:pt x="466" y="125"/>
                    <a:pt x="461" y="131"/>
                    <a:pt x="459" y="138"/>
                  </a:cubicBezTo>
                  <a:lnTo>
                    <a:pt x="459" y="138"/>
                  </a:lnTo>
                  <a:cubicBezTo>
                    <a:pt x="456" y="159"/>
                    <a:pt x="485" y="168"/>
                    <a:pt x="507" y="167"/>
                  </a:cubicBezTo>
                  <a:lnTo>
                    <a:pt x="507" y="167"/>
                  </a:lnTo>
                  <a:cubicBezTo>
                    <a:pt x="584" y="166"/>
                    <a:pt x="686" y="148"/>
                    <a:pt x="763" y="116"/>
                  </a:cubicBezTo>
                  <a:lnTo>
                    <a:pt x="764" y="119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65">
              <a:extLst>
                <a:ext uri="{FF2B5EF4-FFF2-40B4-BE49-F238E27FC236}">
                  <a16:creationId xmlns:a16="http://schemas.microsoft.com/office/drawing/2014/main" id="{176A0B94-2C4C-304B-A782-BD4ED9BFD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248" y="5302000"/>
              <a:ext cx="296863" cy="533400"/>
            </a:xfrm>
            <a:custGeom>
              <a:avLst/>
              <a:gdLst>
                <a:gd name="T0" fmla="*/ 634 w 825"/>
                <a:gd name="T1" fmla="*/ 791 h 1483"/>
                <a:gd name="T2" fmla="*/ 634 w 825"/>
                <a:gd name="T3" fmla="*/ 791 h 1483"/>
                <a:gd name="T4" fmla="*/ 626 w 825"/>
                <a:gd name="T5" fmla="*/ 1271 h 1483"/>
                <a:gd name="T6" fmla="*/ 626 w 825"/>
                <a:gd name="T7" fmla="*/ 1271 h 1483"/>
                <a:gd name="T8" fmla="*/ 824 w 825"/>
                <a:gd name="T9" fmla="*/ 1276 h 1483"/>
                <a:gd name="T10" fmla="*/ 824 w 825"/>
                <a:gd name="T11" fmla="*/ 1276 h 1483"/>
                <a:gd name="T12" fmla="*/ 665 w 825"/>
                <a:gd name="T13" fmla="*/ 1393 h 1483"/>
                <a:gd name="T14" fmla="*/ 665 w 825"/>
                <a:gd name="T15" fmla="*/ 1393 h 1483"/>
                <a:gd name="T16" fmla="*/ 0 w 825"/>
                <a:gd name="T17" fmla="*/ 1280 h 1483"/>
                <a:gd name="T18" fmla="*/ 0 w 825"/>
                <a:gd name="T19" fmla="*/ 1280 h 1483"/>
                <a:gd name="T20" fmla="*/ 234 w 825"/>
                <a:gd name="T21" fmla="*/ 1266 h 1483"/>
                <a:gd name="T22" fmla="*/ 234 w 825"/>
                <a:gd name="T23" fmla="*/ 1266 h 1483"/>
                <a:gd name="T24" fmla="*/ 294 w 825"/>
                <a:gd name="T25" fmla="*/ 810 h 1483"/>
                <a:gd name="T26" fmla="*/ 294 w 825"/>
                <a:gd name="T27" fmla="*/ 810 h 1483"/>
                <a:gd name="T28" fmla="*/ 130 w 825"/>
                <a:gd name="T29" fmla="*/ 774 h 1483"/>
                <a:gd name="T30" fmla="*/ 130 w 825"/>
                <a:gd name="T31" fmla="*/ 774 h 1483"/>
                <a:gd name="T32" fmla="*/ 93 w 825"/>
                <a:gd name="T33" fmla="*/ 742 h 1483"/>
                <a:gd name="T34" fmla="*/ 93 w 825"/>
                <a:gd name="T35" fmla="*/ 742 h 1483"/>
                <a:gd name="T36" fmla="*/ 85 w 825"/>
                <a:gd name="T37" fmla="*/ 707 h 1483"/>
                <a:gd name="T38" fmla="*/ 85 w 825"/>
                <a:gd name="T39" fmla="*/ 707 h 1483"/>
                <a:gd name="T40" fmla="*/ 103 w 825"/>
                <a:gd name="T41" fmla="*/ 478 h 1483"/>
                <a:gd name="T42" fmla="*/ 103 w 825"/>
                <a:gd name="T43" fmla="*/ 478 h 1483"/>
                <a:gd name="T44" fmla="*/ 31 w 825"/>
                <a:gd name="T45" fmla="*/ 355 h 1483"/>
                <a:gd name="T46" fmla="*/ 31 w 825"/>
                <a:gd name="T47" fmla="*/ 355 h 1483"/>
                <a:gd name="T48" fmla="*/ 142 w 825"/>
                <a:gd name="T49" fmla="*/ 266 h 1483"/>
                <a:gd name="T50" fmla="*/ 142 w 825"/>
                <a:gd name="T51" fmla="*/ 266 h 1483"/>
                <a:gd name="T52" fmla="*/ 166 w 825"/>
                <a:gd name="T53" fmla="*/ 162 h 1483"/>
                <a:gd name="T54" fmla="*/ 166 w 825"/>
                <a:gd name="T55" fmla="*/ 162 h 1483"/>
                <a:gd name="T56" fmla="*/ 172 w 825"/>
                <a:gd name="T57" fmla="*/ 141 h 1483"/>
                <a:gd name="T58" fmla="*/ 172 w 825"/>
                <a:gd name="T59" fmla="*/ 140 h 1483"/>
                <a:gd name="T60" fmla="*/ 172 w 825"/>
                <a:gd name="T61" fmla="*/ 140 h 1483"/>
                <a:gd name="T62" fmla="*/ 268 w 825"/>
                <a:gd name="T63" fmla="*/ 8 h 1483"/>
                <a:gd name="T64" fmla="*/ 268 w 825"/>
                <a:gd name="T65" fmla="*/ 8 h 1483"/>
                <a:gd name="T66" fmla="*/ 282 w 825"/>
                <a:gd name="T67" fmla="*/ 7 h 1483"/>
                <a:gd name="T68" fmla="*/ 282 w 825"/>
                <a:gd name="T69" fmla="*/ 7 h 1483"/>
                <a:gd name="T70" fmla="*/ 644 w 825"/>
                <a:gd name="T71" fmla="*/ 419 h 1483"/>
                <a:gd name="T72" fmla="*/ 644 w 825"/>
                <a:gd name="T73" fmla="*/ 419 h 1483"/>
                <a:gd name="T74" fmla="*/ 759 w 825"/>
                <a:gd name="T75" fmla="*/ 505 h 1483"/>
                <a:gd name="T76" fmla="*/ 759 w 825"/>
                <a:gd name="T77" fmla="*/ 505 h 1483"/>
                <a:gd name="T78" fmla="*/ 644 w 825"/>
                <a:gd name="T79" fmla="*/ 590 h 1483"/>
                <a:gd name="T80" fmla="*/ 644 w 825"/>
                <a:gd name="T81" fmla="*/ 590 h 1483"/>
                <a:gd name="T82" fmla="*/ 634 w 825"/>
                <a:gd name="T83" fmla="*/ 791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25" h="1483">
                  <a:moveTo>
                    <a:pt x="634" y="791"/>
                  </a:moveTo>
                  <a:lnTo>
                    <a:pt x="634" y="791"/>
                  </a:lnTo>
                  <a:cubicBezTo>
                    <a:pt x="628" y="951"/>
                    <a:pt x="627" y="1119"/>
                    <a:pt x="626" y="1271"/>
                  </a:cubicBezTo>
                  <a:lnTo>
                    <a:pt x="626" y="1271"/>
                  </a:lnTo>
                  <a:cubicBezTo>
                    <a:pt x="693" y="1269"/>
                    <a:pt x="759" y="1269"/>
                    <a:pt x="824" y="1276"/>
                  </a:cubicBezTo>
                  <a:lnTo>
                    <a:pt x="824" y="1276"/>
                  </a:lnTo>
                  <a:cubicBezTo>
                    <a:pt x="775" y="1321"/>
                    <a:pt x="725" y="1367"/>
                    <a:pt x="665" y="1393"/>
                  </a:cubicBezTo>
                  <a:lnTo>
                    <a:pt x="665" y="1393"/>
                  </a:lnTo>
                  <a:cubicBezTo>
                    <a:pt x="480" y="1475"/>
                    <a:pt x="135" y="1482"/>
                    <a:pt x="0" y="1280"/>
                  </a:cubicBezTo>
                  <a:lnTo>
                    <a:pt x="0" y="1280"/>
                  </a:lnTo>
                  <a:cubicBezTo>
                    <a:pt x="77" y="1267"/>
                    <a:pt x="156" y="1262"/>
                    <a:pt x="234" y="1266"/>
                  </a:cubicBezTo>
                  <a:lnTo>
                    <a:pt x="234" y="1266"/>
                  </a:lnTo>
                  <a:cubicBezTo>
                    <a:pt x="254" y="1107"/>
                    <a:pt x="274" y="971"/>
                    <a:pt x="294" y="810"/>
                  </a:cubicBezTo>
                  <a:lnTo>
                    <a:pt x="294" y="810"/>
                  </a:lnTo>
                  <a:cubicBezTo>
                    <a:pt x="237" y="810"/>
                    <a:pt x="181" y="800"/>
                    <a:pt x="130" y="774"/>
                  </a:cubicBezTo>
                  <a:lnTo>
                    <a:pt x="130" y="774"/>
                  </a:lnTo>
                  <a:cubicBezTo>
                    <a:pt x="116" y="766"/>
                    <a:pt x="100" y="757"/>
                    <a:pt x="93" y="742"/>
                  </a:cubicBezTo>
                  <a:lnTo>
                    <a:pt x="93" y="742"/>
                  </a:lnTo>
                  <a:cubicBezTo>
                    <a:pt x="87" y="731"/>
                    <a:pt x="86" y="719"/>
                    <a:pt x="85" y="707"/>
                  </a:cubicBezTo>
                  <a:lnTo>
                    <a:pt x="85" y="707"/>
                  </a:lnTo>
                  <a:cubicBezTo>
                    <a:pt x="80" y="639"/>
                    <a:pt x="86" y="544"/>
                    <a:pt x="103" y="478"/>
                  </a:cubicBezTo>
                  <a:lnTo>
                    <a:pt x="103" y="478"/>
                  </a:lnTo>
                  <a:cubicBezTo>
                    <a:pt x="54" y="462"/>
                    <a:pt x="21" y="406"/>
                    <a:pt x="31" y="355"/>
                  </a:cubicBezTo>
                  <a:lnTo>
                    <a:pt x="31" y="355"/>
                  </a:lnTo>
                  <a:cubicBezTo>
                    <a:pt x="40" y="304"/>
                    <a:pt x="91" y="263"/>
                    <a:pt x="142" y="266"/>
                  </a:cubicBezTo>
                  <a:lnTo>
                    <a:pt x="142" y="266"/>
                  </a:lnTo>
                  <a:cubicBezTo>
                    <a:pt x="149" y="231"/>
                    <a:pt x="157" y="195"/>
                    <a:pt x="166" y="162"/>
                  </a:cubicBezTo>
                  <a:lnTo>
                    <a:pt x="166" y="162"/>
                  </a:lnTo>
                  <a:cubicBezTo>
                    <a:pt x="168" y="154"/>
                    <a:pt x="170" y="147"/>
                    <a:pt x="172" y="141"/>
                  </a:cubicBezTo>
                  <a:lnTo>
                    <a:pt x="172" y="140"/>
                  </a:lnTo>
                  <a:lnTo>
                    <a:pt x="172" y="140"/>
                  </a:lnTo>
                  <a:cubicBezTo>
                    <a:pt x="214" y="116"/>
                    <a:pt x="253" y="70"/>
                    <a:pt x="268" y="8"/>
                  </a:cubicBezTo>
                  <a:lnTo>
                    <a:pt x="268" y="8"/>
                  </a:lnTo>
                  <a:cubicBezTo>
                    <a:pt x="270" y="1"/>
                    <a:pt x="280" y="0"/>
                    <a:pt x="282" y="7"/>
                  </a:cubicBezTo>
                  <a:lnTo>
                    <a:pt x="282" y="7"/>
                  </a:lnTo>
                  <a:cubicBezTo>
                    <a:pt x="356" y="180"/>
                    <a:pt x="644" y="419"/>
                    <a:pt x="644" y="419"/>
                  </a:cubicBezTo>
                  <a:lnTo>
                    <a:pt x="644" y="419"/>
                  </a:lnTo>
                  <a:cubicBezTo>
                    <a:pt x="716" y="386"/>
                    <a:pt x="774" y="452"/>
                    <a:pt x="759" y="505"/>
                  </a:cubicBezTo>
                  <a:lnTo>
                    <a:pt x="759" y="505"/>
                  </a:lnTo>
                  <a:cubicBezTo>
                    <a:pt x="745" y="557"/>
                    <a:pt x="691" y="612"/>
                    <a:pt x="644" y="590"/>
                  </a:cubicBezTo>
                  <a:lnTo>
                    <a:pt x="644" y="590"/>
                  </a:lnTo>
                  <a:cubicBezTo>
                    <a:pt x="640" y="654"/>
                    <a:pt x="636" y="721"/>
                    <a:pt x="634" y="791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66">
              <a:extLst>
                <a:ext uri="{FF2B5EF4-FFF2-40B4-BE49-F238E27FC236}">
                  <a16:creationId xmlns:a16="http://schemas.microsoft.com/office/drawing/2014/main" id="{C837C3F6-A134-E743-B330-1F10282E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086" y="5589338"/>
              <a:ext cx="63500" cy="52387"/>
            </a:xfrm>
            <a:custGeom>
              <a:avLst/>
              <a:gdLst>
                <a:gd name="T0" fmla="*/ 176 w 177"/>
                <a:gd name="T1" fmla="*/ 0 h 144"/>
                <a:gd name="T2" fmla="*/ 176 w 177"/>
                <a:gd name="T3" fmla="*/ 0 h 144"/>
                <a:gd name="T4" fmla="*/ 0 w 177"/>
                <a:gd name="T5" fmla="*/ 14 h 144"/>
                <a:gd name="T6" fmla="*/ 0 w 177"/>
                <a:gd name="T7" fmla="*/ 14 h 144"/>
                <a:gd name="T8" fmla="*/ 25 w 177"/>
                <a:gd name="T9" fmla="*/ 15 h 144"/>
                <a:gd name="T10" fmla="*/ 25 w 177"/>
                <a:gd name="T11" fmla="*/ 15 h 144"/>
                <a:gd name="T12" fmla="*/ 8 w 177"/>
                <a:gd name="T13" fmla="*/ 143 h 144"/>
                <a:gd name="T14" fmla="*/ 8 w 177"/>
                <a:gd name="T15" fmla="*/ 143 h 144"/>
                <a:gd name="T16" fmla="*/ 176 w 177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44">
                  <a:moveTo>
                    <a:pt x="176" y="0"/>
                  </a:moveTo>
                  <a:lnTo>
                    <a:pt x="176" y="0"/>
                  </a:lnTo>
                  <a:cubicBezTo>
                    <a:pt x="117" y="0"/>
                    <a:pt x="56" y="8"/>
                    <a:pt x="0" y="14"/>
                  </a:cubicBezTo>
                  <a:lnTo>
                    <a:pt x="0" y="14"/>
                  </a:lnTo>
                  <a:cubicBezTo>
                    <a:pt x="8" y="15"/>
                    <a:pt x="17" y="15"/>
                    <a:pt x="25" y="15"/>
                  </a:cubicBezTo>
                  <a:lnTo>
                    <a:pt x="25" y="15"/>
                  </a:lnTo>
                  <a:cubicBezTo>
                    <a:pt x="19" y="59"/>
                    <a:pt x="14" y="102"/>
                    <a:pt x="8" y="143"/>
                  </a:cubicBezTo>
                  <a:lnTo>
                    <a:pt x="8" y="143"/>
                  </a:lnTo>
                  <a:cubicBezTo>
                    <a:pt x="69" y="114"/>
                    <a:pt x="126" y="59"/>
                    <a:pt x="17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A21E058B-E85F-0C4B-9B30-BC317EBA1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286" y="5503613"/>
              <a:ext cx="50800" cy="39687"/>
            </a:xfrm>
            <a:custGeom>
              <a:avLst/>
              <a:gdLst>
                <a:gd name="T0" fmla="*/ 119 w 143"/>
                <a:gd name="T1" fmla="*/ 3 h 111"/>
                <a:gd name="T2" fmla="*/ 119 w 143"/>
                <a:gd name="T3" fmla="*/ 3 h 111"/>
                <a:gd name="T4" fmla="*/ 28 w 143"/>
                <a:gd name="T5" fmla="*/ 17 h 111"/>
                <a:gd name="T6" fmla="*/ 28 w 143"/>
                <a:gd name="T7" fmla="*/ 17 h 111"/>
                <a:gd name="T8" fmla="*/ 6 w 143"/>
                <a:gd name="T9" fmla="*/ 49 h 111"/>
                <a:gd name="T10" fmla="*/ 19 w 143"/>
                <a:gd name="T11" fmla="*/ 80 h 111"/>
                <a:gd name="T12" fmla="*/ 19 w 143"/>
                <a:gd name="T13" fmla="*/ 80 h 111"/>
                <a:gd name="T14" fmla="*/ 72 w 143"/>
                <a:gd name="T15" fmla="*/ 98 h 111"/>
                <a:gd name="T16" fmla="*/ 72 w 143"/>
                <a:gd name="T17" fmla="*/ 98 h 111"/>
                <a:gd name="T18" fmla="*/ 136 w 143"/>
                <a:gd name="T19" fmla="*/ 24 h 111"/>
                <a:gd name="T20" fmla="*/ 136 w 143"/>
                <a:gd name="T21" fmla="*/ 24 h 111"/>
                <a:gd name="T22" fmla="*/ 119 w 143"/>
                <a:gd name="T23" fmla="*/ 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1">
                  <a:moveTo>
                    <a:pt x="119" y="3"/>
                  </a:moveTo>
                  <a:lnTo>
                    <a:pt x="119" y="3"/>
                  </a:lnTo>
                  <a:cubicBezTo>
                    <a:pt x="91" y="11"/>
                    <a:pt x="57" y="17"/>
                    <a:pt x="28" y="17"/>
                  </a:cubicBezTo>
                  <a:lnTo>
                    <a:pt x="28" y="17"/>
                  </a:lnTo>
                  <a:cubicBezTo>
                    <a:pt x="11" y="17"/>
                    <a:pt x="0" y="34"/>
                    <a:pt x="6" y="49"/>
                  </a:cubicBezTo>
                  <a:lnTo>
                    <a:pt x="19" y="80"/>
                  </a:lnTo>
                  <a:lnTo>
                    <a:pt x="19" y="80"/>
                  </a:lnTo>
                  <a:cubicBezTo>
                    <a:pt x="28" y="101"/>
                    <a:pt x="53" y="110"/>
                    <a:pt x="72" y="98"/>
                  </a:cubicBezTo>
                  <a:lnTo>
                    <a:pt x="72" y="98"/>
                  </a:lnTo>
                  <a:cubicBezTo>
                    <a:pt x="99" y="80"/>
                    <a:pt x="122" y="54"/>
                    <a:pt x="136" y="24"/>
                  </a:cubicBezTo>
                  <a:lnTo>
                    <a:pt x="136" y="24"/>
                  </a:lnTo>
                  <a:cubicBezTo>
                    <a:pt x="142" y="13"/>
                    <a:pt x="131" y="0"/>
                    <a:pt x="119" y="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CE2F3C9C-8A4E-2841-984E-04C0D4CC4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148" y="5402013"/>
              <a:ext cx="1588" cy="1587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1 h 3"/>
                <a:gd name="T4" fmla="*/ 1 w 2"/>
                <a:gd name="T5" fmla="*/ 0 h 3"/>
                <a:gd name="T6" fmla="*/ 1 w 2"/>
                <a:gd name="T7" fmla="*/ 0 h 3"/>
                <a:gd name="T8" fmla="*/ 0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1" y="0"/>
                  </a:cubicBezTo>
                  <a:lnTo>
                    <a:pt x="1" y="0"/>
                  </a:lnTo>
                  <a:cubicBezTo>
                    <a:pt x="0" y="2"/>
                    <a:pt x="0" y="1"/>
                    <a:pt x="0" y="1"/>
                  </a:cubicBezTo>
                </a:path>
              </a:pathLst>
            </a:custGeom>
            <a:solidFill>
              <a:srgbClr val="0009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71">
              <a:extLst>
                <a:ext uri="{FF2B5EF4-FFF2-40B4-BE49-F238E27FC236}">
                  <a16:creationId xmlns:a16="http://schemas.microsoft.com/office/drawing/2014/main" id="{DB4398AB-D088-9A44-B9B6-42F12CC3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9561" y="5371850"/>
              <a:ext cx="19050" cy="38100"/>
            </a:xfrm>
            <a:custGeom>
              <a:avLst/>
              <a:gdLst>
                <a:gd name="T0" fmla="*/ 47 w 51"/>
                <a:gd name="T1" fmla="*/ 22 h 108"/>
                <a:gd name="T2" fmla="*/ 47 w 51"/>
                <a:gd name="T3" fmla="*/ 22 h 108"/>
                <a:gd name="T4" fmla="*/ 46 w 51"/>
                <a:gd name="T5" fmla="*/ 15 h 108"/>
                <a:gd name="T6" fmla="*/ 46 w 51"/>
                <a:gd name="T7" fmla="*/ 15 h 108"/>
                <a:gd name="T8" fmla="*/ 41 w 51"/>
                <a:gd name="T9" fmla="*/ 8 h 108"/>
                <a:gd name="T10" fmla="*/ 41 w 51"/>
                <a:gd name="T11" fmla="*/ 8 h 108"/>
                <a:gd name="T12" fmla="*/ 40 w 51"/>
                <a:gd name="T13" fmla="*/ 4 h 108"/>
                <a:gd name="T14" fmla="*/ 40 w 51"/>
                <a:gd name="T15" fmla="*/ 4 h 108"/>
                <a:gd name="T16" fmla="*/ 33 w 51"/>
                <a:gd name="T17" fmla="*/ 5 h 108"/>
                <a:gd name="T18" fmla="*/ 33 w 51"/>
                <a:gd name="T19" fmla="*/ 5 h 108"/>
                <a:gd name="T20" fmla="*/ 33 w 51"/>
                <a:gd name="T21" fmla="*/ 9 h 108"/>
                <a:gd name="T22" fmla="*/ 33 w 51"/>
                <a:gd name="T23" fmla="*/ 9 h 108"/>
                <a:gd name="T24" fmla="*/ 29 w 51"/>
                <a:gd name="T25" fmla="*/ 20 h 108"/>
                <a:gd name="T26" fmla="*/ 29 w 51"/>
                <a:gd name="T27" fmla="*/ 20 h 108"/>
                <a:gd name="T28" fmla="*/ 24 w 51"/>
                <a:gd name="T29" fmla="*/ 36 h 108"/>
                <a:gd name="T30" fmla="*/ 24 w 51"/>
                <a:gd name="T31" fmla="*/ 36 h 108"/>
                <a:gd name="T32" fmla="*/ 19 w 51"/>
                <a:gd name="T33" fmla="*/ 54 h 108"/>
                <a:gd name="T34" fmla="*/ 19 w 51"/>
                <a:gd name="T35" fmla="*/ 54 h 108"/>
                <a:gd name="T36" fmla="*/ 12 w 51"/>
                <a:gd name="T37" fmla="*/ 68 h 108"/>
                <a:gd name="T38" fmla="*/ 12 w 51"/>
                <a:gd name="T39" fmla="*/ 68 h 108"/>
                <a:gd name="T40" fmla="*/ 9 w 51"/>
                <a:gd name="T41" fmla="*/ 76 h 108"/>
                <a:gd name="T42" fmla="*/ 9 w 51"/>
                <a:gd name="T43" fmla="*/ 76 h 108"/>
                <a:gd name="T44" fmla="*/ 5 w 51"/>
                <a:gd name="T45" fmla="*/ 81 h 108"/>
                <a:gd name="T46" fmla="*/ 5 w 51"/>
                <a:gd name="T47" fmla="*/ 81 h 108"/>
                <a:gd name="T48" fmla="*/ 3 w 51"/>
                <a:gd name="T49" fmla="*/ 85 h 108"/>
                <a:gd name="T50" fmla="*/ 3 w 51"/>
                <a:gd name="T51" fmla="*/ 85 h 108"/>
                <a:gd name="T52" fmla="*/ 7 w 51"/>
                <a:gd name="T53" fmla="*/ 103 h 108"/>
                <a:gd name="T54" fmla="*/ 7 w 51"/>
                <a:gd name="T55" fmla="*/ 103 h 108"/>
                <a:gd name="T56" fmla="*/ 24 w 51"/>
                <a:gd name="T57" fmla="*/ 102 h 108"/>
                <a:gd name="T58" fmla="*/ 24 w 51"/>
                <a:gd name="T59" fmla="*/ 102 h 108"/>
                <a:gd name="T60" fmla="*/ 37 w 51"/>
                <a:gd name="T61" fmla="*/ 82 h 108"/>
                <a:gd name="T62" fmla="*/ 37 w 51"/>
                <a:gd name="T63" fmla="*/ 82 h 108"/>
                <a:gd name="T64" fmla="*/ 44 w 51"/>
                <a:gd name="T65" fmla="*/ 62 h 108"/>
                <a:gd name="T66" fmla="*/ 44 w 51"/>
                <a:gd name="T67" fmla="*/ 62 h 108"/>
                <a:gd name="T68" fmla="*/ 48 w 51"/>
                <a:gd name="T69" fmla="*/ 40 h 108"/>
                <a:gd name="T70" fmla="*/ 48 w 51"/>
                <a:gd name="T71" fmla="*/ 40 h 108"/>
                <a:gd name="T72" fmla="*/ 47 w 51"/>
                <a:gd name="T73" fmla="*/ 2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108">
                  <a:moveTo>
                    <a:pt x="47" y="22"/>
                  </a:moveTo>
                  <a:lnTo>
                    <a:pt x="47" y="22"/>
                  </a:lnTo>
                  <a:cubicBezTo>
                    <a:pt x="47" y="20"/>
                    <a:pt x="46" y="18"/>
                    <a:pt x="46" y="15"/>
                  </a:cubicBezTo>
                  <a:lnTo>
                    <a:pt x="46" y="15"/>
                  </a:lnTo>
                  <a:cubicBezTo>
                    <a:pt x="45" y="12"/>
                    <a:pt x="45" y="10"/>
                    <a:pt x="41" y="8"/>
                  </a:cubicBezTo>
                  <a:lnTo>
                    <a:pt x="41" y="8"/>
                  </a:lnTo>
                  <a:cubicBezTo>
                    <a:pt x="41" y="7"/>
                    <a:pt x="41" y="6"/>
                    <a:pt x="40" y="4"/>
                  </a:cubicBezTo>
                  <a:lnTo>
                    <a:pt x="40" y="4"/>
                  </a:lnTo>
                  <a:cubicBezTo>
                    <a:pt x="40" y="0"/>
                    <a:pt x="33" y="1"/>
                    <a:pt x="33" y="5"/>
                  </a:cubicBezTo>
                  <a:lnTo>
                    <a:pt x="33" y="5"/>
                  </a:lnTo>
                  <a:cubicBezTo>
                    <a:pt x="33" y="7"/>
                    <a:pt x="33" y="7"/>
                    <a:pt x="33" y="9"/>
                  </a:cubicBezTo>
                  <a:lnTo>
                    <a:pt x="33" y="9"/>
                  </a:lnTo>
                  <a:cubicBezTo>
                    <a:pt x="29" y="12"/>
                    <a:pt x="29" y="15"/>
                    <a:pt x="29" y="20"/>
                  </a:cubicBezTo>
                  <a:lnTo>
                    <a:pt x="29" y="20"/>
                  </a:lnTo>
                  <a:cubicBezTo>
                    <a:pt x="25" y="25"/>
                    <a:pt x="25" y="31"/>
                    <a:pt x="24" y="36"/>
                  </a:cubicBezTo>
                  <a:lnTo>
                    <a:pt x="24" y="36"/>
                  </a:lnTo>
                  <a:cubicBezTo>
                    <a:pt x="23" y="43"/>
                    <a:pt x="21" y="48"/>
                    <a:pt x="19" y="54"/>
                  </a:cubicBezTo>
                  <a:lnTo>
                    <a:pt x="19" y="54"/>
                  </a:lnTo>
                  <a:cubicBezTo>
                    <a:pt x="17" y="60"/>
                    <a:pt x="16" y="63"/>
                    <a:pt x="12" y="68"/>
                  </a:cubicBezTo>
                  <a:lnTo>
                    <a:pt x="12" y="68"/>
                  </a:lnTo>
                  <a:cubicBezTo>
                    <a:pt x="11" y="71"/>
                    <a:pt x="10" y="73"/>
                    <a:pt x="9" y="76"/>
                  </a:cubicBezTo>
                  <a:lnTo>
                    <a:pt x="9" y="76"/>
                  </a:lnTo>
                  <a:cubicBezTo>
                    <a:pt x="7" y="77"/>
                    <a:pt x="6" y="79"/>
                    <a:pt x="5" y="81"/>
                  </a:cubicBezTo>
                  <a:lnTo>
                    <a:pt x="5" y="81"/>
                  </a:lnTo>
                  <a:cubicBezTo>
                    <a:pt x="5" y="81"/>
                    <a:pt x="4" y="84"/>
                    <a:pt x="3" y="85"/>
                  </a:cubicBezTo>
                  <a:lnTo>
                    <a:pt x="3" y="85"/>
                  </a:lnTo>
                  <a:cubicBezTo>
                    <a:pt x="0" y="92"/>
                    <a:pt x="1" y="98"/>
                    <a:pt x="7" y="103"/>
                  </a:cubicBezTo>
                  <a:lnTo>
                    <a:pt x="7" y="103"/>
                  </a:lnTo>
                  <a:cubicBezTo>
                    <a:pt x="12" y="107"/>
                    <a:pt x="20" y="107"/>
                    <a:pt x="24" y="102"/>
                  </a:cubicBezTo>
                  <a:lnTo>
                    <a:pt x="24" y="102"/>
                  </a:lnTo>
                  <a:cubicBezTo>
                    <a:pt x="30" y="96"/>
                    <a:pt x="33" y="89"/>
                    <a:pt x="37" y="82"/>
                  </a:cubicBezTo>
                  <a:lnTo>
                    <a:pt x="37" y="82"/>
                  </a:lnTo>
                  <a:cubicBezTo>
                    <a:pt x="39" y="76"/>
                    <a:pt x="42" y="68"/>
                    <a:pt x="44" y="62"/>
                  </a:cubicBezTo>
                  <a:lnTo>
                    <a:pt x="44" y="62"/>
                  </a:lnTo>
                  <a:cubicBezTo>
                    <a:pt x="45" y="55"/>
                    <a:pt x="47" y="48"/>
                    <a:pt x="48" y="40"/>
                  </a:cubicBezTo>
                  <a:lnTo>
                    <a:pt x="48" y="40"/>
                  </a:lnTo>
                  <a:cubicBezTo>
                    <a:pt x="48" y="34"/>
                    <a:pt x="50" y="27"/>
                    <a:pt x="47" y="2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85">
              <a:extLst>
                <a:ext uri="{FF2B5EF4-FFF2-40B4-BE49-F238E27FC236}">
                  <a16:creationId xmlns:a16="http://schemas.microsoft.com/office/drawing/2014/main" id="{AF501902-0250-FD42-A358-D3950CA7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186" y="5352800"/>
              <a:ext cx="128587" cy="244475"/>
            </a:xfrm>
            <a:custGeom>
              <a:avLst/>
              <a:gdLst>
                <a:gd name="T0" fmla="*/ 151 w 358"/>
                <a:gd name="T1" fmla="*/ 0 h 677"/>
                <a:gd name="T2" fmla="*/ 151 w 358"/>
                <a:gd name="T3" fmla="*/ 0 h 677"/>
                <a:gd name="T4" fmla="*/ 121 w 358"/>
                <a:gd name="T5" fmla="*/ 126 h 677"/>
                <a:gd name="T6" fmla="*/ 121 w 358"/>
                <a:gd name="T7" fmla="*/ 126 h 677"/>
                <a:gd name="T8" fmla="*/ 10 w 358"/>
                <a:gd name="T9" fmla="*/ 215 h 677"/>
                <a:gd name="T10" fmla="*/ 10 w 358"/>
                <a:gd name="T11" fmla="*/ 215 h 677"/>
                <a:gd name="T12" fmla="*/ 82 w 358"/>
                <a:gd name="T13" fmla="*/ 338 h 677"/>
                <a:gd name="T14" fmla="*/ 82 w 358"/>
                <a:gd name="T15" fmla="*/ 338 h 677"/>
                <a:gd name="T16" fmla="*/ 64 w 358"/>
                <a:gd name="T17" fmla="*/ 567 h 677"/>
                <a:gd name="T18" fmla="*/ 64 w 358"/>
                <a:gd name="T19" fmla="*/ 567 h 677"/>
                <a:gd name="T20" fmla="*/ 72 w 358"/>
                <a:gd name="T21" fmla="*/ 602 h 677"/>
                <a:gd name="T22" fmla="*/ 72 w 358"/>
                <a:gd name="T23" fmla="*/ 602 h 677"/>
                <a:gd name="T24" fmla="*/ 109 w 358"/>
                <a:gd name="T25" fmla="*/ 634 h 677"/>
                <a:gd name="T26" fmla="*/ 109 w 358"/>
                <a:gd name="T27" fmla="*/ 634 h 677"/>
                <a:gd name="T28" fmla="*/ 357 w 358"/>
                <a:gd name="T29" fmla="*/ 665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8" h="677">
                  <a:moveTo>
                    <a:pt x="151" y="0"/>
                  </a:moveTo>
                  <a:lnTo>
                    <a:pt x="151" y="0"/>
                  </a:lnTo>
                  <a:cubicBezTo>
                    <a:pt x="139" y="42"/>
                    <a:pt x="128" y="83"/>
                    <a:pt x="121" y="126"/>
                  </a:cubicBezTo>
                  <a:lnTo>
                    <a:pt x="121" y="126"/>
                  </a:lnTo>
                  <a:cubicBezTo>
                    <a:pt x="70" y="123"/>
                    <a:pt x="19" y="164"/>
                    <a:pt x="10" y="215"/>
                  </a:cubicBezTo>
                  <a:lnTo>
                    <a:pt x="10" y="215"/>
                  </a:lnTo>
                  <a:cubicBezTo>
                    <a:pt x="0" y="266"/>
                    <a:pt x="33" y="322"/>
                    <a:pt x="82" y="338"/>
                  </a:cubicBezTo>
                  <a:lnTo>
                    <a:pt x="82" y="338"/>
                  </a:lnTo>
                  <a:cubicBezTo>
                    <a:pt x="65" y="404"/>
                    <a:pt x="59" y="499"/>
                    <a:pt x="64" y="567"/>
                  </a:cubicBezTo>
                  <a:lnTo>
                    <a:pt x="64" y="567"/>
                  </a:lnTo>
                  <a:cubicBezTo>
                    <a:pt x="65" y="579"/>
                    <a:pt x="66" y="591"/>
                    <a:pt x="72" y="602"/>
                  </a:cubicBezTo>
                  <a:lnTo>
                    <a:pt x="72" y="602"/>
                  </a:lnTo>
                  <a:cubicBezTo>
                    <a:pt x="79" y="617"/>
                    <a:pt x="95" y="626"/>
                    <a:pt x="109" y="634"/>
                  </a:cubicBezTo>
                  <a:lnTo>
                    <a:pt x="109" y="634"/>
                  </a:lnTo>
                  <a:cubicBezTo>
                    <a:pt x="185" y="673"/>
                    <a:pt x="272" y="676"/>
                    <a:pt x="357" y="665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39" name="Freeform 86">
              <a:extLst>
                <a:ext uri="{FF2B5EF4-FFF2-40B4-BE49-F238E27FC236}">
                  <a16:creationId xmlns:a16="http://schemas.microsoft.com/office/drawing/2014/main" id="{A6AFC035-0F85-8C46-B046-A188F614B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386" y="5592513"/>
              <a:ext cx="22225" cy="165100"/>
            </a:xfrm>
            <a:custGeom>
              <a:avLst/>
              <a:gdLst>
                <a:gd name="T0" fmla="*/ 0 w 62"/>
                <a:gd name="T1" fmla="*/ 459 h 460"/>
                <a:gd name="T2" fmla="*/ 0 w 62"/>
                <a:gd name="T3" fmla="*/ 459 h 460"/>
                <a:gd name="T4" fmla="*/ 61 w 62"/>
                <a:gd name="T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60">
                  <a:moveTo>
                    <a:pt x="0" y="459"/>
                  </a:moveTo>
                  <a:lnTo>
                    <a:pt x="0" y="459"/>
                  </a:lnTo>
                  <a:cubicBezTo>
                    <a:pt x="20" y="299"/>
                    <a:pt x="40" y="162"/>
                    <a:pt x="61" y="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C3C02D2-70E6-D541-80E6-0EB20004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673" y="5514725"/>
              <a:ext cx="6350" cy="246063"/>
            </a:xfrm>
            <a:custGeom>
              <a:avLst/>
              <a:gdLst>
                <a:gd name="T0" fmla="*/ 0 w 19"/>
                <a:gd name="T1" fmla="*/ 682 h 683"/>
                <a:gd name="T2" fmla="*/ 0 w 19"/>
                <a:gd name="T3" fmla="*/ 682 h 683"/>
                <a:gd name="T4" fmla="*/ 18 w 19"/>
                <a:gd name="T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83">
                  <a:moveTo>
                    <a:pt x="0" y="682"/>
                  </a:moveTo>
                  <a:lnTo>
                    <a:pt x="0" y="682"/>
                  </a:lnTo>
                  <a:cubicBezTo>
                    <a:pt x="2" y="464"/>
                    <a:pt x="3" y="214"/>
                    <a:pt x="18" y="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1" name="Freeform 88">
              <a:extLst>
                <a:ext uri="{FF2B5EF4-FFF2-40B4-BE49-F238E27FC236}">
                  <a16:creationId xmlns:a16="http://schemas.microsoft.com/office/drawing/2014/main" id="{4462E341-1671-BD4B-AC2F-1A59E0F1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098" y="6105275"/>
              <a:ext cx="142875" cy="84138"/>
            </a:xfrm>
            <a:custGeom>
              <a:avLst/>
              <a:gdLst>
                <a:gd name="T0" fmla="*/ 396 w 397"/>
                <a:gd name="T1" fmla="*/ 0 h 235"/>
                <a:gd name="T2" fmla="*/ 396 w 397"/>
                <a:gd name="T3" fmla="*/ 0 h 235"/>
                <a:gd name="T4" fmla="*/ 22 w 397"/>
                <a:gd name="T5" fmla="*/ 164 h 235"/>
                <a:gd name="T6" fmla="*/ 22 w 397"/>
                <a:gd name="T7" fmla="*/ 164 h 235"/>
                <a:gd name="T8" fmla="*/ 6 w 397"/>
                <a:gd name="T9" fmla="*/ 200 h 235"/>
                <a:gd name="T10" fmla="*/ 6 w 397"/>
                <a:gd name="T11" fmla="*/ 200 h 235"/>
                <a:gd name="T12" fmla="*/ 17 w 397"/>
                <a:gd name="T13" fmla="*/ 212 h 235"/>
                <a:gd name="T14" fmla="*/ 17 w 397"/>
                <a:gd name="T15" fmla="*/ 212 h 235"/>
                <a:gd name="T16" fmla="*/ 135 w 397"/>
                <a:gd name="T17" fmla="*/ 220 h 235"/>
                <a:gd name="T18" fmla="*/ 135 w 397"/>
                <a:gd name="T19" fmla="*/ 220 h 235"/>
                <a:gd name="T20" fmla="*/ 396 w 397"/>
                <a:gd name="T21" fmla="*/ 16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7" h="235">
                  <a:moveTo>
                    <a:pt x="396" y="0"/>
                  </a:moveTo>
                  <a:lnTo>
                    <a:pt x="396" y="0"/>
                  </a:lnTo>
                  <a:cubicBezTo>
                    <a:pt x="244" y="17"/>
                    <a:pt x="138" y="62"/>
                    <a:pt x="22" y="164"/>
                  </a:cubicBezTo>
                  <a:lnTo>
                    <a:pt x="22" y="164"/>
                  </a:lnTo>
                  <a:cubicBezTo>
                    <a:pt x="11" y="173"/>
                    <a:pt x="0" y="186"/>
                    <a:pt x="6" y="200"/>
                  </a:cubicBezTo>
                  <a:lnTo>
                    <a:pt x="6" y="200"/>
                  </a:lnTo>
                  <a:cubicBezTo>
                    <a:pt x="8" y="205"/>
                    <a:pt x="12" y="209"/>
                    <a:pt x="17" y="212"/>
                  </a:cubicBezTo>
                  <a:lnTo>
                    <a:pt x="17" y="212"/>
                  </a:lnTo>
                  <a:cubicBezTo>
                    <a:pt x="52" y="234"/>
                    <a:pt x="96" y="227"/>
                    <a:pt x="135" y="220"/>
                  </a:cubicBezTo>
                  <a:lnTo>
                    <a:pt x="135" y="220"/>
                  </a:lnTo>
                  <a:cubicBezTo>
                    <a:pt x="195" y="208"/>
                    <a:pt x="336" y="180"/>
                    <a:pt x="396" y="168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2" name="Freeform 89">
              <a:extLst>
                <a:ext uri="{FF2B5EF4-FFF2-40B4-BE49-F238E27FC236}">
                  <a16:creationId xmlns:a16="http://schemas.microsoft.com/office/drawing/2014/main" id="{1189022B-7FC4-314D-9880-CBAA46F8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736" y="6164013"/>
              <a:ext cx="122237" cy="71437"/>
            </a:xfrm>
            <a:custGeom>
              <a:avLst/>
              <a:gdLst>
                <a:gd name="T0" fmla="*/ 329 w 339"/>
                <a:gd name="T1" fmla="*/ 0 h 199"/>
                <a:gd name="T2" fmla="*/ 329 w 339"/>
                <a:gd name="T3" fmla="*/ 0 h 199"/>
                <a:gd name="T4" fmla="*/ 14 w 339"/>
                <a:gd name="T5" fmla="*/ 150 h 199"/>
                <a:gd name="T6" fmla="*/ 14 w 339"/>
                <a:gd name="T7" fmla="*/ 150 h 199"/>
                <a:gd name="T8" fmla="*/ 3 w 339"/>
                <a:gd name="T9" fmla="*/ 168 h 199"/>
                <a:gd name="T10" fmla="*/ 3 w 339"/>
                <a:gd name="T11" fmla="*/ 168 h 199"/>
                <a:gd name="T12" fmla="*/ 51 w 339"/>
                <a:gd name="T13" fmla="*/ 197 h 199"/>
                <a:gd name="T14" fmla="*/ 51 w 339"/>
                <a:gd name="T15" fmla="*/ 197 h 199"/>
                <a:gd name="T16" fmla="*/ 338 w 339"/>
                <a:gd name="T17" fmla="*/ 13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99">
                  <a:moveTo>
                    <a:pt x="329" y="0"/>
                  </a:moveTo>
                  <a:lnTo>
                    <a:pt x="329" y="0"/>
                  </a:lnTo>
                  <a:cubicBezTo>
                    <a:pt x="215" y="30"/>
                    <a:pt x="97" y="66"/>
                    <a:pt x="14" y="150"/>
                  </a:cubicBezTo>
                  <a:lnTo>
                    <a:pt x="14" y="150"/>
                  </a:lnTo>
                  <a:cubicBezTo>
                    <a:pt x="10" y="155"/>
                    <a:pt x="5" y="161"/>
                    <a:pt x="3" y="168"/>
                  </a:cubicBezTo>
                  <a:lnTo>
                    <a:pt x="3" y="168"/>
                  </a:lnTo>
                  <a:cubicBezTo>
                    <a:pt x="0" y="189"/>
                    <a:pt x="29" y="198"/>
                    <a:pt x="51" y="197"/>
                  </a:cubicBezTo>
                  <a:lnTo>
                    <a:pt x="51" y="197"/>
                  </a:lnTo>
                  <a:cubicBezTo>
                    <a:pt x="138" y="195"/>
                    <a:pt x="260" y="172"/>
                    <a:pt x="338" y="131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3" name="Freeform 90">
              <a:extLst>
                <a:ext uri="{FF2B5EF4-FFF2-40B4-BE49-F238E27FC236}">
                  <a16:creationId xmlns:a16="http://schemas.microsoft.com/office/drawing/2014/main" id="{4BDD4BC7-89DE-7B4E-9835-930FEA54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3961" y="6211638"/>
              <a:ext cx="115887" cy="68262"/>
            </a:xfrm>
            <a:custGeom>
              <a:avLst/>
              <a:gdLst>
                <a:gd name="T0" fmla="*/ 279 w 324"/>
                <a:gd name="T1" fmla="*/ 0 h 188"/>
                <a:gd name="T2" fmla="*/ 279 w 324"/>
                <a:gd name="T3" fmla="*/ 0 h 188"/>
                <a:gd name="T4" fmla="*/ 16 w 324"/>
                <a:gd name="T5" fmla="*/ 143 h 188"/>
                <a:gd name="T6" fmla="*/ 16 w 324"/>
                <a:gd name="T7" fmla="*/ 143 h 188"/>
                <a:gd name="T8" fmla="*/ 34 w 324"/>
                <a:gd name="T9" fmla="*/ 187 h 188"/>
                <a:gd name="T10" fmla="*/ 34 w 324"/>
                <a:gd name="T11" fmla="*/ 187 h 188"/>
                <a:gd name="T12" fmla="*/ 323 w 324"/>
                <a:gd name="T13" fmla="*/ 11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188">
                  <a:moveTo>
                    <a:pt x="279" y="0"/>
                  </a:moveTo>
                  <a:lnTo>
                    <a:pt x="279" y="0"/>
                  </a:lnTo>
                  <a:cubicBezTo>
                    <a:pt x="80" y="83"/>
                    <a:pt x="80" y="83"/>
                    <a:pt x="16" y="143"/>
                  </a:cubicBezTo>
                  <a:lnTo>
                    <a:pt x="16" y="143"/>
                  </a:lnTo>
                  <a:cubicBezTo>
                    <a:pt x="0" y="159"/>
                    <a:pt x="12" y="187"/>
                    <a:pt x="34" y="187"/>
                  </a:cubicBezTo>
                  <a:lnTo>
                    <a:pt x="34" y="187"/>
                  </a:lnTo>
                  <a:cubicBezTo>
                    <a:pt x="123" y="184"/>
                    <a:pt x="239" y="140"/>
                    <a:pt x="323" y="11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4" name="Freeform 91">
              <a:extLst>
                <a:ext uri="{FF2B5EF4-FFF2-40B4-BE49-F238E27FC236}">
                  <a16:creationId xmlns:a16="http://schemas.microsoft.com/office/drawing/2014/main" id="{C08E8F33-709A-4948-B1DE-05C1CF16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48" y="6198938"/>
              <a:ext cx="1588" cy="66675"/>
            </a:xfrm>
            <a:custGeom>
              <a:avLst/>
              <a:gdLst>
                <a:gd name="T0" fmla="*/ 0 w 2"/>
                <a:gd name="T1" fmla="*/ 0 h 186"/>
                <a:gd name="T2" fmla="*/ 0 w 2"/>
                <a:gd name="T3" fmla="*/ 0 h 186"/>
                <a:gd name="T4" fmla="*/ 1 w 2"/>
                <a:gd name="T5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86">
                  <a:moveTo>
                    <a:pt x="0" y="0"/>
                  </a:moveTo>
                  <a:lnTo>
                    <a:pt x="0" y="0"/>
                  </a:lnTo>
                  <a:cubicBezTo>
                    <a:pt x="0" y="61"/>
                    <a:pt x="1" y="132"/>
                    <a:pt x="1" y="185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5" name="Freeform 92">
              <a:extLst>
                <a:ext uri="{FF2B5EF4-FFF2-40B4-BE49-F238E27FC236}">
                  <a16:creationId xmlns:a16="http://schemas.microsoft.com/office/drawing/2014/main" id="{5935A7A0-0837-3947-AE0F-3CE6D9AD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711" y="6208463"/>
              <a:ext cx="731837" cy="312737"/>
            </a:xfrm>
            <a:custGeom>
              <a:avLst/>
              <a:gdLst>
                <a:gd name="T0" fmla="*/ 230 w 2035"/>
                <a:gd name="T1" fmla="*/ 123 h 869"/>
                <a:gd name="T2" fmla="*/ 230 w 2035"/>
                <a:gd name="T3" fmla="*/ 123 h 869"/>
                <a:gd name="T4" fmla="*/ 20 w 2035"/>
                <a:gd name="T5" fmla="*/ 228 h 869"/>
                <a:gd name="T6" fmla="*/ 20 w 2035"/>
                <a:gd name="T7" fmla="*/ 228 h 869"/>
                <a:gd name="T8" fmla="*/ 35 w 2035"/>
                <a:gd name="T9" fmla="*/ 278 h 869"/>
                <a:gd name="T10" fmla="*/ 35 w 2035"/>
                <a:gd name="T11" fmla="*/ 278 h 869"/>
                <a:gd name="T12" fmla="*/ 167 w 2035"/>
                <a:gd name="T13" fmla="*/ 265 h 869"/>
                <a:gd name="T14" fmla="*/ 299 w 2035"/>
                <a:gd name="T15" fmla="*/ 237 h 869"/>
                <a:gd name="T16" fmla="*/ 299 w 2035"/>
                <a:gd name="T17" fmla="*/ 237 h 869"/>
                <a:gd name="T18" fmla="*/ 316 w 2035"/>
                <a:gd name="T19" fmla="*/ 240 h 869"/>
                <a:gd name="T20" fmla="*/ 316 w 2035"/>
                <a:gd name="T21" fmla="*/ 240 h 869"/>
                <a:gd name="T22" fmla="*/ 1080 w 2035"/>
                <a:gd name="T23" fmla="*/ 658 h 869"/>
                <a:gd name="T24" fmla="*/ 1080 w 2035"/>
                <a:gd name="T25" fmla="*/ 658 h 869"/>
                <a:gd name="T26" fmla="*/ 1818 w 2035"/>
                <a:gd name="T27" fmla="*/ 781 h 869"/>
                <a:gd name="T28" fmla="*/ 1818 w 2035"/>
                <a:gd name="T29" fmla="*/ 781 h 869"/>
                <a:gd name="T30" fmla="*/ 1919 w 2035"/>
                <a:gd name="T31" fmla="*/ 686 h 869"/>
                <a:gd name="T32" fmla="*/ 1919 w 2035"/>
                <a:gd name="T33" fmla="*/ 686 h 869"/>
                <a:gd name="T34" fmla="*/ 1967 w 2035"/>
                <a:gd name="T35" fmla="*/ 552 h 869"/>
                <a:gd name="T36" fmla="*/ 1967 w 2035"/>
                <a:gd name="T37" fmla="*/ 552 h 869"/>
                <a:gd name="T38" fmla="*/ 2034 w 2035"/>
                <a:gd name="T39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5" h="869">
                  <a:moveTo>
                    <a:pt x="230" y="123"/>
                  </a:moveTo>
                  <a:lnTo>
                    <a:pt x="230" y="123"/>
                  </a:lnTo>
                  <a:cubicBezTo>
                    <a:pt x="159" y="146"/>
                    <a:pt x="79" y="182"/>
                    <a:pt x="20" y="228"/>
                  </a:cubicBezTo>
                  <a:lnTo>
                    <a:pt x="20" y="228"/>
                  </a:lnTo>
                  <a:cubicBezTo>
                    <a:pt x="0" y="244"/>
                    <a:pt x="9" y="276"/>
                    <a:pt x="35" y="278"/>
                  </a:cubicBezTo>
                  <a:lnTo>
                    <a:pt x="35" y="278"/>
                  </a:lnTo>
                  <a:cubicBezTo>
                    <a:pt x="74" y="282"/>
                    <a:pt x="128" y="274"/>
                    <a:pt x="167" y="265"/>
                  </a:cubicBezTo>
                  <a:lnTo>
                    <a:pt x="299" y="237"/>
                  </a:lnTo>
                  <a:lnTo>
                    <a:pt x="299" y="237"/>
                  </a:lnTo>
                  <a:cubicBezTo>
                    <a:pt x="305" y="235"/>
                    <a:pt x="312" y="237"/>
                    <a:pt x="316" y="240"/>
                  </a:cubicBezTo>
                  <a:lnTo>
                    <a:pt x="316" y="240"/>
                  </a:lnTo>
                  <a:cubicBezTo>
                    <a:pt x="558" y="401"/>
                    <a:pt x="810" y="548"/>
                    <a:pt x="1080" y="658"/>
                  </a:cubicBezTo>
                  <a:lnTo>
                    <a:pt x="1080" y="658"/>
                  </a:lnTo>
                  <a:cubicBezTo>
                    <a:pt x="1280" y="740"/>
                    <a:pt x="1599" y="868"/>
                    <a:pt x="1818" y="781"/>
                  </a:cubicBezTo>
                  <a:lnTo>
                    <a:pt x="1818" y="781"/>
                  </a:lnTo>
                  <a:cubicBezTo>
                    <a:pt x="1862" y="764"/>
                    <a:pt x="1896" y="727"/>
                    <a:pt x="1919" y="686"/>
                  </a:cubicBezTo>
                  <a:lnTo>
                    <a:pt x="1919" y="686"/>
                  </a:lnTo>
                  <a:cubicBezTo>
                    <a:pt x="1941" y="644"/>
                    <a:pt x="1954" y="598"/>
                    <a:pt x="1967" y="552"/>
                  </a:cubicBezTo>
                  <a:lnTo>
                    <a:pt x="1967" y="552"/>
                  </a:lnTo>
                  <a:cubicBezTo>
                    <a:pt x="2018" y="366"/>
                    <a:pt x="2033" y="194"/>
                    <a:pt x="2034" y="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6" name="Freeform 93">
              <a:extLst>
                <a:ext uri="{FF2B5EF4-FFF2-40B4-BE49-F238E27FC236}">
                  <a16:creationId xmlns:a16="http://schemas.microsoft.com/office/drawing/2014/main" id="{8B26496E-B8FD-FD43-84DF-756A5DAD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573" y="6059238"/>
              <a:ext cx="504825" cy="220662"/>
            </a:xfrm>
            <a:custGeom>
              <a:avLst/>
              <a:gdLst>
                <a:gd name="T0" fmla="*/ 1403 w 1404"/>
                <a:gd name="T1" fmla="*/ 612 h 613"/>
                <a:gd name="T2" fmla="*/ 1403 w 1404"/>
                <a:gd name="T3" fmla="*/ 612 h 613"/>
                <a:gd name="T4" fmla="*/ 458 w 1404"/>
                <a:gd name="T5" fmla="*/ 292 h 613"/>
                <a:gd name="T6" fmla="*/ 458 w 1404"/>
                <a:gd name="T7" fmla="*/ 292 h 613"/>
                <a:gd name="T8" fmla="*/ 76 w 1404"/>
                <a:gd name="T9" fmla="*/ 18 h 613"/>
                <a:gd name="T10" fmla="*/ 76 w 1404"/>
                <a:gd name="T11" fmla="*/ 18 h 613"/>
                <a:gd name="T12" fmla="*/ 11 w 1404"/>
                <a:gd name="T13" fmla="*/ 17 h 613"/>
                <a:gd name="T14" fmla="*/ 11 w 1404"/>
                <a:gd name="T15" fmla="*/ 17 h 613"/>
                <a:gd name="T16" fmla="*/ 1 w 1404"/>
                <a:gd name="T17" fmla="*/ 43 h 613"/>
                <a:gd name="T18" fmla="*/ 1 w 1404"/>
                <a:gd name="T19" fmla="*/ 43 h 613"/>
                <a:gd name="T20" fmla="*/ 74 w 1404"/>
                <a:gd name="T21" fmla="*/ 132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613">
                  <a:moveTo>
                    <a:pt x="1403" y="612"/>
                  </a:moveTo>
                  <a:lnTo>
                    <a:pt x="1403" y="612"/>
                  </a:lnTo>
                  <a:cubicBezTo>
                    <a:pt x="1142" y="497"/>
                    <a:pt x="821" y="412"/>
                    <a:pt x="458" y="292"/>
                  </a:cubicBezTo>
                  <a:lnTo>
                    <a:pt x="458" y="292"/>
                  </a:lnTo>
                  <a:cubicBezTo>
                    <a:pt x="446" y="288"/>
                    <a:pt x="219" y="74"/>
                    <a:pt x="76" y="18"/>
                  </a:cubicBezTo>
                  <a:lnTo>
                    <a:pt x="76" y="18"/>
                  </a:lnTo>
                  <a:cubicBezTo>
                    <a:pt x="54" y="10"/>
                    <a:pt x="27" y="0"/>
                    <a:pt x="11" y="17"/>
                  </a:cubicBezTo>
                  <a:lnTo>
                    <a:pt x="11" y="17"/>
                  </a:lnTo>
                  <a:cubicBezTo>
                    <a:pt x="4" y="24"/>
                    <a:pt x="2" y="33"/>
                    <a:pt x="1" y="43"/>
                  </a:cubicBezTo>
                  <a:lnTo>
                    <a:pt x="1" y="43"/>
                  </a:lnTo>
                  <a:cubicBezTo>
                    <a:pt x="0" y="83"/>
                    <a:pt x="40" y="111"/>
                    <a:pt x="74" y="132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7" name="Freeform 94">
              <a:extLst>
                <a:ext uri="{FF2B5EF4-FFF2-40B4-BE49-F238E27FC236}">
                  <a16:creationId xmlns:a16="http://schemas.microsoft.com/office/drawing/2014/main" id="{586CFE78-F04F-D444-8150-0A44ED91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1961" y="6029075"/>
              <a:ext cx="9525" cy="169863"/>
            </a:xfrm>
            <a:custGeom>
              <a:avLst/>
              <a:gdLst>
                <a:gd name="T0" fmla="*/ 27 w 28"/>
                <a:gd name="T1" fmla="*/ 0 h 473"/>
                <a:gd name="T2" fmla="*/ 27 w 28"/>
                <a:gd name="T3" fmla="*/ 0 h 473"/>
                <a:gd name="T4" fmla="*/ 0 w 28"/>
                <a:gd name="T5" fmla="*/ 47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473">
                  <a:moveTo>
                    <a:pt x="27" y="0"/>
                  </a:moveTo>
                  <a:lnTo>
                    <a:pt x="27" y="0"/>
                  </a:lnTo>
                  <a:cubicBezTo>
                    <a:pt x="12" y="123"/>
                    <a:pt x="1" y="325"/>
                    <a:pt x="0" y="472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8" name="Freeform 95">
              <a:extLst>
                <a:ext uri="{FF2B5EF4-FFF2-40B4-BE49-F238E27FC236}">
                  <a16:creationId xmlns:a16="http://schemas.microsoft.com/office/drawing/2014/main" id="{5EBCD5E1-F91D-6546-A83F-84E257F7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1961" y="6198938"/>
              <a:ext cx="290512" cy="11112"/>
            </a:xfrm>
            <a:custGeom>
              <a:avLst/>
              <a:gdLst>
                <a:gd name="T0" fmla="*/ 0 w 807"/>
                <a:gd name="T1" fmla="*/ 0 h 31"/>
                <a:gd name="T2" fmla="*/ 0 w 807"/>
                <a:gd name="T3" fmla="*/ 0 h 31"/>
                <a:gd name="T4" fmla="*/ 110 w 807"/>
                <a:gd name="T5" fmla="*/ 2 h 31"/>
                <a:gd name="T6" fmla="*/ 110 w 807"/>
                <a:gd name="T7" fmla="*/ 2 h 31"/>
                <a:gd name="T8" fmla="*/ 711 w 807"/>
                <a:gd name="T9" fmla="*/ 25 h 31"/>
                <a:gd name="T10" fmla="*/ 711 w 807"/>
                <a:gd name="T11" fmla="*/ 25 h 31"/>
                <a:gd name="T12" fmla="*/ 806 w 807"/>
                <a:gd name="T1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31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3" y="1"/>
                    <a:pt x="110" y="2"/>
                  </a:cubicBezTo>
                  <a:lnTo>
                    <a:pt x="110" y="2"/>
                  </a:lnTo>
                  <a:cubicBezTo>
                    <a:pt x="311" y="7"/>
                    <a:pt x="511" y="14"/>
                    <a:pt x="711" y="25"/>
                  </a:cubicBezTo>
                  <a:lnTo>
                    <a:pt x="711" y="25"/>
                  </a:lnTo>
                  <a:cubicBezTo>
                    <a:pt x="744" y="27"/>
                    <a:pt x="775" y="29"/>
                    <a:pt x="806" y="3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49" name="Freeform 96">
              <a:extLst>
                <a:ext uri="{FF2B5EF4-FFF2-40B4-BE49-F238E27FC236}">
                  <a16:creationId xmlns:a16="http://schemas.microsoft.com/office/drawing/2014/main" id="{5CF89708-08CE-1144-A5EE-0824D90DF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311" y="6078288"/>
              <a:ext cx="69850" cy="9525"/>
            </a:xfrm>
            <a:custGeom>
              <a:avLst/>
              <a:gdLst>
                <a:gd name="T0" fmla="*/ 0 w 194"/>
                <a:gd name="T1" fmla="*/ 0 h 28"/>
                <a:gd name="T2" fmla="*/ 0 w 194"/>
                <a:gd name="T3" fmla="*/ 0 h 28"/>
                <a:gd name="T4" fmla="*/ 193 w 194"/>
                <a:gd name="T5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28">
                  <a:moveTo>
                    <a:pt x="0" y="0"/>
                  </a:moveTo>
                  <a:lnTo>
                    <a:pt x="0" y="0"/>
                  </a:lnTo>
                  <a:cubicBezTo>
                    <a:pt x="63" y="18"/>
                    <a:pt x="128" y="27"/>
                    <a:pt x="193" y="26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0" name="Freeform 97">
              <a:extLst>
                <a:ext uri="{FF2B5EF4-FFF2-40B4-BE49-F238E27FC236}">
                  <a16:creationId xmlns:a16="http://schemas.microsoft.com/office/drawing/2014/main" id="{83F71644-C901-BA47-8B86-945F9EC1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973" y="5894138"/>
              <a:ext cx="28575" cy="163512"/>
            </a:xfrm>
            <a:custGeom>
              <a:avLst/>
              <a:gdLst>
                <a:gd name="T0" fmla="*/ 78 w 79"/>
                <a:gd name="T1" fmla="*/ 0 h 455"/>
                <a:gd name="T2" fmla="*/ 78 w 79"/>
                <a:gd name="T3" fmla="*/ 0 h 455"/>
                <a:gd name="T4" fmla="*/ 0 w 79"/>
                <a:gd name="T5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455">
                  <a:moveTo>
                    <a:pt x="78" y="0"/>
                  </a:moveTo>
                  <a:lnTo>
                    <a:pt x="78" y="0"/>
                  </a:lnTo>
                  <a:cubicBezTo>
                    <a:pt x="42" y="129"/>
                    <a:pt x="9" y="320"/>
                    <a:pt x="0" y="454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1" name="Freeform 98">
              <a:extLst>
                <a:ext uri="{FF2B5EF4-FFF2-40B4-BE49-F238E27FC236}">
                  <a16:creationId xmlns:a16="http://schemas.microsoft.com/office/drawing/2014/main" id="{DD9BDDC1-CBAD-8143-881A-B500B997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248" y="5762375"/>
              <a:ext cx="296863" cy="74613"/>
            </a:xfrm>
            <a:custGeom>
              <a:avLst/>
              <a:gdLst>
                <a:gd name="T0" fmla="*/ 0 w 826"/>
                <a:gd name="T1" fmla="*/ 4 h 208"/>
                <a:gd name="T2" fmla="*/ 0 w 826"/>
                <a:gd name="T3" fmla="*/ 4 h 208"/>
                <a:gd name="T4" fmla="*/ 665 w 826"/>
                <a:gd name="T5" fmla="*/ 118 h 208"/>
                <a:gd name="T6" fmla="*/ 665 w 826"/>
                <a:gd name="T7" fmla="*/ 118 h 208"/>
                <a:gd name="T8" fmla="*/ 825 w 82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208">
                  <a:moveTo>
                    <a:pt x="0" y="4"/>
                  </a:moveTo>
                  <a:lnTo>
                    <a:pt x="0" y="4"/>
                  </a:lnTo>
                  <a:cubicBezTo>
                    <a:pt x="134" y="207"/>
                    <a:pt x="480" y="200"/>
                    <a:pt x="665" y="118"/>
                  </a:cubicBezTo>
                  <a:lnTo>
                    <a:pt x="665" y="118"/>
                  </a:lnTo>
                  <a:cubicBezTo>
                    <a:pt x="725" y="91"/>
                    <a:pt x="776" y="45"/>
                    <a:pt x="825" y="0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2" name="Freeform 99">
              <a:extLst>
                <a:ext uri="{FF2B5EF4-FFF2-40B4-BE49-F238E27FC236}">
                  <a16:creationId xmlns:a16="http://schemas.microsoft.com/office/drawing/2014/main" id="{DFD017EF-19C7-354E-A25C-C43A5328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1898" y="6083050"/>
              <a:ext cx="17463" cy="50800"/>
            </a:xfrm>
            <a:custGeom>
              <a:avLst/>
              <a:gdLst>
                <a:gd name="T0" fmla="*/ 0 w 50"/>
                <a:gd name="T1" fmla="*/ 139 h 140"/>
                <a:gd name="T2" fmla="*/ 0 w 50"/>
                <a:gd name="T3" fmla="*/ 139 h 140"/>
                <a:gd name="T4" fmla="*/ 49 w 5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140">
                  <a:moveTo>
                    <a:pt x="0" y="139"/>
                  </a:moveTo>
                  <a:lnTo>
                    <a:pt x="0" y="139"/>
                  </a:lnTo>
                  <a:cubicBezTo>
                    <a:pt x="26" y="97"/>
                    <a:pt x="43" y="49"/>
                    <a:pt x="49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3" name="Freeform 100">
              <a:extLst>
                <a:ext uri="{FF2B5EF4-FFF2-40B4-BE49-F238E27FC236}">
                  <a16:creationId xmlns:a16="http://schemas.microsoft.com/office/drawing/2014/main" id="{AE55E52C-19CD-3746-B3C9-2FDB68DE3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86" y="6189413"/>
              <a:ext cx="111125" cy="57150"/>
            </a:xfrm>
            <a:custGeom>
              <a:avLst/>
              <a:gdLst>
                <a:gd name="T0" fmla="*/ 309 w 310"/>
                <a:gd name="T1" fmla="*/ 0 h 159"/>
                <a:gd name="T2" fmla="*/ 309 w 310"/>
                <a:gd name="T3" fmla="*/ 0 h 159"/>
                <a:gd name="T4" fmla="*/ 0 w 310"/>
                <a:gd name="T5" fmla="*/ 1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159">
                  <a:moveTo>
                    <a:pt x="309" y="0"/>
                  </a:moveTo>
                  <a:lnTo>
                    <a:pt x="309" y="0"/>
                  </a:lnTo>
                  <a:cubicBezTo>
                    <a:pt x="249" y="100"/>
                    <a:pt x="155" y="158"/>
                    <a:pt x="0" y="121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4" name="Freeform 101">
              <a:extLst>
                <a:ext uri="{FF2B5EF4-FFF2-40B4-BE49-F238E27FC236}">
                  <a16:creationId xmlns:a16="http://schemas.microsoft.com/office/drawing/2014/main" id="{86E85198-C317-D440-BD8F-707C4060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223" y="6351338"/>
              <a:ext cx="280988" cy="69850"/>
            </a:xfrm>
            <a:custGeom>
              <a:avLst/>
              <a:gdLst>
                <a:gd name="T0" fmla="*/ 0 w 781"/>
                <a:gd name="T1" fmla="*/ 50 h 196"/>
                <a:gd name="T2" fmla="*/ 0 w 781"/>
                <a:gd name="T3" fmla="*/ 50 h 196"/>
                <a:gd name="T4" fmla="*/ 780 w 781"/>
                <a:gd name="T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1" h="196">
                  <a:moveTo>
                    <a:pt x="0" y="50"/>
                  </a:moveTo>
                  <a:lnTo>
                    <a:pt x="0" y="50"/>
                  </a:lnTo>
                  <a:cubicBezTo>
                    <a:pt x="252" y="195"/>
                    <a:pt x="556" y="152"/>
                    <a:pt x="780" y="0"/>
                  </a:cubicBezTo>
                </a:path>
              </a:pathLst>
            </a:custGeom>
            <a:noFill/>
            <a:ln w="6480" cap="flat">
              <a:solidFill>
                <a:srgbClr val="00093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8" name="Freeform 106">
              <a:extLst>
                <a:ext uri="{FF2B5EF4-FFF2-40B4-BE49-F238E27FC236}">
                  <a16:creationId xmlns:a16="http://schemas.microsoft.com/office/drawing/2014/main" id="{82FC2627-4B1D-DE48-8989-B1AEBA71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911" y="5355975"/>
              <a:ext cx="31750" cy="28575"/>
            </a:xfrm>
            <a:custGeom>
              <a:avLst/>
              <a:gdLst>
                <a:gd name="T0" fmla="*/ 0 w 86"/>
                <a:gd name="T1" fmla="*/ 0 h 80"/>
                <a:gd name="T2" fmla="*/ 0 w 86"/>
                <a:gd name="T3" fmla="*/ 0 h 80"/>
                <a:gd name="T4" fmla="*/ 85 w 86"/>
                <a:gd name="T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80">
                  <a:moveTo>
                    <a:pt x="0" y="0"/>
                  </a:moveTo>
                  <a:lnTo>
                    <a:pt x="0" y="0"/>
                  </a:lnTo>
                  <a:cubicBezTo>
                    <a:pt x="40" y="7"/>
                    <a:pt x="75" y="40"/>
                    <a:pt x="85" y="79"/>
                  </a:cubicBezTo>
                </a:path>
              </a:pathLst>
            </a:custGeom>
            <a:noFill/>
            <a:ln w="648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159" name="Freeform 107">
              <a:extLst>
                <a:ext uri="{FF2B5EF4-FFF2-40B4-BE49-F238E27FC236}">
                  <a16:creationId xmlns:a16="http://schemas.microsoft.com/office/drawing/2014/main" id="{5DAFB992-D78B-9E46-96CE-D70C15F1D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761" y="6351338"/>
              <a:ext cx="669925" cy="61912"/>
            </a:xfrm>
            <a:custGeom>
              <a:avLst/>
              <a:gdLst>
                <a:gd name="T0" fmla="*/ 0 w 1859"/>
                <a:gd name="T1" fmla="*/ 30 h 172"/>
                <a:gd name="T2" fmla="*/ 131 w 1859"/>
                <a:gd name="T3" fmla="*/ 169 h 172"/>
                <a:gd name="T4" fmla="*/ 1793 w 1859"/>
                <a:gd name="T5" fmla="*/ 171 h 172"/>
                <a:gd name="T6" fmla="*/ 1793 w 1859"/>
                <a:gd name="T7" fmla="*/ 171 h 172"/>
                <a:gd name="T8" fmla="*/ 1842 w 1859"/>
                <a:gd name="T9" fmla="*/ 130 h 172"/>
                <a:gd name="T10" fmla="*/ 1858 w 1859"/>
                <a:gd name="T11" fmla="*/ 50 h 172"/>
                <a:gd name="T12" fmla="*/ 1858 w 1859"/>
                <a:gd name="T13" fmla="*/ 50 h 172"/>
                <a:gd name="T14" fmla="*/ 1807 w 1859"/>
                <a:gd name="T15" fmla="*/ 1 h 172"/>
                <a:gd name="T16" fmla="*/ 0 w 1859"/>
                <a:gd name="T17" fmla="*/ 3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9" h="172">
                  <a:moveTo>
                    <a:pt x="0" y="30"/>
                  </a:moveTo>
                  <a:lnTo>
                    <a:pt x="131" y="169"/>
                  </a:lnTo>
                  <a:lnTo>
                    <a:pt x="1793" y="171"/>
                  </a:lnTo>
                  <a:lnTo>
                    <a:pt x="1793" y="171"/>
                  </a:lnTo>
                  <a:cubicBezTo>
                    <a:pt x="1817" y="171"/>
                    <a:pt x="1837" y="154"/>
                    <a:pt x="1842" y="130"/>
                  </a:cubicBezTo>
                  <a:lnTo>
                    <a:pt x="1858" y="50"/>
                  </a:lnTo>
                  <a:lnTo>
                    <a:pt x="1858" y="50"/>
                  </a:lnTo>
                  <a:cubicBezTo>
                    <a:pt x="1857" y="23"/>
                    <a:pt x="1835" y="0"/>
                    <a:pt x="1807" y="1"/>
                  </a:cubicBez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F71EBF0-67B2-9F46-BE7B-54824F28FB04}"/>
              </a:ext>
            </a:extLst>
          </p:cNvPr>
          <p:cNvGrpSpPr/>
          <p:nvPr/>
        </p:nvGrpSpPr>
        <p:grpSpPr>
          <a:xfrm>
            <a:off x="2780534" y="5465167"/>
            <a:ext cx="3740582" cy="1849397"/>
            <a:chOff x="8171269" y="10491269"/>
            <a:chExt cx="5392712" cy="1849397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DDB3DBC-E836-514E-A8A1-71B564771A91}"/>
                </a:ext>
              </a:extLst>
            </p:cNvPr>
            <p:cNvSpPr txBox="1"/>
            <p:nvPr/>
          </p:nvSpPr>
          <p:spPr>
            <a:xfrm>
              <a:off x="8171269" y="11140337"/>
              <a:ext cx="5392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10DDF6-A916-AE4A-9074-B245705DDE4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Technology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6" name="Triangle 5">
            <a:extLst>
              <a:ext uri="{FF2B5EF4-FFF2-40B4-BE49-F238E27FC236}">
                <a16:creationId xmlns:a16="http://schemas.microsoft.com/office/drawing/2014/main" id="{100666CE-BDD7-C244-9A06-B093CCFE40B7}"/>
              </a:ext>
            </a:extLst>
          </p:cNvPr>
          <p:cNvSpPr/>
          <p:nvPr/>
        </p:nvSpPr>
        <p:spPr>
          <a:xfrm rot="5400000">
            <a:off x="1796335" y="5492255"/>
            <a:ext cx="741682" cy="6393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921F693-BD88-EC48-9C9E-D657805082AF}"/>
              </a:ext>
            </a:extLst>
          </p:cNvPr>
          <p:cNvGrpSpPr/>
          <p:nvPr/>
        </p:nvGrpSpPr>
        <p:grpSpPr>
          <a:xfrm>
            <a:off x="2780534" y="9748409"/>
            <a:ext cx="3740582" cy="1849397"/>
            <a:chOff x="8171269" y="10491269"/>
            <a:chExt cx="5392712" cy="1849397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0B2B88C-59E5-444B-A3F7-69D3B009C9F9}"/>
                </a:ext>
              </a:extLst>
            </p:cNvPr>
            <p:cNvSpPr txBox="1"/>
            <p:nvPr/>
          </p:nvSpPr>
          <p:spPr>
            <a:xfrm>
              <a:off x="8171269" y="11140337"/>
              <a:ext cx="5392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F73397E-F9D1-D049-8225-60F5D9A2E5EE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Computer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7" name="Triangle 166">
            <a:extLst>
              <a:ext uri="{FF2B5EF4-FFF2-40B4-BE49-F238E27FC236}">
                <a16:creationId xmlns:a16="http://schemas.microsoft.com/office/drawing/2014/main" id="{2D16CDA0-FF4F-6244-8D1F-4E39759B635B}"/>
              </a:ext>
            </a:extLst>
          </p:cNvPr>
          <p:cNvSpPr/>
          <p:nvPr/>
        </p:nvSpPr>
        <p:spPr>
          <a:xfrm rot="5400000">
            <a:off x="1796335" y="9775497"/>
            <a:ext cx="741682" cy="6393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09093CE-975E-2748-8820-ACDF7CA02B0A}"/>
              </a:ext>
            </a:extLst>
          </p:cNvPr>
          <p:cNvGrpSpPr/>
          <p:nvPr/>
        </p:nvGrpSpPr>
        <p:grpSpPr>
          <a:xfrm>
            <a:off x="17964387" y="5465167"/>
            <a:ext cx="3740582" cy="1849397"/>
            <a:chOff x="8171269" y="10491269"/>
            <a:chExt cx="5392712" cy="184939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94C5A78-044A-B241-87BB-4725B2F7CC6A}"/>
                </a:ext>
              </a:extLst>
            </p:cNvPr>
            <p:cNvSpPr txBox="1"/>
            <p:nvPr/>
          </p:nvSpPr>
          <p:spPr>
            <a:xfrm>
              <a:off x="8171269" y="11140337"/>
              <a:ext cx="5392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E78F9A-37C2-4541-BFE9-F073F0E75E3F}"/>
                </a:ext>
              </a:extLst>
            </p:cNvPr>
            <p:cNvSpPr/>
            <p:nvPr/>
          </p:nvSpPr>
          <p:spPr>
            <a:xfrm>
              <a:off x="9168538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Instruction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71" name="Triangle 170">
            <a:extLst>
              <a:ext uri="{FF2B5EF4-FFF2-40B4-BE49-F238E27FC236}">
                <a16:creationId xmlns:a16="http://schemas.microsoft.com/office/drawing/2014/main" id="{CCD0EF29-B6ED-6244-8427-7E45A3565072}"/>
              </a:ext>
            </a:extLst>
          </p:cNvPr>
          <p:cNvSpPr/>
          <p:nvPr/>
        </p:nvSpPr>
        <p:spPr>
          <a:xfrm rot="16200000">
            <a:off x="21767445" y="5492255"/>
            <a:ext cx="741682" cy="63938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0F01BCC-6061-A948-8E05-2A25FB512B97}"/>
              </a:ext>
            </a:extLst>
          </p:cNvPr>
          <p:cNvGrpSpPr/>
          <p:nvPr/>
        </p:nvGrpSpPr>
        <p:grpSpPr>
          <a:xfrm>
            <a:off x="17964387" y="9748409"/>
            <a:ext cx="3740582" cy="1849397"/>
            <a:chOff x="8171269" y="10491269"/>
            <a:chExt cx="5392712" cy="184939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3F52B35-ED44-4343-A052-D095D9031B50}"/>
                </a:ext>
              </a:extLst>
            </p:cNvPr>
            <p:cNvSpPr txBox="1"/>
            <p:nvPr/>
          </p:nvSpPr>
          <p:spPr>
            <a:xfrm>
              <a:off x="8171269" y="11140337"/>
              <a:ext cx="5392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588BB75-245E-6141-8C5D-8EACB3E8C848}"/>
                </a:ext>
              </a:extLst>
            </p:cNvPr>
            <p:cNvSpPr/>
            <p:nvPr/>
          </p:nvSpPr>
          <p:spPr>
            <a:xfrm>
              <a:off x="9199276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Information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76" name="Triangle 175">
            <a:extLst>
              <a:ext uri="{FF2B5EF4-FFF2-40B4-BE49-F238E27FC236}">
                <a16:creationId xmlns:a16="http://schemas.microsoft.com/office/drawing/2014/main" id="{EE30A8E7-D816-114B-9B79-3B400E4F1F7E}"/>
              </a:ext>
            </a:extLst>
          </p:cNvPr>
          <p:cNvSpPr/>
          <p:nvPr/>
        </p:nvSpPr>
        <p:spPr>
          <a:xfrm rot="16200000">
            <a:off x="21767445" y="9847686"/>
            <a:ext cx="741682" cy="6393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8888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C03896D7-B2CD-CD41-B7EA-013BD6EF300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F23B00E4-3DFF-434D-9CD9-A2E2254C4997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24F00CFF-5B16-CD44-8B13-E2EEA53B0AF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F2BE42-5A9A-DE48-A971-7C0A2C290CE0}"/>
              </a:ext>
            </a:extLst>
          </p:cNvPr>
          <p:cNvGrpSpPr/>
          <p:nvPr/>
        </p:nvGrpSpPr>
        <p:grpSpPr>
          <a:xfrm>
            <a:off x="2945341" y="4584607"/>
            <a:ext cx="3652661" cy="1950664"/>
            <a:chOff x="5837238" y="5014913"/>
            <a:chExt cx="1049337" cy="560387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A88DDCE-A63A-DB47-BDA5-53F40813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5014913"/>
              <a:ext cx="1049337" cy="560387"/>
            </a:xfrm>
            <a:custGeom>
              <a:avLst/>
              <a:gdLst>
                <a:gd name="T0" fmla="*/ 2795 w 2914"/>
                <a:gd name="T1" fmla="*/ 1556 h 1557"/>
                <a:gd name="T2" fmla="*/ 118 w 2914"/>
                <a:gd name="T3" fmla="*/ 1556 h 1557"/>
                <a:gd name="T4" fmla="*/ 118 w 2914"/>
                <a:gd name="T5" fmla="*/ 1556 h 1557"/>
                <a:gd name="T6" fmla="*/ 0 w 2914"/>
                <a:gd name="T7" fmla="*/ 1438 h 1557"/>
                <a:gd name="T8" fmla="*/ 0 w 2914"/>
                <a:gd name="T9" fmla="*/ 117 h 1557"/>
                <a:gd name="T10" fmla="*/ 0 w 2914"/>
                <a:gd name="T11" fmla="*/ 117 h 1557"/>
                <a:gd name="T12" fmla="*/ 118 w 2914"/>
                <a:gd name="T13" fmla="*/ 0 h 1557"/>
                <a:gd name="T14" fmla="*/ 2795 w 2914"/>
                <a:gd name="T15" fmla="*/ 0 h 1557"/>
                <a:gd name="T16" fmla="*/ 2795 w 2914"/>
                <a:gd name="T17" fmla="*/ 0 h 1557"/>
                <a:gd name="T18" fmla="*/ 2913 w 2914"/>
                <a:gd name="T19" fmla="*/ 117 h 1557"/>
                <a:gd name="T20" fmla="*/ 2913 w 2914"/>
                <a:gd name="T21" fmla="*/ 1438 h 1557"/>
                <a:gd name="T22" fmla="*/ 2913 w 2914"/>
                <a:gd name="T23" fmla="*/ 1438 h 1557"/>
                <a:gd name="T24" fmla="*/ 2795 w 2914"/>
                <a:gd name="T25" fmla="*/ 1556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4" h="1557">
                  <a:moveTo>
                    <a:pt x="2795" y="1556"/>
                  </a:moveTo>
                  <a:lnTo>
                    <a:pt x="118" y="1556"/>
                  </a:lnTo>
                  <a:lnTo>
                    <a:pt x="118" y="1556"/>
                  </a:lnTo>
                  <a:cubicBezTo>
                    <a:pt x="53" y="1556"/>
                    <a:pt x="0" y="1503"/>
                    <a:pt x="0" y="1438"/>
                  </a:cubicBezTo>
                  <a:lnTo>
                    <a:pt x="0" y="117"/>
                  </a:lnTo>
                  <a:lnTo>
                    <a:pt x="0" y="117"/>
                  </a:lnTo>
                  <a:cubicBezTo>
                    <a:pt x="0" y="52"/>
                    <a:pt x="53" y="0"/>
                    <a:pt x="118" y="0"/>
                  </a:cubicBezTo>
                  <a:lnTo>
                    <a:pt x="2795" y="0"/>
                  </a:lnTo>
                  <a:lnTo>
                    <a:pt x="2795" y="0"/>
                  </a:lnTo>
                  <a:cubicBezTo>
                    <a:pt x="2860" y="0"/>
                    <a:pt x="2913" y="52"/>
                    <a:pt x="2913" y="117"/>
                  </a:cubicBezTo>
                  <a:lnTo>
                    <a:pt x="2913" y="1438"/>
                  </a:lnTo>
                  <a:lnTo>
                    <a:pt x="2913" y="1438"/>
                  </a:lnTo>
                  <a:cubicBezTo>
                    <a:pt x="2913" y="1503"/>
                    <a:pt x="2860" y="1556"/>
                    <a:pt x="2795" y="155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D36ABFF7-62C9-2F43-A05B-417B1F554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475" y="5108575"/>
              <a:ext cx="280988" cy="274638"/>
            </a:xfrm>
            <a:custGeom>
              <a:avLst/>
              <a:gdLst>
                <a:gd name="T0" fmla="*/ 129 w 779"/>
                <a:gd name="T1" fmla="*/ 316 h 763"/>
                <a:gd name="T2" fmla="*/ 118 w 779"/>
                <a:gd name="T3" fmla="*/ 248 h 763"/>
                <a:gd name="T4" fmla="*/ 724 w 779"/>
                <a:gd name="T5" fmla="*/ 395 h 763"/>
                <a:gd name="T6" fmla="*/ 650 w 779"/>
                <a:gd name="T7" fmla="*/ 445 h 763"/>
                <a:gd name="T8" fmla="*/ 661 w 779"/>
                <a:gd name="T9" fmla="*/ 524 h 763"/>
                <a:gd name="T10" fmla="*/ 724 w 779"/>
                <a:gd name="T11" fmla="*/ 395 h 763"/>
                <a:gd name="T12" fmla="*/ 303 w 779"/>
                <a:gd name="T13" fmla="*/ 57 h 763"/>
                <a:gd name="T14" fmla="*/ 402 w 779"/>
                <a:gd name="T15" fmla="*/ 109 h 763"/>
                <a:gd name="T16" fmla="*/ 284 w 779"/>
                <a:gd name="T17" fmla="*/ 700 h 763"/>
                <a:gd name="T18" fmla="*/ 369 w 779"/>
                <a:gd name="T19" fmla="*/ 649 h 763"/>
                <a:gd name="T20" fmla="*/ 284 w 779"/>
                <a:gd name="T21" fmla="*/ 700 h 763"/>
                <a:gd name="T22" fmla="*/ 612 w 779"/>
                <a:gd name="T23" fmla="*/ 610 h 763"/>
                <a:gd name="T24" fmla="*/ 601 w 779"/>
                <a:gd name="T25" fmla="*/ 480 h 763"/>
                <a:gd name="T26" fmla="*/ 536 w 779"/>
                <a:gd name="T27" fmla="*/ 552 h 763"/>
                <a:gd name="T28" fmla="*/ 489 w 779"/>
                <a:gd name="T29" fmla="*/ 563 h 763"/>
                <a:gd name="T30" fmla="*/ 453 w 779"/>
                <a:gd name="T31" fmla="*/ 583 h 763"/>
                <a:gd name="T32" fmla="*/ 560 w 779"/>
                <a:gd name="T33" fmla="*/ 666 h 763"/>
                <a:gd name="T34" fmla="*/ 172 w 779"/>
                <a:gd name="T35" fmla="*/ 287 h 763"/>
                <a:gd name="T36" fmla="*/ 252 w 779"/>
                <a:gd name="T37" fmla="*/ 224 h 763"/>
                <a:gd name="T38" fmla="*/ 223 w 779"/>
                <a:gd name="T39" fmla="*/ 103 h 763"/>
                <a:gd name="T40" fmla="*/ 292 w 779"/>
                <a:gd name="T41" fmla="*/ 201 h 763"/>
                <a:gd name="T42" fmla="*/ 376 w 779"/>
                <a:gd name="T43" fmla="*/ 144 h 763"/>
                <a:gd name="T44" fmla="*/ 127 w 779"/>
                <a:gd name="T45" fmla="*/ 591 h 763"/>
                <a:gd name="T46" fmla="*/ 237 w 779"/>
                <a:gd name="T47" fmla="*/ 677 h 763"/>
                <a:gd name="T48" fmla="*/ 323 w 779"/>
                <a:gd name="T49" fmla="*/ 611 h 763"/>
                <a:gd name="T50" fmla="*/ 233 w 779"/>
                <a:gd name="T51" fmla="*/ 517 h 763"/>
                <a:gd name="T52" fmla="*/ 99 w 779"/>
                <a:gd name="T53" fmla="*/ 549 h 763"/>
                <a:gd name="T54" fmla="*/ 206 w 779"/>
                <a:gd name="T55" fmla="*/ 482 h 763"/>
                <a:gd name="T56" fmla="*/ 152 w 779"/>
                <a:gd name="T57" fmla="*/ 365 h 763"/>
                <a:gd name="T58" fmla="*/ 61 w 779"/>
                <a:gd name="T59" fmla="*/ 419 h 763"/>
                <a:gd name="T60" fmla="*/ 542 w 779"/>
                <a:gd name="T61" fmla="*/ 247 h 763"/>
                <a:gd name="T62" fmla="*/ 645 w 779"/>
                <a:gd name="T63" fmla="*/ 176 h 763"/>
                <a:gd name="T64" fmla="*/ 549 w 779"/>
                <a:gd name="T65" fmla="*/ 87 h 763"/>
                <a:gd name="T66" fmla="*/ 456 w 779"/>
                <a:gd name="T67" fmla="*/ 144 h 763"/>
                <a:gd name="T68" fmla="*/ 537 w 779"/>
                <a:gd name="T69" fmla="*/ 242 h 763"/>
                <a:gd name="T70" fmla="*/ 632 w 779"/>
                <a:gd name="T71" fmla="*/ 402 h 763"/>
                <a:gd name="T72" fmla="*/ 721 w 779"/>
                <a:gd name="T73" fmla="*/ 332 h 763"/>
                <a:gd name="T74" fmla="*/ 671 w 779"/>
                <a:gd name="T75" fmla="*/ 212 h 763"/>
                <a:gd name="T76" fmla="*/ 570 w 779"/>
                <a:gd name="T77" fmla="*/ 290 h 763"/>
                <a:gd name="T78" fmla="*/ 357 w 779"/>
                <a:gd name="T79" fmla="*/ 375 h 763"/>
                <a:gd name="T80" fmla="*/ 286 w 779"/>
                <a:gd name="T81" fmla="*/ 272 h 763"/>
                <a:gd name="T82" fmla="*/ 192 w 779"/>
                <a:gd name="T83" fmla="*/ 328 h 763"/>
                <a:gd name="T84" fmla="*/ 245 w 779"/>
                <a:gd name="T85" fmla="*/ 447 h 763"/>
                <a:gd name="T86" fmla="*/ 354 w 779"/>
                <a:gd name="T87" fmla="*/ 378 h 763"/>
                <a:gd name="T88" fmla="*/ 500 w 779"/>
                <a:gd name="T89" fmla="*/ 269 h 763"/>
                <a:gd name="T90" fmla="*/ 409 w 779"/>
                <a:gd name="T91" fmla="*/ 177 h 763"/>
                <a:gd name="T92" fmla="*/ 322 w 779"/>
                <a:gd name="T93" fmla="*/ 246 h 763"/>
                <a:gd name="T94" fmla="*/ 399 w 779"/>
                <a:gd name="T95" fmla="*/ 347 h 763"/>
                <a:gd name="T96" fmla="*/ 503 w 779"/>
                <a:gd name="T97" fmla="*/ 273 h 763"/>
                <a:gd name="T98" fmla="*/ 372 w 779"/>
                <a:gd name="T99" fmla="*/ 584 h 763"/>
                <a:gd name="T100" fmla="*/ 456 w 779"/>
                <a:gd name="T101" fmla="*/ 516 h 763"/>
                <a:gd name="T102" fmla="*/ 378 w 779"/>
                <a:gd name="T103" fmla="*/ 416 h 763"/>
                <a:gd name="T104" fmla="*/ 278 w 779"/>
                <a:gd name="T105" fmla="*/ 495 h 763"/>
                <a:gd name="T106" fmla="*/ 498 w 779"/>
                <a:gd name="T107" fmla="*/ 495 h 763"/>
                <a:gd name="T108" fmla="*/ 587 w 779"/>
                <a:gd name="T109" fmla="*/ 434 h 763"/>
                <a:gd name="T110" fmla="*/ 534 w 779"/>
                <a:gd name="T111" fmla="*/ 316 h 763"/>
                <a:gd name="T112" fmla="*/ 426 w 779"/>
                <a:gd name="T113" fmla="*/ 383 h 763"/>
                <a:gd name="T114" fmla="*/ 493 w 779"/>
                <a:gd name="T115" fmla="*/ 491 h 763"/>
                <a:gd name="T116" fmla="*/ 389 w 779"/>
                <a:gd name="T117" fmla="*/ 762 h 763"/>
                <a:gd name="T118" fmla="*/ 123 w 779"/>
                <a:gd name="T119" fmla="*/ 110 h 763"/>
                <a:gd name="T120" fmla="*/ 660 w 779"/>
                <a:gd name="T121" fmla="*/ 115 h 763"/>
                <a:gd name="T122" fmla="*/ 657 w 779"/>
                <a:gd name="T123" fmla="*/ 65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9" h="763">
                  <a:moveTo>
                    <a:pt x="54" y="369"/>
                  </a:moveTo>
                  <a:lnTo>
                    <a:pt x="54" y="369"/>
                  </a:lnTo>
                  <a:cubicBezTo>
                    <a:pt x="80" y="350"/>
                    <a:pt x="105" y="333"/>
                    <a:pt x="129" y="316"/>
                  </a:cubicBezTo>
                  <a:lnTo>
                    <a:pt x="129" y="316"/>
                  </a:lnTo>
                  <a:cubicBezTo>
                    <a:pt x="133" y="313"/>
                    <a:pt x="132" y="311"/>
                    <a:pt x="131" y="307"/>
                  </a:cubicBezTo>
                  <a:lnTo>
                    <a:pt x="131" y="307"/>
                  </a:lnTo>
                  <a:cubicBezTo>
                    <a:pt x="126" y="287"/>
                    <a:pt x="121" y="268"/>
                    <a:pt x="118" y="248"/>
                  </a:cubicBezTo>
                  <a:lnTo>
                    <a:pt x="118" y="248"/>
                  </a:lnTo>
                  <a:cubicBezTo>
                    <a:pt x="115" y="229"/>
                    <a:pt x="114" y="210"/>
                    <a:pt x="114" y="188"/>
                  </a:cubicBezTo>
                  <a:lnTo>
                    <a:pt x="114" y="188"/>
                  </a:lnTo>
                  <a:cubicBezTo>
                    <a:pt x="77" y="243"/>
                    <a:pt x="57" y="302"/>
                    <a:pt x="54" y="369"/>
                  </a:cubicBezTo>
                  <a:close/>
                  <a:moveTo>
                    <a:pt x="724" y="395"/>
                  </a:moveTo>
                  <a:lnTo>
                    <a:pt x="724" y="395"/>
                  </a:lnTo>
                  <a:cubicBezTo>
                    <a:pt x="721" y="396"/>
                    <a:pt x="720" y="396"/>
                    <a:pt x="719" y="397"/>
                  </a:cubicBezTo>
                  <a:lnTo>
                    <a:pt x="719" y="397"/>
                  </a:lnTo>
                  <a:cubicBezTo>
                    <a:pt x="696" y="413"/>
                    <a:pt x="674" y="430"/>
                    <a:pt x="650" y="445"/>
                  </a:cubicBezTo>
                  <a:lnTo>
                    <a:pt x="650" y="445"/>
                  </a:lnTo>
                  <a:cubicBezTo>
                    <a:pt x="645" y="449"/>
                    <a:pt x="645" y="452"/>
                    <a:pt x="647" y="457"/>
                  </a:cubicBezTo>
                  <a:lnTo>
                    <a:pt x="647" y="457"/>
                  </a:lnTo>
                  <a:cubicBezTo>
                    <a:pt x="654" y="480"/>
                    <a:pt x="658" y="502"/>
                    <a:pt x="661" y="524"/>
                  </a:cubicBezTo>
                  <a:lnTo>
                    <a:pt x="661" y="524"/>
                  </a:lnTo>
                  <a:cubicBezTo>
                    <a:pt x="663" y="541"/>
                    <a:pt x="662" y="557"/>
                    <a:pt x="663" y="574"/>
                  </a:cubicBezTo>
                  <a:lnTo>
                    <a:pt x="663" y="574"/>
                  </a:lnTo>
                  <a:cubicBezTo>
                    <a:pt x="701" y="520"/>
                    <a:pt x="721" y="461"/>
                    <a:pt x="724" y="395"/>
                  </a:cubicBezTo>
                  <a:close/>
                  <a:moveTo>
                    <a:pt x="494" y="62"/>
                  </a:moveTo>
                  <a:lnTo>
                    <a:pt x="494" y="62"/>
                  </a:lnTo>
                  <a:cubicBezTo>
                    <a:pt x="429" y="42"/>
                    <a:pt x="368" y="40"/>
                    <a:pt x="303" y="57"/>
                  </a:cubicBezTo>
                  <a:lnTo>
                    <a:pt x="303" y="57"/>
                  </a:lnTo>
                  <a:cubicBezTo>
                    <a:pt x="323" y="64"/>
                    <a:pt x="339" y="70"/>
                    <a:pt x="355" y="79"/>
                  </a:cubicBezTo>
                  <a:lnTo>
                    <a:pt x="355" y="79"/>
                  </a:lnTo>
                  <a:cubicBezTo>
                    <a:pt x="372" y="88"/>
                    <a:pt x="388" y="97"/>
                    <a:pt x="402" y="109"/>
                  </a:cubicBezTo>
                  <a:lnTo>
                    <a:pt x="402" y="109"/>
                  </a:lnTo>
                  <a:cubicBezTo>
                    <a:pt x="412" y="117"/>
                    <a:pt x="418" y="115"/>
                    <a:pt x="427" y="109"/>
                  </a:cubicBezTo>
                  <a:lnTo>
                    <a:pt x="427" y="109"/>
                  </a:lnTo>
                  <a:cubicBezTo>
                    <a:pt x="448" y="93"/>
                    <a:pt x="470" y="79"/>
                    <a:pt x="494" y="62"/>
                  </a:cubicBezTo>
                  <a:close/>
                  <a:moveTo>
                    <a:pt x="284" y="700"/>
                  </a:moveTo>
                  <a:lnTo>
                    <a:pt x="284" y="700"/>
                  </a:lnTo>
                  <a:cubicBezTo>
                    <a:pt x="348" y="721"/>
                    <a:pt x="410" y="723"/>
                    <a:pt x="475" y="705"/>
                  </a:cubicBezTo>
                  <a:lnTo>
                    <a:pt x="475" y="705"/>
                  </a:lnTo>
                  <a:cubicBezTo>
                    <a:pt x="435" y="692"/>
                    <a:pt x="401" y="672"/>
                    <a:pt x="369" y="649"/>
                  </a:cubicBezTo>
                  <a:lnTo>
                    <a:pt x="369" y="649"/>
                  </a:lnTo>
                  <a:cubicBezTo>
                    <a:pt x="367" y="647"/>
                    <a:pt x="364" y="644"/>
                    <a:pt x="360" y="647"/>
                  </a:cubicBezTo>
                  <a:lnTo>
                    <a:pt x="360" y="647"/>
                  </a:lnTo>
                  <a:cubicBezTo>
                    <a:pt x="335" y="665"/>
                    <a:pt x="311" y="682"/>
                    <a:pt x="284" y="700"/>
                  </a:cubicBezTo>
                  <a:close/>
                  <a:moveTo>
                    <a:pt x="596" y="640"/>
                  </a:moveTo>
                  <a:lnTo>
                    <a:pt x="596" y="640"/>
                  </a:lnTo>
                  <a:cubicBezTo>
                    <a:pt x="604" y="631"/>
                    <a:pt x="609" y="621"/>
                    <a:pt x="612" y="610"/>
                  </a:cubicBezTo>
                  <a:lnTo>
                    <a:pt x="612" y="610"/>
                  </a:lnTo>
                  <a:cubicBezTo>
                    <a:pt x="624" y="566"/>
                    <a:pt x="617" y="524"/>
                    <a:pt x="607" y="481"/>
                  </a:cubicBezTo>
                  <a:lnTo>
                    <a:pt x="607" y="481"/>
                  </a:lnTo>
                  <a:cubicBezTo>
                    <a:pt x="606" y="475"/>
                    <a:pt x="603" y="478"/>
                    <a:pt x="601" y="480"/>
                  </a:cubicBezTo>
                  <a:lnTo>
                    <a:pt x="601" y="480"/>
                  </a:lnTo>
                  <a:cubicBezTo>
                    <a:pt x="581" y="494"/>
                    <a:pt x="560" y="508"/>
                    <a:pt x="541" y="521"/>
                  </a:cubicBezTo>
                  <a:lnTo>
                    <a:pt x="541" y="521"/>
                  </a:lnTo>
                  <a:cubicBezTo>
                    <a:pt x="523" y="534"/>
                    <a:pt x="523" y="534"/>
                    <a:pt x="536" y="552"/>
                  </a:cubicBezTo>
                  <a:lnTo>
                    <a:pt x="536" y="552"/>
                  </a:lnTo>
                  <a:cubicBezTo>
                    <a:pt x="555" y="582"/>
                    <a:pt x="576" y="611"/>
                    <a:pt x="596" y="640"/>
                  </a:cubicBezTo>
                  <a:close/>
                  <a:moveTo>
                    <a:pt x="560" y="666"/>
                  </a:moveTo>
                  <a:lnTo>
                    <a:pt x="560" y="666"/>
                  </a:lnTo>
                  <a:cubicBezTo>
                    <a:pt x="536" y="631"/>
                    <a:pt x="512" y="598"/>
                    <a:pt x="489" y="563"/>
                  </a:cubicBezTo>
                  <a:lnTo>
                    <a:pt x="489" y="563"/>
                  </a:lnTo>
                  <a:cubicBezTo>
                    <a:pt x="486" y="560"/>
                    <a:pt x="484" y="561"/>
                    <a:pt x="482" y="562"/>
                  </a:cubicBezTo>
                  <a:lnTo>
                    <a:pt x="482" y="562"/>
                  </a:lnTo>
                  <a:cubicBezTo>
                    <a:pt x="472" y="570"/>
                    <a:pt x="462" y="576"/>
                    <a:pt x="453" y="583"/>
                  </a:cubicBezTo>
                  <a:lnTo>
                    <a:pt x="453" y="583"/>
                  </a:lnTo>
                  <a:cubicBezTo>
                    <a:pt x="436" y="595"/>
                    <a:pt x="420" y="606"/>
                    <a:pt x="403" y="618"/>
                  </a:cubicBezTo>
                  <a:lnTo>
                    <a:pt x="403" y="618"/>
                  </a:lnTo>
                  <a:cubicBezTo>
                    <a:pt x="447" y="651"/>
                    <a:pt x="511" y="680"/>
                    <a:pt x="560" y="666"/>
                  </a:cubicBezTo>
                  <a:close/>
                  <a:moveTo>
                    <a:pt x="180" y="121"/>
                  </a:moveTo>
                  <a:lnTo>
                    <a:pt x="180" y="121"/>
                  </a:lnTo>
                  <a:cubicBezTo>
                    <a:pt x="149" y="176"/>
                    <a:pt x="159" y="231"/>
                    <a:pt x="172" y="287"/>
                  </a:cubicBezTo>
                  <a:lnTo>
                    <a:pt x="172" y="287"/>
                  </a:lnTo>
                  <a:cubicBezTo>
                    <a:pt x="199" y="267"/>
                    <a:pt x="224" y="249"/>
                    <a:pt x="250" y="231"/>
                  </a:cubicBezTo>
                  <a:lnTo>
                    <a:pt x="250" y="231"/>
                  </a:lnTo>
                  <a:cubicBezTo>
                    <a:pt x="254" y="229"/>
                    <a:pt x="254" y="227"/>
                    <a:pt x="252" y="224"/>
                  </a:cubicBezTo>
                  <a:lnTo>
                    <a:pt x="252" y="224"/>
                  </a:lnTo>
                  <a:cubicBezTo>
                    <a:pt x="229" y="190"/>
                    <a:pt x="205" y="156"/>
                    <a:pt x="180" y="121"/>
                  </a:cubicBezTo>
                  <a:close/>
                  <a:moveTo>
                    <a:pt x="219" y="95"/>
                  </a:moveTo>
                  <a:lnTo>
                    <a:pt x="219" y="95"/>
                  </a:lnTo>
                  <a:cubicBezTo>
                    <a:pt x="219" y="100"/>
                    <a:pt x="221" y="101"/>
                    <a:pt x="223" y="103"/>
                  </a:cubicBezTo>
                  <a:lnTo>
                    <a:pt x="223" y="103"/>
                  </a:lnTo>
                  <a:cubicBezTo>
                    <a:pt x="241" y="129"/>
                    <a:pt x="259" y="156"/>
                    <a:pt x="278" y="182"/>
                  </a:cubicBezTo>
                  <a:lnTo>
                    <a:pt x="278" y="182"/>
                  </a:lnTo>
                  <a:cubicBezTo>
                    <a:pt x="282" y="189"/>
                    <a:pt x="286" y="200"/>
                    <a:pt x="292" y="201"/>
                  </a:cubicBezTo>
                  <a:lnTo>
                    <a:pt x="292" y="201"/>
                  </a:lnTo>
                  <a:cubicBezTo>
                    <a:pt x="298" y="201"/>
                    <a:pt x="306" y="193"/>
                    <a:pt x="313" y="188"/>
                  </a:cubicBezTo>
                  <a:lnTo>
                    <a:pt x="313" y="188"/>
                  </a:lnTo>
                  <a:cubicBezTo>
                    <a:pt x="334" y="174"/>
                    <a:pt x="354" y="160"/>
                    <a:pt x="376" y="144"/>
                  </a:cubicBezTo>
                  <a:lnTo>
                    <a:pt x="376" y="144"/>
                  </a:lnTo>
                  <a:cubicBezTo>
                    <a:pt x="327" y="113"/>
                    <a:pt x="279" y="85"/>
                    <a:pt x="219" y="95"/>
                  </a:cubicBezTo>
                  <a:close/>
                  <a:moveTo>
                    <a:pt x="127" y="591"/>
                  </a:moveTo>
                  <a:lnTo>
                    <a:pt x="127" y="591"/>
                  </a:lnTo>
                  <a:cubicBezTo>
                    <a:pt x="156" y="626"/>
                    <a:pt x="191" y="655"/>
                    <a:pt x="230" y="677"/>
                  </a:cubicBezTo>
                  <a:lnTo>
                    <a:pt x="230" y="677"/>
                  </a:lnTo>
                  <a:cubicBezTo>
                    <a:pt x="234" y="679"/>
                    <a:pt x="235" y="679"/>
                    <a:pt x="237" y="677"/>
                  </a:cubicBezTo>
                  <a:lnTo>
                    <a:pt x="237" y="677"/>
                  </a:lnTo>
                  <a:cubicBezTo>
                    <a:pt x="266" y="657"/>
                    <a:pt x="295" y="637"/>
                    <a:pt x="323" y="618"/>
                  </a:cubicBezTo>
                  <a:lnTo>
                    <a:pt x="323" y="618"/>
                  </a:lnTo>
                  <a:cubicBezTo>
                    <a:pt x="326" y="615"/>
                    <a:pt x="327" y="614"/>
                    <a:pt x="323" y="611"/>
                  </a:cubicBezTo>
                  <a:lnTo>
                    <a:pt x="323" y="611"/>
                  </a:lnTo>
                  <a:cubicBezTo>
                    <a:pt x="293" y="583"/>
                    <a:pt x="265" y="552"/>
                    <a:pt x="241" y="519"/>
                  </a:cubicBezTo>
                  <a:lnTo>
                    <a:pt x="241" y="519"/>
                  </a:lnTo>
                  <a:cubicBezTo>
                    <a:pt x="238" y="516"/>
                    <a:pt x="237" y="515"/>
                    <a:pt x="233" y="517"/>
                  </a:cubicBezTo>
                  <a:lnTo>
                    <a:pt x="233" y="517"/>
                  </a:lnTo>
                  <a:cubicBezTo>
                    <a:pt x="198" y="542"/>
                    <a:pt x="163" y="566"/>
                    <a:pt x="127" y="591"/>
                  </a:cubicBezTo>
                  <a:close/>
                  <a:moveTo>
                    <a:pt x="57" y="428"/>
                  </a:moveTo>
                  <a:lnTo>
                    <a:pt x="57" y="428"/>
                  </a:lnTo>
                  <a:cubicBezTo>
                    <a:pt x="63" y="471"/>
                    <a:pt x="77" y="512"/>
                    <a:pt x="99" y="549"/>
                  </a:cubicBezTo>
                  <a:lnTo>
                    <a:pt x="99" y="549"/>
                  </a:lnTo>
                  <a:cubicBezTo>
                    <a:pt x="102" y="555"/>
                    <a:pt x="104" y="552"/>
                    <a:pt x="107" y="550"/>
                  </a:cubicBezTo>
                  <a:lnTo>
                    <a:pt x="107" y="550"/>
                  </a:lnTo>
                  <a:cubicBezTo>
                    <a:pt x="140" y="527"/>
                    <a:pt x="173" y="504"/>
                    <a:pt x="206" y="482"/>
                  </a:cubicBezTo>
                  <a:lnTo>
                    <a:pt x="206" y="482"/>
                  </a:lnTo>
                  <a:cubicBezTo>
                    <a:pt x="211" y="479"/>
                    <a:pt x="211" y="476"/>
                    <a:pt x="208" y="472"/>
                  </a:cubicBezTo>
                  <a:lnTo>
                    <a:pt x="208" y="472"/>
                  </a:lnTo>
                  <a:cubicBezTo>
                    <a:pt x="186" y="438"/>
                    <a:pt x="167" y="402"/>
                    <a:pt x="152" y="365"/>
                  </a:cubicBezTo>
                  <a:lnTo>
                    <a:pt x="152" y="365"/>
                  </a:lnTo>
                  <a:cubicBezTo>
                    <a:pt x="150" y="360"/>
                    <a:pt x="148" y="358"/>
                    <a:pt x="144" y="362"/>
                  </a:cubicBezTo>
                  <a:lnTo>
                    <a:pt x="144" y="362"/>
                  </a:lnTo>
                  <a:cubicBezTo>
                    <a:pt x="116" y="382"/>
                    <a:pt x="88" y="401"/>
                    <a:pt x="61" y="419"/>
                  </a:cubicBezTo>
                  <a:lnTo>
                    <a:pt x="61" y="419"/>
                  </a:lnTo>
                  <a:cubicBezTo>
                    <a:pt x="58" y="421"/>
                    <a:pt x="56" y="423"/>
                    <a:pt x="57" y="428"/>
                  </a:cubicBezTo>
                  <a:close/>
                  <a:moveTo>
                    <a:pt x="542" y="247"/>
                  </a:moveTo>
                  <a:lnTo>
                    <a:pt x="542" y="247"/>
                  </a:lnTo>
                  <a:cubicBezTo>
                    <a:pt x="544" y="246"/>
                    <a:pt x="545" y="245"/>
                    <a:pt x="546" y="244"/>
                  </a:cubicBezTo>
                  <a:lnTo>
                    <a:pt x="546" y="244"/>
                  </a:lnTo>
                  <a:cubicBezTo>
                    <a:pt x="579" y="221"/>
                    <a:pt x="612" y="198"/>
                    <a:pt x="645" y="176"/>
                  </a:cubicBezTo>
                  <a:lnTo>
                    <a:pt x="645" y="176"/>
                  </a:lnTo>
                  <a:cubicBezTo>
                    <a:pt x="650" y="172"/>
                    <a:pt x="650" y="169"/>
                    <a:pt x="647" y="165"/>
                  </a:cubicBezTo>
                  <a:lnTo>
                    <a:pt x="647" y="165"/>
                  </a:lnTo>
                  <a:cubicBezTo>
                    <a:pt x="618" y="133"/>
                    <a:pt x="586" y="107"/>
                    <a:pt x="549" y="87"/>
                  </a:cubicBezTo>
                  <a:lnTo>
                    <a:pt x="549" y="87"/>
                  </a:lnTo>
                  <a:cubicBezTo>
                    <a:pt x="545" y="84"/>
                    <a:pt x="543" y="83"/>
                    <a:pt x="539" y="87"/>
                  </a:cubicBezTo>
                  <a:lnTo>
                    <a:pt x="539" y="87"/>
                  </a:lnTo>
                  <a:cubicBezTo>
                    <a:pt x="511" y="106"/>
                    <a:pt x="483" y="125"/>
                    <a:pt x="456" y="144"/>
                  </a:cubicBezTo>
                  <a:lnTo>
                    <a:pt x="456" y="144"/>
                  </a:lnTo>
                  <a:cubicBezTo>
                    <a:pt x="452" y="147"/>
                    <a:pt x="451" y="149"/>
                    <a:pt x="455" y="152"/>
                  </a:cubicBezTo>
                  <a:lnTo>
                    <a:pt x="455" y="152"/>
                  </a:lnTo>
                  <a:cubicBezTo>
                    <a:pt x="485" y="180"/>
                    <a:pt x="512" y="210"/>
                    <a:pt x="537" y="242"/>
                  </a:cubicBezTo>
                  <a:lnTo>
                    <a:pt x="537" y="242"/>
                  </a:lnTo>
                  <a:cubicBezTo>
                    <a:pt x="538" y="245"/>
                    <a:pt x="539" y="247"/>
                    <a:pt x="542" y="247"/>
                  </a:cubicBezTo>
                  <a:close/>
                  <a:moveTo>
                    <a:pt x="629" y="403"/>
                  </a:moveTo>
                  <a:lnTo>
                    <a:pt x="629" y="403"/>
                  </a:lnTo>
                  <a:cubicBezTo>
                    <a:pt x="630" y="403"/>
                    <a:pt x="631" y="402"/>
                    <a:pt x="632" y="402"/>
                  </a:cubicBezTo>
                  <a:lnTo>
                    <a:pt x="632" y="402"/>
                  </a:lnTo>
                  <a:cubicBezTo>
                    <a:pt x="660" y="382"/>
                    <a:pt x="688" y="362"/>
                    <a:pt x="717" y="343"/>
                  </a:cubicBezTo>
                  <a:lnTo>
                    <a:pt x="717" y="343"/>
                  </a:lnTo>
                  <a:cubicBezTo>
                    <a:pt x="721" y="340"/>
                    <a:pt x="721" y="336"/>
                    <a:pt x="721" y="332"/>
                  </a:cubicBezTo>
                  <a:lnTo>
                    <a:pt x="721" y="332"/>
                  </a:lnTo>
                  <a:cubicBezTo>
                    <a:pt x="715" y="290"/>
                    <a:pt x="701" y="251"/>
                    <a:pt x="679" y="213"/>
                  </a:cubicBezTo>
                  <a:lnTo>
                    <a:pt x="679" y="213"/>
                  </a:lnTo>
                  <a:cubicBezTo>
                    <a:pt x="677" y="209"/>
                    <a:pt x="675" y="209"/>
                    <a:pt x="671" y="212"/>
                  </a:cubicBezTo>
                  <a:lnTo>
                    <a:pt x="671" y="212"/>
                  </a:lnTo>
                  <a:cubicBezTo>
                    <a:pt x="638" y="235"/>
                    <a:pt x="605" y="258"/>
                    <a:pt x="572" y="281"/>
                  </a:cubicBezTo>
                  <a:lnTo>
                    <a:pt x="572" y="281"/>
                  </a:lnTo>
                  <a:cubicBezTo>
                    <a:pt x="567" y="284"/>
                    <a:pt x="567" y="286"/>
                    <a:pt x="570" y="290"/>
                  </a:cubicBezTo>
                  <a:lnTo>
                    <a:pt x="570" y="290"/>
                  </a:lnTo>
                  <a:cubicBezTo>
                    <a:pt x="593" y="326"/>
                    <a:pt x="613" y="364"/>
                    <a:pt x="629" y="403"/>
                  </a:cubicBezTo>
                  <a:close/>
                  <a:moveTo>
                    <a:pt x="357" y="375"/>
                  </a:moveTo>
                  <a:lnTo>
                    <a:pt x="357" y="375"/>
                  </a:lnTo>
                  <a:cubicBezTo>
                    <a:pt x="357" y="373"/>
                    <a:pt x="355" y="372"/>
                    <a:pt x="355" y="370"/>
                  </a:cubicBezTo>
                  <a:lnTo>
                    <a:pt x="355" y="370"/>
                  </a:lnTo>
                  <a:cubicBezTo>
                    <a:pt x="331" y="337"/>
                    <a:pt x="308" y="304"/>
                    <a:pt x="286" y="272"/>
                  </a:cubicBezTo>
                  <a:lnTo>
                    <a:pt x="286" y="272"/>
                  </a:lnTo>
                  <a:cubicBezTo>
                    <a:pt x="282" y="267"/>
                    <a:pt x="281" y="267"/>
                    <a:pt x="276" y="270"/>
                  </a:cubicBezTo>
                  <a:lnTo>
                    <a:pt x="276" y="270"/>
                  </a:lnTo>
                  <a:cubicBezTo>
                    <a:pt x="248" y="289"/>
                    <a:pt x="220" y="308"/>
                    <a:pt x="192" y="328"/>
                  </a:cubicBezTo>
                  <a:lnTo>
                    <a:pt x="192" y="328"/>
                  </a:lnTo>
                  <a:cubicBezTo>
                    <a:pt x="188" y="331"/>
                    <a:pt x="187" y="332"/>
                    <a:pt x="188" y="337"/>
                  </a:cubicBezTo>
                  <a:lnTo>
                    <a:pt x="188" y="337"/>
                  </a:lnTo>
                  <a:cubicBezTo>
                    <a:pt x="204" y="376"/>
                    <a:pt x="223" y="412"/>
                    <a:pt x="245" y="447"/>
                  </a:cubicBezTo>
                  <a:lnTo>
                    <a:pt x="245" y="447"/>
                  </a:lnTo>
                  <a:cubicBezTo>
                    <a:pt x="247" y="451"/>
                    <a:pt x="249" y="451"/>
                    <a:pt x="252" y="449"/>
                  </a:cubicBezTo>
                  <a:lnTo>
                    <a:pt x="252" y="449"/>
                  </a:lnTo>
                  <a:cubicBezTo>
                    <a:pt x="286" y="426"/>
                    <a:pt x="320" y="402"/>
                    <a:pt x="354" y="378"/>
                  </a:cubicBezTo>
                  <a:lnTo>
                    <a:pt x="354" y="378"/>
                  </a:lnTo>
                  <a:cubicBezTo>
                    <a:pt x="355" y="377"/>
                    <a:pt x="357" y="376"/>
                    <a:pt x="357" y="375"/>
                  </a:cubicBezTo>
                  <a:close/>
                  <a:moveTo>
                    <a:pt x="503" y="273"/>
                  </a:moveTo>
                  <a:lnTo>
                    <a:pt x="503" y="273"/>
                  </a:lnTo>
                  <a:cubicBezTo>
                    <a:pt x="503" y="272"/>
                    <a:pt x="502" y="270"/>
                    <a:pt x="500" y="269"/>
                  </a:cubicBezTo>
                  <a:lnTo>
                    <a:pt x="500" y="269"/>
                  </a:lnTo>
                  <a:cubicBezTo>
                    <a:pt x="475" y="236"/>
                    <a:pt x="448" y="205"/>
                    <a:pt x="417" y="177"/>
                  </a:cubicBezTo>
                  <a:lnTo>
                    <a:pt x="417" y="177"/>
                  </a:lnTo>
                  <a:cubicBezTo>
                    <a:pt x="413" y="175"/>
                    <a:pt x="412" y="175"/>
                    <a:pt x="409" y="177"/>
                  </a:cubicBezTo>
                  <a:lnTo>
                    <a:pt x="409" y="177"/>
                  </a:lnTo>
                  <a:cubicBezTo>
                    <a:pt x="380" y="197"/>
                    <a:pt x="352" y="217"/>
                    <a:pt x="323" y="237"/>
                  </a:cubicBezTo>
                  <a:lnTo>
                    <a:pt x="323" y="237"/>
                  </a:lnTo>
                  <a:cubicBezTo>
                    <a:pt x="319" y="240"/>
                    <a:pt x="319" y="242"/>
                    <a:pt x="322" y="246"/>
                  </a:cubicBezTo>
                  <a:lnTo>
                    <a:pt x="322" y="246"/>
                  </a:lnTo>
                  <a:cubicBezTo>
                    <a:pt x="345" y="279"/>
                    <a:pt x="368" y="311"/>
                    <a:pt x="391" y="345"/>
                  </a:cubicBezTo>
                  <a:lnTo>
                    <a:pt x="391" y="345"/>
                  </a:lnTo>
                  <a:cubicBezTo>
                    <a:pt x="393" y="349"/>
                    <a:pt x="395" y="350"/>
                    <a:pt x="399" y="347"/>
                  </a:cubicBezTo>
                  <a:lnTo>
                    <a:pt x="399" y="347"/>
                  </a:lnTo>
                  <a:cubicBezTo>
                    <a:pt x="433" y="324"/>
                    <a:pt x="465" y="300"/>
                    <a:pt x="499" y="277"/>
                  </a:cubicBezTo>
                  <a:lnTo>
                    <a:pt x="499" y="277"/>
                  </a:lnTo>
                  <a:cubicBezTo>
                    <a:pt x="500" y="276"/>
                    <a:pt x="503" y="275"/>
                    <a:pt x="503" y="273"/>
                  </a:cubicBezTo>
                  <a:close/>
                  <a:moveTo>
                    <a:pt x="366" y="587"/>
                  </a:moveTo>
                  <a:lnTo>
                    <a:pt x="366" y="587"/>
                  </a:lnTo>
                  <a:cubicBezTo>
                    <a:pt x="368" y="586"/>
                    <a:pt x="370" y="585"/>
                    <a:pt x="372" y="584"/>
                  </a:cubicBezTo>
                  <a:lnTo>
                    <a:pt x="372" y="584"/>
                  </a:lnTo>
                  <a:cubicBezTo>
                    <a:pt x="399" y="565"/>
                    <a:pt x="426" y="545"/>
                    <a:pt x="454" y="527"/>
                  </a:cubicBezTo>
                  <a:lnTo>
                    <a:pt x="454" y="527"/>
                  </a:lnTo>
                  <a:cubicBezTo>
                    <a:pt x="458" y="523"/>
                    <a:pt x="459" y="521"/>
                    <a:pt x="456" y="516"/>
                  </a:cubicBezTo>
                  <a:lnTo>
                    <a:pt x="456" y="516"/>
                  </a:lnTo>
                  <a:cubicBezTo>
                    <a:pt x="433" y="483"/>
                    <a:pt x="410" y="451"/>
                    <a:pt x="388" y="418"/>
                  </a:cubicBezTo>
                  <a:lnTo>
                    <a:pt x="388" y="418"/>
                  </a:lnTo>
                  <a:cubicBezTo>
                    <a:pt x="385" y="413"/>
                    <a:pt x="383" y="413"/>
                    <a:pt x="378" y="416"/>
                  </a:cubicBezTo>
                  <a:lnTo>
                    <a:pt x="378" y="416"/>
                  </a:lnTo>
                  <a:cubicBezTo>
                    <a:pt x="345" y="439"/>
                    <a:pt x="312" y="462"/>
                    <a:pt x="279" y="484"/>
                  </a:cubicBezTo>
                  <a:lnTo>
                    <a:pt x="279" y="484"/>
                  </a:lnTo>
                  <a:cubicBezTo>
                    <a:pt x="275" y="488"/>
                    <a:pt x="275" y="490"/>
                    <a:pt x="278" y="495"/>
                  </a:cubicBezTo>
                  <a:lnTo>
                    <a:pt x="278" y="495"/>
                  </a:lnTo>
                  <a:cubicBezTo>
                    <a:pt x="303" y="527"/>
                    <a:pt x="330" y="557"/>
                    <a:pt x="360" y="583"/>
                  </a:cubicBezTo>
                  <a:lnTo>
                    <a:pt x="360" y="583"/>
                  </a:lnTo>
                  <a:cubicBezTo>
                    <a:pt x="362" y="585"/>
                    <a:pt x="363" y="587"/>
                    <a:pt x="366" y="587"/>
                  </a:cubicBezTo>
                  <a:close/>
                  <a:moveTo>
                    <a:pt x="498" y="495"/>
                  </a:moveTo>
                  <a:lnTo>
                    <a:pt x="498" y="495"/>
                  </a:lnTo>
                  <a:cubicBezTo>
                    <a:pt x="499" y="495"/>
                    <a:pt x="500" y="494"/>
                    <a:pt x="501" y="493"/>
                  </a:cubicBezTo>
                  <a:lnTo>
                    <a:pt x="501" y="493"/>
                  </a:lnTo>
                  <a:cubicBezTo>
                    <a:pt x="530" y="473"/>
                    <a:pt x="558" y="453"/>
                    <a:pt x="587" y="434"/>
                  </a:cubicBezTo>
                  <a:lnTo>
                    <a:pt x="587" y="434"/>
                  </a:lnTo>
                  <a:cubicBezTo>
                    <a:pt x="592" y="431"/>
                    <a:pt x="590" y="428"/>
                    <a:pt x="588" y="424"/>
                  </a:cubicBezTo>
                  <a:lnTo>
                    <a:pt x="588" y="424"/>
                  </a:lnTo>
                  <a:cubicBezTo>
                    <a:pt x="574" y="386"/>
                    <a:pt x="555" y="350"/>
                    <a:pt x="534" y="316"/>
                  </a:cubicBezTo>
                  <a:lnTo>
                    <a:pt x="534" y="316"/>
                  </a:lnTo>
                  <a:cubicBezTo>
                    <a:pt x="530" y="311"/>
                    <a:pt x="528" y="311"/>
                    <a:pt x="524" y="315"/>
                  </a:cubicBezTo>
                  <a:lnTo>
                    <a:pt x="524" y="315"/>
                  </a:lnTo>
                  <a:cubicBezTo>
                    <a:pt x="491" y="337"/>
                    <a:pt x="458" y="361"/>
                    <a:pt x="426" y="383"/>
                  </a:cubicBezTo>
                  <a:lnTo>
                    <a:pt x="426" y="383"/>
                  </a:lnTo>
                  <a:cubicBezTo>
                    <a:pt x="421" y="385"/>
                    <a:pt x="421" y="388"/>
                    <a:pt x="424" y="392"/>
                  </a:cubicBezTo>
                  <a:lnTo>
                    <a:pt x="424" y="392"/>
                  </a:lnTo>
                  <a:cubicBezTo>
                    <a:pt x="447" y="425"/>
                    <a:pt x="470" y="458"/>
                    <a:pt x="493" y="491"/>
                  </a:cubicBezTo>
                  <a:lnTo>
                    <a:pt x="493" y="491"/>
                  </a:lnTo>
                  <a:cubicBezTo>
                    <a:pt x="494" y="493"/>
                    <a:pt x="495" y="495"/>
                    <a:pt x="498" y="495"/>
                  </a:cubicBezTo>
                  <a:close/>
                  <a:moveTo>
                    <a:pt x="389" y="762"/>
                  </a:moveTo>
                  <a:lnTo>
                    <a:pt x="389" y="762"/>
                  </a:lnTo>
                  <a:cubicBezTo>
                    <a:pt x="176" y="760"/>
                    <a:pt x="24" y="598"/>
                    <a:pt x="9" y="412"/>
                  </a:cubicBezTo>
                  <a:lnTo>
                    <a:pt x="9" y="412"/>
                  </a:lnTo>
                  <a:cubicBezTo>
                    <a:pt x="0" y="295"/>
                    <a:pt x="39" y="193"/>
                    <a:pt x="123" y="110"/>
                  </a:cubicBezTo>
                  <a:lnTo>
                    <a:pt x="123" y="110"/>
                  </a:lnTo>
                  <a:cubicBezTo>
                    <a:pt x="197" y="38"/>
                    <a:pt x="286" y="0"/>
                    <a:pt x="388" y="0"/>
                  </a:cubicBezTo>
                  <a:lnTo>
                    <a:pt x="388" y="0"/>
                  </a:lnTo>
                  <a:cubicBezTo>
                    <a:pt x="495" y="0"/>
                    <a:pt x="585" y="40"/>
                    <a:pt x="660" y="115"/>
                  </a:cubicBezTo>
                  <a:lnTo>
                    <a:pt x="660" y="115"/>
                  </a:lnTo>
                  <a:cubicBezTo>
                    <a:pt x="724" y="180"/>
                    <a:pt x="762" y="260"/>
                    <a:pt x="768" y="350"/>
                  </a:cubicBezTo>
                  <a:lnTo>
                    <a:pt x="768" y="350"/>
                  </a:lnTo>
                  <a:cubicBezTo>
                    <a:pt x="778" y="466"/>
                    <a:pt x="740" y="567"/>
                    <a:pt x="657" y="651"/>
                  </a:cubicBezTo>
                  <a:lnTo>
                    <a:pt x="657" y="651"/>
                  </a:lnTo>
                  <a:cubicBezTo>
                    <a:pt x="586" y="721"/>
                    <a:pt x="489" y="762"/>
                    <a:pt x="389" y="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8C023F12-B86A-F846-A319-7EF846D8E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5103813"/>
              <a:ext cx="276225" cy="366712"/>
            </a:xfrm>
            <a:custGeom>
              <a:avLst/>
              <a:gdLst>
                <a:gd name="T0" fmla="*/ 483 w 766"/>
                <a:gd name="T1" fmla="*/ 1018 h 1019"/>
                <a:gd name="T2" fmla="*/ 483 w 766"/>
                <a:gd name="T3" fmla="*/ 1018 h 1019"/>
                <a:gd name="T4" fmla="*/ 287 w 766"/>
                <a:gd name="T5" fmla="*/ 1018 h 1019"/>
                <a:gd name="T6" fmla="*/ 287 w 766"/>
                <a:gd name="T7" fmla="*/ 1018 h 1019"/>
                <a:gd name="T8" fmla="*/ 264 w 766"/>
                <a:gd name="T9" fmla="*/ 1008 h 1019"/>
                <a:gd name="T10" fmla="*/ 264 w 766"/>
                <a:gd name="T11" fmla="*/ 1008 h 1019"/>
                <a:gd name="T12" fmla="*/ 276 w 766"/>
                <a:gd name="T13" fmla="*/ 974 h 1019"/>
                <a:gd name="T14" fmla="*/ 276 w 766"/>
                <a:gd name="T15" fmla="*/ 974 h 1019"/>
                <a:gd name="T16" fmla="*/ 374 w 766"/>
                <a:gd name="T17" fmla="*/ 944 h 1019"/>
                <a:gd name="T18" fmla="*/ 374 w 766"/>
                <a:gd name="T19" fmla="*/ 944 h 1019"/>
                <a:gd name="T20" fmla="*/ 455 w 766"/>
                <a:gd name="T21" fmla="*/ 930 h 1019"/>
                <a:gd name="T22" fmla="*/ 455 w 766"/>
                <a:gd name="T23" fmla="*/ 930 h 1019"/>
                <a:gd name="T24" fmla="*/ 462 w 766"/>
                <a:gd name="T25" fmla="*/ 922 h 1019"/>
                <a:gd name="T26" fmla="*/ 462 w 766"/>
                <a:gd name="T27" fmla="*/ 922 h 1019"/>
                <a:gd name="T28" fmla="*/ 462 w 766"/>
                <a:gd name="T29" fmla="*/ 870 h 1019"/>
                <a:gd name="T30" fmla="*/ 462 w 766"/>
                <a:gd name="T31" fmla="*/ 870 h 1019"/>
                <a:gd name="T32" fmla="*/ 452 w 766"/>
                <a:gd name="T33" fmla="*/ 859 h 1019"/>
                <a:gd name="T34" fmla="*/ 452 w 766"/>
                <a:gd name="T35" fmla="*/ 859 h 1019"/>
                <a:gd name="T36" fmla="*/ 198 w 766"/>
                <a:gd name="T37" fmla="*/ 764 h 1019"/>
                <a:gd name="T38" fmla="*/ 198 w 766"/>
                <a:gd name="T39" fmla="*/ 764 h 1019"/>
                <a:gd name="T40" fmla="*/ 18 w 766"/>
                <a:gd name="T41" fmla="*/ 447 h 1019"/>
                <a:gd name="T42" fmla="*/ 18 w 766"/>
                <a:gd name="T43" fmla="*/ 447 h 1019"/>
                <a:gd name="T44" fmla="*/ 209 w 766"/>
                <a:gd name="T45" fmla="*/ 10 h 1019"/>
                <a:gd name="T46" fmla="*/ 209 w 766"/>
                <a:gd name="T47" fmla="*/ 10 h 1019"/>
                <a:gd name="T48" fmla="*/ 225 w 766"/>
                <a:gd name="T49" fmla="*/ 2 h 1019"/>
                <a:gd name="T50" fmla="*/ 225 w 766"/>
                <a:gd name="T51" fmla="*/ 2 h 1019"/>
                <a:gd name="T52" fmla="*/ 249 w 766"/>
                <a:gd name="T53" fmla="*/ 15 h 1019"/>
                <a:gd name="T54" fmla="*/ 249 w 766"/>
                <a:gd name="T55" fmla="*/ 15 h 1019"/>
                <a:gd name="T56" fmla="*/ 240 w 766"/>
                <a:gd name="T57" fmla="*/ 43 h 1019"/>
                <a:gd name="T58" fmla="*/ 240 w 766"/>
                <a:gd name="T59" fmla="*/ 43 h 1019"/>
                <a:gd name="T60" fmla="*/ 165 w 766"/>
                <a:gd name="T61" fmla="*/ 111 h 1019"/>
                <a:gd name="T62" fmla="*/ 165 w 766"/>
                <a:gd name="T63" fmla="*/ 111 h 1019"/>
                <a:gd name="T64" fmla="*/ 62 w 766"/>
                <a:gd name="T65" fmla="*/ 441 h 1019"/>
                <a:gd name="T66" fmla="*/ 62 w 766"/>
                <a:gd name="T67" fmla="*/ 441 h 1019"/>
                <a:gd name="T68" fmla="*/ 399 w 766"/>
                <a:gd name="T69" fmla="*/ 808 h 1019"/>
                <a:gd name="T70" fmla="*/ 399 w 766"/>
                <a:gd name="T71" fmla="*/ 808 h 1019"/>
                <a:gd name="T72" fmla="*/ 724 w 766"/>
                <a:gd name="T73" fmla="*/ 742 h 1019"/>
                <a:gd name="T74" fmla="*/ 724 w 766"/>
                <a:gd name="T75" fmla="*/ 742 h 1019"/>
                <a:gd name="T76" fmla="*/ 762 w 766"/>
                <a:gd name="T77" fmla="*/ 754 h 1019"/>
                <a:gd name="T78" fmla="*/ 762 w 766"/>
                <a:gd name="T79" fmla="*/ 754 h 1019"/>
                <a:gd name="T80" fmla="*/ 751 w 766"/>
                <a:gd name="T81" fmla="*/ 778 h 1019"/>
                <a:gd name="T82" fmla="*/ 751 w 766"/>
                <a:gd name="T83" fmla="*/ 778 h 1019"/>
                <a:gd name="T84" fmla="*/ 633 w 766"/>
                <a:gd name="T85" fmla="*/ 837 h 1019"/>
                <a:gd name="T86" fmla="*/ 633 w 766"/>
                <a:gd name="T87" fmla="*/ 837 h 1019"/>
                <a:gd name="T88" fmla="*/ 516 w 766"/>
                <a:gd name="T89" fmla="*/ 859 h 1019"/>
                <a:gd name="T90" fmla="*/ 516 w 766"/>
                <a:gd name="T91" fmla="*/ 859 h 1019"/>
                <a:gd name="T92" fmla="*/ 507 w 766"/>
                <a:gd name="T93" fmla="*/ 870 h 1019"/>
                <a:gd name="T94" fmla="*/ 507 w 766"/>
                <a:gd name="T95" fmla="*/ 870 h 1019"/>
                <a:gd name="T96" fmla="*/ 507 w 766"/>
                <a:gd name="T97" fmla="*/ 921 h 1019"/>
                <a:gd name="T98" fmla="*/ 507 w 766"/>
                <a:gd name="T99" fmla="*/ 921 h 1019"/>
                <a:gd name="T100" fmla="*/ 514 w 766"/>
                <a:gd name="T101" fmla="*/ 930 h 1019"/>
                <a:gd name="T102" fmla="*/ 514 w 766"/>
                <a:gd name="T103" fmla="*/ 930 h 1019"/>
                <a:gd name="T104" fmla="*/ 691 w 766"/>
                <a:gd name="T105" fmla="*/ 974 h 1019"/>
                <a:gd name="T106" fmla="*/ 691 w 766"/>
                <a:gd name="T107" fmla="*/ 974 h 1019"/>
                <a:gd name="T108" fmla="*/ 707 w 766"/>
                <a:gd name="T109" fmla="*/ 993 h 1019"/>
                <a:gd name="T110" fmla="*/ 707 w 766"/>
                <a:gd name="T111" fmla="*/ 993 h 1019"/>
                <a:gd name="T112" fmla="*/ 683 w 766"/>
                <a:gd name="T113" fmla="*/ 1018 h 1019"/>
                <a:gd name="T114" fmla="*/ 683 w 766"/>
                <a:gd name="T115" fmla="*/ 1018 h 1019"/>
                <a:gd name="T116" fmla="*/ 592 w 766"/>
                <a:gd name="T117" fmla="*/ 1018 h 1019"/>
                <a:gd name="T118" fmla="*/ 483 w 766"/>
                <a:gd name="T119" fmla="*/ 1018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1019">
                  <a:moveTo>
                    <a:pt x="483" y="1018"/>
                  </a:moveTo>
                  <a:lnTo>
                    <a:pt x="483" y="1018"/>
                  </a:lnTo>
                  <a:cubicBezTo>
                    <a:pt x="418" y="1018"/>
                    <a:pt x="352" y="1018"/>
                    <a:pt x="287" y="1018"/>
                  </a:cubicBezTo>
                  <a:lnTo>
                    <a:pt x="287" y="1018"/>
                  </a:lnTo>
                  <a:cubicBezTo>
                    <a:pt x="278" y="1018"/>
                    <a:pt x="270" y="1016"/>
                    <a:pt x="264" y="1008"/>
                  </a:cubicBezTo>
                  <a:lnTo>
                    <a:pt x="264" y="1008"/>
                  </a:lnTo>
                  <a:cubicBezTo>
                    <a:pt x="256" y="995"/>
                    <a:pt x="261" y="980"/>
                    <a:pt x="276" y="974"/>
                  </a:cubicBezTo>
                  <a:lnTo>
                    <a:pt x="276" y="974"/>
                  </a:lnTo>
                  <a:cubicBezTo>
                    <a:pt x="308" y="962"/>
                    <a:pt x="341" y="952"/>
                    <a:pt x="374" y="944"/>
                  </a:cubicBezTo>
                  <a:lnTo>
                    <a:pt x="374" y="944"/>
                  </a:lnTo>
                  <a:cubicBezTo>
                    <a:pt x="401" y="937"/>
                    <a:pt x="428" y="932"/>
                    <a:pt x="455" y="930"/>
                  </a:cubicBezTo>
                  <a:lnTo>
                    <a:pt x="455" y="930"/>
                  </a:lnTo>
                  <a:cubicBezTo>
                    <a:pt x="461" y="930"/>
                    <a:pt x="462" y="927"/>
                    <a:pt x="462" y="922"/>
                  </a:cubicBezTo>
                  <a:lnTo>
                    <a:pt x="462" y="922"/>
                  </a:lnTo>
                  <a:cubicBezTo>
                    <a:pt x="462" y="905"/>
                    <a:pt x="461" y="887"/>
                    <a:pt x="462" y="870"/>
                  </a:cubicBezTo>
                  <a:lnTo>
                    <a:pt x="462" y="870"/>
                  </a:lnTo>
                  <a:cubicBezTo>
                    <a:pt x="463" y="862"/>
                    <a:pt x="459" y="860"/>
                    <a:pt x="452" y="859"/>
                  </a:cubicBezTo>
                  <a:lnTo>
                    <a:pt x="452" y="859"/>
                  </a:lnTo>
                  <a:cubicBezTo>
                    <a:pt x="358" y="853"/>
                    <a:pt x="273" y="821"/>
                    <a:pt x="198" y="764"/>
                  </a:cubicBezTo>
                  <a:lnTo>
                    <a:pt x="198" y="764"/>
                  </a:lnTo>
                  <a:cubicBezTo>
                    <a:pt x="95" y="684"/>
                    <a:pt x="32" y="578"/>
                    <a:pt x="18" y="447"/>
                  </a:cubicBezTo>
                  <a:lnTo>
                    <a:pt x="18" y="447"/>
                  </a:lnTo>
                  <a:cubicBezTo>
                    <a:pt x="0" y="266"/>
                    <a:pt x="65" y="120"/>
                    <a:pt x="209" y="10"/>
                  </a:cubicBezTo>
                  <a:lnTo>
                    <a:pt x="209" y="10"/>
                  </a:lnTo>
                  <a:cubicBezTo>
                    <a:pt x="214" y="7"/>
                    <a:pt x="218" y="2"/>
                    <a:pt x="225" y="2"/>
                  </a:cubicBezTo>
                  <a:lnTo>
                    <a:pt x="225" y="2"/>
                  </a:lnTo>
                  <a:cubicBezTo>
                    <a:pt x="235" y="0"/>
                    <a:pt x="245" y="5"/>
                    <a:pt x="249" y="15"/>
                  </a:cubicBezTo>
                  <a:lnTo>
                    <a:pt x="249" y="15"/>
                  </a:lnTo>
                  <a:cubicBezTo>
                    <a:pt x="254" y="25"/>
                    <a:pt x="250" y="36"/>
                    <a:pt x="240" y="43"/>
                  </a:cubicBezTo>
                  <a:lnTo>
                    <a:pt x="240" y="43"/>
                  </a:lnTo>
                  <a:cubicBezTo>
                    <a:pt x="212" y="63"/>
                    <a:pt x="186" y="84"/>
                    <a:pt x="165" y="111"/>
                  </a:cubicBezTo>
                  <a:lnTo>
                    <a:pt x="165" y="111"/>
                  </a:lnTo>
                  <a:cubicBezTo>
                    <a:pt x="83" y="206"/>
                    <a:pt x="48" y="316"/>
                    <a:pt x="62" y="441"/>
                  </a:cubicBezTo>
                  <a:lnTo>
                    <a:pt x="62" y="441"/>
                  </a:lnTo>
                  <a:cubicBezTo>
                    <a:pt x="83" y="624"/>
                    <a:pt x="220" y="773"/>
                    <a:pt x="399" y="808"/>
                  </a:cubicBezTo>
                  <a:lnTo>
                    <a:pt x="399" y="808"/>
                  </a:lnTo>
                  <a:cubicBezTo>
                    <a:pt x="516" y="830"/>
                    <a:pt x="625" y="808"/>
                    <a:pt x="724" y="742"/>
                  </a:cubicBezTo>
                  <a:lnTo>
                    <a:pt x="724" y="742"/>
                  </a:lnTo>
                  <a:cubicBezTo>
                    <a:pt x="742" y="731"/>
                    <a:pt x="758" y="736"/>
                    <a:pt x="762" y="754"/>
                  </a:cubicBezTo>
                  <a:lnTo>
                    <a:pt x="762" y="754"/>
                  </a:lnTo>
                  <a:cubicBezTo>
                    <a:pt x="765" y="765"/>
                    <a:pt x="760" y="772"/>
                    <a:pt x="751" y="778"/>
                  </a:cubicBezTo>
                  <a:lnTo>
                    <a:pt x="751" y="778"/>
                  </a:lnTo>
                  <a:cubicBezTo>
                    <a:pt x="715" y="803"/>
                    <a:pt x="676" y="823"/>
                    <a:pt x="633" y="837"/>
                  </a:cubicBezTo>
                  <a:lnTo>
                    <a:pt x="633" y="837"/>
                  </a:lnTo>
                  <a:cubicBezTo>
                    <a:pt x="595" y="849"/>
                    <a:pt x="557" y="857"/>
                    <a:pt x="516" y="859"/>
                  </a:cubicBezTo>
                  <a:lnTo>
                    <a:pt x="516" y="859"/>
                  </a:lnTo>
                  <a:cubicBezTo>
                    <a:pt x="509" y="860"/>
                    <a:pt x="506" y="862"/>
                    <a:pt x="507" y="870"/>
                  </a:cubicBezTo>
                  <a:lnTo>
                    <a:pt x="507" y="870"/>
                  </a:lnTo>
                  <a:cubicBezTo>
                    <a:pt x="508" y="886"/>
                    <a:pt x="507" y="904"/>
                    <a:pt x="507" y="921"/>
                  </a:cubicBezTo>
                  <a:lnTo>
                    <a:pt x="507" y="921"/>
                  </a:lnTo>
                  <a:cubicBezTo>
                    <a:pt x="507" y="926"/>
                    <a:pt x="508" y="930"/>
                    <a:pt x="514" y="930"/>
                  </a:cubicBezTo>
                  <a:lnTo>
                    <a:pt x="514" y="930"/>
                  </a:lnTo>
                  <a:cubicBezTo>
                    <a:pt x="575" y="936"/>
                    <a:pt x="634" y="952"/>
                    <a:pt x="691" y="974"/>
                  </a:cubicBezTo>
                  <a:lnTo>
                    <a:pt x="691" y="974"/>
                  </a:lnTo>
                  <a:cubicBezTo>
                    <a:pt x="700" y="977"/>
                    <a:pt x="707" y="982"/>
                    <a:pt x="707" y="993"/>
                  </a:cubicBezTo>
                  <a:lnTo>
                    <a:pt x="707" y="993"/>
                  </a:lnTo>
                  <a:cubicBezTo>
                    <a:pt x="709" y="1008"/>
                    <a:pt x="699" y="1018"/>
                    <a:pt x="683" y="1018"/>
                  </a:cubicBezTo>
                  <a:lnTo>
                    <a:pt x="683" y="1018"/>
                  </a:lnTo>
                  <a:cubicBezTo>
                    <a:pt x="652" y="1018"/>
                    <a:pt x="622" y="1018"/>
                    <a:pt x="592" y="1018"/>
                  </a:cubicBezTo>
                  <a:lnTo>
                    <a:pt x="483" y="10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1B78F4DC-1FBF-6649-B2DB-F34219F6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5453063"/>
              <a:ext cx="581025" cy="14287"/>
            </a:xfrm>
            <a:custGeom>
              <a:avLst/>
              <a:gdLst>
                <a:gd name="T0" fmla="*/ 1586 w 1613"/>
                <a:gd name="T1" fmla="*/ 0 h 41"/>
                <a:gd name="T2" fmla="*/ 26 w 1613"/>
                <a:gd name="T3" fmla="*/ 0 h 41"/>
                <a:gd name="T4" fmla="*/ 26 w 1613"/>
                <a:gd name="T5" fmla="*/ 0 h 41"/>
                <a:gd name="T6" fmla="*/ 26 w 1613"/>
                <a:gd name="T7" fmla="*/ 40 h 41"/>
                <a:gd name="T8" fmla="*/ 1586 w 1613"/>
                <a:gd name="T9" fmla="*/ 40 h 41"/>
                <a:gd name="T10" fmla="*/ 1586 w 1613"/>
                <a:gd name="T11" fmla="*/ 40 h 41"/>
                <a:gd name="T12" fmla="*/ 1586 w 16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3" h="41">
                  <a:moveTo>
                    <a:pt x="158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0" y="0"/>
                    <a:pt x="0" y="40"/>
                    <a:pt x="26" y="40"/>
                  </a:cubicBezTo>
                  <a:lnTo>
                    <a:pt x="1586" y="40"/>
                  </a:lnTo>
                  <a:lnTo>
                    <a:pt x="1586" y="40"/>
                  </a:lnTo>
                  <a:cubicBezTo>
                    <a:pt x="1612" y="40"/>
                    <a:pt x="1612" y="0"/>
                    <a:pt x="158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0F8AF7C3-8BE6-7847-A015-268E5F7C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5251450"/>
              <a:ext cx="479425" cy="119063"/>
            </a:xfrm>
            <a:custGeom>
              <a:avLst/>
              <a:gdLst>
                <a:gd name="T0" fmla="*/ 211 w 1332"/>
                <a:gd name="T1" fmla="*/ 154 h 329"/>
                <a:gd name="T2" fmla="*/ 277 w 1332"/>
                <a:gd name="T3" fmla="*/ 56 h 329"/>
                <a:gd name="T4" fmla="*/ 318 w 1332"/>
                <a:gd name="T5" fmla="*/ 42 h 329"/>
                <a:gd name="T6" fmla="*/ 323 w 1332"/>
                <a:gd name="T7" fmla="*/ 88 h 329"/>
                <a:gd name="T8" fmla="*/ 256 w 1332"/>
                <a:gd name="T9" fmla="*/ 175 h 329"/>
                <a:gd name="T10" fmla="*/ 212 w 1332"/>
                <a:gd name="T11" fmla="*/ 210 h 329"/>
                <a:gd name="T12" fmla="*/ 1305 w 1332"/>
                <a:gd name="T13" fmla="*/ 211 h 329"/>
                <a:gd name="T14" fmla="*/ 1086 w 1332"/>
                <a:gd name="T15" fmla="*/ 267 h 329"/>
                <a:gd name="T16" fmla="*/ 1005 w 1332"/>
                <a:gd name="T17" fmla="*/ 240 h 329"/>
                <a:gd name="T18" fmla="*/ 1001 w 1332"/>
                <a:gd name="T19" fmla="*/ 176 h 329"/>
                <a:gd name="T20" fmla="*/ 997 w 1332"/>
                <a:gd name="T21" fmla="*/ 145 h 329"/>
                <a:gd name="T22" fmla="*/ 838 w 1332"/>
                <a:gd name="T23" fmla="*/ 182 h 329"/>
                <a:gd name="T24" fmla="*/ 764 w 1332"/>
                <a:gd name="T25" fmla="*/ 212 h 329"/>
                <a:gd name="T26" fmla="*/ 725 w 1332"/>
                <a:gd name="T27" fmla="*/ 172 h 329"/>
                <a:gd name="T28" fmla="*/ 689 w 1332"/>
                <a:gd name="T29" fmla="*/ 156 h 329"/>
                <a:gd name="T30" fmla="*/ 560 w 1332"/>
                <a:gd name="T31" fmla="*/ 244 h 329"/>
                <a:gd name="T32" fmla="*/ 536 w 1332"/>
                <a:gd name="T33" fmla="*/ 171 h 329"/>
                <a:gd name="T34" fmla="*/ 577 w 1332"/>
                <a:gd name="T35" fmla="*/ 104 h 329"/>
                <a:gd name="T36" fmla="*/ 546 w 1332"/>
                <a:gd name="T37" fmla="*/ 80 h 329"/>
                <a:gd name="T38" fmla="*/ 498 w 1332"/>
                <a:gd name="T39" fmla="*/ 154 h 329"/>
                <a:gd name="T40" fmla="*/ 397 w 1332"/>
                <a:gd name="T41" fmla="*/ 256 h 329"/>
                <a:gd name="T42" fmla="*/ 236 w 1332"/>
                <a:gd name="T43" fmla="*/ 243 h 329"/>
                <a:gd name="T44" fmla="*/ 281 w 1332"/>
                <a:gd name="T45" fmla="*/ 207 h 329"/>
                <a:gd name="T46" fmla="*/ 364 w 1332"/>
                <a:gd name="T47" fmla="*/ 94 h 329"/>
                <a:gd name="T48" fmla="*/ 361 w 1332"/>
                <a:gd name="T49" fmla="*/ 28 h 329"/>
                <a:gd name="T50" fmla="*/ 308 w 1332"/>
                <a:gd name="T51" fmla="*/ 1 h 329"/>
                <a:gd name="T52" fmla="*/ 202 w 1332"/>
                <a:gd name="T53" fmla="*/ 84 h 329"/>
                <a:gd name="T54" fmla="*/ 171 w 1332"/>
                <a:gd name="T55" fmla="*/ 218 h 329"/>
                <a:gd name="T56" fmla="*/ 177 w 1332"/>
                <a:gd name="T57" fmla="*/ 232 h 329"/>
                <a:gd name="T58" fmla="*/ 26 w 1332"/>
                <a:gd name="T59" fmla="*/ 275 h 329"/>
                <a:gd name="T60" fmla="*/ 26 w 1332"/>
                <a:gd name="T61" fmla="*/ 315 h 329"/>
                <a:gd name="T62" fmla="*/ 200 w 1332"/>
                <a:gd name="T63" fmla="*/ 265 h 329"/>
                <a:gd name="T64" fmla="*/ 359 w 1332"/>
                <a:gd name="T65" fmla="*/ 312 h 329"/>
                <a:gd name="T66" fmla="*/ 494 w 1332"/>
                <a:gd name="T67" fmla="*/ 228 h 329"/>
                <a:gd name="T68" fmla="*/ 537 w 1332"/>
                <a:gd name="T69" fmla="*/ 277 h 329"/>
                <a:gd name="T70" fmla="*/ 640 w 1332"/>
                <a:gd name="T71" fmla="*/ 270 h 329"/>
                <a:gd name="T72" fmla="*/ 697 w 1332"/>
                <a:gd name="T73" fmla="*/ 216 h 329"/>
                <a:gd name="T74" fmla="*/ 798 w 1332"/>
                <a:gd name="T75" fmla="*/ 247 h 329"/>
                <a:gd name="T76" fmla="*/ 882 w 1332"/>
                <a:gd name="T77" fmla="*/ 200 h 329"/>
                <a:gd name="T78" fmla="*/ 957 w 1332"/>
                <a:gd name="T79" fmla="*/ 173 h 329"/>
                <a:gd name="T80" fmla="*/ 1034 w 1332"/>
                <a:gd name="T81" fmla="*/ 304 h 329"/>
                <a:gd name="T82" fmla="*/ 1305 w 1332"/>
                <a:gd name="T83" fmla="*/ 251 h 329"/>
                <a:gd name="T84" fmla="*/ 1305 w 1332"/>
                <a:gd name="T85" fmla="*/ 2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32" h="329">
                  <a:moveTo>
                    <a:pt x="211" y="154"/>
                  </a:moveTo>
                  <a:lnTo>
                    <a:pt x="211" y="154"/>
                  </a:lnTo>
                  <a:cubicBezTo>
                    <a:pt x="221" y="119"/>
                    <a:pt x="249" y="80"/>
                    <a:pt x="277" y="56"/>
                  </a:cubicBezTo>
                  <a:lnTo>
                    <a:pt x="277" y="56"/>
                  </a:lnTo>
                  <a:cubicBezTo>
                    <a:pt x="287" y="49"/>
                    <a:pt x="305" y="37"/>
                    <a:pt x="318" y="42"/>
                  </a:cubicBezTo>
                  <a:lnTo>
                    <a:pt x="318" y="42"/>
                  </a:lnTo>
                  <a:cubicBezTo>
                    <a:pt x="338" y="49"/>
                    <a:pt x="329" y="75"/>
                    <a:pt x="323" y="88"/>
                  </a:cubicBezTo>
                  <a:lnTo>
                    <a:pt x="323" y="88"/>
                  </a:lnTo>
                  <a:cubicBezTo>
                    <a:pt x="308" y="121"/>
                    <a:pt x="282" y="151"/>
                    <a:pt x="256" y="175"/>
                  </a:cubicBezTo>
                  <a:lnTo>
                    <a:pt x="256" y="175"/>
                  </a:lnTo>
                  <a:cubicBezTo>
                    <a:pt x="242" y="187"/>
                    <a:pt x="228" y="200"/>
                    <a:pt x="212" y="210"/>
                  </a:cubicBezTo>
                  <a:lnTo>
                    <a:pt x="212" y="210"/>
                  </a:lnTo>
                  <a:cubicBezTo>
                    <a:pt x="205" y="193"/>
                    <a:pt x="205" y="174"/>
                    <a:pt x="211" y="154"/>
                  </a:cubicBezTo>
                  <a:close/>
                  <a:moveTo>
                    <a:pt x="1305" y="211"/>
                  </a:moveTo>
                  <a:lnTo>
                    <a:pt x="1305" y="211"/>
                  </a:lnTo>
                  <a:cubicBezTo>
                    <a:pt x="1226" y="206"/>
                    <a:pt x="1162" y="259"/>
                    <a:pt x="1086" y="267"/>
                  </a:cubicBezTo>
                  <a:lnTo>
                    <a:pt x="1086" y="267"/>
                  </a:lnTo>
                  <a:cubicBezTo>
                    <a:pt x="1056" y="270"/>
                    <a:pt x="1023" y="265"/>
                    <a:pt x="1005" y="240"/>
                  </a:cubicBezTo>
                  <a:lnTo>
                    <a:pt x="1005" y="240"/>
                  </a:lnTo>
                  <a:cubicBezTo>
                    <a:pt x="991" y="221"/>
                    <a:pt x="984" y="194"/>
                    <a:pt x="1001" y="176"/>
                  </a:cubicBezTo>
                  <a:lnTo>
                    <a:pt x="1001" y="176"/>
                  </a:lnTo>
                  <a:cubicBezTo>
                    <a:pt x="1010" y="167"/>
                    <a:pt x="1009" y="151"/>
                    <a:pt x="997" y="145"/>
                  </a:cubicBezTo>
                  <a:lnTo>
                    <a:pt x="997" y="145"/>
                  </a:lnTo>
                  <a:cubicBezTo>
                    <a:pt x="941" y="114"/>
                    <a:pt x="884" y="150"/>
                    <a:pt x="838" y="182"/>
                  </a:cubicBezTo>
                  <a:lnTo>
                    <a:pt x="838" y="182"/>
                  </a:lnTo>
                  <a:cubicBezTo>
                    <a:pt x="818" y="195"/>
                    <a:pt x="791" y="214"/>
                    <a:pt x="764" y="212"/>
                  </a:cubicBezTo>
                  <a:lnTo>
                    <a:pt x="764" y="212"/>
                  </a:lnTo>
                  <a:cubicBezTo>
                    <a:pt x="746" y="209"/>
                    <a:pt x="720" y="194"/>
                    <a:pt x="725" y="172"/>
                  </a:cubicBezTo>
                  <a:lnTo>
                    <a:pt x="725" y="172"/>
                  </a:lnTo>
                  <a:cubicBezTo>
                    <a:pt x="731" y="149"/>
                    <a:pt x="701" y="137"/>
                    <a:pt x="689" y="156"/>
                  </a:cubicBezTo>
                  <a:lnTo>
                    <a:pt x="689" y="156"/>
                  </a:lnTo>
                  <a:cubicBezTo>
                    <a:pt x="662" y="198"/>
                    <a:pt x="621" y="262"/>
                    <a:pt x="560" y="244"/>
                  </a:cubicBezTo>
                  <a:lnTo>
                    <a:pt x="560" y="244"/>
                  </a:lnTo>
                  <a:cubicBezTo>
                    <a:pt x="524" y="233"/>
                    <a:pt x="524" y="201"/>
                    <a:pt x="536" y="171"/>
                  </a:cubicBezTo>
                  <a:lnTo>
                    <a:pt x="536" y="171"/>
                  </a:lnTo>
                  <a:cubicBezTo>
                    <a:pt x="551" y="148"/>
                    <a:pt x="564" y="126"/>
                    <a:pt x="577" y="104"/>
                  </a:cubicBezTo>
                  <a:lnTo>
                    <a:pt x="577" y="104"/>
                  </a:lnTo>
                  <a:cubicBezTo>
                    <a:pt x="589" y="85"/>
                    <a:pt x="560" y="61"/>
                    <a:pt x="546" y="80"/>
                  </a:cubicBezTo>
                  <a:lnTo>
                    <a:pt x="546" y="80"/>
                  </a:lnTo>
                  <a:cubicBezTo>
                    <a:pt x="528" y="102"/>
                    <a:pt x="510" y="127"/>
                    <a:pt x="498" y="154"/>
                  </a:cubicBezTo>
                  <a:lnTo>
                    <a:pt x="498" y="154"/>
                  </a:lnTo>
                  <a:cubicBezTo>
                    <a:pt x="472" y="195"/>
                    <a:pt x="440" y="233"/>
                    <a:pt x="397" y="256"/>
                  </a:cubicBezTo>
                  <a:lnTo>
                    <a:pt x="397" y="256"/>
                  </a:lnTo>
                  <a:cubicBezTo>
                    <a:pt x="348" y="284"/>
                    <a:pt x="279" y="282"/>
                    <a:pt x="236" y="243"/>
                  </a:cubicBezTo>
                  <a:lnTo>
                    <a:pt x="236" y="243"/>
                  </a:lnTo>
                  <a:cubicBezTo>
                    <a:pt x="252" y="232"/>
                    <a:pt x="266" y="220"/>
                    <a:pt x="281" y="207"/>
                  </a:cubicBezTo>
                  <a:lnTo>
                    <a:pt x="281" y="207"/>
                  </a:lnTo>
                  <a:cubicBezTo>
                    <a:pt x="315" y="176"/>
                    <a:pt x="348" y="137"/>
                    <a:pt x="364" y="94"/>
                  </a:cubicBezTo>
                  <a:lnTo>
                    <a:pt x="364" y="94"/>
                  </a:lnTo>
                  <a:cubicBezTo>
                    <a:pt x="372" y="73"/>
                    <a:pt x="374" y="47"/>
                    <a:pt x="361" y="28"/>
                  </a:cubicBezTo>
                  <a:lnTo>
                    <a:pt x="361" y="28"/>
                  </a:lnTo>
                  <a:cubicBezTo>
                    <a:pt x="350" y="9"/>
                    <a:pt x="330" y="0"/>
                    <a:pt x="308" y="1"/>
                  </a:cubicBezTo>
                  <a:lnTo>
                    <a:pt x="308" y="1"/>
                  </a:lnTo>
                  <a:cubicBezTo>
                    <a:pt x="261" y="5"/>
                    <a:pt x="227" y="48"/>
                    <a:pt x="202" y="84"/>
                  </a:cubicBezTo>
                  <a:lnTo>
                    <a:pt x="202" y="84"/>
                  </a:lnTo>
                  <a:cubicBezTo>
                    <a:pt x="176" y="123"/>
                    <a:pt x="156" y="171"/>
                    <a:pt x="171" y="218"/>
                  </a:cubicBezTo>
                  <a:lnTo>
                    <a:pt x="171" y="218"/>
                  </a:lnTo>
                  <a:cubicBezTo>
                    <a:pt x="173" y="223"/>
                    <a:pt x="176" y="227"/>
                    <a:pt x="177" y="232"/>
                  </a:cubicBezTo>
                  <a:lnTo>
                    <a:pt x="177" y="232"/>
                  </a:lnTo>
                  <a:cubicBezTo>
                    <a:pt x="130" y="257"/>
                    <a:pt x="79" y="272"/>
                    <a:pt x="26" y="275"/>
                  </a:cubicBezTo>
                  <a:lnTo>
                    <a:pt x="26" y="275"/>
                  </a:lnTo>
                  <a:cubicBezTo>
                    <a:pt x="0" y="276"/>
                    <a:pt x="0" y="316"/>
                    <a:pt x="26" y="315"/>
                  </a:cubicBezTo>
                  <a:lnTo>
                    <a:pt x="26" y="315"/>
                  </a:lnTo>
                  <a:cubicBezTo>
                    <a:pt x="87" y="311"/>
                    <a:pt x="146" y="294"/>
                    <a:pt x="200" y="265"/>
                  </a:cubicBezTo>
                  <a:lnTo>
                    <a:pt x="200" y="265"/>
                  </a:lnTo>
                  <a:cubicBezTo>
                    <a:pt x="240" y="306"/>
                    <a:pt x="304" y="322"/>
                    <a:pt x="359" y="312"/>
                  </a:cubicBezTo>
                  <a:lnTo>
                    <a:pt x="359" y="312"/>
                  </a:lnTo>
                  <a:cubicBezTo>
                    <a:pt x="414" y="303"/>
                    <a:pt x="458" y="269"/>
                    <a:pt x="494" y="228"/>
                  </a:cubicBezTo>
                  <a:lnTo>
                    <a:pt x="494" y="228"/>
                  </a:lnTo>
                  <a:cubicBezTo>
                    <a:pt x="500" y="249"/>
                    <a:pt x="515" y="267"/>
                    <a:pt x="537" y="277"/>
                  </a:cubicBezTo>
                  <a:lnTo>
                    <a:pt x="537" y="277"/>
                  </a:lnTo>
                  <a:cubicBezTo>
                    <a:pt x="569" y="293"/>
                    <a:pt x="610" y="288"/>
                    <a:pt x="640" y="270"/>
                  </a:cubicBezTo>
                  <a:lnTo>
                    <a:pt x="640" y="270"/>
                  </a:lnTo>
                  <a:cubicBezTo>
                    <a:pt x="663" y="257"/>
                    <a:pt x="681" y="237"/>
                    <a:pt x="697" y="216"/>
                  </a:cubicBezTo>
                  <a:lnTo>
                    <a:pt x="697" y="216"/>
                  </a:lnTo>
                  <a:cubicBezTo>
                    <a:pt x="719" y="245"/>
                    <a:pt x="763" y="257"/>
                    <a:pt x="798" y="247"/>
                  </a:cubicBezTo>
                  <a:lnTo>
                    <a:pt x="798" y="247"/>
                  </a:lnTo>
                  <a:cubicBezTo>
                    <a:pt x="830" y="238"/>
                    <a:pt x="855" y="218"/>
                    <a:pt x="882" y="200"/>
                  </a:cubicBezTo>
                  <a:lnTo>
                    <a:pt x="882" y="200"/>
                  </a:lnTo>
                  <a:cubicBezTo>
                    <a:pt x="903" y="186"/>
                    <a:pt x="930" y="171"/>
                    <a:pt x="957" y="173"/>
                  </a:cubicBezTo>
                  <a:lnTo>
                    <a:pt x="957" y="173"/>
                  </a:lnTo>
                  <a:cubicBezTo>
                    <a:pt x="935" y="226"/>
                    <a:pt x="979" y="290"/>
                    <a:pt x="1034" y="304"/>
                  </a:cubicBezTo>
                  <a:lnTo>
                    <a:pt x="1034" y="304"/>
                  </a:lnTo>
                  <a:cubicBezTo>
                    <a:pt x="1132" y="328"/>
                    <a:pt x="1211" y="245"/>
                    <a:pt x="1305" y="251"/>
                  </a:cubicBezTo>
                  <a:lnTo>
                    <a:pt x="1305" y="251"/>
                  </a:lnTo>
                  <a:cubicBezTo>
                    <a:pt x="1331" y="253"/>
                    <a:pt x="1331" y="213"/>
                    <a:pt x="1305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14D84C-F108-B445-B83A-99C94FCEAD92}"/>
              </a:ext>
            </a:extLst>
          </p:cNvPr>
          <p:cNvGrpSpPr/>
          <p:nvPr/>
        </p:nvGrpSpPr>
        <p:grpSpPr>
          <a:xfrm>
            <a:off x="2945341" y="7391797"/>
            <a:ext cx="3652661" cy="1950664"/>
            <a:chOff x="5837238" y="5014913"/>
            <a:chExt cx="1049337" cy="560387"/>
          </a:xfrm>
        </p:grpSpPr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AF1E097-F171-B64F-8475-EF760B65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5014913"/>
              <a:ext cx="1049337" cy="560387"/>
            </a:xfrm>
            <a:custGeom>
              <a:avLst/>
              <a:gdLst>
                <a:gd name="T0" fmla="*/ 2795 w 2914"/>
                <a:gd name="T1" fmla="*/ 1556 h 1557"/>
                <a:gd name="T2" fmla="*/ 118 w 2914"/>
                <a:gd name="T3" fmla="*/ 1556 h 1557"/>
                <a:gd name="T4" fmla="*/ 118 w 2914"/>
                <a:gd name="T5" fmla="*/ 1556 h 1557"/>
                <a:gd name="T6" fmla="*/ 0 w 2914"/>
                <a:gd name="T7" fmla="*/ 1438 h 1557"/>
                <a:gd name="T8" fmla="*/ 0 w 2914"/>
                <a:gd name="T9" fmla="*/ 117 h 1557"/>
                <a:gd name="T10" fmla="*/ 0 w 2914"/>
                <a:gd name="T11" fmla="*/ 117 h 1557"/>
                <a:gd name="T12" fmla="*/ 118 w 2914"/>
                <a:gd name="T13" fmla="*/ 0 h 1557"/>
                <a:gd name="T14" fmla="*/ 2795 w 2914"/>
                <a:gd name="T15" fmla="*/ 0 h 1557"/>
                <a:gd name="T16" fmla="*/ 2795 w 2914"/>
                <a:gd name="T17" fmla="*/ 0 h 1557"/>
                <a:gd name="T18" fmla="*/ 2913 w 2914"/>
                <a:gd name="T19" fmla="*/ 117 h 1557"/>
                <a:gd name="T20" fmla="*/ 2913 w 2914"/>
                <a:gd name="T21" fmla="*/ 1438 h 1557"/>
                <a:gd name="T22" fmla="*/ 2913 w 2914"/>
                <a:gd name="T23" fmla="*/ 1438 h 1557"/>
                <a:gd name="T24" fmla="*/ 2795 w 2914"/>
                <a:gd name="T25" fmla="*/ 1556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4" h="1557">
                  <a:moveTo>
                    <a:pt x="2795" y="1556"/>
                  </a:moveTo>
                  <a:lnTo>
                    <a:pt x="118" y="1556"/>
                  </a:lnTo>
                  <a:lnTo>
                    <a:pt x="118" y="1556"/>
                  </a:lnTo>
                  <a:cubicBezTo>
                    <a:pt x="53" y="1556"/>
                    <a:pt x="0" y="1503"/>
                    <a:pt x="0" y="1438"/>
                  </a:cubicBezTo>
                  <a:lnTo>
                    <a:pt x="0" y="117"/>
                  </a:lnTo>
                  <a:lnTo>
                    <a:pt x="0" y="117"/>
                  </a:lnTo>
                  <a:cubicBezTo>
                    <a:pt x="0" y="52"/>
                    <a:pt x="53" y="0"/>
                    <a:pt x="118" y="0"/>
                  </a:cubicBezTo>
                  <a:lnTo>
                    <a:pt x="2795" y="0"/>
                  </a:lnTo>
                  <a:lnTo>
                    <a:pt x="2795" y="0"/>
                  </a:lnTo>
                  <a:cubicBezTo>
                    <a:pt x="2860" y="0"/>
                    <a:pt x="2913" y="52"/>
                    <a:pt x="2913" y="117"/>
                  </a:cubicBezTo>
                  <a:lnTo>
                    <a:pt x="2913" y="1438"/>
                  </a:lnTo>
                  <a:lnTo>
                    <a:pt x="2913" y="1438"/>
                  </a:lnTo>
                  <a:cubicBezTo>
                    <a:pt x="2913" y="1503"/>
                    <a:pt x="2860" y="1556"/>
                    <a:pt x="2795" y="15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4090779-540A-F044-8EDB-39984896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475" y="5108575"/>
              <a:ext cx="280988" cy="274638"/>
            </a:xfrm>
            <a:custGeom>
              <a:avLst/>
              <a:gdLst>
                <a:gd name="T0" fmla="*/ 129 w 779"/>
                <a:gd name="T1" fmla="*/ 316 h 763"/>
                <a:gd name="T2" fmla="*/ 118 w 779"/>
                <a:gd name="T3" fmla="*/ 248 h 763"/>
                <a:gd name="T4" fmla="*/ 724 w 779"/>
                <a:gd name="T5" fmla="*/ 395 h 763"/>
                <a:gd name="T6" fmla="*/ 650 w 779"/>
                <a:gd name="T7" fmla="*/ 445 h 763"/>
                <a:gd name="T8" fmla="*/ 661 w 779"/>
                <a:gd name="T9" fmla="*/ 524 h 763"/>
                <a:gd name="T10" fmla="*/ 724 w 779"/>
                <a:gd name="T11" fmla="*/ 395 h 763"/>
                <a:gd name="T12" fmla="*/ 303 w 779"/>
                <a:gd name="T13" fmla="*/ 57 h 763"/>
                <a:gd name="T14" fmla="*/ 402 w 779"/>
                <a:gd name="T15" fmla="*/ 109 h 763"/>
                <a:gd name="T16" fmla="*/ 284 w 779"/>
                <a:gd name="T17" fmla="*/ 700 h 763"/>
                <a:gd name="T18" fmla="*/ 369 w 779"/>
                <a:gd name="T19" fmla="*/ 649 h 763"/>
                <a:gd name="T20" fmla="*/ 284 w 779"/>
                <a:gd name="T21" fmla="*/ 700 h 763"/>
                <a:gd name="T22" fmla="*/ 612 w 779"/>
                <a:gd name="T23" fmla="*/ 610 h 763"/>
                <a:gd name="T24" fmla="*/ 601 w 779"/>
                <a:gd name="T25" fmla="*/ 480 h 763"/>
                <a:gd name="T26" fmla="*/ 536 w 779"/>
                <a:gd name="T27" fmla="*/ 552 h 763"/>
                <a:gd name="T28" fmla="*/ 489 w 779"/>
                <a:gd name="T29" fmla="*/ 563 h 763"/>
                <a:gd name="T30" fmla="*/ 453 w 779"/>
                <a:gd name="T31" fmla="*/ 583 h 763"/>
                <a:gd name="T32" fmla="*/ 560 w 779"/>
                <a:gd name="T33" fmla="*/ 666 h 763"/>
                <a:gd name="T34" fmla="*/ 172 w 779"/>
                <a:gd name="T35" fmla="*/ 287 h 763"/>
                <a:gd name="T36" fmla="*/ 252 w 779"/>
                <a:gd name="T37" fmla="*/ 224 h 763"/>
                <a:gd name="T38" fmla="*/ 223 w 779"/>
                <a:gd name="T39" fmla="*/ 103 h 763"/>
                <a:gd name="T40" fmla="*/ 292 w 779"/>
                <a:gd name="T41" fmla="*/ 201 h 763"/>
                <a:gd name="T42" fmla="*/ 376 w 779"/>
                <a:gd name="T43" fmla="*/ 144 h 763"/>
                <a:gd name="T44" fmla="*/ 127 w 779"/>
                <a:gd name="T45" fmla="*/ 591 h 763"/>
                <a:gd name="T46" fmla="*/ 237 w 779"/>
                <a:gd name="T47" fmla="*/ 677 h 763"/>
                <a:gd name="T48" fmla="*/ 323 w 779"/>
                <a:gd name="T49" fmla="*/ 611 h 763"/>
                <a:gd name="T50" fmla="*/ 233 w 779"/>
                <a:gd name="T51" fmla="*/ 517 h 763"/>
                <a:gd name="T52" fmla="*/ 99 w 779"/>
                <a:gd name="T53" fmla="*/ 549 h 763"/>
                <a:gd name="T54" fmla="*/ 206 w 779"/>
                <a:gd name="T55" fmla="*/ 482 h 763"/>
                <a:gd name="T56" fmla="*/ 152 w 779"/>
                <a:gd name="T57" fmla="*/ 365 h 763"/>
                <a:gd name="T58" fmla="*/ 61 w 779"/>
                <a:gd name="T59" fmla="*/ 419 h 763"/>
                <a:gd name="T60" fmla="*/ 542 w 779"/>
                <a:gd name="T61" fmla="*/ 247 h 763"/>
                <a:gd name="T62" fmla="*/ 645 w 779"/>
                <a:gd name="T63" fmla="*/ 176 h 763"/>
                <a:gd name="T64" fmla="*/ 549 w 779"/>
                <a:gd name="T65" fmla="*/ 87 h 763"/>
                <a:gd name="T66" fmla="*/ 456 w 779"/>
                <a:gd name="T67" fmla="*/ 144 h 763"/>
                <a:gd name="T68" fmla="*/ 537 w 779"/>
                <a:gd name="T69" fmla="*/ 242 h 763"/>
                <a:gd name="T70" fmla="*/ 632 w 779"/>
                <a:gd name="T71" fmla="*/ 402 h 763"/>
                <a:gd name="T72" fmla="*/ 721 w 779"/>
                <a:gd name="T73" fmla="*/ 332 h 763"/>
                <a:gd name="T74" fmla="*/ 671 w 779"/>
                <a:gd name="T75" fmla="*/ 212 h 763"/>
                <a:gd name="T76" fmla="*/ 570 w 779"/>
                <a:gd name="T77" fmla="*/ 290 h 763"/>
                <a:gd name="T78" fmla="*/ 357 w 779"/>
                <a:gd name="T79" fmla="*/ 375 h 763"/>
                <a:gd name="T80" fmla="*/ 286 w 779"/>
                <a:gd name="T81" fmla="*/ 272 h 763"/>
                <a:gd name="T82" fmla="*/ 192 w 779"/>
                <a:gd name="T83" fmla="*/ 328 h 763"/>
                <a:gd name="T84" fmla="*/ 245 w 779"/>
                <a:gd name="T85" fmla="*/ 447 h 763"/>
                <a:gd name="T86" fmla="*/ 354 w 779"/>
                <a:gd name="T87" fmla="*/ 378 h 763"/>
                <a:gd name="T88" fmla="*/ 500 w 779"/>
                <a:gd name="T89" fmla="*/ 269 h 763"/>
                <a:gd name="T90" fmla="*/ 409 w 779"/>
                <a:gd name="T91" fmla="*/ 177 h 763"/>
                <a:gd name="T92" fmla="*/ 322 w 779"/>
                <a:gd name="T93" fmla="*/ 246 h 763"/>
                <a:gd name="T94" fmla="*/ 399 w 779"/>
                <a:gd name="T95" fmla="*/ 347 h 763"/>
                <a:gd name="T96" fmla="*/ 503 w 779"/>
                <a:gd name="T97" fmla="*/ 273 h 763"/>
                <a:gd name="T98" fmla="*/ 372 w 779"/>
                <a:gd name="T99" fmla="*/ 584 h 763"/>
                <a:gd name="T100" fmla="*/ 456 w 779"/>
                <a:gd name="T101" fmla="*/ 516 h 763"/>
                <a:gd name="T102" fmla="*/ 378 w 779"/>
                <a:gd name="T103" fmla="*/ 416 h 763"/>
                <a:gd name="T104" fmla="*/ 278 w 779"/>
                <a:gd name="T105" fmla="*/ 495 h 763"/>
                <a:gd name="T106" fmla="*/ 498 w 779"/>
                <a:gd name="T107" fmla="*/ 495 h 763"/>
                <a:gd name="T108" fmla="*/ 587 w 779"/>
                <a:gd name="T109" fmla="*/ 434 h 763"/>
                <a:gd name="T110" fmla="*/ 534 w 779"/>
                <a:gd name="T111" fmla="*/ 316 h 763"/>
                <a:gd name="T112" fmla="*/ 426 w 779"/>
                <a:gd name="T113" fmla="*/ 383 h 763"/>
                <a:gd name="T114" fmla="*/ 493 w 779"/>
                <a:gd name="T115" fmla="*/ 491 h 763"/>
                <a:gd name="T116" fmla="*/ 389 w 779"/>
                <a:gd name="T117" fmla="*/ 762 h 763"/>
                <a:gd name="T118" fmla="*/ 123 w 779"/>
                <a:gd name="T119" fmla="*/ 110 h 763"/>
                <a:gd name="T120" fmla="*/ 660 w 779"/>
                <a:gd name="T121" fmla="*/ 115 h 763"/>
                <a:gd name="T122" fmla="*/ 657 w 779"/>
                <a:gd name="T123" fmla="*/ 65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9" h="763">
                  <a:moveTo>
                    <a:pt x="54" y="369"/>
                  </a:moveTo>
                  <a:lnTo>
                    <a:pt x="54" y="369"/>
                  </a:lnTo>
                  <a:cubicBezTo>
                    <a:pt x="80" y="350"/>
                    <a:pt x="105" y="333"/>
                    <a:pt x="129" y="316"/>
                  </a:cubicBezTo>
                  <a:lnTo>
                    <a:pt x="129" y="316"/>
                  </a:lnTo>
                  <a:cubicBezTo>
                    <a:pt x="133" y="313"/>
                    <a:pt x="132" y="311"/>
                    <a:pt x="131" y="307"/>
                  </a:cubicBezTo>
                  <a:lnTo>
                    <a:pt x="131" y="307"/>
                  </a:lnTo>
                  <a:cubicBezTo>
                    <a:pt x="126" y="287"/>
                    <a:pt x="121" y="268"/>
                    <a:pt x="118" y="248"/>
                  </a:cubicBezTo>
                  <a:lnTo>
                    <a:pt x="118" y="248"/>
                  </a:lnTo>
                  <a:cubicBezTo>
                    <a:pt x="115" y="229"/>
                    <a:pt x="114" y="210"/>
                    <a:pt x="114" y="188"/>
                  </a:cubicBezTo>
                  <a:lnTo>
                    <a:pt x="114" y="188"/>
                  </a:lnTo>
                  <a:cubicBezTo>
                    <a:pt x="77" y="243"/>
                    <a:pt x="57" y="302"/>
                    <a:pt x="54" y="369"/>
                  </a:cubicBezTo>
                  <a:close/>
                  <a:moveTo>
                    <a:pt x="724" y="395"/>
                  </a:moveTo>
                  <a:lnTo>
                    <a:pt x="724" y="395"/>
                  </a:lnTo>
                  <a:cubicBezTo>
                    <a:pt x="721" y="396"/>
                    <a:pt x="720" y="396"/>
                    <a:pt x="719" y="397"/>
                  </a:cubicBezTo>
                  <a:lnTo>
                    <a:pt x="719" y="397"/>
                  </a:lnTo>
                  <a:cubicBezTo>
                    <a:pt x="696" y="413"/>
                    <a:pt x="674" y="430"/>
                    <a:pt x="650" y="445"/>
                  </a:cubicBezTo>
                  <a:lnTo>
                    <a:pt x="650" y="445"/>
                  </a:lnTo>
                  <a:cubicBezTo>
                    <a:pt x="645" y="449"/>
                    <a:pt x="645" y="452"/>
                    <a:pt x="647" y="457"/>
                  </a:cubicBezTo>
                  <a:lnTo>
                    <a:pt x="647" y="457"/>
                  </a:lnTo>
                  <a:cubicBezTo>
                    <a:pt x="654" y="480"/>
                    <a:pt x="658" y="502"/>
                    <a:pt x="661" y="524"/>
                  </a:cubicBezTo>
                  <a:lnTo>
                    <a:pt x="661" y="524"/>
                  </a:lnTo>
                  <a:cubicBezTo>
                    <a:pt x="663" y="541"/>
                    <a:pt x="662" y="557"/>
                    <a:pt x="663" y="574"/>
                  </a:cubicBezTo>
                  <a:lnTo>
                    <a:pt x="663" y="574"/>
                  </a:lnTo>
                  <a:cubicBezTo>
                    <a:pt x="701" y="520"/>
                    <a:pt x="721" y="461"/>
                    <a:pt x="724" y="395"/>
                  </a:cubicBezTo>
                  <a:close/>
                  <a:moveTo>
                    <a:pt x="494" y="62"/>
                  </a:moveTo>
                  <a:lnTo>
                    <a:pt x="494" y="62"/>
                  </a:lnTo>
                  <a:cubicBezTo>
                    <a:pt x="429" y="42"/>
                    <a:pt x="368" y="40"/>
                    <a:pt x="303" y="57"/>
                  </a:cubicBezTo>
                  <a:lnTo>
                    <a:pt x="303" y="57"/>
                  </a:lnTo>
                  <a:cubicBezTo>
                    <a:pt x="323" y="64"/>
                    <a:pt x="339" y="70"/>
                    <a:pt x="355" y="79"/>
                  </a:cubicBezTo>
                  <a:lnTo>
                    <a:pt x="355" y="79"/>
                  </a:lnTo>
                  <a:cubicBezTo>
                    <a:pt x="372" y="88"/>
                    <a:pt x="388" y="97"/>
                    <a:pt x="402" y="109"/>
                  </a:cubicBezTo>
                  <a:lnTo>
                    <a:pt x="402" y="109"/>
                  </a:lnTo>
                  <a:cubicBezTo>
                    <a:pt x="412" y="117"/>
                    <a:pt x="418" y="115"/>
                    <a:pt x="427" y="109"/>
                  </a:cubicBezTo>
                  <a:lnTo>
                    <a:pt x="427" y="109"/>
                  </a:lnTo>
                  <a:cubicBezTo>
                    <a:pt x="448" y="93"/>
                    <a:pt x="470" y="79"/>
                    <a:pt x="494" y="62"/>
                  </a:cubicBezTo>
                  <a:close/>
                  <a:moveTo>
                    <a:pt x="284" y="700"/>
                  </a:moveTo>
                  <a:lnTo>
                    <a:pt x="284" y="700"/>
                  </a:lnTo>
                  <a:cubicBezTo>
                    <a:pt x="348" y="721"/>
                    <a:pt x="410" y="723"/>
                    <a:pt x="475" y="705"/>
                  </a:cubicBezTo>
                  <a:lnTo>
                    <a:pt x="475" y="705"/>
                  </a:lnTo>
                  <a:cubicBezTo>
                    <a:pt x="435" y="692"/>
                    <a:pt x="401" y="672"/>
                    <a:pt x="369" y="649"/>
                  </a:cubicBezTo>
                  <a:lnTo>
                    <a:pt x="369" y="649"/>
                  </a:lnTo>
                  <a:cubicBezTo>
                    <a:pt x="367" y="647"/>
                    <a:pt x="364" y="644"/>
                    <a:pt x="360" y="647"/>
                  </a:cubicBezTo>
                  <a:lnTo>
                    <a:pt x="360" y="647"/>
                  </a:lnTo>
                  <a:cubicBezTo>
                    <a:pt x="335" y="665"/>
                    <a:pt x="311" y="682"/>
                    <a:pt x="284" y="700"/>
                  </a:cubicBezTo>
                  <a:close/>
                  <a:moveTo>
                    <a:pt x="596" y="640"/>
                  </a:moveTo>
                  <a:lnTo>
                    <a:pt x="596" y="640"/>
                  </a:lnTo>
                  <a:cubicBezTo>
                    <a:pt x="604" y="631"/>
                    <a:pt x="609" y="621"/>
                    <a:pt x="612" y="610"/>
                  </a:cubicBezTo>
                  <a:lnTo>
                    <a:pt x="612" y="610"/>
                  </a:lnTo>
                  <a:cubicBezTo>
                    <a:pt x="624" y="566"/>
                    <a:pt x="617" y="524"/>
                    <a:pt x="607" y="481"/>
                  </a:cubicBezTo>
                  <a:lnTo>
                    <a:pt x="607" y="481"/>
                  </a:lnTo>
                  <a:cubicBezTo>
                    <a:pt x="606" y="475"/>
                    <a:pt x="603" y="478"/>
                    <a:pt x="601" y="480"/>
                  </a:cubicBezTo>
                  <a:lnTo>
                    <a:pt x="601" y="480"/>
                  </a:lnTo>
                  <a:cubicBezTo>
                    <a:pt x="581" y="494"/>
                    <a:pt x="560" y="508"/>
                    <a:pt x="541" y="521"/>
                  </a:cubicBezTo>
                  <a:lnTo>
                    <a:pt x="541" y="521"/>
                  </a:lnTo>
                  <a:cubicBezTo>
                    <a:pt x="523" y="534"/>
                    <a:pt x="523" y="534"/>
                    <a:pt x="536" y="552"/>
                  </a:cubicBezTo>
                  <a:lnTo>
                    <a:pt x="536" y="552"/>
                  </a:lnTo>
                  <a:cubicBezTo>
                    <a:pt x="555" y="582"/>
                    <a:pt x="576" y="611"/>
                    <a:pt x="596" y="640"/>
                  </a:cubicBezTo>
                  <a:close/>
                  <a:moveTo>
                    <a:pt x="560" y="666"/>
                  </a:moveTo>
                  <a:lnTo>
                    <a:pt x="560" y="666"/>
                  </a:lnTo>
                  <a:cubicBezTo>
                    <a:pt x="536" y="631"/>
                    <a:pt x="512" y="598"/>
                    <a:pt x="489" y="563"/>
                  </a:cubicBezTo>
                  <a:lnTo>
                    <a:pt x="489" y="563"/>
                  </a:lnTo>
                  <a:cubicBezTo>
                    <a:pt x="486" y="560"/>
                    <a:pt x="484" y="561"/>
                    <a:pt x="482" y="562"/>
                  </a:cubicBezTo>
                  <a:lnTo>
                    <a:pt x="482" y="562"/>
                  </a:lnTo>
                  <a:cubicBezTo>
                    <a:pt x="472" y="570"/>
                    <a:pt x="462" y="576"/>
                    <a:pt x="453" y="583"/>
                  </a:cubicBezTo>
                  <a:lnTo>
                    <a:pt x="453" y="583"/>
                  </a:lnTo>
                  <a:cubicBezTo>
                    <a:pt x="436" y="595"/>
                    <a:pt x="420" y="606"/>
                    <a:pt x="403" y="618"/>
                  </a:cubicBezTo>
                  <a:lnTo>
                    <a:pt x="403" y="618"/>
                  </a:lnTo>
                  <a:cubicBezTo>
                    <a:pt x="447" y="651"/>
                    <a:pt x="511" y="680"/>
                    <a:pt x="560" y="666"/>
                  </a:cubicBezTo>
                  <a:close/>
                  <a:moveTo>
                    <a:pt x="180" y="121"/>
                  </a:moveTo>
                  <a:lnTo>
                    <a:pt x="180" y="121"/>
                  </a:lnTo>
                  <a:cubicBezTo>
                    <a:pt x="149" y="176"/>
                    <a:pt x="159" y="231"/>
                    <a:pt x="172" y="287"/>
                  </a:cubicBezTo>
                  <a:lnTo>
                    <a:pt x="172" y="287"/>
                  </a:lnTo>
                  <a:cubicBezTo>
                    <a:pt x="199" y="267"/>
                    <a:pt x="224" y="249"/>
                    <a:pt x="250" y="231"/>
                  </a:cubicBezTo>
                  <a:lnTo>
                    <a:pt x="250" y="231"/>
                  </a:lnTo>
                  <a:cubicBezTo>
                    <a:pt x="254" y="229"/>
                    <a:pt x="254" y="227"/>
                    <a:pt x="252" y="224"/>
                  </a:cubicBezTo>
                  <a:lnTo>
                    <a:pt x="252" y="224"/>
                  </a:lnTo>
                  <a:cubicBezTo>
                    <a:pt x="229" y="190"/>
                    <a:pt x="205" y="156"/>
                    <a:pt x="180" y="121"/>
                  </a:cubicBezTo>
                  <a:close/>
                  <a:moveTo>
                    <a:pt x="219" y="95"/>
                  </a:moveTo>
                  <a:lnTo>
                    <a:pt x="219" y="95"/>
                  </a:lnTo>
                  <a:cubicBezTo>
                    <a:pt x="219" y="100"/>
                    <a:pt x="221" y="101"/>
                    <a:pt x="223" y="103"/>
                  </a:cubicBezTo>
                  <a:lnTo>
                    <a:pt x="223" y="103"/>
                  </a:lnTo>
                  <a:cubicBezTo>
                    <a:pt x="241" y="129"/>
                    <a:pt x="259" y="156"/>
                    <a:pt x="278" y="182"/>
                  </a:cubicBezTo>
                  <a:lnTo>
                    <a:pt x="278" y="182"/>
                  </a:lnTo>
                  <a:cubicBezTo>
                    <a:pt x="282" y="189"/>
                    <a:pt x="286" y="200"/>
                    <a:pt x="292" y="201"/>
                  </a:cubicBezTo>
                  <a:lnTo>
                    <a:pt x="292" y="201"/>
                  </a:lnTo>
                  <a:cubicBezTo>
                    <a:pt x="298" y="201"/>
                    <a:pt x="306" y="193"/>
                    <a:pt x="313" y="188"/>
                  </a:cubicBezTo>
                  <a:lnTo>
                    <a:pt x="313" y="188"/>
                  </a:lnTo>
                  <a:cubicBezTo>
                    <a:pt x="334" y="174"/>
                    <a:pt x="354" y="160"/>
                    <a:pt x="376" y="144"/>
                  </a:cubicBezTo>
                  <a:lnTo>
                    <a:pt x="376" y="144"/>
                  </a:lnTo>
                  <a:cubicBezTo>
                    <a:pt x="327" y="113"/>
                    <a:pt x="279" y="85"/>
                    <a:pt x="219" y="95"/>
                  </a:cubicBezTo>
                  <a:close/>
                  <a:moveTo>
                    <a:pt x="127" y="591"/>
                  </a:moveTo>
                  <a:lnTo>
                    <a:pt x="127" y="591"/>
                  </a:lnTo>
                  <a:cubicBezTo>
                    <a:pt x="156" y="626"/>
                    <a:pt x="191" y="655"/>
                    <a:pt x="230" y="677"/>
                  </a:cubicBezTo>
                  <a:lnTo>
                    <a:pt x="230" y="677"/>
                  </a:lnTo>
                  <a:cubicBezTo>
                    <a:pt x="234" y="679"/>
                    <a:pt x="235" y="679"/>
                    <a:pt x="237" y="677"/>
                  </a:cubicBezTo>
                  <a:lnTo>
                    <a:pt x="237" y="677"/>
                  </a:lnTo>
                  <a:cubicBezTo>
                    <a:pt x="266" y="657"/>
                    <a:pt x="295" y="637"/>
                    <a:pt x="323" y="618"/>
                  </a:cubicBezTo>
                  <a:lnTo>
                    <a:pt x="323" y="618"/>
                  </a:lnTo>
                  <a:cubicBezTo>
                    <a:pt x="326" y="615"/>
                    <a:pt x="327" y="614"/>
                    <a:pt x="323" y="611"/>
                  </a:cubicBezTo>
                  <a:lnTo>
                    <a:pt x="323" y="611"/>
                  </a:lnTo>
                  <a:cubicBezTo>
                    <a:pt x="293" y="583"/>
                    <a:pt x="265" y="552"/>
                    <a:pt x="241" y="519"/>
                  </a:cubicBezTo>
                  <a:lnTo>
                    <a:pt x="241" y="519"/>
                  </a:lnTo>
                  <a:cubicBezTo>
                    <a:pt x="238" y="516"/>
                    <a:pt x="237" y="515"/>
                    <a:pt x="233" y="517"/>
                  </a:cubicBezTo>
                  <a:lnTo>
                    <a:pt x="233" y="517"/>
                  </a:lnTo>
                  <a:cubicBezTo>
                    <a:pt x="198" y="542"/>
                    <a:pt x="163" y="566"/>
                    <a:pt x="127" y="591"/>
                  </a:cubicBezTo>
                  <a:close/>
                  <a:moveTo>
                    <a:pt x="57" y="428"/>
                  </a:moveTo>
                  <a:lnTo>
                    <a:pt x="57" y="428"/>
                  </a:lnTo>
                  <a:cubicBezTo>
                    <a:pt x="63" y="471"/>
                    <a:pt x="77" y="512"/>
                    <a:pt x="99" y="549"/>
                  </a:cubicBezTo>
                  <a:lnTo>
                    <a:pt x="99" y="549"/>
                  </a:lnTo>
                  <a:cubicBezTo>
                    <a:pt x="102" y="555"/>
                    <a:pt x="104" y="552"/>
                    <a:pt x="107" y="550"/>
                  </a:cubicBezTo>
                  <a:lnTo>
                    <a:pt x="107" y="550"/>
                  </a:lnTo>
                  <a:cubicBezTo>
                    <a:pt x="140" y="527"/>
                    <a:pt x="173" y="504"/>
                    <a:pt x="206" y="482"/>
                  </a:cubicBezTo>
                  <a:lnTo>
                    <a:pt x="206" y="482"/>
                  </a:lnTo>
                  <a:cubicBezTo>
                    <a:pt x="211" y="479"/>
                    <a:pt x="211" y="476"/>
                    <a:pt x="208" y="472"/>
                  </a:cubicBezTo>
                  <a:lnTo>
                    <a:pt x="208" y="472"/>
                  </a:lnTo>
                  <a:cubicBezTo>
                    <a:pt x="186" y="438"/>
                    <a:pt x="167" y="402"/>
                    <a:pt x="152" y="365"/>
                  </a:cubicBezTo>
                  <a:lnTo>
                    <a:pt x="152" y="365"/>
                  </a:lnTo>
                  <a:cubicBezTo>
                    <a:pt x="150" y="360"/>
                    <a:pt x="148" y="358"/>
                    <a:pt x="144" y="362"/>
                  </a:cubicBezTo>
                  <a:lnTo>
                    <a:pt x="144" y="362"/>
                  </a:lnTo>
                  <a:cubicBezTo>
                    <a:pt x="116" y="382"/>
                    <a:pt x="88" y="401"/>
                    <a:pt x="61" y="419"/>
                  </a:cubicBezTo>
                  <a:lnTo>
                    <a:pt x="61" y="419"/>
                  </a:lnTo>
                  <a:cubicBezTo>
                    <a:pt x="58" y="421"/>
                    <a:pt x="56" y="423"/>
                    <a:pt x="57" y="428"/>
                  </a:cubicBezTo>
                  <a:close/>
                  <a:moveTo>
                    <a:pt x="542" y="247"/>
                  </a:moveTo>
                  <a:lnTo>
                    <a:pt x="542" y="247"/>
                  </a:lnTo>
                  <a:cubicBezTo>
                    <a:pt x="544" y="246"/>
                    <a:pt x="545" y="245"/>
                    <a:pt x="546" y="244"/>
                  </a:cubicBezTo>
                  <a:lnTo>
                    <a:pt x="546" y="244"/>
                  </a:lnTo>
                  <a:cubicBezTo>
                    <a:pt x="579" y="221"/>
                    <a:pt x="612" y="198"/>
                    <a:pt x="645" y="176"/>
                  </a:cubicBezTo>
                  <a:lnTo>
                    <a:pt x="645" y="176"/>
                  </a:lnTo>
                  <a:cubicBezTo>
                    <a:pt x="650" y="172"/>
                    <a:pt x="650" y="169"/>
                    <a:pt x="647" y="165"/>
                  </a:cubicBezTo>
                  <a:lnTo>
                    <a:pt x="647" y="165"/>
                  </a:lnTo>
                  <a:cubicBezTo>
                    <a:pt x="618" y="133"/>
                    <a:pt x="586" y="107"/>
                    <a:pt x="549" y="87"/>
                  </a:cubicBezTo>
                  <a:lnTo>
                    <a:pt x="549" y="87"/>
                  </a:lnTo>
                  <a:cubicBezTo>
                    <a:pt x="545" y="84"/>
                    <a:pt x="543" y="83"/>
                    <a:pt x="539" y="87"/>
                  </a:cubicBezTo>
                  <a:lnTo>
                    <a:pt x="539" y="87"/>
                  </a:lnTo>
                  <a:cubicBezTo>
                    <a:pt x="511" y="106"/>
                    <a:pt x="483" y="125"/>
                    <a:pt x="456" y="144"/>
                  </a:cubicBezTo>
                  <a:lnTo>
                    <a:pt x="456" y="144"/>
                  </a:lnTo>
                  <a:cubicBezTo>
                    <a:pt x="452" y="147"/>
                    <a:pt x="451" y="149"/>
                    <a:pt x="455" y="152"/>
                  </a:cubicBezTo>
                  <a:lnTo>
                    <a:pt x="455" y="152"/>
                  </a:lnTo>
                  <a:cubicBezTo>
                    <a:pt x="485" y="180"/>
                    <a:pt x="512" y="210"/>
                    <a:pt x="537" y="242"/>
                  </a:cubicBezTo>
                  <a:lnTo>
                    <a:pt x="537" y="242"/>
                  </a:lnTo>
                  <a:cubicBezTo>
                    <a:pt x="538" y="245"/>
                    <a:pt x="539" y="247"/>
                    <a:pt x="542" y="247"/>
                  </a:cubicBezTo>
                  <a:close/>
                  <a:moveTo>
                    <a:pt x="629" y="403"/>
                  </a:moveTo>
                  <a:lnTo>
                    <a:pt x="629" y="403"/>
                  </a:lnTo>
                  <a:cubicBezTo>
                    <a:pt x="630" y="403"/>
                    <a:pt x="631" y="402"/>
                    <a:pt x="632" y="402"/>
                  </a:cubicBezTo>
                  <a:lnTo>
                    <a:pt x="632" y="402"/>
                  </a:lnTo>
                  <a:cubicBezTo>
                    <a:pt x="660" y="382"/>
                    <a:pt x="688" y="362"/>
                    <a:pt x="717" y="343"/>
                  </a:cubicBezTo>
                  <a:lnTo>
                    <a:pt x="717" y="343"/>
                  </a:lnTo>
                  <a:cubicBezTo>
                    <a:pt x="721" y="340"/>
                    <a:pt x="721" y="336"/>
                    <a:pt x="721" y="332"/>
                  </a:cubicBezTo>
                  <a:lnTo>
                    <a:pt x="721" y="332"/>
                  </a:lnTo>
                  <a:cubicBezTo>
                    <a:pt x="715" y="290"/>
                    <a:pt x="701" y="251"/>
                    <a:pt x="679" y="213"/>
                  </a:cubicBezTo>
                  <a:lnTo>
                    <a:pt x="679" y="213"/>
                  </a:lnTo>
                  <a:cubicBezTo>
                    <a:pt x="677" y="209"/>
                    <a:pt x="675" y="209"/>
                    <a:pt x="671" y="212"/>
                  </a:cubicBezTo>
                  <a:lnTo>
                    <a:pt x="671" y="212"/>
                  </a:lnTo>
                  <a:cubicBezTo>
                    <a:pt x="638" y="235"/>
                    <a:pt x="605" y="258"/>
                    <a:pt x="572" y="281"/>
                  </a:cubicBezTo>
                  <a:lnTo>
                    <a:pt x="572" y="281"/>
                  </a:lnTo>
                  <a:cubicBezTo>
                    <a:pt x="567" y="284"/>
                    <a:pt x="567" y="286"/>
                    <a:pt x="570" y="290"/>
                  </a:cubicBezTo>
                  <a:lnTo>
                    <a:pt x="570" y="290"/>
                  </a:lnTo>
                  <a:cubicBezTo>
                    <a:pt x="593" y="326"/>
                    <a:pt x="613" y="364"/>
                    <a:pt x="629" y="403"/>
                  </a:cubicBezTo>
                  <a:close/>
                  <a:moveTo>
                    <a:pt x="357" y="375"/>
                  </a:moveTo>
                  <a:lnTo>
                    <a:pt x="357" y="375"/>
                  </a:lnTo>
                  <a:cubicBezTo>
                    <a:pt x="357" y="373"/>
                    <a:pt x="355" y="372"/>
                    <a:pt x="355" y="370"/>
                  </a:cubicBezTo>
                  <a:lnTo>
                    <a:pt x="355" y="370"/>
                  </a:lnTo>
                  <a:cubicBezTo>
                    <a:pt x="331" y="337"/>
                    <a:pt x="308" y="304"/>
                    <a:pt x="286" y="272"/>
                  </a:cubicBezTo>
                  <a:lnTo>
                    <a:pt x="286" y="272"/>
                  </a:lnTo>
                  <a:cubicBezTo>
                    <a:pt x="282" y="267"/>
                    <a:pt x="281" y="267"/>
                    <a:pt x="276" y="270"/>
                  </a:cubicBezTo>
                  <a:lnTo>
                    <a:pt x="276" y="270"/>
                  </a:lnTo>
                  <a:cubicBezTo>
                    <a:pt x="248" y="289"/>
                    <a:pt x="220" y="308"/>
                    <a:pt x="192" y="328"/>
                  </a:cubicBezTo>
                  <a:lnTo>
                    <a:pt x="192" y="328"/>
                  </a:lnTo>
                  <a:cubicBezTo>
                    <a:pt x="188" y="331"/>
                    <a:pt x="187" y="332"/>
                    <a:pt x="188" y="337"/>
                  </a:cubicBezTo>
                  <a:lnTo>
                    <a:pt x="188" y="337"/>
                  </a:lnTo>
                  <a:cubicBezTo>
                    <a:pt x="204" y="376"/>
                    <a:pt x="223" y="412"/>
                    <a:pt x="245" y="447"/>
                  </a:cubicBezTo>
                  <a:lnTo>
                    <a:pt x="245" y="447"/>
                  </a:lnTo>
                  <a:cubicBezTo>
                    <a:pt x="247" y="451"/>
                    <a:pt x="249" y="451"/>
                    <a:pt x="252" y="449"/>
                  </a:cubicBezTo>
                  <a:lnTo>
                    <a:pt x="252" y="449"/>
                  </a:lnTo>
                  <a:cubicBezTo>
                    <a:pt x="286" y="426"/>
                    <a:pt x="320" y="402"/>
                    <a:pt x="354" y="378"/>
                  </a:cubicBezTo>
                  <a:lnTo>
                    <a:pt x="354" y="378"/>
                  </a:lnTo>
                  <a:cubicBezTo>
                    <a:pt x="355" y="377"/>
                    <a:pt x="357" y="376"/>
                    <a:pt x="357" y="375"/>
                  </a:cubicBezTo>
                  <a:close/>
                  <a:moveTo>
                    <a:pt x="503" y="273"/>
                  </a:moveTo>
                  <a:lnTo>
                    <a:pt x="503" y="273"/>
                  </a:lnTo>
                  <a:cubicBezTo>
                    <a:pt x="503" y="272"/>
                    <a:pt x="502" y="270"/>
                    <a:pt x="500" y="269"/>
                  </a:cubicBezTo>
                  <a:lnTo>
                    <a:pt x="500" y="269"/>
                  </a:lnTo>
                  <a:cubicBezTo>
                    <a:pt x="475" y="236"/>
                    <a:pt x="448" y="205"/>
                    <a:pt x="417" y="177"/>
                  </a:cubicBezTo>
                  <a:lnTo>
                    <a:pt x="417" y="177"/>
                  </a:lnTo>
                  <a:cubicBezTo>
                    <a:pt x="413" y="175"/>
                    <a:pt x="412" y="175"/>
                    <a:pt x="409" y="177"/>
                  </a:cubicBezTo>
                  <a:lnTo>
                    <a:pt x="409" y="177"/>
                  </a:lnTo>
                  <a:cubicBezTo>
                    <a:pt x="380" y="197"/>
                    <a:pt x="352" y="217"/>
                    <a:pt x="323" y="237"/>
                  </a:cubicBezTo>
                  <a:lnTo>
                    <a:pt x="323" y="237"/>
                  </a:lnTo>
                  <a:cubicBezTo>
                    <a:pt x="319" y="240"/>
                    <a:pt x="319" y="242"/>
                    <a:pt x="322" y="246"/>
                  </a:cubicBezTo>
                  <a:lnTo>
                    <a:pt x="322" y="246"/>
                  </a:lnTo>
                  <a:cubicBezTo>
                    <a:pt x="345" y="279"/>
                    <a:pt x="368" y="311"/>
                    <a:pt x="391" y="345"/>
                  </a:cubicBezTo>
                  <a:lnTo>
                    <a:pt x="391" y="345"/>
                  </a:lnTo>
                  <a:cubicBezTo>
                    <a:pt x="393" y="349"/>
                    <a:pt x="395" y="350"/>
                    <a:pt x="399" y="347"/>
                  </a:cubicBezTo>
                  <a:lnTo>
                    <a:pt x="399" y="347"/>
                  </a:lnTo>
                  <a:cubicBezTo>
                    <a:pt x="433" y="324"/>
                    <a:pt x="465" y="300"/>
                    <a:pt x="499" y="277"/>
                  </a:cubicBezTo>
                  <a:lnTo>
                    <a:pt x="499" y="277"/>
                  </a:lnTo>
                  <a:cubicBezTo>
                    <a:pt x="500" y="276"/>
                    <a:pt x="503" y="275"/>
                    <a:pt x="503" y="273"/>
                  </a:cubicBezTo>
                  <a:close/>
                  <a:moveTo>
                    <a:pt x="366" y="587"/>
                  </a:moveTo>
                  <a:lnTo>
                    <a:pt x="366" y="587"/>
                  </a:lnTo>
                  <a:cubicBezTo>
                    <a:pt x="368" y="586"/>
                    <a:pt x="370" y="585"/>
                    <a:pt x="372" y="584"/>
                  </a:cubicBezTo>
                  <a:lnTo>
                    <a:pt x="372" y="584"/>
                  </a:lnTo>
                  <a:cubicBezTo>
                    <a:pt x="399" y="565"/>
                    <a:pt x="426" y="545"/>
                    <a:pt x="454" y="527"/>
                  </a:cubicBezTo>
                  <a:lnTo>
                    <a:pt x="454" y="527"/>
                  </a:lnTo>
                  <a:cubicBezTo>
                    <a:pt x="458" y="523"/>
                    <a:pt x="459" y="521"/>
                    <a:pt x="456" y="516"/>
                  </a:cubicBezTo>
                  <a:lnTo>
                    <a:pt x="456" y="516"/>
                  </a:lnTo>
                  <a:cubicBezTo>
                    <a:pt x="433" y="483"/>
                    <a:pt x="410" y="451"/>
                    <a:pt x="388" y="418"/>
                  </a:cubicBezTo>
                  <a:lnTo>
                    <a:pt x="388" y="418"/>
                  </a:lnTo>
                  <a:cubicBezTo>
                    <a:pt x="385" y="413"/>
                    <a:pt x="383" y="413"/>
                    <a:pt x="378" y="416"/>
                  </a:cubicBezTo>
                  <a:lnTo>
                    <a:pt x="378" y="416"/>
                  </a:lnTo>
                  <a:cubicBezTo>
                    <a:pt x="345" y="439"/>
                    <a:pt x="312" y="462"/>
                    <a:pt x="279" y="484"/>
                  </a:cubicBezTo>
                  <a:lnTo>
                    <a:pt x="279" y="484"/>
                  </a:lnTo>
                  <a:cubicBezTo>
                    <a:pt x="275" y="488"/>
                    <a:pt x="275" y="490"/>
                    <a:pt x="278" y="495"/>
                  </a:cubicBezTo>
                  <a:lnTo>
                    <a:pt x="278" y="495"/>
                  </a:lnTo>
                  <a:cubicBezTo>
                    <a:pt x="303" y="527"/>
                    <a:pt x="330" y="557"/>
                    <a:pt x="360" y="583"/>
                  </a:cubicBezTo>
                  <a:lnTo>
                    <a:pt x="360" y="583"/>
                  </a:lnTo>
                  <a:cubicBezTo>
                    <a:pt x="362" y="585"/>
                    <a:pt x="363" y="587"/>
                    <a:pt x="366" y="587"/>
                  </a:cubicBezTo>
                  <a:close/>
                  <a:moveTo>
                    <a:pt x="498" y="495"/>
                  </a:moveTo>
                  <a:lnTo>
                    <a:pt x="498" y="495"/>
                  </a:lnTo>
                  <a:cubicBezTo>
                    <a:pt x="499" y="495"/>
                    <a:pt x="500" y="494"/>
                    <a:pt x="501" y="493"/>
                  </a:cubicBezTo>
                  <a:lnTo>
                    <a:pt x="501" y="493"/>
                  </a:lnTo>
                  <a:cubicBezTo>
                    <a:pt x="530" y="473"/>
                    <a:pt x="558" y="453"/>
                    <a:pt x="587" y="434"/>
                  </a:cubicBezTo>
                  <a:lnTo>
                    <a:pt x="587" y="434"/>
                  </a:lnTo>
                  <a:cubicBezTo>
                    <a:pt x="592" y="431"/>
                    <a:pt x="590" y="428"/>
                    <a:pt x="588" y="424"/>
                  </a:cubicBezTo>
                  <a:lnTo>
                    <a:pt x="588" y="424"/>
                  </a:lnTo>
                  <a:cubicBezTo>
                    <a:pt x="574" y="386"/>
                    <a:pt x="555" y="350"/>
                    <a:pt x="534" y="316"/>
                  </a:cubicBezTo>
                  <a:lnTo>
                    <a:pt x="534" y="316"/>
                  </a:lnTo>
                  <a:cubicBezTo>
                    <a:pt x="530" y="311"/>
                    <a:pt x="528" y="311"/>
                    <a:pt x="524" y="315"/>
                  </a:cubicBezTo>
                  <a:lnTo>
                    <a:pt x="524" y="315"/>
                  </a:lnTo>
                  <a:cubicBezTo>
                    <a:pt x="491" y="337"/>
                    <a:pt x="458" y="361"/>
                    <a:pt x="426" y="383"/>
                  </a:cubicBezTo>
                  <a:lnTo>
                    <a:pt x="426" y="383"/>
                  </a:lnTo>
                  <a:cubicBezTo>
                    <a:pt x="421" y="385"/>
                    <a:pt x="421" y="388"/>
                    <a:pt x="424" y="392"/>
                  </a:cubicBezTo>
                  <a:lnTo>
                    <a:pt x="424" y="392"/>
                  </a:lnTo>
                  <a:cubicBezTo>
                    <a:pt x="447" y="425"/>
                    <a:pt x="470" y="458"/>
                    <a:pt x="493" y="491"/>
                  </a:cubicBezTo>
                  <a:lnTo>
                    <a:pt x="493" y="491"/>
                  </a:lnTo>
                  <a:cubicBezTo>
                    <a:pt x="494" y="493"/>
                    <a:pt x="495" y="495"/>
                    <a:pt x="498" y="495"/>
                  </a:cubicBezTo>
                  <a:close/>
                  <a:moveTo>
                    <a:pt x="389" y="762"/>
                  </a:moveTo>
                  <a:lnTo>
                    <a:pt x="389" y="762"/>
                  </a:lnTo>
                  <a:cubicBezTo>
                    <a:pt x="176" y="760"/>
                    <a:pt x="24" y="598"/>
                    <a:pt x="9" y="412"/>
                  </a:cubicBezTo>
                  <a:lnTo>
                    <a:pt x="9" y="412"/>
                  </a:lnTo>
                  <a:cubicBezTo>
                    <a:pt x="0" y="295"/>
                    <a:pt x="39" y="193"/>
                    <a:pt x="123" y="110"/>
                  </a:cubicBezTo>
                  <a:lnTo>
                    <a:pt x="123" y="110"/>
                  </a:lnTo>
                  <a:cubicBezTo>
                    <a:pt x="197" y="38"/>
                    <a:pt x="286" y="0"/>
                    <a:pt x="388" y="0"/>
                  </a:cubicBezTo>
                  <a:lnTo>
                    <a:pt x="388" y="0"/>
                  </a:lnTo>
                  <a:cubicBezTo>
                    <a:pt x="495" y="0"/>
                    <a:pt x="585" y="40"/>
                    <a:pt x="660" y="115"/>
                  </a:cubicBezTo>
                  <a:lnTo>
                    <a:pt x="660" y="115"/>
                  </a:lnTo>
                  <a:cubicBezTo>
                    <a:pt x="724" y="180"/>
                    <a:pt x="762" y="260"/>
                    <a:pt x="768" y="350"/>
                  </a:cubicBezTo>
                  <a:lnTo>
                    <a:pt x="768" y="350"/>
                  </a:lnTo>
                  <a:cubicBezTo>
                    <a:pt x="778" y="466"/>
                    <a:pt x="740" y="567"/>
                    <a:pt x="657" y="651"/>
                  </a:cubicBezTo>
                  <a:lnTo>
                    <a:pt x="657" y="651"/>
                  </a:lnTo>
                  <a:cubicBezTo>
                    <a:pt x="586" y="721"/>
                    <a:pt x="489" y="762"/>
                    <a:pt x="389" y="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4FE67EF-4CE8-4740-AF23-B9FEC808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5103813"/>
              <a:ext cx="276225" cy="366712"/>
            </a:xfrm>
            <a:custGeom>
              <a:avLst/>
              <a:gdLst>
                <a:gd name="T0" fmla="*/ 483 w 766"/>
                <a:gd name="T1" fmla="*/ 1018 h 1019"/>
                <a:gd name="T2" fmla="*/ 483 w 766"/>
                <a:gd name="T3" fmla="*/ 1018 h 1019"/>
                <a:gd name="T4" fmla="*/ 287 w 766"/>
                <a:gd name="T5" fmla="*/ 1018 h 1019"/>
                <a:gd name="T6" fmla="*/ 287 w 766"/>
                <a:gd name="T7" fmla="*/ 1018 h 1019"/>
                <a:gd name="T8" fmla="*/ 264 w 766"/>
                <a:gd name="T9" fmla="*/ 1008 h 1019"/>
                <a:gd name="T10" fmla="*/ 264 w 766"/>
                <a:gd name="T11" fmla="*/ 1008 h 1019"/>
                <a:gd name="T12" fmla="*/ 276 w 766"/>
                <a:gd name="T13" fmla="*/ 974 h 1019"/>
                <a:gd name="T14" fmla="*/ 276 w 766"/>
                <a:gd name="T15" fmla="*/ 974 h 1019"/>
                <a:gd name="T16" fmla="*/ 374 w 766"/>
                <a:gd name="T17" fmla="*/ 944 h 1019"/>
                <a:gd name="T18" fmla="*/ 374 w 766"/>
                <a:gd name="T19" fmla="*/ 944 h 1019"/>
                <a:gd name="T20" fmla="*/ 455 w 766"/>
                <a:gd name="T21" fmla="*/ 930 h 1019"/>
                <a:gd name="T22" fmla="*/ 455 w 766"/>
                <a:gd name="T23" fmla="*/ 930 h 1019"/>
                <a:gd name="T24" fmla="*/ 462 w 766"/>
                <a:gd name="T25" fmla="*/ 922 h 1019"/>
                <a:gd name="T26" fmla="*/ 462 w 766"/>
                <a:gd name="T27" fmla="*/ 922 h 1019"/>
                <a:gd name="T28" fmla="*/ 462 w 766"/>
                <a:gd name="T29" fmla="*/ 870 h 1019"/>
                <a:gd name="T30" fmla="*/ 462 w 766"/>
                <a:gd name="T31" fmla="*/ 870 h 1019"/>
                <a:gd name="T32" fmla="*/ 452 w 766"/>
                <a:gd name="T33" fmla="*/ 859 h 1019"/>
                <a:gd name="T34" fmla="*/ 452 w 766"/>
                <a:gd name="T35" fmla="*/ 859 h 1019"/>
                <a:gd name="T36" fmla="*/ 198 w 766"/>
                <a:gd name="T37" fmla="*/ 764 h 1019"/>
                <a:gd name="T38" fmla="*/ 198 w 766"/>
                <a:gd name="T39" fmla="*/ 764 h 1019"/>
                <a:gd name="T40" fmla="*/ 18 w 766"/>
                <a:gd name="T41" fmla="*/ 447 h 1019"/>
                <a:gd name="T42" fmla="*/ 18 w 766"/>
                <a:gd name="T43" fmla="*/ 447 h 1019"/>
                <a:gd name="T44" fmla="*/ 209 w 766"/>
                <a:gd name="T45" fmla="*/ 10 h 1019"/>
                <a:gd name="T46" fmla="*/ 209 w 766"/>
                <a:gd name="T47" fmla="*/ 10 h 1019"/>
                <a:gd name="T48" fmla="*/ 225 w 766"/>
                <a:gd name="T49" fmla="*/ 2 h 1019"/>
                <a:gd name="T50" fmla="*/ 225 w 766"/>
                <a:gd name="T51" fmla="*/ 2 h 1019"/>
                <a:gd name="T52" fmla="*/ 249 w 766"/>
                <a:gd name="T53" fmla="*/ 15 h 1019"/>
                <a:gd name="T54" fmla="*/ 249 w 766"/>
                <a:gd name="T55" fmla="*/ 15 h 1019"/>
                <a:gd name="T56" fmla="*/ 240 w 766"/>
                <a:gd name="T57" fmla="*/ 43 h 1019"/>
                <a:gd name="T58" fmla="*/ 240 w 766"/>
                <a:gd name="T59" fmla="*/ 43 h 1019"/>
                <a:gd name="T60" fmla="*/ 165 w 766"/>
                <a:gd name="T61" fmla="*/ 111 h 1019"/>
                <a:gd name="T62" fmla="*/ 165 w 766"/>
                <a:gd name="T63" fmla="*/ 111 h 1019"/>
                <a:gd name="T64" fmla="*/ 62 w 766"/>
                <a:gd name="T65" fmla="*/ 441 h 1019"/>
                <a:gd name="T66" fmla="*/ 62 w 766"/>
                <a:gd name="T67" fmla="*/ 441 h 1019"/>
                <a:gd name="T68" fmla="*/ 399 w 766"/>
                <a:gd name="T69" fmla="*/ 808 h 1019"/>
                <a:gd name="T70" fmla="*/ 399 w 766"/>
                <a:gd name="T71" fmla="*/ 808 h 1019"/>
                <a:gd name="T72" fmla="*/ 724 w 766"/>
                <a:gd name="T73" fmla="*/ 742 h 1019"/>
                <a:gd name="T74" fmla="*/ 724 w 766"/>
                <a:gd name="T75" fmla="*/ 742 h 1019"/>
                <a:gd name="T76" fmla="*/ 762 w 766"/>
                <a:gd name="T77" fmla="*/ 754 h 1019"/>
                <a:gd name="T78" fmla="*/ 762 w 766"/>
                <a:gd name="T79" fmla="*/ 754 h 1019"/>
                <a:gd name="T80" fmla="*/ 751 w 766"/>
                <a:gd name="T81" fmla="*/ 778 h 1019"/>
                <a:gd name="T82" fmla="*/ 751 w 766"/>
                <a:gd name="T83" fmla="*/ 778 h 1019"/>
                <a:gd name="T84" fmla="*/ 633 w 766"/>
                <a:gd name="T85" fmla="*/ 837 h 1019"/>
                <a:gd name="T86" fmla="*/ 633 w 766"/>
                <a:gd name="T87" fmla="*/ 837 h 1019"/>
                <a:gd name="T88" fmla="*/ 516 w 766"/>
                <a:gd name="T89" fmla="*/ 859 h 1019"/>
                <a:gd name="T90" fmla="*/ 516 w 766"/>
                <a:gd name="T91" fmla="*/ 859 h 1019"/>
                <a:gd name="T92" fmla="*/ 507 w 766"/>
                <a:gd name="T93" fmla="*/ 870 h 1019"/>
                <a:gd name="T94" fmla="*/ 507 w 766"/>
                <a:gd name="T95" fmla="*/ 870 h 1019"/>
                <a:gd name="T96" fmla="*/ 507 w 766"/>
                <a:gd name="T97" fmla="*/ 921 h 1019"/>
                <a:gd name="T98" fmla="*/ 507 w 766"/>
                <a:gd name="T99" fmla="*/ 921 h 1019"/>
                <a:gd name="T100" fmla="*/ 514 w 766"/>
                <a:gd name="T101" fmla="*/ 930 h 1019"/>
                <a:gd name="T102" fmla="*/ 514 w 766"/>
                <a:gd name="T103" fmla="*/ 930 h 1019"/>
                <a:gd name="T104" fmla="*/ 691 w 766"/>
                <a:gd name="T105" fmla="*/ 974 h 1019"/>
                <a:gd name="T106" fmla="*/ 691 w 766"/>
                <a:gd name="T107" fmla="*/ 974 h 1019"/>
                <a:gd name="T108" fmla="*/ 707 w 766"/>
                <a:gd name="T109" fmla="*/ 993 h 1019"/>
                <a:gd name="T110" fmla="*/ 707 w 766"/>
                <a:gd name="T111" fmla="*/ 993 h 1019"/>
                <a:gd name="T112" fmla="*/ 683 w 766"/>
                <a:gd name="T113" fmla="*/ 1018 h 1019"/>
                <a:gd name="T114" fmla="*/ 683 w 766"/>
                <a:gd name="T115" fmla="*/ 1018 h 1019"/>
                <a:gd name="T116" fmla="*/ 592 w 766"/>
                <a:gd name="T117" fmla="*/ 1018 h 1019"/>
                <a:gd name="T118" fmla="*/ 483 w 766"/>
                <a:gd name="T119" fmla="*/ 1018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1019">
                  <a:moveTo>
                    <a:pt x="483" y="1018"/>
                  </a:moveTo>
                  <a:lnTo>
                    <a:pt x="483" y="1018"/>
                  </a:lnTo>
                  <a:cubicBezTo>
                    <a:pt x="418" y="1018"/>
                    <a:pt x="352" y="1018"/>
                    <a:pt x="287" y="1018"/>
                  </a:cubicBezTo>
                  <a:lnTo>
                    <a:pt x="287" y="1018"/>
                  </a:lnTo>
                  <a:cubicBezTo>
                    <a:pt x="278" y="1018"/>
                    <a:pt x="270" y="1016"/>
                    <a:pt x="264" y="1008"/>
                  </a:cubicBezTo>
                  <a:lnTo>
                    <a:pt x="264" y="1008"/>
                  </a:lnTo>
                  <a:cubicBezTo>
                    <a:pt x="256" y="995"/>
                    <a:pt x="261" y="980"/>
                    <a:pt x="276" y="974"/>
                  </a:cubicBezTo>
                  <a:lnTo>
                    <a:pt x="276" y="974"/>
                  </a:lnTo>
                  <a:cubicBezTo>
                    <a:pt x="308" y="962"/>
                    <a:pt x="341" y="952"/>
                    <a:pt x="374" y="944"/>
                  </a:cubicBezTo>
                  <a:lnTo>
                    <a:pt x="374" y="944"/>
                  </a:lnTo>
                  <a:cubicBezTo>
                    <a:pt x="401" y="937"/>
                    <a:pt x="428" y="932"/>
                    <a:pt x="455" y="930"/>
                  </a:cubicBezTo>
                  <a:lnTo>
                    <a:pt x="455" y="930"/>
                  </a:lnTo>
                  <a:cubicBezTo>
                    <a:pt x="461" y="930"/>
                    <a:pt x="462" y="927"/>
                    <a:pt x="462" y="922"/>
                  </a:cubicBezTo>
                  <a:lnTo>
                    <a:pt x="462" y="922"/>
                  </a:lnTo>
                  <a:cubicBezTo>
                    <a:pt x="462" y="905"/>
                    <a:pt x="461" y="887"/>
                    <a:pt x="462" y="870"/>
                  </a:cubicBezTo>
                  <a:lnTo>
                    <a:pt x="462" y="870"/>
                  </a:lnTo>
                  <a:cubicBezTo>
                    <a:pt x="463" y="862"/>
                    <a:pt x="459" y="860"/>
                    <a:pt x="452" y="859"/>
                  </a:cubicBezTo>
                  <a:lnTo>
                    <a:pt x="452" y="859"/>
                  </a:lnTo>
                  <a:cubicBezTo>
                    <a:pt x="358" y="853"/>
                    <a:pt x="273" y="821"/>
                    <a:pt x="198" y="764"/>
                  </a:cubicBezTo>
                  <a:lnTo>
                    <a:pt x="198" y="764"/>
                  </a:lnTo>
                  <a:cubicBezTo>
                    <a:pt x="95" y="684"/>
                    <a:pt x="32" y="578"/>
                    <a:pt x="18" y="447"/>
                  </a:cubicBezTo>
                  <a:lnTo>
                    <a:pt x="18" y="447"/>
                  </a:lnTo>
                  <a:cubicBezTo>
                    <a:pt x="0" y="266"/>
                    <a:pt x="65" y="120"/>
                    <a:pt x="209" y="10"/>
                  </a:cubicBezTo>
                  <a:lnTo>
                    <a:pt x="209" y="10"/>
                  </a:lnTo>
                  <a:cubicBezTo>
                    <a:pt x="214" y="7"/>
                    <a:pt x="218" y="2"/>
                    <a:pt x="225" y="2"/>
                  </a:cubicBezTo>
                  <a:lnTo>
                    <a:pt x="225" y="2"/>
                  </a:lnTo>
                  <a:cubicBezTo>
                    <a:pt x="235" y="0"/>
                    <a:pt x="245" y="5"/>
                    <a:pt x="249" y="15"/>
                  </a:cubicBezTo>
                  <a:lnTo>
                    <a:pt x="249" y="15"/>
                  </a:lnTo>
                  <a:cubicBezTo>
                    <a:pt x="254" y="25"/>
                    <a:pt x="250" y="36"/>
                    <a:pt x="240" y="43"/>
                  </a:cubicBezTo>
                  <a:lnTo>
                    <a:pt x="240" y="43"/>
                  </a:lnTo>
                  <a:cubicBezTo>
                    <a:pt x="212" y="63"/>
                    <a:pt x="186" y="84"/>
                    <a:pt x="165" y="111"/>
                  </a:cubicBezTo>
                  <a:lnTo>
                    <a:pt x="165" y="111"/>
                  </a:lnTo>
                  <a:cubicBezTo>
                    <a:pt x="83" y="206"/>
                    <a:pt x="48" y="316"/>
                    <a:pt x="62" y="441"/>
                  </a:cubicBezTo>
                  <a:lnTo>
                    <a:pt x="62" y="441"/>
                  </a:lnTo>
                  <a:cubicBezTo>
                    <a:pt x="83" y="624"/>
                    <a:pt x="220" y="773"/>
                    <a:pt x="399" y="808"/>
                  </a:cubicBezTo>
                  <a:lnTo>
                    <a:pt x="399" y="808"/>
                  </a:lnTo>
                  <a:cubicBezTo>
                    <a:pt x="516" y="830"/>
                    <a:pt x="625" y="808"/>
                    <a:pt x="724" y="742"/>
                  </a:cubicBezTo>
                  <a:lnTo>
                    <a:pt x="724" y="742"/>
                  </a:lnTo>
                  <a:cubicBezTo>
                    <a:pt x="742" y="731"/>
                    <a:pt x="758" y="736"/>
                    <a:pt x="762" y="754"/>
                  </a:cubicBezTo>
                  <a:lnTo>
                    <a:pt x="762" y="754"/>
                  </a:lnTo>
                  <a:cubicBezTo>
                    <a:pt x="765" y="765"/>
                    <a:pt x="760" y="772"/>
                    <a:pt x="751" y="778"/>
                  </a:cubicBezTo>
                  <a:lnTo>
                    <a:pt x="751" y="778"/>
                  </a:lnTo>
                  <a:cubicBezTo>
                    <a:pt x="715" y="803"/>
                    <a:pt x="676" y="823"/>
                    <a:pt x="633" y="837"/>
                  </a:cubicBezTo>
                  <a:lnTo>
                    <a:pt x="633" y="837"/>
                  </a:lnTo>
                  <a:cubicBezTo>
                    <a:pt x="595" y="849"/>
                    <a:pt x="557" y="857"/>
                    <a:pt x="516" y="859"/>
                  </a:cubicBezTo>
                  <a:lnTo>
                    <a:pt x="516" y="859"/>
                  </a:lnTo>
                  <a:cubicBezTo>
                    <a:pt x="509" y="860"/>
                    <a:pt x="506" y="862"/>
                    <a:pt x="507" y="870"/>
                  </a:cubicBezTo>
                  <a:lnTo>
                    <a:pt x="507" y="870"/>
                  </a:lnTo>
                  <a:cubicBezTo>
                    <a:pt x="508" y="886"/>
                    <a:pt x="507" y="904"/>
                    <a:pt x="507" y="921"/>
                  </a:cubicBezTo>
                  <a:lnTo>
                    <a:pt x="507" y="921"/>
                  </a:lnTo>
                  <a:cubicBezTo>
                    <a:pt x="507" y="926"/>
                    <a:pt x="508" y="930"/>
                    <a:pt x="514" y="930"/>
                  </a:cubicBezTo>
                  <a:lnTo>
                    <a:pt x="514" y="930"/>
                  </a:lnTo>
                  <a:cubicBezTo>
                    <a:pt x="575" y="936"/>
                    <a:pt x="634" y="952"/>
                    <a:pt x="691" y="974"/>
                  </a:cubicBezTo>
                  <a:lnTo>
                    <a:pt x="691" y="974"/>
                  </a:lnTo>
                  <a:cubicBezTo>
                    <a:pt x="700" y="977"/>
                    <a:pt x="707" y="982"/>
                    <a:pt x="707" y="993"/>
                  </a:cubicBezTo>
                  <a:lnTo>
                    <a:pt x="707" y="993"/>
                  </a:lnTo>
                  <a:cubicBezTo>
                    <a:pt x="709" y="1008"/>
                    <a:pt x="699" y="1018"/>
                    <a:pt x="683" y="1018"/>
                  </a:cubicBezTo>
                  <a:lnTo>
                    <a:pt x="683" y="1018"/>
                  </a:lnTo>
                  <a:cubicBezTo>
                    <a:pt x="652" y="1018"/>
                    <a:pt x="622" y="1018"/>
                    <a:pt x="592" y="1018"/>
                  </a:cubicBezTo>
                  <a:lnTo>
                    <a:pt x="483" y="10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338388BB-53F8-2F4E-B66C-CBCBB4D3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5453063"/>
              <a:ext cx="581025" cy="14287"/>
            </a:xfrm>
            <a:custGeom>
              <a:avLst/>
              <a:gdLst>
                <a:gd name="T0" fmla="*/ 1586 w 1613"/>
                <a:gd name="T1" fmla="*/ 0 h 41"/>
                <a:gd name="T2" fmla="*/ 26 w 1613"/>
                <a:gd name="T3" fmla="*/ 0 h 41"/>
                <a:gd name="T4" fmla="*/ 26 w 1613"/>
                <a:gd name="T5" fmla="*/ 0 h 41"/>
                <a:gd name="T6" fmla="*/ 26 w 1613"/>
                <a:gd name="T7" fmla="*/ 40 h 41"/>
                <a:gd name="T8" fmla="*/ 1586 w 1613"/>
                <a:gd name="T9" fmla="*/ 40 h 41"/>
                <a:gd name="T10" fmla="*/ 1586 w 1613"/>
                <a:gd name="T11" fmla="*/ 40 h 41"/>
                <a:gd name="T12" fmla="*/ 1586 w 16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3" h="41">
                  <a:moveTo>
                    <a:pt x="158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0" y="0"/>
                    <a:pt x="0" y="40"/>
                    <a:pt x="26" y="40"/>
                  </a:cubicBezTo>
                  <a:lnTo>
                    <a:pt x="1586" y="40"/>
                  </a:lnTo>
                  <a:lnTo>
                    <a:pt x="1586" y="40"/>
                  </a:lnTo>
                  <a:cubicBezTo>
                    <a:pt x="1612" y="40"/>
                    <a:pt x="1612" y="0"/>
                    <a:pt x="158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EE42D64F-D3B7-6D47-BF20-D55EF6A5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5251450"/>
              <a:ext cx="479425" cy="119063"/>
            </a:xfrm>
            <a:custGeom>
              <a:avLst/>
              <a:gdLst>
                <a:gd name="T0" fmla="*/ 211 w 1332"/>
                <a:gd name="T1" fmla="*/ 154 h 329"/>
                <a:gd name="T2" fmla="*/ 277 w 1332"/>
                <a:gd name="T3" fmla="*/ 56 h 329"/>
                <a:gd name="T4" fmla="*/ 318 w 1332"/>
                <a:gd name="T5" fmla="*/ 42 h 329"/>
                <a:gd name="T6" fmla="*/ 323 w 1332"/>
                <a:gd name="T7" fmla="*/ 88 h 329"/>
                <a:gd name="T8" fmla="*/ 256 w 1332"/>
                <a:gd name="T9" fmla="*/ 175 h 329"/>
                <a:gd name="T10" fmla="*/ 212 w 1332"/>
                <a:gd name="T11" fmla="*/ 210 h 329"/>
                <a:gd name="T12" fmla="*/ 1305 w 1332"/>
                <a:gd name="T13" fmla="*/ 211 h 329"/>
                <a:gd name="T14" fmla="*/ 1086 w 1332"/>
                <a:gd name="T15" fmla="*/ 267 h 329"/>
                <a:gd name="T16" fmla="*/ 1005 w 1332"/>
                <a:gd name="T17" fmla="*/ 240 h 329"/>
                <a:gd name="T18" fmla="*/ 1001 w 1332"/>
                <a:gd name="T19" fmla="*/ 176 h 329"/>
                <a:gd name="T20" fmla="*/ 997 w 1332"/>
                <a:gd name="T21" fmla="*/ 145 h 329"/>
                <a:gd name="T22" fmla="*/ 838 w 1332"/>
                <a:gd name="T23" fmla="*/ 182 h 329"/>
                <a:gd name="T24" fmla="*/ 764 w 1332"/>
                <a:gd name="T25" fmla="*/ 212 h 329"/>
                <a:gd name="T26" fmla="*/ 725 w 1332"/>
                <a:gd name="T27" fmla="*/ 172 h 329"/>
                <a:gd name="T28" fmla="*/ 689 w 1332"/>
                <a:gd name="T29" fmla="*/ 156 h 329"/>
                <a:gd name="T30" fmla="*/ 560 w 1332"/>
                <a:gd name="T31" fmla="*/ 244 h 329"/>
                <a:gd name="T32" fmla="*/ 536 w 1332"/>
                <a:gd name="T33" fmla="*/ 171 h 329"/>
                <a:gd name="T34" fmla="*/ 577 w 1332"/>
                <a:gd name="T35" fmla="*/ 104 h 329"/>
                <a:gd name="T36" fmla="*/ 546 w 1332"/>
                <a:gd name="T37" fmla="*/ 80 h 329"/>
                <a:gd name="T38" fmla="*/ 498 w 1332"/>
                <a:gd name="T39" fmla="*/ 154 h 329"/>
                <a:gd name="T40" fmla="*/ 397 w 1332"/>
                <a:gd name="T41" fmla="*/ 256 h 329"/>
                <a:gd name="T42" fmla="*/ 236 w 1332"/>
                <a:gd name="T43" fmla="*/ 243 h 329"/>
                <a:gd name="T44" fmla="*/ 281 w 1332"/>
                <a:gd name="T45" fmla="*/ 207 h 329"/>
                <a:gd name="T46" fmla="*/ 364 w 1332"/>
                <a:gd name="T47" fmla="*/ 94 h 329"/>
                <a:gd name="T48" fmla="*/ 361 w 1332"/>
                <a:gd name="T49" fmla="*/ 28 h 329"/>
                <a:gd name="T50" fmla="*/ 308 w 1332"/>
                <a:gd name="T51" fmla="*/ 1 h 329"/>
                <a:gd name="T52" fmla="*/ 202 w 1332"/>
                <a:gd name="T53" fmla="*/ 84 h 329"/>
                <a:gd name="T54" fmla="*/ 171 w 1332"/>
                <a:gd name="T55" fmla="*/ 218 h 329"/>
                <a:gd name="T56" fmla="*/ 177 w 1332"/>
                <a:gd name="T57" fmla="*/ 232 h 329"/>
                <a:gd name="T58" fmla="*/ 26 w 1332"/>
                <a:gd name="T59" fmla="*/ 275 h 329"/>
                <a:gd name="T60" fmla="*/ 26 w 1332"/>
                <a:gd name="T61" fmla="*/ 315 h 329"/>
                <a:gd name="T62" fmla="*/ 200 w 1332"/>
                <a:gd name="T63" fmla="*/ 265 h 329"/>
                <a:gd name="T64" fmla="*/ 359 w 1332"/>
                <a:gd name="T65" fmla="*/ 312 h 329"/>
                <a:gd name="T66" fmla="*/ 494 w 1332"/>
                <a:gd name="T67" fmla="*/ 228 h 329"/>
                <a:gd name="T68" fmla="*/ 537 w 1332"/>
                <a:gd name="T69" fmla="*/ 277 h 329"/>
                <a:gd name="T70" fmla="*/ 640 w 1332"/>
                <a:gd name="T71" fmla="*/ 270 h 329"/>
                <a:gd name="T72" fmla="*/ 697 w 1332"/>
                <a:gd name="T73" fmla="*/ 216 h 329"/>
                <a:gd name="T74" fmla="*/ 798 w 1332"/>
                <a:gd name="T75" fmla="*/ 247 h 329"/>
                <a:gd name="T76" fmla="*/ 882 w 1332"/>
                <a:gd name="T77" fmla="*/ 200 h 329"/>
                <a:gd name="T78" fmla="*/ 957 w 1332"/>
                <a:gd name="T79" fmla="*/ 173 h 329"/>
                <a:gd name="T80" fmla="*/ 1034 w 1332"/>
                <a:gd name="T81" fmla="*/ 304 h 329"/>
                <a:gd name="T82" fmla="*/ 1305 w 1332"/>
                <a:gd name="T83" fmla="*/ 251 h 329"/>
                <a:gd name="T84" fmla="*/ 1305 w 1332"/>
                <a:gd name="T85" fmla="*/ 2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32" h="329">
                  <a:moveTo>
                    <a:pt x="211" y="154"/>
                  </a:moveTo>
                  <a:lnTo>
                    <a:pt x="211" y="154"/>
                  </a:lnTo>
                  <a:cubicBezTo>
                    <a:pt x="221" y="119"/>
                    <a:pt x="249" y="80"/>
                    <a:pt x="277" y="56"/>
                  </a:cubicBezTo>
                  <a:lnTo>
                    <a:pt x="277" y="56"/>
                  </a:lnTo>
                  <a:cubicBezTo>
                    <a:pt x="287" y="49"/>
                    <a:pt x="305" y="37"/>
                    <a:pt x="318" y="42"/>
                  </a:cubicBezTo>
                  <a:lnTo>
                    <a:pt x="318" y="42"/>
                  </a:lnTo>
                  <a:cubicBezTo>
                    <a:pt x="338" y="49"/>
                    <a:pt x="329" y="75"/>
                    <a:pt x="323" y="88"/>
                  </a:cubicBezTo>
                  <a:lnTo>
                    <a:pt x="323" y="88"/>
                  </a:lnTo>
                  <a:cubicBezTo>
                    <a:pt x="308" y="121"/>
                    <a:pt x="282" y="151"/>
                    <a:pt x="256" y="175"/>
                  </a:cubicBezTo>
                  <a:lnTo>
                    <a:pt x="256" y="175"/>
                  </a:lnTo>
                  <a:cubicBezTo>
                    <a:pt x="242" y="187"/>
                    <a:pt x="228" y="200"/>
                    <a:pt x="212" y="210"/>
                  </a:cubicBezTo>
                  <a:lnTo>
                    <a:pt x="212" y="210"/>
                  </a:lnTo>
                  <a:cubicBezTo>
                    <a:pt x="205" y="193"/>
                    <a:pt x="205" y="174"/>
                    <a:pt x="211" y="154"/>
                  </a:cubicBezTo>
                  <a:close/>
                  <a:moveTo>
                    <a:pt x="1305" y="211"/>
                  </a:moveTo>
                  <a:lnTo>
                    <a:pt x="1305" y="211"/>
                  </a:lnTo>
                  <a:cubicBezTo>
                    <a:pt x="1226" y="206"/>
                    <a:pt x="1162" y="259"/>
                    <a:pt x="1086" y="267"/>
                  </a:cubicBezTo>
                  <a:lnTo>
                    <a:pt x="1086" y="267"/>
                  </a:lnTo>
                  <a:cubicBezTo>
                    <a:pt x="1056" y="270"/>
                    <a:pt x="1023" y="265"/>
                    <a:pt x="1005" y="240"/>
                  </a:cubicBezTo>
                  <a:lnTo>
                    <a:pt x="1005" y="240"/>
                  </a:lnTo>
                  <a:cubicBezTo>
                    <a:pt x="991" y="221"/>
                    <a:pt x="984" y="194"/>
                    <a:pt x="1001" y="176"/>
                  </a:cubicBezTo>
                  <a:lnTo>
                    <a:pt x="1001" y="176"/>
                  </a:lnTo>
                  <a:cubicBezTo>
                    <a:pt x="1010" y="167"/>
                    <a:pt x="1009" y="151"/>
                    <a:pt x="997" y="145"/>
                  </a:cubicBezTo>
                  <a:lnTo>
                    <a:pt x="997" y="145"/>
                  </a:lnTo>
                  <a:cubicBezTo>
                    <a:pt x="941" y="114"/>
                    <a:pt x="884" y="150"/>
                    <a:pt x="838" y="182"/>
                  </a:cubicBezTo>
                  <a:lnTo>
                    <a:pt x="838" y="182"/>
                  </a:lnTo>
                  <a:cubicBezTo>
                    <a:pt x="818" y="195"/>
                    <a:pt x="791" y="214"/>
                    <a:pt x="764" y="212"/>
                  </a:cubicBezTo>
                  <a:lnTo>
                    <a:pt x="764" y="212"/>
                  </a:lnTo>
                  <a:cubicBezTo>
                    <a:pt x="746" y="209"/>
                    <a:pt x="720" y="194"/>
                    <a:pt x="725" y="172"/>
                  </a:cubicBezTo>
                  <a:lnTo>
                    <a:pt x="725" y="172"/>
                  </a:lnTo>
                  <a:cubicBezTo>
                    <a:pt x="731" y="149"/>
                    <a:pt x="701" y="137"/>
                    <a:pt x="689" y="156"/>
                  </a:cubicBezTo>
                  <a:lnTo>
                    <a:pt x="689" y="156"/>
                  </a:lnTo>
                  <a:cubicBezTo>
                    <a:pt x="662" y="198"/>
                    <a:pt x="621" y="262"/>
                    <a:pt x="560" y="244"/>
                  </a:cubicBezTo>
                  <a:lnTo>
                    <a:pt x="560" y="244"/>
                  </a:lnTo>
                  <a:cubicBezTo>
                    <a:pt x="524" y="233"/>
                    <a:pt x="524" y="201"/>
                    <a:pt x="536" y="171"/>
                  </a:cubicBezTo>
                  <a:lnTo>
                    <a:pt x="536" y="171"/>
                  </a:lnTo>
                  <a:cubicBezTo>
                    <a:pt x="551" y="148"/>
                    <a:pt x="564" y="126"/>
                    <a:pt x="577" y="104"/>
                  </a:cubicBezTo>
                  <a:lnTo>
                    <a:pt x="577" y="104"/>
                  </a:lnTo>
                  <a:cubicBezTo>
                    <a:pt x="589" y="85"/>
                    <a:pt x="560" y="61"/>
                    <a:pt x="546" y="80"/>
                  </a:cubicBezTo>
                  <a:lnTo>
                    <a:pt x="546" y="80"/>
                  </a:lnTo>
                  <a:cubicBezTo>
                    <a:pt x="528" y="102"/>
                    <a:pt x="510" y="127"/>
                    <a:pt x="498" y="154"/>
                  </a:cubicBezTo>
                  <a:lnTo>
                    <a:pt x="498" y="154"/>
                  </a:lnTo>
                  <a:cubicBezTo>
                    <a:pt x="472" y="195"/>
                    <a:pt x="440" y="233"/>
                    <a:pt x="397" y="256"/>
                  </a:cubicBezTo>
                  <a:lnTo>
                    <a:pt x="397" y="256"/>
                  </a:lnTo>
                  <a:cubicBezTo>
                    <a:pt x="348" y="284"/>
                    <a:pt x="279" y="282"/>
                    <a:pt x="236" y="243"/>
                  </a:cubicBezTo>
                  <a:lnTo>
                    <a:pt x="236" y="243"/>
                  </a:lnTo>
                  <a:cubicBezTo>
                    <a:pt x="252" y="232"/>
                    <a:pt x="266" y="220"/>
                    <a:pt x="281" y="207"/>
                  </a:cubicBezTo>
                  <a:lnTo>
                    <a:pt x="281" y="207"/>
                  </a:lnTo>
                  <a:cubicBezTo>
                    <a:pt x="315" y="176"/>
                    <a:pt x="348" y="137"/>
                    <a:pt x="364" y="94"/>
                  </a:cubicBezTo>
                  <a:lnTo>
                    <a:pt x="364" y="94"/>
                  </a:lnTo>
                  <a:cubicBezTo>
                    <a:pt x="372" y="73"/>
                    <a:pt x="374" y="47"/>
                    <a:pt x="361" y="28"/>
                  </a:cubicBezTo>
                  <a:lnTo>
                    <a:pt x="361" y="28"/>
                  </a:lnTo>
                  <a:cubicBezTo>
                    <a:pt x="350" y="9"/>
                    <a:pt x="330" y="0"/>
                    <a:pt x="308" y="1"/>
                  </a:cubicBezTo>
                  <a:lnTo>
                    <a:pt x="308" y="1"/>
                  </a:lnTo>
                  <a:cubicBezTo>
                    <a:pt x="261" y="5"/>
                    <a:pt x="227" y="48"/>
                    <a:pt x="202" y="84"/>
                  </a:cubicBezTo>
                  <a:lnTo>
                    <a:pt x="202" y="84"/>
                  </a:lnTo>
                  <a:cubicBezTo>
                    <a:pt x="176" y="123"/>
                    <a:pt x="156" y="171"/>
                    <a:pt x="171" y="218"/>
                  </a:cubicBezTo>
                  <a:lnTo>
                    <a:pt x="171" y="218"/>
                  </a:lnTo>
                  <a:cubicBezTo>
                    <a:pt x="173" y="223"/>
                    <a:pt x="176" y="227"/>
                    <a:pt x="177" y="232"/>
                  </a:cubicBezTo>
                  <a:lnTo>
                    <a:pt x="177" y="232"/>
                  </a:lnTo>
                  <a:cubicBezTo>
                    <a:pt x="130" y="257"/>
                    <a:pt x="79" y="272"/>
                    <a:pt x="26" y="275"/>
                  </a:cubicBezTo>
                  <a:lnTo>
                    <a:pt x="26" y="275"/>
                  </a:lnTo>
                  <a:cubicBezTo>
                    <a:pt x="0" y="276"/>
                    <a:pt x="0" y="316"/>
                    <a:pt x="26" y="315"/>
                  </a:cubicBezTo>
                  <a:lnTo>
                    <a:pt x="26" y="315"/>
                  </a:lnTo>
                  <a:cubicBezTo>
                    <a:pt x="87" y="311"/>
                    <a:pt x="146" y="294"/>
                    <a:pt x="200" y="265"/>
                  </a:cubicBezTo>
                  <a:lnTo>
                    <a:pt x="200" y="265"/>
                  </a:lnTo>
                  <a:cubicBezTo>
                    <a:pt x="240" y="306"/>
                    <a:pt x="304" y="322"/>
                    <a:pt x="359" y="312"/>
                  </a:cubicBezTo>
                  <a:lnTo>
                    <a:pt x="359" y="312"/>
                  </a:lnTo>
                  <a:cubicBezTo>
                    <a:pt x="414" y="303"/>
                    <a:pt x="458" y="269"/>
                    <a:pt x="494" y="228"/>
                  </a:cubicBezTo>
                  <a:lnTo>
                    <a:pt x="494" y="228"/>
                  </a:lnTo>
                  <a:cubicBezTo>
                    <a:pt x="500" y="249"/>
                    <a:pt x="515" y="267"/>
                    <a:pt x="537" y="277"/>
                  </a:cubicBezTo>
                  <a:lnTo>
                    <a:pt x="537" y="277"/>
                  </a:lnTo>
                  <a:cubicBezTo>
                    <a:pt x="569" y="293"/>
                    <a:pt x="610" y="288"/>
                    <a:pt x="640" y="270"/>
                  </a:cubicBezTo>
                  <a:lnTo>
                    <a:pt x="640" y="270"/>
                  </a:lnTo>
                  <a:cubicBezTo>
                    <a:pt x="663" y="257"/>
                    <a:pt x="681" y="237"/>
                    <a:pt x="697" y="216"/>
                  </a:cubicBezTo>
                  <a:lnTo>
                    <a:pt x="697" y="216"/>
                  </a:lnTo>
                  <a:cubicBezTo>
                    <a:pt x="719" y="245"/>
                    <a:pt x="763" y="257"/>
                    <a:pt x="798" y="247"/>
                  </a:cubicBezTo>
                  <a:lnTo>
                    <a:pt x="798" y="247"/>
                  </a:lnTo>
                  <a:cubicBezTo>
                    <a:pt x="830" y="238"/>
                    <a:pt x="855" y="218"/>
                    <a:pt x="882" y="200"/>
                  </a:cubicBezTo>
                  <a:lnTo>
                    <a:pt x="882" y="200"/>
                  </a:lnTo>
                  <a:cubicBezTo>
                    <a:pt x="903" y="186"/>
                    <a:pt x="930" y="171"/>
                    <a:pt x="957" y="173"/>
                  </a:cubicBezTo>
                  <a:lnTo>
                    <a:pt x="957" y="173"/>
                  </a:lnTo>
                  <a:cubicBezTo>
                    <a:pt x="935" y="226"/>
                    <a:pt x="979" y="290"/>
                    <a:pt x="1034" y="304"/>
                  </a:cubicBezTo>
                  <a:lnTo>
                    <a:pt x="1034" y="304"/>
                  </a:lnTo>
                  <a:cubicBezTo>
                    <a:pt x="1132" y="328"/>
                    <a:pt x="1211" y="245"/>
                    <a:pt x="1305" y="251"/>
                  </a:cubicBezTo>
                  <a:lnTo>
                    <a:pt x="1305" y="251"/>
                  </a:lnTo>
                  <a:cubicBezTo>
                    <a:pt x="1331" y="253"/>
                    <a:pt x="1331" y="213"/>
                    <a:pt x="1305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283125-D7C7-764F-B641-F63CD590D9F2}"/>
              </a:ext>
            </a:extLst>
          </p:cNvPr>
          <p:cNvGrpSpPr/>
          <p:nvPr/>
        </p:nvGrpSpPr>
        <p:grpSpPr>
          <a:xfrm>
            <a:off x="2945341" y="10151690"/>
            <a:ext cx="3652661" cy="1950664"/>
            <a:chOff x="5837238" y="5014913"/>
            <a:chExt cx="1049337" cy="560387"/>
          </a:xfrm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ABB9698-7EAC-0241-A490-9BDBEACE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5014913"/>
              <a:ext cx="1049337" cy="560387"/>
            </a:xfrm>
            <a:custGeom>
              <a:avLst/>
              <a:gdLst>
                <a:gd name="T0" fmla="*/ 2795 w 2914"/>
                <a:gd name="T1" fmla="*/ 1556 h 1557"/>
                <a:gd name="T2" fmla="*/ 118 w 2914"/>
                <a:gd name="T3" fmla="*/ 1556 h 1557"/>
                <a:gd name="T4" fmla="*/ 118 w 2914"/>
                <a:gd name="T5" fmla="*/ 1556 h 1557"/>
                <a:gd name="T6" fmla="*/ 0 w 2914"/>
                <a:gd name="T7" fmla="*/ 1438 h 1557"/>
                <a:gd name="T8" fmla="*/ 0 w 2914"/>
                <a:gd name="T9" fmla="*/ 117 h 1557"/>
                <a:gd name="T10" fmla="*/ 0 w 2914"/>
                <a:gd name="T11" fmla="*/ 117 h 1557"/>
                <a:gd name="T12" fmla="*/ 118 w 2914"/>
                <a:gd name="T13" fmla="*/ 0 h 1557"/>
                <a:gd name="T14" fmla="*/ 2795 w 2914"/>
                <a:gd name="T15" fmla="*/ 0 h 1557"/>
                <a:gd name="T16" fmla="*/ 2795 w 2914"/>
                <a:gd name="T17" fmla="*/ 0 h 1557"/>
                <a:gd name="T18" fmla="*/ 2913 w 2914"/>
                <a:gd name="T19" fmla="*/ 117 h 1557"/>
                <a:gd name="T20" fmla="*/ 2913 w 2914"/>
                <a:gd name="T21" fmla="*/ 1438 h 1557"/>
                <a:gd name="T22" fmla="*/ 2913 w 2914"/>
                <a:gd name="T23" fmla="*/ 1438 h 1557"/>
                <a:gd name="T24" fmla="*/ 2795 w 2914"/>
                <a:gd name="T25" fmla="*/ 1556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4" h="1557">
                  <a:moveTo>
                    <a:pt x="2795" y="1556"/>
                  </a:moveTo>
                  <a:lnTo>
                    <a:pt x="118" y="1556"/>
                  </a:lnTo>
                  <a:lnTo>
                    <a:pt x="118" y="1556"/>
                  </a:lnTo>
                  <a:cubicBezTo>
                    <a:pt x="53" y="1556"/>
                    <a:pt x="0" y="1503"/>
                    <a:pt x="0" y="1438"/>
                  </a:cubicBezTo>
                  <a:lnTo>
                    <a:pt x="0" y="117"/>
                  </a:lnTo>
                  <a:lnTo>
                    <a:pt x="0" y="117"/>
                  </a:lnTo>
                  <a:cubicBezTo>
                    <a:pt x="0" y="52"/>
                    <a:pt x="53" y="0"/>
                    <a:pt x="118" y="0"/>
                  </a:cubicBezTo>
                  <a:lnTo>
                    <a:pt x="2795" y="0"/>
                  </a:lnTo>
                  <a:lnTo>
                    <a:pt x="2795" y="0"/>
                  </a:lnTo>
                  <a:cubicBezTo>
                    <a:pt x="2860" y="0"/>
                    <a:pt x="2913" y="52"/>
                    <a:pt x="2913" y="117"/>
                  </a:cubicBezTo>
                  <a:lnTo>
                    <a:pt x="2913" y="1438"/>
                  </a:lnTo>
                  <a:lnTo>
                    <a:pt x="2913" y="1438"/>
                  </a:lnTo>
                  <a:cubicBezTo>
                    <a:pt x="2913" y="1503"/>
                    <a:pt x="2860" y="1556"/>
                    <a:pt x="2795" y="155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3676EC73-4A5E-A643-A17E-763FAAED4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475" y="5108575"/>
              <a:ext cx="280988" cy="274638"/>
            </a:xfrm>
            <a:custGeom>
              <a:avLst/>
              <a:gdLst>
                <a:gd name="T0" fmla="*/ 129 w 779"/>
                <a:gd name="T1" fmla="*/ 316 h 763"/>
                <a:gd name="T2" fmla="*/ 118 w 779"/>
                <a:gd name="T3" fmla="*/ 248 h 763"/>
                <a:gd name="T4" fmla="*/ 724 w 779"/>
                <a:gd name="T5" fmla="*/ 395 h 763"/>
                <a:gd name="T6" fmla="*/ 650 w 779"/>
                <a:gd name="T7" fmla="*/ 445 h 763"/>
                <a:gd name="T8" fmla="*/ 661 w 779"/>
                <a:gd name="T9" fmla="*/ 524 h 763"/>
                <a:gd name="T10" fmla="*/ 724 w 779"/>
                <a:gd name="T11" fmla="*/ 395 h 763"/>
                <a:gd name="T12" fmla="*/ 303 w 779"/>
                <a:gd name="T13" fmla="*/ 57 h 763"/>
                <a:gd name="T14" fmla="*/ 402 w 779"/>
                <a:gd name="T15" fmla="*/ 109 h 763"/>
                <a:gd name="T16" fmla="*/ 284 w 779"/>
                <a:gd name="T17" fmla="*/ 700 h 763"/>
                <a:gd name="T18" fmla="*/ 369 w 779"/>
                <a:gd name="T19" fmla="*/ 649 h 763"/>
                <a:gd name="T20" fmla="*/ 284 w 779"/>
                <a:gd name="T21" fmla="*/ 700 h 763"/>
                <a:gd name="T22" fmla="*/ 612 w 779"/>
                <a:gd name="T23" fmla="*/ 610 h 763"/>
                <a:gd name="T24" fmla="*/ 601 w 779"/>
                <a:gd name="T25" fmla="*/ 480 h 763"/>
                <a:gd name="T26" fmla="*/ 536 w 779"/>
                <a:gd name="T27" fmla="*/ 552 h 763"/>
                <a:gd name="T28" fmla="*/ 489 w 779"/>
                <a:gd name="T29" fmla="*/ 563 h 763"/>
                <a:gd name="T30" fmla="*/ 453 w 779"/>
                <a:gd name="T31" fmla="*/ 583 h 763"/>
                <a:gd name="T32" fmla="*/ 560 w 779"/>
                <a:gd name="T33" fmla="*/ 666 h 763"/>
                <a:gd name="T34" fmla="*/ 172 w 779"/>
                <a:gd name="T35" fmla="*/ 287 h 763"/>
                <a:gd name="T36" fmla="*/ 252 w 779"/>
                <a:gd name="T37" fmla="*/ 224 h 763"/>
                <a:gd name="T38" fmla="*/ 223 w 779"/>
                <a:gd name="T39" fmla="*/ 103 h 763"/>
                <a:gd name="T40" fmla="*/ 292 w 779"/>
                <a:gd name="T41" fmla="*/ 201 h 763"/>
                <a:gd name="T42" fmla="*/ 376 w 779"/>
                <a:gd name="T43" fmla="*/ 144 h 763"/>
                <a:gd name="T44" fmla="*/ 127 w 779"/>
                <a:gd name="T45" fmla="*/ 591 h 763"/>
                <a:gd name="T46" fmla="*/ 237 w 779"/>
                <a:gd name="T47" fmla="*/ 677 h 763"/>
                <a:gd name="T48" fmla="*/ 323 w 779"/>
                <a:gd name="T49" fmla="*/ 611 h 763"/>
                <a:gd name="T50" fmla="*/ 233 w 779"/>
                <a:gd name="T51" fmla="*/ 517 h 763"/>
                <a:gd name="T52" fmla="*/ 99 w 779"/>
                <a:gd name="T53" fmla="*/ 549 h 763"/>
                <a:gd name="T54" fmla="*/ 206 w 779"/>
                <a:gd name="T55" fmla="*/ 482 h 763"/>
                <a:gd name="T56" fmla="*/ 152 w 779"/>
                <a:gd name="T57" fmla="*/ 365 h 763"/>
                <a:gd name="T58" fmla="*/ 61 w 779"/>
                <a:gd name="T59" fmla="*/ 419 h 763"/>
                <a:gd name="T60" fmla="*/ 542 w 779"/>
                <a:gd name="T61" fmla="*/ 247 h 763"/>
                <a:gd name="T62" fmla="*/ 645 w 779"/>
                <a:gd name="T63" fmla="*/ 176 h 763"/>
                <a:gd name="T64" fmla="*/ 549 w 779"/>
                <a:gd name="T65" fmla="*/ 87 h 763"/>
                <a:gd name="T66" fmla="*/ 456 w 779"/>
                <a:gd name="T67" fmla="*/ 144 h 763"/>
                <a:gd name="T68" fmla="*/ 537 w 779"/>
                <a:gd name="T69" fmla="*/ 242 h 763"/>
                <a:gd name="T70" fmla="*/ 632 w 779"/>
                <a:gd name="T71" fmla="*/ 402 h 763"/>
                <a:gd name="T72" fmla="*/ 721 w 779"/>
                <a:gd name="T73" fmla="*/ 332 h 763"/>
                <a:gd name="T74" fmla="*/ 671 w 779"/>
                <a:gd name="T75" fmla="*/ 212 h 763"/>
                <a:gd name="T76" fmla="*/ 570 w 779"/>
                <a:gd name="T77" fmla="*/ 290 h 763"/>
                <a:gd name="T78" fmla="*/ 357 w 779"/>
                <a:gd name="T79" fmla="*/ 375 h 763"/>
                <a:gd name="T80" fmla="*/ 286 w 779"/>
                <a:gd name="T81" fmla="*/ 272 h 763"/>
                <a:gd name="T82" fmla="*/ 192 w 779"/>
                <a:gd name="T83" fmla="*/ 328 h 763"/>
                <a:gd name="T84" fmla="*/ 245 w 779"/>
                <a:gd name="T85" fmla="*/ 447 h 763"/>
                <a:gd name="T86" fmla="*/ 354 w 779"/>
                <a:gd name="T87" fmla="*/ 378 h 763"/>
                <a:gd name="T88" fmla="*/ 500 w 779"/>
                <a:gd name="T89" fmla="*/ 269 h 763"/>
                <a:gd name="T90" fmla="*/ 409 w 779"/>
                <a:gd name="T91" fmla="*/ 177 h 763"/>
                <a:gd name="T92" fmla="*/ 322 w 779"/>
                <a:gd name="T93" fmla="*/ 246 h 763"/>
                <a:gd name="T94" fmla="*/ 399 w 779"/>
                <a:gd name="T95" fmla="*/ 347 h 763"/>
                <a:gd name="T96" fmla="*/ 503 w 779"/>
                <a:gd name="T97" fmla="*/ 273 h 763"/>
                <a:gd name="T98" fmla="*/ 372 w 779"/>
                <a:gd name="T99" fmla="*/ 584 h 763"/>
                <a:gd name="T100" fmla="*/ 456 w 779"/>
                <a:gd name="T101" fmla="*/ 516 h 763"/>
                <a:gd name="T102" fmla="*/ 378 w 779"/>
                <a:gd name="T103" fmla="*/ 416 h 763"/>
                <a:gd name="T104" fmla="*/ 278 w 779"/>
                <a:gd name="T105" fmla="*/ 495 h 763"/>
                <a:gd name="T106" fmla="*/ 498 w 779"/>
                <a:gd name="T107" fmla="*/ 495 h 763"/>
                <a:gd name="T108" fmla="*/ 587 w 779"/>
                <a:gd name="T109" fmla="*/ 434 h 763"/>
                <a:gd name="T110" fmla="*/ 534 w 779"/>
                <a:gd name="T111" fmla="*/ 316 h 763"/>
                <a:gd name="T112" fmla="*/ 426 w 779"/>
                <a:gd name="T113" fmla="*/ 383 h 763"/>
                <a:gd name="T114" fmla="*/ 493 w 779"/>
                <a:gd name="T115" fmla="*/ 491 h 763"/>
                <a:gd name="T116" fmla="*/ 389 w 779"/>
                <a:gd name="T117" fmla="*/ 762 h 763"/>
                <a:gd name="T118" fmla="*/ 123 w 779"/>
                <a:gd name="T119" fmla="*/ 110 h 763"/>
                <a:gd name="T120" fmla="*/ 660 w 779"/>
                <a:gd name="T121" fmla="*/ 115 h 763"/>
                <a:gd name="T122" fmla="*/ 657 w 779"/>
                <a:gd name="T123" fmla="*/ 65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9" h="763">
                  <a:moveTo>
                    <a:pt x="54" y="369"/>
                  </a:moveTo>
                  <a:lnTo>
                    <a:pt x="54" y="369"/>
                  </a:lnTo>
                  <a:cubicBezTo>
                    <a:pt x="80" y="350"/>
                    <a:pt x="105" y="333"/>
                    <a:pt x="129" y="316"/>
                  </a:cubicBezTo>
                  <a:lnTo>
                    <a:pt x="129" y="316"/>
                  </a:lnTo>
                  <a:cubicBezTo>
                    <a:pt x="133" y="313"/>
                    <a:pt x="132" y="311"/>
                    <a:pt x="131" y="307"/>
                  </a:cubicBezTo>
                  <a:lnTo>
                    <a:pt x="131" y="307"/>
                  </a:lnTo>
                  <a:cubicBezTo>
                    <a:pt x="126" y="287"/>
                    <a:pt x="121" y="268"/>
                    <a:pt x="118" y="248"/>
                  </a:cubicBezTo>
                  <a:lnTo>
                    <a:pt x="118" y="248"/>
                  </a:lnTo>
                  <a:cubicBezTo>
                    <a:pt x="115" y="229"/>
                    <a:pt x="114" y="210"/>
                    <a:pt x="114" y="188"/>
                  </a:cubicBezTo>
                  <a:lnTo>
                    <a:pt x="114" y="188"/>
                  </a:lnTo>
                  <a:cubicBezTo>
                    <a:pt x="77" y="243"/>
                    <a:pt x="57" y="302"/>
                    <a:pt x="54" y="369"/>
                  </a:cubicBezTo>
                  <a:close/>
                  <a:moveTo>
                    <a:pt x="724" y="395"/>
                  </a:moveTo>
                  <a:lnTo>
                    <a:pt x="724" y="395"/>
                  </a:lnTo>
                  <a:cubicBezTo>
                    <a:pt x="721" y="396"/>
                    <a:pt x="720" y="396"/>
                    <a:pt x="719" y="397"/>
                  </a:cubicBezTo>
                  <a:lnTo>
                    <a:pt x="719" y="397"/>
                  </a:lnTo>
                  <a:cubicBezTo>
                    <a:pt x="696" y="413"/>
                    <a:pt x="674" y="430"/>
                    <a:pt x="650" y="445"/>
                  </a:cubicBezTo>
                  <a:lnTo>
                    <a:pt x="650" y="445"/>
                  </a:lnTo>
                  <a:cubicBezTo>
                    <a:pt x="645" y="449"/>
                    <a:pt x="645" y="452"/>
                    <a:pt x="647" y="457"/>
                  </a:cubicBezTo>
                  <a:lnTo>
                    <a:pt x="647" y="457"/>
                  </a:lnTo>
                  <a:cubicBezTo>
                    <a:pt x="654" y="480"/>
                    <a:pt x="658" y="502"/>
                    <a:pt x="661" y="524"/>
                  </a:cubicBezTo>
                  <a:lnTo>
                    <a:pt x="661" y="524"/>
                  </a:lnTo>
                  <a:cubicBezTo>
                    <a:pt x="663" y="541"/>
                    <a:pt x="662" y="557"/>
                    <a:pt x="663" y="574"/>
                  </a:cubicBezTo>
                  <a:lnTo>
                    <a:pt x="663" y="574"/>
                  </a:lnTo>
                  <a:cubicBezTo>
                    <a:pt x="701" y="520"/>
                    <a:pt x="721" y="461"/>
                    <a:pt x="724" y="395"/>
                  </a:cubicBezTo>
                  <a:close/>
                  <a:moveTo>
                    <a:pt x="494" y="62"/>
                  </a:moveTo>
                  <a:lnTo>
                    <a:pt x="494" y="62"/>
                  </a:lnTo>
                  <a:cubicBezTo>
                    <a:pt x="429" y="42"/>
                    <a:pt x="368" y="40"/>
                    <a:pt x="303" y="57"/>
                  </a:cubicBezTo>
                  <a:lnTo>
                    <a:pt x="303" y="57"/>
                  </a:lnTo>
                  <a:cubicBezTo>
                    <a:pt x="323" y="64"/>
                    <a:pt x="339" y="70"/>
                    <a:pt x="355" y="79"/>
                  </a:cubicBezTo>
                  <a:lnTo>
                    <a:pt x="355" y="79"/>
                  </a:lnTo>
                  <a:cubicBezTo>
                    <a:pt x="372" y="88"/>
                    <a:pt x="388" y="97"/>
                    <a:pt x="402" y="109"/>
                  </a:cubicBezTo>
                  <a:lnTo>
                    <a:pt x="402" y="109"/>
                  </a:lnTo>
                  <a:cubicBezTo>
                    <a:pt x="412" y="117"/>
                    <a:pt x="418" y="115"/>
                    <a:pt x="427" y="109"/>
                  </a:cubicBezTo>
                  <a:lnTo>
                    <a:pt x="427" y="109"/>
                  </a:lnTo>
                  <a:cubicBezTo>
                    <a:pt x="448" y="93"/>
                    <a:pt x="470" y="79"/>
                    <a:pt x="494" y="62"/>
                  </a:cubicBezTo>
                  <a:close/>
                  <a:moveTo>
                    <a:pt x="284" y="700"/>
                  </a:moveTo>
                  <a:lnTo>
                    <a:pt x="284" y="700"/>
                  </a:lnTo>
                  <a:cubicBezTo>
                    <a:pt x="348" y="721"/>
                    <a:pt x="410" y="723"/>
                    <a:pt x="475" y="705"/>
                  </a:cubicBezTo>
                  <a:lnTo>
                    <a:pt x="475" y="705"/>
                  </a:lnTo>
                  <a:cubicBezTo>
                    <a:pt x="435" y="692"/>
                    <a:pt x="401" y="672"/>
                    <a:pt x="369" y="649"/>
                  </a:cubicBezTo>
                  <a:lnTo>
                    <a:pt x="369" y="649"/>
                  </a:lnTo>
                  <a:cubicBezTo>
                    <a:pt x="367" y="647"/>
                    <a:pt x="364" y="644"/>
                    <a:pt x="360" y="647"/>
                  </a:cubicBezTo>
                  <a:lnTo>
                    <a:pt x="360" y="647"/>
                  </a:lnTo>
                  <a:cubicBezTo>
                    <a:pt x="335" y="665"/>
                    <a:pt x="311" y="682"/>
                    <a:pt x="284" y="700"/>
                  </a:cubicBezTo>
                  <a:close/>
                  <a:moveTo>
                    <a:pt x="596" y="640"/>
                  </a:moveTo>
                  <a:lnTo>
                    <a:pt x="596" y="640"/>
                  </a:lnTo>
                  <a:cubicBezTo>
                    <a:pt x="604" y="631"/>
                    <a:pt x="609" y="621"/>
                    <a:pt x="612" y="610"/>
                  </a:cubicBezTo>
                  <a:lnTo>
                    <a:pt x="612" y="610"/>
                  </a:lnTo>
                  <a:cubicBezTo>
                    <a:pt x="624" y="566"/>
                    <a:pt x="617" y="524"/>
                    <a:pt x="607" y="481"/>
                  </a:cubicBezTo>
                  <a:lnTo>
                    <a:pt x="607" y="481"/>
                  </a:lnTo>
                  <a:cubicBezTo>
                    <a:pt x="606" y="475"/>
                    <a:pt x="603" y="478"/>
                    <a:pt x="601" y="480"/>
                  </a:cubicBezTo>
                  <a:lnTo>
                    <a:pt x="601" y="480"/>
                  </a:lnTo>
                  <a:cubicBezTo>
                    <a:pt x="581" y="494"/>
                    <a:pt x="560" y="508"/>
                    <a:pt x="541" y="521"/>
                  </a:cubicBezTo>
                  <a:lnTo>
                    <a:pt x="541" y="521"/>
                  </a:lnTo>
                  <a:cubicBezTo>
                    <a:pt x="523" y="534"/>
                    <a:pt x="523" y="534"/>
                    <a:pt x="536" y="552"/>
                  </a:cubicBezTo>
                  <a:lnTo>
                    <a:pt x="536" y="552"/>
                  </a:lnTo>
                  <a:cubicBezTo>
                    <a:pt x="555" y="582"/>
                    <a:pt x="576" y="611"/>
                    <a:pt x="596" y="640"/>
                  </a:cubicBezTo>
                  <a:close/>
                  <a:moveTo>
                    <a:pt x="560" y="666"/>
                  </a:moveTo>
                  <a:lnTo>
                    <a:pt x="560" y="666"/>
                  </a:lnTo>
                  <a:cubicBezTo>
                    <a:pt x="536" y="631"/>
                    <a:pt x="512" y="598"/>
                    <a:pt x="489" y="563"/>
                  </a:cubicBezTo>
                  <a:lnTo>
                    <a:pt x="489" y="563"/>
                  </a:lnTo>
                  <a:cubicBezTo>
                    <a:pt x="486" y="560"/>
                    <a:pt x="484" y="561"/>
                    <a:pt x="482" y="562"/>
                  </a:cubicBezTo>
                  <a:lnTo>
                    <a:pt x="482" y="562"/>
                  </a:lnTo>
                  <a:cubicBezTo>
                    <a:pt x="472" y="570"/>
                    <a:pt x="462" y="576"/>
                    <a:pt x="453" y="583"/>
                  </a:cubicBezTo>
                  <a:lnTo>
                    <a:pt x="453" y="583"/>
                  </a:lnTo>
                  <a:cubicBezTo>
                    <a:pt x="436" y="595"/>
                    <a:pt x="420" y="606"/>
                    <a:pt x="403" y="618"/>
                  </a:cubicBezTo>
                  <a:lnTo>
                    <a:pt x="403" y="618"/>
                  </a:lnTo>
                  <a:cubicBezTo>
                    <a:pt x="447" y="651"/>
                    <a:pt x="511" y="680"/>
                    <a:pt x="560" y="666"/>
                  </a:cubicBezTo>
                  <a:close/>
                  <a:moveTo>
                    <a:pt x="180" y="121"/>
                  </a:moveTo>
                  <a:lnTo>
                    <a:pt x="180" y="121"/>
                  </a:lnTo>
                  <a:cubicBezTo>
                    <a:pt x="149" y="176"/>
                    <a:pt x="159" y="231"/>
                    <a:pt x="172" y="287"/>
                  </a:cubicBezTo>
                  <a:lnTo>
                    <a:pt x="172" y="287"/>
                  </a:lnTo>
                  <a:cubicBezTo>
                    <a:pt x="199" y="267"/>
                    <a:pt x="224" y="249"/>
                    <a:pt x="250" y="231"/>
                  </a:cubicBezTo>
                  <a:lnTo>
                    <a:pt x="250" y="231"/>
                  </a:lnTo>
                  <a:cubicBezTo>
                    <a:pt x="254" y="229"/>
                    <a:pt x="254" y="227"/>
                    <a:pt x="252" y="224"/>
                  </a:cubicBezTo>
                  <a:lnTo>
                    <a:pt x="252" y="224"/>
                  </a:lnTo>
                  <a:cubicBezTo>
                    <a:pt x="229" y="190"/>
                    <a:pt x="205" y="156"/>
                    <a:pt x="180" y="121"/>
                  </a:cubicBezTo>
                  <a:close/>
                  <a:moveTo>
                    <a:pt x="219" y="95"/>
                  </a:moveTo>
                  <a:lnTo>
                    <a:pt x="219" y="95"/>
                  </a:lnTo>
                  <a:cubicBezTo>
                    <a:pt x="219" y="100"/>
                    <a:pt x="221" y="101"/>
                    <a:pt x="223" y="103"/>
                  </a:cubicBezTo>
                  <a:lnTo>
                    <a:pt x="223" y="103"/>
                  </a:lnTo>
                  <a:cubicBezTo>
                    <a:pt x="241" y="129"/>
                    <a:pt x="259" y="156"/>
                    <a:pt x="278" y="182"/>
                  </a:cubicBezTo>
                  <a:lnTo>
                    <a:pt x="278" y="182"/>
                  </a:lnTo>
                  <a:cubicBezTo>
                    <a:pt x="282" y="189"/>
                    <a:pt x="286" y="200"/>
                    <a:pt x="292" y="201"/>
                  </a:cubicBezTo>
                  <a:lnTo>
                    <a:pt x="292" y="201"/>
                  </a:lnTo>
                  <a:cubicBezTo>
                    <a:pt x="298" y="201"/>
                    <a:pt x="306" y="193"/>
                    <a:pt x="313" y="188"/>
                  </a:cubicBezTo>
                  <a:lnTo>
                    <a:pt x="313" y="188"/>
                  </a:lnTo>
                  <a:cubicBezTo>
                    <a:pt x="334" y="174"/>
                    <a:pt x="354" y="160"/>
                    <a:pt x="376" y="144"/>
                  </a:cubicBezTo>
                  <a:lnTo>
                    <a:pt x="376" y="144"/>
                  </a:lnTo>
                  <a:cubicBezTo>
                    <a:pt x="327" y="113"/>
                    <a:pt x="279" y="85"/>
                    <a:pt x="219" y="95"/>
                  </a:cubicBezTo>
                  <a:close/>
                  <a:moveTo>
                    <a:pt x="127" y="591"/>
                  </a:moveTo>
                  <a:lnTo>
                    <a:pt x="127" y="591"/>
                  </a:lnTo>
                  <a:cubicBezTo>
                    <a:pt x="156" y="626"/>
                    <a:pt x="191" y="655"/>
                    <a:pt x="230" y="677"/>
                  </a:cubicBezTo>
                  <a:lnTo>
                    <a:pt x="230" y="677"/>
                  </a:lnTo>
                  <a:cubicBezTo>
                    <a:pt x="234" y="679"/>
                    <a:pt x="235" y="679"/>
                    <a:pt x="237" y="677"/>
                  </a:cubicBezTo>
                  <a:lnTo>
                    <a:pt x="237" y="677"/>
                  </a:lnTo>
                  <a:cubicBezTo>
                    <a:pt x="266" y="657"/>
                    <a:pt x="295" y="637"/>
                    <a:pt x="323" y="618"/>
                  </a:cubicBezTo>
                  <a:lnTo>
                    <a:pt x="323" y="618"/>
                  </a:lnTo>
                  <a:cubicBezTo>
                    <a:pt x="326" y="615"/>
                    <a:pt x="327" y="614"/>
                    <a:pt x="323" y="611"/>
                  </a:cubicBezTo>
                  <a:lnTo>
                    <a:pt x="323" y="611"/>
                  </a:lnTo>
                  <a:cubicBezTo>
                    <a:pt x="293" y="583"/>
                    <a:pt x="265" y="552"/>
                    <a:pt x="241" y="519"/>
                  </a:cubicBezTo>
                  <a:lnTo>
                    <a:pt x="241" y="519"/>
                  </a:lnTo>
                  <a:cubicBezTo>
                    <a:pt x="238" y="516"/>
                    <a:pt x="237" y="515"/>
                    <a:pt x="233" y="517"/>
                  </a:cubicBezTo>
                  <a:lnTo>
                    <a:pt x="233" y="517"/>
                  </a:lnTo>
                  <a:cubicBezTo>
                    <a:pt x="198" y="542"/>
                    <a:pt x="163" y="566"/>
                    <a:pt x="127" y="591"/>
                  </a:cubicBezTo>
                  <a:close/>
                  <a:moveTo>
                    <a:pt x="57" y="428"/>
                  </a:moveTo>
                  <a:lnTo>
                    <a:pt x="57" y="428"/>
                  </a:lnTo>
                  <a:cubicBezTo>
                    <a:pt x="63" y="471"/>
                    <a:pt x="77" y="512"/>
                    <a:pt x="99" y="549"/>
                  </a:cubicBezTo>
                  <a:lnTo>
                    <a:pt x="99" y="549"/>
                  </a:lnTo>
                  <a:cubicBezTo>
                    <a:pt x="102" y="555"/>
                    <a:pt x="104" y="552"/>
                    <a:pt x="107" y="550"/>
                  </a:cubicBezTo>
                  <a:lnTo>
                    <a:pt x="107" y="550"/>
                  </a:lnTo>
                  <a:cubicBezTo>
                    <a:pt x="140" y="527"/>
                    <a:pt x="173" y="504"/>
                    <a:pt x="206" y="482"/>
                  </a:cubicBezTo>
                  <a:lnTo>
                    <a:pt x="206" y="482"/>
                  </a:lnTo>
                  <a:cubicBezTo>
                    <a:pt x="211" y="479"/>
                    <a:pt x="211" y="476"/>
                    <a:pt x="208" y="472"/>
                  </a:cubicBezTo>
                  <a:lnTo>
                    <a:pt x="208" y="472"/>
                  </a:lnTo>
                  <a:cubicBezTo>
                    <a:pt x="186" y="438"/>
                    <a:pt x="167" y="402"/>
                    <a:pt x="152" y="365"/>
                  </a:cubicBezTo>
                  <a:lnTo>
                    <a:pt x="152" y="365"/>
                  </a:lnTo>
                  <a:cubicBezTo>
                    <a:pt x="150" y="360"/>
                    <a:pt x="148" y="358"/>
                    <a:pt x="144" y="362"/>
                  </a:cubicBezTo>
                  <a:lnTo>
                    <a:pt x="144" y="362"/>
                  </a:lnTo>
                  <a:cubicBezTo>
                    <a:pt x="116" y="382"/>
                    <a:pt x="88" y="401"/>
                    <a:pt x="61" y="419"/>
                  </a:cubicBezTo>
                  <a:lnTo>
                    <a:pt x="61" y="419"/>
                  </a:lnTo>
                  <a:cubicBezTo>
                    <a:pt x="58" y="421"/>
                    <a:pt x="56" y="423"/>
                    <a:pt x="57" y="428"/>
                  </a:cubicBezTo>
                  <a:close/>
                  <a:moveTo>
                    <a:pt x="542" y="247"/>
                  </a:moveTo>
                  <a:lnTo>
                    <a:pt x="542" y="247"/>
                  </a:lnTo>
                  <a:cubicBezTo>
                    <a:pt x="544" y="246"/>
                    <a:pt x="545" y="245"/>
                    <a:pt x="546" y="244"/>
                  </a:cubicBezTo>
                  <a:lnTo>
                    <a:pt x="546" y="244"/>
                  </a:lnTo>
                  <a:cubicBezTo>
                    <a:pt x="579" y="221"/>
                    <a:pt x="612" y="198"/>
                    <a:pt x="645" y="176"/>
                  </a:cubicBezTo>
                  <a:lnTo>
                    <a:pt x="645" y="176"/>
                  </a:lnTo>
                  <a:cubicBezTo>
                    <a:pt x="650" y="172"/>
                    <a:pt x="650" y="169"/>
                    <a:pt x="647" y="165"/>
                  </a:cubicBezTo>
                  <a:lnTo>
                    <a:pt x="647" y="165"/>
                  </a:lnTo>
                  <a:cubicBezTo>
                    <a:pt x="618" y="133"/>
                    <a:pt x="586" y="107"/>
                    <a:pt x="549" y="87"/>
                  </a:cubicBezTo>
                  <a:lnTo>
                    <a:pt x="549" y="87"/>
                  </a:lnTo>
                  <a:cubicBezTo>
                    <a:pt x="545" y="84"/>
                    <a:pt x="543" y="83"/>
                    <a:pt x="539" y="87"/>
                  </a:cubicBezTo>
                  <a:lnTo>
                    <a:pt x="539" y="87"/>
                  </a:lnTo>
                  <a:cubicBezTo>
                    <a:pt x="511" y="106"/>
                    <a:pt x="483" y="125"/>
                    <a:pt x="456" y="144"/>
                  </a:cubicBezTo>
                  <a:lnTo>
                    <a:pt x="456" y="144"/>
                  </a:lnTo>
                  <a:cubicBezTo>
                    <a:pt x="452" y="147"/>
                    <a:pt x="451" y="149"/>
                    <a:pt x="455" y="152"/>
                  </a:cubicBezTo>
                  <a:lnTo>
                    <a:pt x="455" y="152"/>
                  </a:lnTo>
                  <a:cubicBezTo>
                    <a:pt x="485" y="180"/>
                    <a:pt x="512" y="210"/>
                    <a:pt x="537" y="242"/>
                  </a:cubicBezTo>
                  <a:lnTo>
                    <a:pt x="537" y="242"/>
                  </a:lnTo>
                  <a:cubicBezTo>
                    <a:pt x="538" y="245"/>
                    <a:pt x="539" y="247"/>
                    <a:pt x="542" y="247"/>
                  </a:cubicBezTo>
                  <a:close/>
                  <a:moveTo>
                    <a:pt x="629" y="403"/>
                  </a:moveTo>
                  <a:lnTo>
                    <a:pt x="629" y="403"/>
                  </a:lnTo>
                  <a:cubicBezTo>
                    <a:pt x="630" y="403"/>
                    <a:pt x="631" y="402"/>
                    <a:pt x="632" y="402"/>
                  </a:cubicBezTo>
                  <a:lnTo>
                    <a:pt x="632" y="402"/>
                  </a:lnTo>
                  <a:cubicBezTo>
                    <a:pt x="660" y="382"/>
                    <a:pt x="688" y="362"/>
                    <a:pt x="717" y="343"/>
                  </a:cubicBezTo>
                  <a:lnTo>
                    <a:pt x="717" y="343"/>
                  </a:lnTo>
                  <a:cubicBezTo>
                    <a:pt x="721" y="340"/>
                    <a:pt x="721" y="336"/>
                    <a:pt x="721" y="332"/>
                  </a:cubicBezTo>
                  <a:lnTo>
                    <a:pt x="721" y="332"/>
                  </a:lnTo>
                  <a:cubicBezTo>
                    <a:pt x="715" y="290"/>
                    <a:pt x="701" y="251"/>
                    <a:pt x="679" y="213"/>
                  </a:cubicBezTo>
                  <a:lnTo>
                    <a:pt x="679" y="213"/>
                  </a:lnTo>
                  <a:cubicBezTo>
                    <a:pt x="677" y="209"/>
                    <a:pt x="675" y="209"/>
                    <a:pt x="671" y="212"/>
                  </a:cubicBezTo>
                  <a:lnTo>
                    <a:pt x="671" y="212"/>
                  </a:lnTo>
                  <a:cubicBezTo>
                    <a:pt x="638" y="235"/>
                    <a:pt x="605" y="258"/>
                    <a:pt x="572" y="281"/>
                  </a:cubicBezTo>
                  <a:lnTo>
                    <a:pt x="572" y="281"/>
                  </a:lnTo>
                  <a:cubicBezTo>
                    <a:pt x="567" y="284"/>
                    <a:pt x="567" y="286"/>
                    <a:pt x="570" y="290"/>
                  </a:cubicBezTo>
                  <a:lnTo>
                    <a:pt x="570" y="290"/>
                  </a:lnTo>
                  <a:cubicBezTo>
                    <a:pt x="593" y="326"/>
                    <a:pt x="613" y="364"/>
                    <a:pt x="629" y="403"/>
                  </a:cubicBezTo>
                  <a:close/>
                  <a:moveTo>
                    <a:pt x="357" y="375"/>
                  </a:moveTo>
                  <a:lnTo>
                    <a:pt x="357" y="375"/>
                  </a:lnTo>
                  <a:cubicBezTo>
                    <a:pt x="357" y="373"/>
                    <a:pt x="355" y="372"/>
                    <a:pt x="355" y="370"/>
                  </a:cubicBezTo>
                  <a:lnTo>
                    <a:pt x="355" y="370"/>
                  </a:lnTo>
                  <a:cubicBezTo>
                    <a:pt x="331" y="337"/>
                    <a:pt x="308" y="304"/>
                    <a:pt x="286" y="272"/>
                  </a:cubicBezTo>
                  <a:lnTo>
                    <a:pt x="286" y="272"/>
                  </a:lnTo>
                  <a:cubicBezTo>
                    <a:pt x="282" y="267"/>
                    <a:pt x="281" y="267"/>
                    <a:pt x="276" y="270"/>
                  </a:cubicBezTo>
                  <a:lnTo>
                    <a:pt x="276" y="270"/>
                  </a:lnTo>
                  <a:cubicBezTo>
                    <a:pt x="248" y="289"/>
                    <a:pt x="220" y="308"/>
                    <a:pt x="192" y="328"/>
                  </a:cubicBezTo>
                  <a:lnTo>
                    <a:pt x="192" y="328"/>
                  </a:lnTo>
                  <a:cubicBezTo>
                    <a:pt x="188" y="331"/>
                    <a:pt x="187" y="332"/>
                    <a:pt x="188" y="337"/>
                  </a:cubicBezTo>
                  <a:lnTo>
                    <a:pt x="188" y="337"/>
                  </a:lnTo>
                  <a:cubicBezTo>
                    <a:pt x="204" y="376"/>
                    <a:pt x="223" y="412"/>
                    <a:pt x="245" y="447"/>
                  </a:cubicBezTo>
                  <a:lnTo>
                    <a:pt x="245" y="447"/>
                  </a:lnTo>
                  <a:cubicBezTo>
                    <a:pt x="247" y="451"/>
                    <a:pt x="249" y="451"/>
                    <a:pt x="252" y="449"/>
                  </a:cubicBezTo>
                  <a:lnTo>
                    <a:pt x="252" y="449"/>
                  </a:lnTo>
                  <a:cubicBezTo>
                    <a:pt x="286" y="426"/>
                    <a:pt x="320" y="402"/>
                    <a:pt x="354" y="378"/>
                  </a:cubicBezTo>
                  <a:lnTo>
                    <a:pt x="354" y="378"/>
                  </a:lnTo>
                  <a:cubicBezTo>
                    <a:pt x="355" y="377"/>
                    <a:pt x="357" y="376"/>
                    <a:pt x="357" y="375"/>
                  </a:cubicBezTo>
                  <a:close/>
                  <a:moveTo>
                    <a:pt x="503" y="273"/>
                  </a:moveTo>
                  <a:lnTo>
                    <a:pt x="503" y="273"/>
                  </a:lnTo>
                  <a:cubicBezTo>
                    <a:pt x="503" y="272"/>
                    <a:pt x="502" y="270"/>
                    <a:pt x="500" y="269"/>
                  </a:cubicBezTo>
                  <a:lnTo>
                    <a:pt x="500" y="269"/>
                  </a:lnTo>
                  <a:cubicBezTo>
                    <a:pt x="475" y="236"/>
                    <a:pt x="448" y="205"/>
                    <a:pt x="417" y="177"/>
                  </a:cubicBezTo>
                  <a:lnTo>
                    <a:pt x="417" y="177"/>
                  </a:lnTo>
                  <a:cubicBezTo>
                    <a:pt x="413" y="175"/>
                    <a:pt x="412" y="175"/>
                    <a:pt x="409" y="177"/>
                  </a:cubicBezTo>
                  <a:lnTo>
                    <a:pt x="409" y="177"/>
                  </a:lnTo>
                  <a:cubicBezTo>
                    <a:pt x="380" y="197"/>
                    <a:pt x="352" y="217"/>
                    <a:pt x="323" y="237"/>
                  </a:cubicBezTo>
                  <a:lnTo>
                    <a:pt x="323" y="237"/>
                  </a:lnTo>
                  <a:cubicBezTo>
                    <a:pt x="319" y="240"/>
                    <a:pt x="319" y="242"/>
                    <a:pt x="322" y="246"/>
                  </a:cubicBezTo>
                  <a:lnTo>
                    <a:pt x="322" y="246"/>
                  </a:lnTo>
                  <a:cubicBezTo>
                    <a:pt x="345" y="279"/>
                    <a:pt x="368" y="311"/>
                    <a:pt x="391" y="345"/>
                  </a:cubicBezTo>
                  <a:lnTo>
                    <a:pt x="391" y="345"/>
                  </a:lnTo>
                  <a:cubicBezTo>
                    <a:pt x="393" y="349"/>
                    <a:pt x="395" y="350"/>
                    <a:pt x="399" y="347"/>
                  </a:cubicBezTo>
                  <a:lnTo>
                    <a:pt x="399" y="347"/>
                  </a:lnTo>
                  <a:cubicBezTo>
                    <a:pt x="433" y="324"/>
                    <a:pt x="465" y="300"/>
                    <a:pt x="499" y="277"/>
                  </a:cubicBezTo>
                  <a:lnTo>
                    <a:pt x="499" y="277"/>
                  </a:lnTo>
                  <a:cubicBezTo>
                    <a:pt x="500" y="276"/>
                    <a:pt x="503" y="275"/>
                    <a:pt x="503" y="273"/>
                  </a:cubicBezTo>
                  <a:close/>
                  <a:moveTo>
                    <a:pt x="366" y="587"/>
                  </a:moveTo>
                  <a:lnTo>
                    <a:pt x="366" y="587"/>
                  </a:lnTo>
                  <a:cubicBezTo>
                    <a:pt x="368" y="586"/>
                    <a:pt x="370" y="585"/>
                    <a:pt x="372" y="584"/>
                  </a:cubicBezTo>
                  <a:lnTo>
                    <a:pt x="372" y="584"/>
                  </a:lnTo>
                  <a:cubicBezTo>
                    <a:pt x="399" y="565"/>
                    <a:pt x="426" y="545"/>
                    <a:pt x="454" y="527"/>
                  </a:cubicBezTo>
                  <a:lnTo>
                    <a:pt x="454" y="527"/>
                  </a:lnTo>
                  <a:cubicBezTo>
                    <a:pt x="458" y="523"/>
                    <a:pt x="459" y="521"/>
                    <a:pt x="456" y="516"/>
                  </a:cubicBezTo>
                  <a:lnTo>
                    <a:pt x="456" y="516"/>
                  </a:lnTo>
                  <a:cubicBezTo>
                    <a:pt x="433" y="483"/>
                    <a:pt x="410" y="451"/>
                    <a:pt x="388" y="418"/>
                  </a:cubicBezTo>
                  <a:lnTo>
                    <a:pt x="388" y="418"/>
                  </a:lnTo>
                  <a:cubicBezTo>
                    <a:pt x="385" y="413"/>
                    <a:pt x="383" y="413"/>
                    <a:pt x="378" y="416"/>
                  </a:cubicBezTo>
                  <a:lnTo>
                    <a:pt x="378" y="416"/>
                  </a:lnTo>
                  <a:cubicBezTo>
                    <a:pt x="345" y="439"/>
                    <a:pt x="312" y="462"/>
                    <a:pt x="279" y="484"/>
                  </a:cubicBezTo>
                  <a:lnTo>
                    <a:pt x="279" y="484"/>
                  </a:lnTo>
                  <a:cubicBezTo>
                    <a:pt x="275" y="488"/>
                    <a:pt x="275" y="490"/>
                    <a:pt x="278" y="495"/>
                  </a:cubicBezTo>
                  <a:lnTo>
                    <a:pt x="278" y="495"/>
                  </a:lnTo>
                  <a:cubicBezTo>
                    <a:pt x="303" y="527"/>
                    <a:pt x="330" y="557"/>
                    <a:pt x="360" y="583"/>
                  </a:cubicBezTo>
                  <a:lnTo>
                    <a:pt x="360" y="583"/>
                  </a:lnTo>
                  <a:cubicBezTo>
                    <a:pt x="362" y="585"/>
                    <a:pt x="363" y="587"/>
                    <a:pt x="366" y="587"/>
                  </a:cubicBezTo>
                  <a:close/>
                  <a:moveTo>
                    <a:pt x="498" y="495"/>
                  </a:moveTo>
                  <a:lnTo>
                    <a:pt x="498" y="495"/>
                  </a:lnTo>
                  <a:cubicBezTo>
                    <a:pt x="499" y="495"/>
                    <a:pt x="500" y="494"/>
                    <a:pt x="501" y="493"/>
                  </a:cubicBezTo>
                  <a:lnTo>
                    <a:pt x="501" y="493"/>
                  </a:lnTo>
                  <a:cubicBezTo>
                    <a:pt x="530" y="473"/>
                    <a:pt x="558" y="453"/>
                    <a:pt x="587" y="434"/>
                  </a:cubicBezTo>
                  <a:lnTo>
                    <a:pt x="587" y="434"/>
                  </a:lnTo>
                  <a:cubicBezTo>
                    <a:pt x="592" y="431"/>
                    <a:pt x="590" y="428"/>
                    <a:pt x="588" y="424"/>
                  </a:cubicBezTo>
                  <a:lnTo>
                    <a:pt x="588" y="424"/>
                  </a:lnTo>
                  <a:cubicBezTo>
                    <a:pt x="574" y="386"/>
                    <a:pt x="555" y="350"/>
                    <a:pt x="534" y="316"/>
                  </a:cubicBezTo>
                  <a:lnTo>
                    <a:pt x="534" y="316"/>
                  </a:lnTo>
                  <a:cubicBezTo>
                    <a:pt x="530" y="311"/>
                    <a:pt x="528" y="311"/>
                    <a:pt x="524" y="315"/>
                  </a:cubicBezTo>
                  <a:lnTo>
                    <a:pt x="524" y="315"/>
                  </a:lnTo>
                  <a:cubicBezTo>
                    <a:pt x="491" y="337"/>
                    <a:pt x="458" y="361"/>
                    <a:pt x="426" y="383"/>
                  </a:cubicBezTo>
                  <a:lnTo>
                    <a:pt x="426" y="383"/>
                  </a:lnTo>
                  <a:cubicBezTo>
                    <a:pt x="421" y="385"/>
                    <a:pt x="421" y="388"/>
                    <a:pt x="424" y="392"/>
                  </a:cubicBezTo>
                  <a:lnTo>
                    <a:pt x="424" y="392"/>
                  </a:lnTo>
                  <a:cubicBezTo>
                    <a:pt x="447" y="425"/>
                    <a:pt x="470" y="458"/>
                    <a:pt x="493" y="491"/>
                  </a:cubicBezTo>
                  <a:lnTo>
                    <a:pt x="493" y="491"/>
                  </a:lnTo>
                  <a:cubicBezTo>
                    <a:pt x="494" y="493"/>
                    <a:pt x="495" y="495"/>
                    <a:pt x="498" y="495"/>
                  </a:cubicBezTo>
                  <a:close/>
                  <a:moveTo>
                    <a:pt x="389" y="762"/>
                  </a:moveTo>
                  <a:lnTo>
                    <a:pt x="389" y="762"/>
                  </a:lnTo>
                  <a:cubicBezTo>
                    <a:pt x="176" y="760"/>
                    <a:pt x="24" y="598"/>
                    <a:pt x="9" y="412"/>
                  </a:cubicBezTo>
                  <a:lnTo>
                    <a:pt x="9" y="412"/>
                  </a:lnTo>
                  <a:cubicBezTo>
                    <a:pt x="0" y="295"/>
                    <a:pt x="39" y="193"/>
                    <a:pt x="123" y="110"/>
                  </a:cubicBezTo>
                  <a:lnTo>
                    <a:pt x="123" y="110"/>
                  </a:lnTo>
                  <a:cubicBezTo>
                    <a:pt x="197" y="38"/>
                    <a:pt x="286" y="0"/>
                    <a:pt x="388" y="0"/>
                  </a:cubicBezTo>
                  <a:lnTo>
                    <a:pt x="388" y="0"/>
                  </a:lnTo>
                  <a:cubicBezTo>
                    <a:pt x="495" y="0"/>
                    <a:pt x="585" y="40"/>
                    <a:pt x="660" y="115"/>
                  </a:cubicBezTo>
                  <a:lnTo>
                    <a:pt x="660" y="115"/>
                  </a:lnTo>
                  <a:cubicBezTo>
                    <a:pt x="724" y="180"/>
                    <a:pt x="762" y="260"/>
                    <a:pt x="768" y="350"/>
                  </a:cubicBezTo>
                  <a:lnTo>
                    <a:pt x="768" y="350"/>
                  </a:lnTo>
                  <a:cubicBezTo>
                    <a:pt x="778" y="466"/>
                    <a:pt x="740" y="567"/>
                    <a:pt x="657" y="651"/>
                  </a:cubicBezTo>
                  <a:lnTo>
                    <a:pt x="657" y="651"/>
                  </a:lnTo>
                  <a:cubicBezTo>
                    <a:pt x="586" y="721"/>
                    <a:pt x="489" y="762"/>
                    <a:pt x="389" y="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10ADD802-A537-8646-A112-4D6F77BC5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5103813"/>
              <a:ext cx="276225" cy="366712"/>
            </a:xfrm>
            <a:custGeom>
              <a:avLst/>
              <a:gdLst>
                <a:gd name="T0" fmla="*/ 483 w 766"/>
                <a:gd name="T1" fmla="*/ 1018 h 1019"/>
                <a:gd name="T2" fmla="*/ 483 w 766"/>
                <a:gd name="T3" fmla="*/ 1018 h 1019"/>
                <a:gd name="T4" fmla="*/ 287 w 766"/>
                <a:gd name="T5" fmla="*/ 1018 h 1019"/>
                <a:gd name="T6" fmla="*/ 287 w 766"/>
                <a:gd name="T7" fmla="*/ 1018 h 1019"/>
                <a:gd name="T8" fmla="*/ 264 w 766"/>
                <a:gd name="T9" fmla="*/ 1008 h 1019"/>
                <a:gd name="T10" fmla="*/ 264 w 766"/>
                <a:gd name="T11" fmla="*/ 1008 h 1019"/>
                <a:gd name="T12" fmla="*/ 276 w 766"/>
                <a:gd name="T13" fmla="*/ 974 h 1019"/>
                <a:gd name="T14" fmla="*/ 276 w 766"/>
                <a:gd name="T15" fmla="*/ 974 h 1019"/>
                <a:gd name="T16" fmla="*/ 374 w 766"/>
                <a:gd name="T17" fmla="*/ 944 h 1019"/>
                <a:gd name="T18" fmla="*/ 374 w 766"/>
                <a:gd name="T19" fmla="*/ 944 h 1019"/>
                <a:gd name="T20" fmla="*/ 455 w 766"/>
                <a:gd name="T21" fmla="*/ 930 h 1019"/>
                <a:gd name="T22" fmla="*/ 455 w 766"/>
                <a:gd name="T23" fmla="*/ 930 h 1019"/>
                <a:gd name="T24" fmla="*/ 462 w 766"/>
                <a:gd name="T25" fmla="*/ 922 h 1019"/>
                <a:gd name="T26" fmla="*/ 462 w 766"/>
                <a:gd name="T27" fmla="*/ 922 h 1019"/>
                <a:gd name="T28" fmla="*/ 462 w 766"/>
                <a:gd name="T29" fmla="*/ 870 h 1019"/>
                <a:gd name="T30" fmla="*/ 462 w 766"/>
                <a:gd name="T31" fmla="*/ 870 h 1019"/>
                <a:gd name="T32" fmla="*/ 452 w 766"/>
                <a:gd name="T33" fmla="*/ 859 h 1019"/>
                <a:gd name="T34" fmla="*/ 452 w 766"/>
                <a:gd name="T35" fmla="*/ 859 h 1019"/>
                <a:gd name="T36" fmla="*/ 198 w 766"/>
                <a:gd name="T37" fmla="*/ 764 h 1019"/>
                <a:gd name="T38" fmla="*/ 198 w 766"/>
                <a:gd name="T39" fmla="*/ 764 h 1019"/>
                <a:gd name="T40" fmla="*/ 18 w 766"/>
                <a:gd name="T41" fmla="*/ 447 h 1019"/>
                <a:gd name="T42" fmla="*/ 18 w 766"/>
                <a:gd name="T43" fmla="*/ 447 h 1019"/>
                <a:gd name="T44" fmla="*/ 209 w 766"/>
                <a:gd name="T45" fmla="*/ 10 h 1019"/>
                <a:gd name="T46" fmla="*/ 209 w 766"/>
                <a:gd name="T47" fmla="*/ 10 h 1019"/>
                <a:gd name="T48" fmla="*/ 225 w 766"/>
                <a:gd name="T49" fmla="*/ 2 h 1019"/>
                <a:gd name="T50" fmla="*/ 225 w 766"/>
                <a:gd name="T51" fmla="*/ 2 h 1019"/>
                <a:gd name="T52" fmla="*/ 249 w 766"/>
                <a:gd name="T53" fmla="*/ 15 h 1019"/>
                <a:gd name="T54" fmla="*/ 249 w 766"/>
                <a:gd name="T55" fmla="*/ 15 h 1019"/>
                <a:gd name="T56" fmla="*/ 240 w 766"/>
                <a:gd name="T57" fmla="*/ 43 h 1019"/>
                <a:gd name="T58" fmla="*/ 240 w 766"/>
                <a:gd name="T59" fmla="*/ 43 h 1019"/>
                <a:gd name="T60" fmla="*/ 165 w 766"/>
                <a:gd name="T61" fmla="*/ 111 h 1019"/>
                <a:gd name="T62" fmla="*/ 165 w 766"/>
                <a:gd name="T63" fmla="*/ 111 h 1019"/>
                <a:gd name="T64" fmla="*/ 62 w 766"/>
                <a:gd name="T65" fmla="*/ 441 h 1019"/>
                <a:gd name="T66" fmla="*/ 62 w 766"/>
                <a:gd name="T67" fmla="*/ 441 h 1019"/>
                <a:gd name="T68" fmla="*/ 399 w 766"/>
                <a:gd name="T69" fmla="*/ 808 h 1019"/>
                <a:gd name="T70" fmla="*/ 399 w 766"/>
                <a:gd name="T71" fmla="*/ 808 h 1019"/>
                <a:gd name="T72" fmla="*/ 724 w 766"/>
                <a:gd name="T73" fmla="*/ 742 h 1019"/>
                <a:gd name="T74" fmla="*/ 724 w 766"/>
                <a:gd name="T75" fmla="*/ 742 h 1019"/>
                <a:gd name="T76" fmla="*/ 762 w 766"/>
                <a:gd name="T77" fmla="*/ 754 h 1019"/>
                <a:gd name="T78" fmla="*/ 762 w 766"/>
                <a:gd name="T79" fmla="*/ 754 h 1019"/>
                <a:gd name="T80" fmla="*/ 751 w 766"/>
                <a:gd name="T81" fmla="*/ 778 h 1019"/>
                <a:gd name="T82" fmla="*/ 751 w 766"/>
                <a:gd name="T83" fmla="*/ 778 h 1019"/>
                <a:gd name="T84" fmla="*/ 633 w 766"/>
                <a:gd name="T85" fmla="*/ 837 h 1019"/>
                <a:gd name="T86" fmla="*/ 633 w 766"/>
                <a:gd name="T87" fmla="*/ 837 h 1019"/>
                <a:gd name="T88" fmla="*/ 516 w 766"/>
                <a:gd name="T89" fmla="*/ 859 h 1019"/>
                <a:gd name="T90" fmla="*/ 516 w 766"/>
                <a:gd name="T91" fmla="*/ 859 h 1019"/>
                <a:gd name="T92" fmla="*/ 507 w 766"/>
                <a:gd name="T93" fmla="*/ 870 h 1019"/>
                <a:gd name="T94" fmla="*/ 507 w 766"/>
                <a:gd name="T95" fmla="*/ 870 h 1019"/>
                <a:gd name="T96" fmla="*/ 507 w 766"/>
                <a:gd name="T97" fmla="*/ 921 h 1019"/>
                <a:gd name="T98" fmla="*/ 507 w 766"/>
                <a:gd name="T99" fmla="*/ 921 h 1019"/>
                <a:gd name="T100" fmla="*/ 514 w 766"/>
                <a:gd name="T101" fmla="*/ 930 h 1019"/>
                <a:gd name="T102" fmla="*/ 514 w 766"/>
                <a:gd name="T103" fmla="*/ 930 h 1019"/>
                <a:gd name="T104" fmla="*/ 691 w 766"/>
                <a:gd name="T105" fmla="*/ 974 h 1019"/>
                <a:gd name="T106" fmla="*/ 691 w 766"/>
                <a:gd name="T107" fmla="*/ 974 h 1019"/>
                <a:gd name="T108" fmla="*/ 707 w 766"/>
                <a:gd name="T109" fmla="*/ 993 h 1019"/>
                <a:gd name="T110" fmla="*/ 707 w 766"/>
                <a:gd name="T111" fmla="*/ 993 h 1019"/>
                <a:gd name="T112" fmla="*/ 683 w 766"/>
                <a:gd name="T113" fmla="*/ 1018 h 1019"/>
                <a:gd name="T114" fmla="*/ 683 w 766"/>
                <a:gd name="T115" fmla="*/ 1018 h 1019"/>
                <a:gd name="T116" fmla="*/ 592 w 766"/>
                <a:gd name="T117" fmla="*/ 1018 h 1019"/>
                <a:gd name="T118" fmla="*/ 483 w 766"/>
                <a:gd name="T119" fmla="*/ 1018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1019">
                  <a:moveTo>
                    <a:pt x="483" y="1018"/>
                  </a:moveTo>
                  <a:lnTo>
                    <a:pt x="483" y="1018"/>
                  </a:lnTo>
                  <a:cubicBezTo>
                    <a:pt x="418" y="1018"/>
                    <a:pt x="352" y="1018"/>
                    <a:pt x="287" y="1018"/>
                  </a:cubicBezTo>
                  <a:lnTo>
                    <a:pt x="287" y="1018"/>
                  </a:lnTo>
                  <a:cubicBezTo>
                    <a:pt x="278" y="1018"/>
                    <a:pt x="270" y="1016"/>
                    <a:pt x="264" y="1008"/>
                  </a:cubicBezTo>
                  <a:lnTo>
                    <a:pt x="264" y="1008"/>
                  </a:lnTo>
                  <a:cubicBezTo>
                    <a:pt x="256" y="995"/>
                    <a:pt x="261" y="980"/>
                    <a:pt x="276" y="974"/>
                  </a:cubicBezTo>
                  <a:lnTo>
                    <a:pt x="276" y="974"/>
                  </a:lnTo>
                  <a:cubicBezTo>
                    <a:pt x="308" y="962"/>
                    <a:pt x="341" y="952"/>
                    <a:pt x="374" y="944"/>
                  </a:cubicBezTo>
                  <a:lnTo>
                    <a:pt x="374" y="944"/>
                  </a:lnTo>
                  <a:cubicBezTo>
                    <a:pt x="401" y="937"/>
                    <a:pt x="428" y="932"/>
                    <a:pt x="455" y="930"/>
                  </a:cubicBezTo>
                  <a:lnTo>
                    <a:pt x="455" y="930"/>
                  </a:lnTo>
                  <a:cubicBezTo>
                    <a:pt x="461" y="930"/>
                    <a:pt x="462" y="927"/>
                    <a:pt x="462" y="922"/>
                  </a:cubicBezTo>
                  <a:lnTo>
                    <a:pt x="462" y="922"/>
                  </a:lnTo>
                  <a:cubicBezTo>
                    <a:pt x="462" y="905"/>
                    <a:pt x="461" y="887"/>
                    <a:pt x="462" y="870"/>
                  </a:cubicBezTo>
                  <a:lnTo>
                    <a:pt x="462" y="870"/>
                  </a:lnTo>
                  <a:cubicBezTo>
                    <a:pt x="463" y="862"/>
                    <a:pt x="459" y="860"/>
                    <a:pt x="452" y="859"/>
                  </a:cubicBezTo>
                  <a:lnTo>
                    <a:pt x="452" y="859"/>
                  </a:lnTo>
                  <a:cubicBezTo>
                    <a:pt x="358" y="853"/>
                    <a:pt x="273" y="821"/>
                    <a:pt x="198" y="764"/>
                  </a:cubicBezTo>
                  <a:lnTo>
                    <a:pt x="198" y="764"/>
                  </a:lnTo>
                  <a:cubicBezTo>
                    <a:pt x="95" y="684"/>
                    <a:pt x="32" y="578"/>
                    <a:pt x="18" y="447"/>
                  </a:cubicBezTo>
                  <a:lnTo>
                    <a:pt x="18" y="447"/>
                  </a:lnTo>
                  <a:cubicBezTo>
                    <a:pt x="0" y="266"/>
                    <a:pt x="65" y="120"/>
                    <a:pt x="209" y="10"/>
                  </a:cubicBezTo>
                  <a:lnTo>
                    <a:pt x="209" y="10"/>
                  </a:lnTo>
                  <a:cubicBezTo>
                    <a:pt x="214" y="7"/>
                    <a:pt x="218" y="2"/>
                    <a:pt x="225" y="2"/>
                  </a:cubicBezTo>
                  <a:lnTo>
                    <a:pt x="225" y="2"/>
                  </a:lnTo>
                  <a:cubicBezTo>
                    <a:pt x="235" y="0"/>
                    <a:pt x="245" y="5"/>
                    <a:pt x="249" y="15"/>
                  </a:cubicBezTo>
                  <a:lnTo>
                    <a:pt x="249" y="15"/>
                  </a:lnTo>
                  <a:cubicBezTo>
                    <a:pt x="254" y="25"/>
                    <a:pt x="250" y="36"/>
                    <a:pt x="240" y="43"/>
                  </a:cubicBezTo>
                  <a:lnTo>
                    <a:pt x="240" y="43"/>
                  </a:lnTo>
                  <a:cubicBezTo>
                    <a:pt x="212" y="63"/>
                    <a:pt x="186" y="84"/>
                    <a:pt x="165" y="111"/>
                  </a:cubicBezTo>
                  <a:lnTo>
                    <a:pt x="165" y="111"/>
                  </a:lnTo>
                  <a:cubicBezTo>
                    <a:pt x="83" y="206"/>
                    <a:pt x="48" y="316"/>
                    <a:pt x="62" y="441"/>
                  </a:cubicBezTo>
                  <a:lnTo>
                    <a:pt x="62" y="441"/>
                  </a:lnTo>
                  <a:cubicBezTo>
                    <a:pt x="83" y="624"/>
                    <a:pt x="220" y="773"/>
                    <a:pt x="399" y="808"/>
                  </a:cubicBezTo>
                  <a:lnTo>
                    <a:pt x="399" y="808"/>
                  </a:lnTo>
                  <a:cubicBezTo>
                    <a:pt x="516" y="830"/>
                    <a:pt x="625" y="808"/>
                    <a:pt x="724" y="742"/>
                  </a:cubicBezTo>
                  <a:lnTo>
                    <a:pt x="724" y="742"/>
                  </a:lnTo>
                  <a:cubicBezTo>
                    <a:pt x="742" y="731"/>
                    <a:pt x="758" y="736"/>
                    <a:pt x="762" y="754"/>
                  </a:cubicBezTo>
                  <a:lnTo>
                    <a:pt x="762" y="754"/>
                  </a:lnTo>
                  <a:cubicBezTo>
                    <a:pt x="765" y="765"/>
                    <a:pt x="760" y="772"/>
                    <a:pt x="751" y="778"/>
                  </a:cubicBezTo>
                  <a:lnTo>
                    <a:pt x="751" y="778"/>
                  </a:lnTo>
                  <a:cubicBezTo>
                    <a:pt x="715" y="803"/>
                    <a:pt x="676" y="823"/>
                    <a:pt x="633" y="837"/>
                  </a:cubicBezTo>
                  <a:lnTo>
                    <a:pt x="633" y="837"/>
                  </a:lnTo>
                  <a:cubicBezTo>
                    <a:pt x="595" y="849"/>
                    <a:pt x="557" y="857"/>
                    <a:pt x="516" y="859"/>
                  </a:cubicBezTo>
                  <a:lnTo>
                    <a:pt x="516" y="859"/>
                  </a:lnTo>
                  <a:cubicBezTo>
                    <a:pt x="509" y="860"/>
                    <a:pt x="506" y="862"/>
                    <a:pt x="507" y="870"/>
                  </a:cubicBezTo>
                  <a:lnTo>
                    <a:pt x="507" y="870"/>
                  </a:lnTo>
                  <a:cubicBezTo>
                    <a:pt x="508" y="886"/>
                    <a:pt x="507" y="904"/>
                    <a:pt x="507" y="921"/>
                  </a:cubicBezTo>
                  <a:lnTo>
                    <a:pt x="507" y="921"/>
                  </a:lnTo>
                  <a:cubicBezTo>
                    <a:pt x="507" y="926"/>
                    <a:pt x="508" y="930"/>
                    <a:pt x="514" y="930"/>
                  </a:cubicBezTo>
                  <a:lnTo>
                    <a:pt x="514" y="930"/>
                  </a:lnTo>
                  <a:cubicBezTo>
                    <a:pt x="575" y="936"/>
                    <a:pt x="634" y="952"/>
                    <a:pt x="691" y="974"/>
                  </a:cubicBezTo>
                  <a:lnTo>
                    <a:pt x="691" y="974"/>
                  </a:lnTo>
                  <a:cubicBezTo>
                    <a:pt x="700" y="977"/>
                    <a:pt x="707" y="982"/>
                    <a:pt x="707" y="993"/>
                  </a:cubicBezTo>
                  <a:lnTo>
                    <a:pt x="707" y="993"/>
                  </a:lnTo>
                  <a:cubicBezTo>
                    <a:pt x="709" y="1008"/>
                    <a:pt x="699" y="1018"/>
                    <a:pt x="683" y="1018"/>
                  </a:cubicBezTo>
                  <a:lnTo>
                    <a:pt x="683" y="1018"/>
                  </a:lnTo>
                  <a:cubicBezTo>
                    <a:pt x="652" y="1018"/>
                    <a:pt x="622" y="1018"/>
                    <a:pt x="592" y="1018"/>
                  </a:cubicBezTo>
                  <a:lnTo>
                    <a:pt x="483" y="10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5BB5AC8B-632D-264F-B23E-E7240AE0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5453063"/>
              <a:ext cx="581025" cy="14287"/>
            </a:xfrm>
            <a:custGeom>
              <a:avLst/>
              <a:gdLst>
                <a:gd name="T0" fmla="*/ 1586 w 1613"/>
                <a:gd name="T1" fmla="*/ 0 h 41"/>
                <a:gd name="T2" fmla="*/ 26 w 1613"/>
                <a:gd name="T3" fmla="*/ 0 h 41"/>
                <a:gd name="T4" fmla="*/ 26 w 1613"/>
                <a:gd name="T5" fmla="*/ 0 h 41"/>
                <a:gd name="T6" fmla="*/ 26 w 1613"/>
                <a:gd name="T7" fmla="*/ 40 h 41"/>
                <a:gd name="T8" fmla="*/ 1586 w 1613"/>
                <a:gd name="T9" fmla="*/ 40 h 41"/>
                <a:gd name="T10" fmla="*/ 1586 w 1613"/>
                <a:gd name="T11" fmla="*/ 40 h 41"/>
                <a:gd name="T12" fmla="*/ 1586 w 161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3" h="41">
                  <a:moveTo>
                    <a:pt x="1586" y="0"/>
                  </a:moveTo>
                  <a:lnTo>
                    <a:pt x="26" y="0"/>
                  </a:lnTo>
                  <a:lnTo>
                    <a:pt x="26" y="0"/>
                  </a:lnTo>
                  <a:cubicBezTo>
                    <a:pt x="0" y="0"/>
                    <a:pt x="0" y="40"/>
                    <a:pt x="26" y="40"/>
                  </a:cubicBezTo>
                  <a:lnTo>
                    <a:pt x="1586" y="40"/>
                  </a:lnTo>
                  <a:lnTo>
                    <a:pt x="1586" y="40"/>
                  </a:lnTo>
                  <a:cubicBezTo>
                    <a:pt x="1612" y="40"/>
                    <a:pt x="1612" y="0"/>
                    <a:pt x="158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E35A956-9D79-E04A-8010-9E9BBF36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5251450"/>
              <a:ext cx="479425" cy="119063"/>
            </a:xfrm>
            <a:custGeom>
              <a:avLst/>
              <a:gdLst>
                <a:gd name="T0" fmla="*/ 211 w 1332"/>
                <a:gd name="T1" fmla="*/ 154 h 329"/>
                <a:gd name="T2" fmla="*/ 277 w 1332"/>
                <a:gd name="T3" fmla="*/ 56 h 329"/>
                <a:gd name="T4" fmla="*/ 318 w 1332"/>
                <a:gd name="T5" fmla="*/ 42 h 329"/>
                <a:gd name="T6" fmla="*/ 323 w 1332"/>
                <a:gd name="T7" fmla="*/ 88 h 329"/>
                <a:gd name="T8" fmla="*/ 256 w 1332"/>
                <a:gd name="T9" fmla="*/ 175 h 329"/>
                <a:gd name="T10" fmla="*/ 212 w 1332"/>
                <a:gd name="T11" fmla="*/ 210 h 329"/>
                <a:gd name="T12" fmla="*/ 1305 w 1332"/>
                <a:gd name="T13" fmla="*/ 211 h 329"/>
                <a:gd name="T14" fmla="*/ 1086 w 1332"/>
                <a:gd name="T15" fmla="*/ 267 h 329"/>
                <a:gd name="T16" fmla="*/ 1005 w 1332"/>
                <a:gd name="T17" fmla="*/ 240 h 329"/>
                <a:gd name="T18" fmla="*/ 1001 w 1332"/>
                <a:gd name="T19" fmla="*/ 176 h 329"/>
                <a:gd name="T20" fmla="*/ 997 w 1332"/>
                <a:gd name="T21" fmla="*/ 145 h 329"/>
                <a:gd name="T22" fmla="*/ 838 w 1332"/>
                <a:gd name="T23" fmla="*/ 182 h 329"/>
                <a:gd name="T24" fmla="*/ 764 w 1332"/>
                <a:gd name="T25" fmla="*/ 212 h 329"/>
                <a:gd name="T26" fmla="*/ 725 w 1332"/>
                <a:gd name="T27" fmla="*/ 172 h 329"/>
                <a:gd name="T28" fmla="*/ 689 w 1332"/>
                <a:gd name="T29" fmla="*/ 156 h 329"/>
                <a:gd name="T30" fmla="*/ 560 w 1332"/>
                <a:gd name="T31" fmla="*/ 244 h 329"/>
                <a:gd name="T32" fmla="*/ 536 w 1332"/>
                <a:gd name="T33" fmla="*/ 171 h 329"/>
                <a:gd name="T34" fmla="*/ 577 w 1332"/>
                <a:gd name="T35" fmla="*/ 104 h 329"/>
                <a:gd name="T36" fmla="*/ 546 w 1332"/>
                <a:gd name="T37" fmla="*/ 80 h 329"/>
                <a:gd name="T38" fmla="*/ 498 w 1332"/>
                <a:gd name="T39" fmla="*/ 154 h 329"/>
                <a:gd name="T40" fmla="*/ 397 w 1332"/>
                <a:gd name="T41" fmla="*/ 256 h 329"/>
                <a:gd name="T42" fmla="*/ 236 w 1332"/>
                <a:gd name="T43" fmla="*/ 243 h 329"/>
                <a:gd name="T44" fmla="*/ 281 w 1332"/>
                <a:gd name="T45" fmla="*/ 207 h 329"/>
                <a:gd name="T46" fmla="*/ 364 w 1332"/>
                <a:gd name="T47" fmla="*/ 94 h 329"/>
                <a:gd name="T48" fmla="*/ 361 w 1332"/>
                <a:gd name="T49" fmla="*/ 28 h 329"/>
                <a:gd name="T50" fmla="*/ 308 w 1332"/>
                <a:gd name="T51" fmla="*/ 1 h 329"/>
                <a:gd name="T52" fmla="*/ 202 w 1332"/>
                <a:gd name="T53" fmla="*/ 84 h 329"/>
                <a:gd name="T54" fmla="*/ 171 w 1332"/>
                <a:gd name="T55" fmla="*/ 218 h 329"/>
                <a:gd name="T56" fmla="*/ 177 w 1332"/>
                <a:gd name="T57" fmla="*/ 232 h 329"/>
                <a:gd name="T58" fmla="*/ 26 w 1332"/>
                <a:gd name="T59" fmla="*/ 275 h 329"/>
                <a:gd name="T60" fmla="*/ 26 w 1332"/>
                <a:gd name="T61" fmla="*/ 315 h 329"/>
                <a:gd name="T62" fmla="*/ 200 w 1332"/>
                <a:gd name="T63" fmla="*/ 265 h 329"/>
                <a:gd name="T64" fmla="*/ 359 w 1332"/>
                <a:gd name="T65" fmla="*/ 312 h 329"/>
                <a:gd name="T66" fmla="*/ 494 w 1332"/>
                <a:gd name="T67" fmla="*/ 228 h 329"/>
                <a:gd name="T68" fmla="*/ 537 w 1332"/>
                <a:gd name="T69" fmla="*/ 277 h 329"/>
                <a:gd name="T70" fmla="*/ 640 w 1332"/>
                <a:gd name="T71" fmla="*/ 270 h 329"/>
                <a:gd name="T72" fmla="*/ 697 w 1332"/>
                <a:gd name="T73" fmla="*/ 216 h 329"/>
                <a:gd name="T74" fmla="*/ 798 w 1332"/>
                <a:gd name="T75" fmla="*/ 247 h 329"/>
                <a:gd name="T76" fmla="*/ 882 w 1332"/>
                <a:gd name="T77" fmla="*/ 200 h 329"/>
                <a:gd name="T78" fmla="*/ 957 w 1332"/>
                <a:gd name="T79" fmla="*/ 173 h 329"/>
                <a:gd name="T80" fmla="*/ 1034 w 1332"/>
                <a:gd name="T81" fmla="*/ 304 h 329"/>
                <a:gd name="T82" fmla="*/ 1305 w 1332"/>
                <a:gd name="T83" fmla="*/ 251 h 329"/>
                <a:gd name="T84" fmla="*/ 1305 w 1332"/>
                <a:gd name="T85" fmla="*/ 2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32" h="329">
                  <a:moveTo>
                    <a:pt x="211" y="154"/>
                  </a:moveTo>
                  <a:lnTo>
                    <a:pt x="211" y="154"/>
                  </a:lnTo>
                  <a:cubicBezTo>
                    <a:pt x="221" y="119"/>
                    <a:pt x="249" y="80"/>
                    <a:pt x="277" y="56"/>
                  </a:cubicBezTo>
                  <a:lnTo>
                    <a:pt x="277" y="56"/>
                  </a:lnTo>
                  <a:cubicBezTo>
                    <a:pt x="287" y="49"/>
                    <a:pt x="305" y="37"/>
                    <a:pt x="318" y="42"/>
                  </a:cubicBezTo>
                  <a:lnTo>
                    <a:pt x="318" y="42"/>
                  </a:lnTo>
                  <a:cubicBezTo>
                    <a:pt x="338" y="49"/>
                    <a:pt x="329" y="75"/>
                    <a:pt x="323" y="88"/>
                  </a:cubicBezTo>
                  <a:lnTo>
                    <a:pt x="323" y="88"/>
                  </a:lnTo>
                  <a:cubicBezTo>
                    <a:pt x="308" y="121"/>
                    <a:pt x="282" y="151"/>
                    <a:pt x="256" y="175"/>
                  </a:cubicBezTo>
                  <a:lnTo>
                    <a:pt x="256" y="175"/>
                  </a:lnTo>
                  <a:cubicBezTo>
                    <a:pt x="242" y="187"/>
                    <a:pt x="228" y="200"/>
                    <a:pt x="212" y="210"/>
                  </a:cubicBezTo>
                  <a:lnTo>
                    <a:pt x="212" y="210"/>
                  </a:lnTo>
                  <a:cubicBezTo>
                    <a:pt x="205" y="193"/>
                    <a:pt x="205" y="174"/>
                    <a:pt x="211" y="154"/>
                  </a:cubicBezTo>
                  <a:close/>
                  <a:moveTo>
                    <a:pt x="1305" y="211"/>
                  </a:moveTo>
                  <a:lnTo>
                    <a:pt x="1305" y="211"/>
                  </a:lnTo>
                  <a:cubicBezTo>
                    <a:pt x="1226" y="206"/>
                    <a:pt x="1162" y="259"/>
                    <a:pt x="1086" y="267"/>
                  </a:cubicBezTo>
                  <a:lnTo>
                    <a:pt x="1086" y="267"/>
                  </a:lnTo>
                  <a:cubicBezTo>
                    <a:pt x="1056" y="270"/>
                    <a:pt x="1023" y="265"/>
                    <a:pt x="1005" y="240"/>
                  </a:cubicBezTo>
                  <a:lnTo>
                    <a:pt x="1005" y="240"/>
                  </a:lnTo>
                  <a:cubicBezTo>
                    <a:pt x="991" y="221"/>
                    <a:pt x="984" y="194"/>
                    <a:pt x="1001" y="176"/>
                  </a:cubicBezTo>
                  <a:lnTo>
                    <a:pt x="1001" y="176"/>
                  </a:lnTo>
                  <a:cubicBezTo>
                    <a:pt x="1010" y="167"/>
                    <a:pt x="1009" y="151"/>
                    <a:pt x="997" y="145"/>
                  </a:cubicBezTo>
                  <a:lnTo>
                    <a:pt x="997" y="145"/>
                  </a:lnTo>
                  <a:cubicBezTo>
                    <a:pt x="941" y="114"/>
                    <a:pt x="884" y="150"/>
                    <a:pt x="838" y="182"/>
                  </a:cubicBezTo>
                  <a:lnTo>
                    <a:pt x="838" y="182"/>
                  </a:lnTo>
                  <a:cubicBezTo>
                    <a:pt x="818" y="195"/>
                    <a:pt x="791" y="214"/>
                    <a:pt x="764" y="212"/>
                  </a:cubicBezTo>
                  <a:lnTo>
                    <a:pt x="764" y="212"/>
                  </a:lnTo>
                  <a:cubicBezTo>
                    <a:pt x="746" y="209"/>
                    <a:pt x="720" y="194"/>
                    <a:pt x="725" y="172"/>
                  </a:cubicBezTo>
                  <a:lnTo>
                    <a:pt x="725" y="172"/>
                  </a:lnTo>
                  <a:cubicBezTo>
                    <a:pt x="731" y="149"/>
                    <a:pt x="701" y="137"/>
                    <a:pt x="689" y="156"/>
                  </a:cubicBezTo>
                  <a:lnTo>
                    <a:pt x="689" y="156"/>
                  </a:lnTo>
                  <a:cubicBezTo>
                    <a:pt x="662" y="198"/>
                    <a:pt x="621" y="262"/>
                    <a:pt x="560" y="244"/>
                  </a:cubicBezTo>
                  <a:lnTo>
                    <a:pt x="560" y="244"/>
                  </a:lnTo>
                  <a:cubicBezTo>
                    <a:pt x="524" y="233"/>
                    <a:pt x="524" y="201"/>
                    <a:pt x="536" y="171"/>
                  </a:cubicBezTo>
                  <a:lnTo>
                    <a:pt x="536" y="171"/>
                  </a:lnTo>
                  <a:cubicBezTo>
                    <a:pt x="551" y="148"/>
                    <a:pt x="564" y="126"/>
                    <a:pt x="577" y="104"/>
                  </a:cubicBezTo>
                  <a:lnTo>
                    <a:pt x="577" y="104"/>
                  </a:lnTo>
                  <a:cubicBezTo>
                    <a:pt x="589" y="85"/>
                    <a:pt x="560" y="61"/>
                    <a:pt x="546" y="80"/>
                  </a:cubicBezTo>
                  <a:lnTo>
                    <a:pt x="546" y="80"/>
                  </a:lnTo>
                  <a:cubicBezTo>
                    <a:pt x="528" y="102"/>
                    <a:pt x="510" y="127"/>
                    <a:pt x="498" y="154"/>
                  </a:cubicBezTo>
                  <a:lnTo>
                    <a:pt x="498" y="154"/>
                  </a:lnTo>
                  <a:cubicBezTo>
                    <a:pt x="472" y="195"/>
                    <a:pt x="440" y="233"/>
                    <a:pt x="397" y="256"/>
                  </a:cubicBezTo>
                  <a:lnTo>
                    <a:pt x="397" y="256"/>
                  </a:lnTo>
                  <a:cubicBezTo>
                    <a:pt x="348" y="284"/>
                    <a:pt x="279" y="282"/>
                    <a:pt x="236" y="243"/>
                  </a:cubicBezTo>
                  <a:lnTo>
                    <a:pt x="236" y="243"/>
                  </a:lnTo>
                  <a:cubicBezTo>
                    <a:pt x="252" y="232"/>
                    <a:pt x="266" y="220"/>
                    <a:pt x="281" y="207"/>
                  </a:cubicBezTo>
                  <a:lnTo>
                    <a:pt x="281" y="207"/>
                  </a:lnTo>
                  <a:cubicBezTo>
                    <a:pt x="315" y="176"/>
                    <a:pt x="348" y="137"/>
                    <a:pt x="364" y="94"/>
                  </a:cubicBezTo>
                  <a:lnTo>
                    <a:pt x="364" y="94"/>
                  </a:lnTo>
                  <a:cubicBezTo>
                    <a:pt x="372" y="73"/>
                    <a:pt x="374" y="47"/>
                    <a:pt x="361" y="28"/>
                  </a:cubicBezTo>
                  <a:lnTo>
                    <a:pt x="361" y="28"/>
                  </a:lnTo>
                  <a:cubicBezTo>
                    <a:pt x="350" y="9"/>
                    <a:pt x="330" y="0"/>
                    <a:pt x="308" y="1"/>
                  </a:cubicBezTo>
                  <a:lnTo>
                    <a:pt x="308" y="1"/>
                  </a:lnTo>
                  <a:cubicBezTo>
                    <a:pt x="261" y="5"/>
                    <a:pt x="227" y="48"/>
                    <a:pt x="202" y="84"/>
                  </a:cubicBezTo>
                  <a:lnTo>
                    <a:pt x="202" y="84"/>
                  </a:lnTo>
                  <a:cubicBezTo>
                    <a:pt x="176" y="123"/>
                    <a:pt x="156" y="171"/>
                    <a:pt x="171" y="218"/>
                  </a:cubicBezTo>
                  <a:lnTo>
                    <a:pt x="171" y="218"/>
                  </a:lnTo>
                  <a:cubicBezTo>
                    <a:pt x="173" y="223"/>
                    <a:pt x="176" y="227"/>
                    <a:pt x="177" y="232"/>
                  </a:cubicBezTo>
                  <a:lnTo>
                    <a:pt x="177" y="232"/>
                  </a:lnTo>
                  <a:cubicBezTo>
                    <a:pt x="130" y="257"/>
                    <a:pt x="79" y="272"/>
                    <a:pt x="26" y="275"/>
                  </a:cubicBezTo>
                  <a:lnTo>
                    <a:pt x="26" y="275"/>
                  </a:lnTo>
                  <a:cubicBezTo>
                    <a:pt x="0" y="276"/>
                    <a:pt x="0" y="316"/>
                    <a:pt x="26" y="315"/>
                  </a:cubicBezTo>
                  <a:lnTo>
                    <a:pt x="26" y="315"/>
                  </a:lnTo>
                  <a:cubicBezTo>
                    <a:pt x="87" y="311"/>
                    <a:pt x="146" y="294"/>
                    <a:pt x="200" y="265"/>
                  </a:cubicBezTo>
                  <a:lnTo>
                    <a:pt x="200" y="265"/>
                  </a:lnTo>
                  <a:cubicBezTo>
                    <a:pt x="240" y="306"/>
                    <a:pt x="304" y="322"/>
                    <a:pt x="359" y="312"/>
                  </a:cubicBezTo>
                  <a:lnTo>
                    <a:pt x="359" y="312"/>
                  </a:lnTo>
                  <a:cubicBezTo>
                    <a:pt x="414" y="303"/>
                    <a:pt x="458" y="269"/>
                    <a:pt x="494" y="228"/>
                  </a:cubicBezTo>
                  <a:lnTo>
                    <a:pt x="494" y="228"/>
                  </a:lnTo>
                  <a:cubicBezTo>
                    <a:pt x="500" y="249"/>
                    <a:pt x="515" y="267"/>
                    <a:pt x="537" y="277"/>
                  </a:cubicBezTo>
                  <a:lnTo>
                    <a:pt x="537" y="277"/>
                  </a:lnTo>
                  <a:cubicBezTo>
                    <a:pt x="569" y="293"/>
                    <a:pt x="610" y="288"/>
                    <a:pt x="640" y="270"/>
                  </a:cubicBezTo>
                  <a:lnTo>
                    <a:pt x="640" y="270"/>
                  </a:lnTo>
                  <a:cubicBezTo>
                    <a:pt x="663" y="257"/>
                    <a:pt x="681" y="237"/>
                    <a:pt x="697" y="216"/>
                  </a:cubicBezTo>
                  <a:lnTo>
                    <a:pt x="697" y="216"/>
                  </a:lnTo>
                  <a:cubicBezTo>
                    <a:pt x="719" y="245"/>
                    <a:pt x="763" y="257"/>
                    <a:pt x="798" y="247"/>
                  </a:cubicBezTo>
                  <a:lnTo>
                    <a:pt x="798" y="247"/>
                  </a:lnTo>
                  <a:cubicBezTo>
                    <a:pt x="830" y="238"/>
                    <a:pt x="855" y="218"/>
                    <a:pt x="882" y="200"/>
                  </a:cubicBezTo>
                  <a:lnTo>
                    <a:pt x="882" y="200"/>
                  </a:lnTo>
                  <a:cubicBezTo>
                    <a:pt x="903" y="186"/>
                    <a:pt x="930" y="171"/>
                    <a:pt x="957" y="173"/>
                  </a:cubicBezTo>
                  <a:lnTo>
                    <a:pt x="957" y="173"/>
                  </a:lnTo>
                  <a:cubicBezTo>
                    <a:pt x="935" y="226"/>
                    <a:pt x="979" y="290"/>
                    <a:pt x="1034" y="304"/>
                  </a:cubicBezTo>
                  <a:lnTo>
                    <a:pt x="1034" y="304"/>
                  </a:lnTo>
                  <a:cubicBezTo>
                    <a:pt x="1132" y="328"/>
                    <a:pt x="1211" y="245"/>
                    <a:pt x="1305" y="251"/>
                  </a:cubicBezTo>
                  <a:lnTo>
                    <a:pt x="1305" y="251"/>
                  </a:lnTo>
                  <a:cubicBezTo>
                    <a:pt x="1331" y="253"/>
                    <a:pt x="1331" y="213"/>
                    <a:pt x="1305" y="2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" name="Chevron 6">
            <a:extLst>
              <a:ext uri="{FF2B5EF4-FFF2-40B4-BE49-F238E27FC236}">
                <a16:creationId xmlns:a16="http://schemas.microsoft.com/office/drawing/2014/main" id="{64C80CDB-3DF8-EA4D-AF21-99F60A275EE1}"/>
              </a:ext>
            </a:extLst>
          </p:cNvPr>
          <p:cNvSpPr/>
          <p:nvPr/>
        </p:nvSpPr>
        <p:spPr>
          <a:xfrm>
            <a:off x="7073153" y="4584607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9" name="Chevron 68">
            <a:extLst>
              <a:ext uri="{FF2B5EF4-FFF2-40B4-BE49-F238E27FC236}">
                <a16:creationId xmlns:a16="http://schemas.microsoft.com/office/drawing/2014/main" id="{08521FAA-B435-D04C-A93A-208C20DFA1AC}"/>
              </a:ext>
            </a:extLst>
          </p:cNvPr>
          <p:cNvSpPr/>
          <p:nvPr/>
        </p:nvSpPr>
        <p:spPr>
          <a:xfrm>
            <a:off x="7073153" y="7381595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772660A0-0E66-7D41-990E-E985310D6CB0}"/>
              </a:ext>
            </a:extLst>
          </p:cNvPr>
          <p:cNvSpPr/>
          <p:nvPr/>
        </p:nvSpPr>
        <p:spPr>
          <a:xfrm>
            <a:off x="7073153" y="10178584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409CC5A-E924-BD41-8D76-19D85F7B78B7}"/>
              </a:ext>
            </a:extLst>
          </p:cNvPr>
          <p:cNvGrpSpPr/>
          <p:nvPr/>
        </p:nvGrpSpPr>
        <p:grpSpPr>
          <a:xfrm>
            <a:off x="9713894" y="5145911"/>
            <a:ext cx="9327813" cy="830997"/>
            <a:chOff x="8939173" y="10431790"/>
            <a:chExt cx="13447695" cy="83099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0B5B28-4011-9E44-8DE5-DFA72BA74D6E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DC84E80-3DFC-084C-8B04-B2E415D4F2D6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Technology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0CE7BE-9BE0-284B-A6B7-B2C7E49B6070}"/>
              </a:ext>
            </a:extLst>
          </p:cNvPr>
          <p:cNvGrpSpPr/>
          <p:nvPr/>
        </p:nvGrpSpPr>
        <p:grpSpPr>
          <a:xfrm>
            <a:off x="9713894" y="7916005"/>
            <a:ext cx="9327813" cy="830997"/>
            <a:chOff x="8939173" y="10431790"/>
            <a:chExt cx="13447695" cy="83099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3E6281-BD8C-664C-8CA1-B8A9FB1E1E9B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E10A9E-F04D-B94C-B558-93B156FEDA69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7553C5-2864-9F49-B51C-3F29AC73A6A9}"/>
              </a:ext>
            </a:extLst>
          </p:cNvPr>
          <p:cNvGrpSpPr/>
          <p:nvPr/>
        </p:nvGrpSpPr>
        <p:grpSpPr>
          <a:xfrm>
            <a:off x="9713894" y="10766782"/>
            <a:ext cx="9327813" cy="830997"/>
            <a:chOff x="8939173" y="10431790"/>
            <a:chExt cx="13447695" cy="83099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0B5FE2E-37DC-1143-B2EB-B8233ABF426E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0EAD238-420B-1249-A332-171FE633960C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Instruction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0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0E04C1-DF6D-734C-AFE1-00B8BFBFD8DC}"/>
              </a:ext>
            </a:extLst>
          </p:cNvPr>
          <p:cNvGrpSpPr/>
          <p:nvPr/>
        </p:nvGrpSpPr>
        <p:grpSpPr>
          <a:xfrm>
            <a:off x="2333028" y="4419599"/>
            <a:ext cx="8607824" cy="7682203"/>
            <a:chOff x="2668308" y="4491981"/>
            <a:chExt cx="8799942" cy="785366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C75241C-897E-ED46-AC42-DB7B9CE3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70" y="9380351"/>
              <a:ext cx="4359" cy="4362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0 w 3"/>
                <a:gd name="T7" fmla="*/ 3 h 4"/>
                <a:gd name="T8" fmla="*/ 2 w 3"/>
                <a:gd name="T9" fmla="*/ 3 h 4"/>
                <a:gd name="T10" fmla="*/ 0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3"/>
                  </a:cubicBezTo>
                  <a:lnTo>
                    <a:pt x="0" y="3"/>
                  </a:lnTo>
                  <a:cubicBezTo>
                    <a:pt x="2" y="3"/>
                    <a:pt x="2" y="3"/>
                    <a:pt x="2" y="3"/>
                  </a:cubicBezTo>
                  <a:lnTo>
                    <a:pt x="0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E73F9B3-1AB7-B349-9A00-E87C2CD3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72" y="8150627"/>
              <a:ext cx="4362" cy="4362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2 h 3"/>
                <a:gd name="T10" fmla="*/ 0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7D59D9D-4DE3-D149-A829-8F289849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556" y="9781538"/>
              <a:ext cx="4359" cy="4362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2 w 3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2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AC0CDED-E41E-1F47-BD93-7D681FAC1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113" y="6397616"/>
              <a:ext cx="222398" cy="218036"/>
            </a:xfrm>
            <a:custGeom>
              <a:avLst/>
              <a:gdLst>
                <a:gd name="T0" fmla="*/ 72 w 225"/>
                <a:gd name="T1" fmla="*/ 15 h 219"/>
                <a:gd name="T2" fmla="*/ 72 w 225"/>
                <a:gd name="T3" fmla="*/ 13 h 219"/>
                <a:gd name="T4" fmla="*/ 63 w 225"/>
                <a:gd name="T5" fmla="*/ 40 h 219"/>
                <a:gd name="T6" fmla="*/ 29 w 225"/>
                <a:gd name="T7" fmla="*/ 127 h 219"/>
                <a:gd name="T8" fmla="*/ 16 w 225"/>
                <a:gd name="T9" fmla="*/ 142 h 219"/>
                <a:gd name="T10" fmla="*/ 6 w 225"/>
                <a:gd name="T11" fmla="*/ 151 h 219"/>
                <a:gd name="T12" fmla="*/ 10 w 225"/>
                <a:gd name="T13" fmla="*/ 172 h 219"/>
                <a:gd name="T14" fmla="*/ 19 w 225"/>
                <a:gd name="T15" fmla="*/ 176 h 219"/>
                <a:gd name="T16" fmla="*/ 29 w 225"/>
                <a:gd name="T17" fmla="*/ 191 h 219"/>
                <a:gd name="T18" fmla="*/ 29 w 225"/>
                <a:gd name="T19" fmla="*/ 199 h 219"/>
                <a:gd name="T20" fmla="*/ 48 w 225"/>
                <a:gd name="T21" fmla="*/ 214 h 219"/>
                <a:gd name="T22" fmla="*/ 65 w 225"/>
                <a:gd name="T23" fmla="*/ 208 h 219"/>
                <a:gd name="T24" fmla="*/ 118 w 225"/>
                <a:gd name="T25" fmla="*/ 159 h 219"/>
                <a:gd name="T26" fmla="*/ 127 w 225"/>
                <a:gd name="T27" fmla="*/ 157 h 219"/>
                <a:gd name="T28" fmla="*/ 148 w 225"/>
                <a:gd name="T29" fmla="*/ 182 h 219"/>
                <a:gd name="T30" fmla="*/ 154 w 225"/>
                <a:gd name="T31" fmla="*/ 193 h 219"/>
                <a:gd name="T32" fmla="*/ 192 w 225"/>
                <a:gd name="T33" fmla="*/ 206 h 219"/>
                <a:gd name="T34" fmla="*/ 201 w 225"/>
                <a:gd name="T35" fmla="*/ 206 h 219"/>
                <a:gd name="T36" fmla="*/ 218 w 225"/>
                <a:gd name="T37" fmla="*/ 189 h 219"/>
                <a:gd name="T38" fmla="*/ 213 w 225"/>
                <a:gd name="T39" fmla="*/ 167 h 219"/>
                <a:gd name="T40" fmla="*/ 209 w 225"/>
                <a:gd name="T41" fmla="*/ 165 h 219"/>
                <a:gd name="T42" fmla="*/ 192 w 225"/>
                <a:gd name="T43" fmla="*/ 144 h 219"/>
                <a:gd name="T44" fmla="*/ 177 w 225"/>
                <a:gd name="T45" fmla="*/ 108 h 219"/>
                <a:gd name="T46" fmla="*/ 163 w 225"/>
                <a:gd name="T47" fmla="*/ 89 h 219"/>
                <a:gd name="T48" fmla="*/ 124 w 225"/>
                <a:gd name="T49" fmla="*/ 47 h 219"/>
                <a:gd name="T50" fmla="*/ 114 w 225"/>
                <a:gd name="T51" fmla="*/ 43 h 219"/>
                <a:gd name="T52" fmla="*/ 112 w 225"/>
                <a:gd name="T53" fmla="*/ 32 h 219"/>
                <a:gd name="T54" fmla="*/ 127 w 225"/>
                <a:gd name="T55" fmla="*/ 13 h 219"/>
                <a:gd name="T56" fmla="*/ 127 w 225"/>
                <a:gd name="T57" fmla="*/ 5 h 219"/>
                <a:gd name="T58" fmla="*/ 118 w 225"/>
                <a:gd name="T59" fmla="*/ 2 h 219"/>
                <a:gd name="T60" fmla="*/ 99 w 225"/>
                <a:gd name="T61" fmla="*/ 5 h 219"/>
                <a:gd name="T62" fmla="*/ 72 w 225"/>
                <a:gd name="T63" fmla="*/ 1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5" h="219">
                  <a:moveTo>
                    <a:pt x="72" y="13"/>
                  </a:moveTo>
                  <a:lnTo>
                    <a:pt x="72" y="15"/>
                  </a:lnTo>
                  <a:lnTo>
                    <a:pt x="72" y="13"/>
                  </a:lnTo>
                  <a:lnTo>
                    <a:pt x="72" y="13"/>
                  </a:lnTo>
                  <a:cubicBezTo>
                    <a:pt x="69" y="21"/>
                    <a:pt x="65" y="32"/>
                    <a:pt x="63" y="40"/>
                  </a:cubicBezTo>
                  <a:lnTo>
                    <a:pt x="63" y="40"/>
                  </a:lnTo>
                  <a:cubicBezTo>
                    <a:pt x="55" y="70"/>
                    <a:pt x="36" y="98"/>
                    <a:pt x="29" y="127"/>
                  </a:cubicBezTo>
                  <a:lnTo>
                    <a:pt x="29" y="127"/>
                  </a:lnTo>
                  <a:cubicBezTo>
                    <a:pt x="27" y="136"/>
                    <a:pt x="21" y="138"/>
                    <a:pt x="16" y="142"/>
                  </a:cubicBezTo>
                  <a:lnTo>
                    <a:pt x="16" y="142"/>
                  </a:lnTo>
                  <a:cubicBezTo>
                    <a:pt x="12" y="144"/>
                    <a:pt x="8" y="148"/>
                    <a:pt x="6" y="151"/>
                  </a:cubicBezTo>
                  <a:lnTo>
                    <a:pt x="6" y="151"/>
                  </a:lnTo>
                  <a:cubicBezTo>
                    <a:pt x="0" y="157"/>
                    <a:pt x="4" y="170"/>
                    <a:pt x="10" y="172"/>
                  </a:cubicBezTo>
                  <a:lnTo>
                    <a:pt x="10" y="172"/>
                  </a:lnTo>
                  <a:cubicBezTo>
                    <a:pt x="12" y="174"/>
                    <a:pt x="16" y="174"/>
                    <a:pt x="19" y="176"/>
                  </a:cubicBezTo>
                  <a:lnTo>
                    <a:pt x="19" y="176"/>
                  </a:lnTo>
                  <a:cubicBezTo>
                    <a:pt x="27" y="178"/>
                    <a:pt x="29" y="182"/>
                    <a:pt x="29" y="191"/>
                  </a:cubicBezTo>
                  <a:lnTo>
                    <a:pt x="29" y="191"/>
                  </a:lnTo>
                  <a:cubicBezTo>
                    <a:pt x="29" y="193"/>
                    <a:pt x="29" y="197"/>
                    <a:pt x="29" y="199"/>
                  </a:cubicBezTo>
                  <a:lnTo>
                    <a:pt x="29" y="199"/>
                  </a:lnTo>
                  <a:cubicBezTo>
                    <a:pt x="29" y="212"/>
                    <a:pt x="36" y="218"/>
                    <a:pt x="48" y="214"/>
                  </a:cubicBezTo>
                  <a:lnTo>
                    <a:pt x="48" y="214"/>
                  </a:lnTo>
                  <a:cubicBezTo>
                    <a:pt x="55" y="214"/>
                    <a:pt x="61" y="212"/>
                    <a:pt x="65" y="208"/>
                  </a:cubicBezTo>
                  <a:lnTo>
                    <a:pt x="65" y="208"/>
                  </a:lnTo>
                  <a:cubicBezTo>
                    <a:pt x="82" y="189"/>
                    <a:pt x="108" y="182"/>
                    <a:pt x="118" y="159"/>
                  </a:cubicBezTo>
                  <a:lnTo>
                    <a:pt x="118" y="159"/>
                  </a:lnTo>
                  <a:cubicBezTo>
                    <a:pt x="120" y="157"/>
                    <a:pt x="124" y="155"/>
                    <a:pt x="127" y="157"/>
                  </a:cubicBezTo>
                  <a:lnTo>
                    <a:pt x="127" y="157"/>
                  </a:lnTo>
                  <a:cubicBezTo>
                    <a:pt x="137" y="161"/>
                    <a:pt x="148" y="167"/>
                    <a:pt x="148" y="182"/>
                  </a:cubicBezTo>
                  <a:lnTo>
                    <a:pt x="148" y="182"/>
                  </a:lnTo>
                  <a:cubicBezTo>
                    <a:pt x="148" y="187"/>
                    <a:pt x="150" y="191"/>
                    <a:pt x="154" y="193"/>
                  </a:cubicBezTo>
                  <a:lnTo>
                    <a:pt x="154" y="193"/>
                  </a:lnTo>
                  <a:cubicBezTo>
                    <a:pt x="167" y="197"/>
                    <a:pt x="179" y="203"/>
                    <a:pt x="192" y="206"/>
                  </a:cubicBezTo>
                  <a:lnTo>
                    <a:pt x="192" y="206"/>
                  </a:lnTo>
                  <a:cubicBezTo>
                    <a:pt x="194" y="208"/>
                    <a:pt x="199" y="206"/>
                    <a:pt x="201" y="206"/>
                  </a:cubicBezTo>
                  <a:lnTo>
                    <a:pt x="201" y="206"/>
                  </a:lnTo>
                  <a:cubicBezTo>
                    <a:pt x="207" y="199"/>
                    <a:pt x="213" y="195"/>
                    <a:pt x="218" y="189"/>
                  </a:cubicBezTo>
                  <a:lnTo>
                    <a:pt x="218" y="189"/>
                  </a:lnTo>
                  <a:cubicBezTo>
                    <a:pt x="224" y="182"/>
                    <a:pt x="220" y="172"/>
                    <a:pt x="213" y="167"/>
                  </a:cubicBezTo>
                  <a:lnTo>
                    <a:pt x="213" y="167"/>
                  </a:lnTo>
                  <a:cubicBezTo>
                    <a:pt x="211" y="167"/>
                    <a:pt x="209" y="165"/>
                    <a:pt x="209" y="165"/>
                  </a:cubicBezTo>
                  <a:lnTo>
                    <a:pt x="209" y="165"/>
                  </a:lnTo>
                  <a:cubicBezTo>
                    <a:pt x="199" y="163"/>
                    <a:pt x="192" y="155"/>
                    <a:pt x="192" y="144"/>
                  </a:cubicBezTo>
                  <a:lnTo>
                    <a:pt x="192" y="144"/>
                  </a:lnTo>
                  <a:cubicBezTo>
                    <a:pt x="192" y="132"/>
                    <a:pt x="188" y="119"/>
                    <a:pt x="177" y="108"/>
                  </a:cubicBezTo>
                  <a:lnTo>
                    <a:pt x="177" y="108"/>
                  </a:lnTo>
                  <a:cubicBezTo>
                    <a:pt x="171" y="104"/>
                    <a:pt x="165" y="98"/>
                    <a:pt x="163" y="89"/>
                  </a:cubicBezTo>
                  <a:lnTo>
                    <a:pt x="163" y="89"/>
                  </a:lnTo>
                  <a:cubicBezTo>
                    <a:pt x="154" y="70"/>
                    <a:pt x="133" y="64"/>
                    <a:pt x="124" y="47"/>
                  </a:cubicBezTo>
                  <a:lnTo>
                    <a:pt x="124" y="47"/>
                  </a:lnTo>
                  <a:cubicBezTo>
                    <a:pt x="122" y="45"/>
                    <a:pt x="118" y="45"/>
                    <a:pt x="114" y="43"/>
                  </a:cubicBezTo>
                  <a:lnTo>
                    <a:pt x="114" y="43"/>
                  </a:lnTo>
                  <a:cubicBezTo>
                    <a:pt x="105" y="38"/>
                    <a:pt x="105" y="38"/>
                    <a:pt x="112" y="32"/>
                  </a:cubicBezTo>
                  <a:lnTo>
                    <a:pt x="112" y="32"/>
                  </a:lnTo>
                  <a:cubicBezTo>
                    <a:pt x="116" y="26"/>
                    <a:pt x="122" y="19"/>
                    <a:pt x="127" y="13"/>
                  </a:cubicBezTo>
                  <a:lnTo>
                    <a:pt x="127" y="13"/>
                  </a:lnTo>
                  <a:cubicBezTo>
                    <a:pt x="129" y="11"/>
                    <a:pt x="127" y="7"/>
                    <a:pt x="127" y="5"/>
                  </a:cubicBezTo>
                  <a:lnTo>
                    <a:pt x="127" y="5"/>
                  </a:lnTo>
                  <a:cubicBezTo>
                    <a:pt x="124" y="0"/>
                    <a:pt x="122" y="0"/>
                    <a:pt x="118" y="2"/>
                  </a:cubicBezTo>
                  <a:lnTo>
                    <a:pt x="118" y="2"/>
                  </a:lnTo>
                  <a:cubicBezTo>
                    <a:pt x="112" y="5"/>
                    <a:pt x="108" y="9"/>
                    <a:pt x="99" y="5"/>
                  </a:cubicBezTo>
                  <a:lnTo>
                    <a:pt x="99" y="5"/>
                  </a:lnTo>
                  <a:cubicBezTo>
                    <a:pt x="95" y="2"/>
                    <a:pt x="86" y="5"/>
                    <a:pt x="80" y="5"/>
                  </a:cubicBezTo>
                  <a:lnTo>
                    <a:pt x="72" y="13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087767D-9A2E-2B41-912E-09F71A32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893" y="7736360"/>
              <a:ext cx="4362" cy="4359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2 w 3"/>
                <a:gd name="T5" fmla="*/ 0 h 1"/>
                <a:gd name="T6" fmla="*/ 2 w 3"/>
                <a:gd name="T7" fmla="*/ 0 h 1"/>
                <a:gd name="T8" fmla="*/ 2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2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2" y="0"/>
                    <a:pt x="2" y="0"/>
                    <a:pt x="0" y="0"/>
                  </a:cubicBez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DADF5DC9-6C80-9C40-9963-8662180C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019" y="5730427"/>
              <a:ext cx="4362" cy="4359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2 w 3"/>
                <a:gd name="T5" fmla="*/ 2 h 3"/>
                <a:gd name="T6" fmla="*/ 2 w 3"/>
                <a:gd name="T7" fmla="*/ 0 h 3"/>
                <a:gd name="T8" fmla="*/ 2 w 3"/>
                <a:gd name="T9" fmla="*/ 0 h 3"/>
                <a:gd name="T10" fmla="*/ 0 w 3"/>
                <a:gd name="T11" fmla="*/ 2 h 3"/>
                <a:gd name="T12" fmla="*/ 0 w 3"/>
                <a:gd name="T13" fmla="*/ 2 h 3"/>
                <a:gd name="T14" fmla="*/ 2 w 3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2" y="2"/>
                    <a:pt x="2" y="2"/>
                    <a:pt x="0" y="2"/>
                  </a:cubicBez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6F2E0189-DD46-854D-8C28-284A19AE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231" y="10910967"/>
              <a:ext cx="4362" cy="4359"/>
            </a:xfrm>
            <a:custGeom>
              <a:avLst/>
              <a:gdLst>
                <a:gd name="T0" fmla="*/ 3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0 w 4"/>
                <a:gd name="T9" fmla="*/ 0 h 1"/>
                <a:gd name="T10" fmla="*/ 3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DA61A3B2-FBA9-AF4B-8737-D10C2FBC3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556" y="7644783"/>
              <a:ext cx="4359" cy="4362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0 h 1"/>
                <a:gd name="T6" fmla="*/ 2 w 3"/>
                <a:gd name="T7" fmla="*/ 0 h 1"/>
                <a:gd name="T8" fmla="*/ 2 w 3"/>
                <a:gd name="T9" fmla="*/ 0 h 1"/>
                <a:gd name="T10" fmla="*/ 0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lnTo>
                    <a:pt x="2" y="0"/>
                  </a:lnTo>
                  <a:lnTo>
                    <a:pt x="2" y="0"/>
                  </a:lnTo>
                  <a:cubicBezTo>
                    <a:pt x="2" y="0"/>
                    <a:pt x="2" y="0"/>
                    <a:pt x="0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EAEC7FBD-BD7B-354B-B869-BD0E123D9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715" y="7439831"/>
              <a:ext cx="252922" cy="270365"/>
            </a:xfrm>
            <a:custGeom>
              <a:avLst/>
              <a:gdLst>
                <a:gd name="T0" fmla="*/ 231 w 257"/>
                <a:gd name="T1" fmla="*/ 136 h 272"/>
                <a:gd name="T2" fmla="*/ 229 w 257"/>
                <a:gd name="T3" fmla="*/ 123 h 272"/>
                <a:gd name="T4" fmla="*/ 218 w 257"/>
                <a:gd name="T5" fmla="*/ 112 h 272"/>
                <a:gd name="T6" fmla="*/ 206 w 257"/>
                <a:gd name="T7" fmla="*/ 108 h 272"/>
                <a:gd name="T8" fmla="*/ 193 w 257"/>
                <a:gd name="T9" fmla="*/ 117 h 272"/>
                <a:gd name="T10" fmla="*/ 159 w 257"/>
                <a:gd name="T11" fmla="*/ 119 h 272"/>
                <a:gd name="T12" fmla="*/ 153 w 257"/>
                <a:gd name="T13" fmla="*/ 104 h 272"/>
                <a:gd name="T14" fmla="*/ 153 w 257"/>
                <a:gd name="T15" fmla="*/ 98 h 272"/>
                <a:gd name="T16" fmla="*/ 140 w 257"/>
                <a:gd name="T17" fmla="*/ 81 h 272"/>
                <a:gd name="T18" fmla="*/ 127 w 257"/>
                <a:gd name="T19" fmla="*/ 81 h 272"/>
                <a:gd name="T20" fmla="*/ 125 w 257"/>
                <a:gd name="T21" fmla="*/ 85 h 272"/>
                <a:gd name="T22" fmla="*/ 127 w 257"/>
                <a:gd name="T23" fmla="*/ 81 h 272"/>
                <a:gd name="T24" fmla="*/ 153 w 257"/>
                <a:gd name="T25" fmla="*/ 47 h 272"/>
                <a:gd name="T26" fmla="*/ 174 w 257"/>
                <a:gd name="T27" fmla="*/ 15 h 272"/>
                <a:gd name="T28" fmla="*/ 174 w 257"/>
                <a:gd name="T29" fmla="*/ 7 h 272"/>
                <a:gd name="T30" fmla="*/ 161 w 257"/>
                <a:gd name="T31" fmla="*/ 2 h 272"/>
                <a:gd name="T32" fmla="*/ 121 w 257"/>
                <a:gd name="T33" fmla="*/ 28 h 272"/>
                <a:gd name="T34" fmla="*/ 60 w 257"/>
                <a:gd name="T35" fmla="*/ 117 h 272"/>
                <a:gd name="T36" fmla="*/ 24 w 257"/>
                <a:gd name="T37" fmla="*/ 153 h 272"/>
                <a:gd name="T38" fmla="*/ 21 w 257"/>
                <a:gd name="T39" fmla="*/ 163 h 272"/>
                <a:gd name="T40" fmla="*/ 19 w 257"/>
                <a:gd name="T41" fmla="*/ 180 h 272"/>
                <a:gd name="T42" fmla="*/ 2 w 257"/>
                <a:gd name="T43" fmla="*/ 199 h 272"/>
                <a:gd name="T44" fmla="*/ 7 w 257"/>
                <a:gd name="T45" fmla="*/ 210 h 272"/>
                <a:gd name="T46" fmla="*/ 21 w 257"/>
                <a:gd name="T47" fmla="*/ 214 h 272"/>
                <a:gd name="T48" fmla="*/ 70 w 257"/>
                <a:gd name="T49" fmla="*/ 216 h 272"/>
                <a:gd name="T50" fmla="*/ 108 w 257"/>
                <a:gd name="T51" fmla="*/ 216 h 272"/>
                <a:gd name="T52" fmla="*/ 146 w 257"/>
                <a:gd name="T53" fmla="*/ 227 h 272"/>
                <a:gd name="T54" fmla="*/ 146 w 257"/>
                <a:gd name="T55" fmla="*/ 231 h 272"/>
                <a:gd name="T56" fmla="*/ 134 w 257"/>
                <a:gd name="T57" fmla="*/ 244 h 272"/>
                <a:gd name="T58" fmla="*/ 131 w 257"/>
                <a:gd name="T59" fmla="*/ 252 h 272"/>
                <a:gd name="T60" fmla="*/ 140 w 257"/>
                <a:gd name="T61" fmla="*/ 256 h 272"/>
                <a:gd name="T62" fmla="*/ 157 w 257"/>
                <a:gd name="T63" fmla="*/ 248 h 272"/>
                <a:gd name="T64" fmla="*/ 191 w 257"/>
                <a:gd name="T65" fmla="*/ 223 h 272"/>
                <a:gd name="T66" fmla="*/ 195 w 257"/>
                <a:gd name="T67" fmla="*/ 225 h 272"/>
                <a:gd name="T68" fmla="*/ 191 w 257"/>
                <a:gd name="T69" fmla="*/ 248 h 272"/>
                <a:gd name="T70" fmla="*/ 193 w 257"/>
                <a:gd name="T71" fmla="*/ 256 h 272"/>
                <a:gd name="T72" fmla="*/ 225 w 257"/>
                <a:gd name="T73" fmla="*/ 271 h 272"/>
                <a:gd name="T74" fmla="*/ 239 w 257"/>
                <a:gd name="T75" fmla="*/ 263 h 272"/>
                <a:gd name="T76" fmla="*/ 252 w 257"/>
                <a:gd name="T77" fmla="*/ 231 h 272"/>
                <a:gd name="T78" fmla="*/ 246 w 257"/>
                <a:gd name="T79" fmla="*/ 212 h 272"/>
                <a:gd name="T80" fmla="*/ 244 w 257"/>
                <a:gd name="T81" fmla="*/ 212 h 272"/>
                <a:gd name="T82" fmla="*/ 244 w 257"/>
                <a:gd name="T83" fmla="*/ 214 h 272"/>
                <a:gd name="T84" fmla="*/ 244 w 257"/>
                <a:gd name="T85" fmla="*/ 212 h 272"/>
                <a:gd name="T86" fmla="*/ 244 w 257"/>
                <a:gd name="T87" fmla="*/ 212 h 272"/>
                <a:gd name="T88" fmla="*/ 246 w 257"/>
                <a:gd name="T89" fmla="*/ 210 h 272"/>
                <a:gd name="T90" fmla="*/ 225 w 257"/>
                <a:gd name="T91" fmla="*/ 203 h 272"/>
                <a:gd name="T92" fmla="*/ 220 w 257"/>
                <a:gd name="T93" fmla="*/ 197 h 272"/>
                <a:gd name="T94" fmla="*/ 229 w 257"/>
                <a:gd name="T95" fmla="*/ 184 h 272"/>
                <a:gd name="T96" fmla="*/ 242 w 257"/>
                <a:gd name="T97" fmla="*/ 172 h 272"/>
                <a:gd name="T98" fmla="*/ 242 w 257"/>
                <a:gd name="T99" fmla="*/ 167 h 272"/>
                <a:gd name="T100" fmla="*/ 235 w 257"/>
                <a:gd name="T101" fmla="*/ 163 h 272"/>
                <a:gd name="T102" fmla="*/ 222 w 257"/>
                <a:gd name="T103" fmla="*/ 161 h 272"/>
                <a:gd name="T104" fmla="*/ 225 w 257"/>
                <a:gd name="T105" fmla="*/ 148 h 272"/>
                <a:gd name="T106" fmla="*/ 231 w 257"/>
                <a:gd name="T10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72">
                  <a:moveTo>
                    <a:pt x="231" y="136"/>
                  </a:moveTo>
                  <a:lnTo>
                    <a:pt x="231" y="136"/>
                  </a:lnTo>
                  <a:cubicBezTo>
                    <a:pt x="231" y="131"/>
                    <a:pt x="231" y="127"/>
                    <a:pt x="229" y="123"/>
                  </a:cubicBezTo>
                  <a:lnTo>
                    <a:pt x="229" y="123"/>
                  </a:lnTo>
                  <a:cubicBezTo>
                    <a:pt x="227" y="119"/>
                    <a:pt x="222" y="115"/>
                    <a:pt x="218" y="112"/>
                  </a:cubicBezTo>
                  <a:lnTo>
                    <a:pt x="218" y="112"/>
                  </a:lnTo>
                  <a:cubicBezTo>
                    <a:pt x="214" y="108"/>
                    <a:pt x="212" y="106"/>
                    <a:pt x="206" y="108"/>
                  </a:cubicBezTo>
                  <a:lnTo>
                    <a:pt x="206" y="108"/>
                  </a:lnTo>
                  <a:cubicBezTo>
                    <a:pt x="201" y="110"/>
                    <a:pt x="197" y="115"/>
                    <a:pt x="193" y="117"/>
                  </a:cubicBezTo>
                  <a:lnTo>
                    <a:pt x="193" y="117"/>
                  </a:lnTo>
                  <a:cubicBezTo>
                    <a:pt x="182" y="123"/>
                    <a:pt x="172" y="121"/>
                    <a:pt x="159" y="119"/>
                  </a:cubicBezTo>
                  <a:lnTo>
                    <a:pt x="159" y="119"/>
                  </a:lnTo>
                  <a:cubicBezTo>
                    <a:pt x="153" y="117"/>
                    <a:pt x="151" y="112"/>
                    <a:pt x="153" y="104"/>
                  </a:cubicBezTo>
                  <a:lnTo>
                    <a:pt x="153" y="104"/>
                  </a:lnTo>
                  <a:cubicBezTo>
                    <a:pt x="153" y="102"/>
                    <a:pt x="153" y="100"/>
                    <a:pt x="153" y="98"/>
                  </a:cubicBezTo>
                  <a:lnTo>
                    <a:pt x="153" y="98"/>
                  </a:lnTo>
                  <a:cubicBezTo>
                    <a:pt x="155" y="89"/>
                    <a:pt x="148" y="83"/>
                    <a:pt x="140" y="81"/>
                  </a:cubicBezTo>
                  <a:lnTo>
                    <a:pt x="140" y="81"/>
                  </a:lnTo>
                  <a:cubicBezTo>
                    <a:pt x="136" y="81"/>
                    <a:pt x="131" y="81"/>
                    <a:pt x="127" y="81"/>
                  </a:cubicBezTo>
                  <a:lnTo>
                    <a:pt x="127" y="81"/>
                  </a:lnTo>
                  <a:lnTo>
                    <a:pt x="127" y="83"/>
                  </a:lnTo>
                  <a:lnTo>
                    <a:pt x="125" y="85"/>
                  </a:lnTo>
                  <a:lnTo>
                    <a:pt x="125" y="81"/>
                  </a:lnTo>
                  <a:lnTo>
                    <a:pt x="127" y="81"/>
                  </a:lnTo>
                  <a:lnTo>
                    <a:pt x="127" y="81"/>
                  </a:lnTo>
                  <a:cubicBezTo>
                    <a:pt x="131" y="68"/>
                    <a:pt x="142" y="55"/>
                    <a:pt x="153" y="47"/>
                  </a:cubicBezTo>
                  <a:lnTo>
                    <a:pt x="153" y="47"/>
                  </a:lnTo>
                  <a:cubicBezTo>
                    <a:pt x="163" y="38"/>
                    <a:pt x="167" y="26"/>
                    <a:pt x="174" y="15"/>
                  </a:cubicBezTo>
                  <a:lnTo>
                    <a:pt x="174" y="15"/>
                  </a:lnTo>
                  <a:cubicBezTo>
                    <a:pt x="176" y="13"/>
                    <a:pt x="174" y="9"/>
                    <a:pt x="174" y="7"/>
                  </a:cubicBezTo>
                  <a:lnTo>
                    <a:pt x="174" y="7"/>
                  </a:lnTo>
                  <a:cubicBezTo>
                    <a:pt x="174" y="2"/>
                    <a:pt x="165" y="0"/>
                    <a:pt x="161" y="2"/>
                  </a:cubicBezTo>
                  <a:lnTo>
                    <a:pt x="161" y="2"/>
                  </a:lnTo>
                  <a:cubicBezTo>
                    <a:pt x="144" y="7"/>
                    <a:pt x="131" y="13"/>
                    <a:pt x="121" y="28"/>
                  </a:cubicBezTo>
                  <a:lnTo>
                    <a:pt x="121" y="28"/>
                  </a:lnTo>
                  <a:cubicBezTo>
                    <a:pt x="98" y="55"/>
                    <a:pt x="76" y="85"/>
                    <a:pt x="60" y="117"/>
                  </a:cubicBezTo>
                  <a:lnTo>
                    <a:pt x="60" y="117"/>
                  </a:lnTo>
                  <a:cubicBezTo>
                    <a:pt x="51" y="134"/>
                    <a:pt x="40" y="146"/>
                    <a:pt x="24" y="153"/>
                  </a:cubicBezTo>
                  <a:lnTo>
                    <a:pt x="24" y="153"/>
                  </a:lnTo>
                  <a:cubicBezTo>
                    <a:pt x="17" y="155"/>
                    <a:pt x="17" y="159"/>
                    <a:pt x="21" y="163"/>
                  </a:cubicBezTo>
                  <a:lnTo>
                    <a:pt x="21" y="163"/>
                  </a:lnTo>
                  <a:cubicBezTo>
                    <a:pt x="26" y="170"/>
                    <a:pt x="24" y="176"/>
                    <a:pt x="19" y="180"/>
                  </a:cubicBezTo>
                  <a:lnTo>
                    <a:pt x="19" y="180"/>
                  </a:lnTo>
                  <a:cubicBezTo>
                    <a:pt x="13" y="187"/>
                    <a:pt x="9" y="193"/>
                    <a:pt x="2" y="199"/>
                  </a:cubicBezTo>
                  <a:lnTo>
                    <a:pt x="2" y="199"/>
                  </a:lnTo>
                  <a:cubicBezTo>
                    <a:pt x="0" y="201"/>
                    <a:pt x="2" y="210"/>
                    <a:pt x="7" y="210"/>
                  </a:cubicBezTo>
                  <a:lnTo>
                    <a:pt x="7" y="210"/>
                  </a:lnTo>
                  <a:cubicBezTo>
                    <a:pt x="13" y="212"/>
                    <a:pt x="17" y="214"/>
                    <a:pt x="21" y="214"/>
                  </a:cubicBezTo>
                  <a:lnTo>
                    <a:pt x="21" y="214"/>
                  </a:lnTo>
                  <a:cubicBezTo>
                    <a:pt x="38" y="212"/>
                    <a:pt x="55" y="212"/>
                    <a:pt x="70" y="216"/>
                  </a:cubicBezTo>
                  <a:lnTo>
                    <a:pt x="70" y="216"/>
                  </a:lnTo>
                  <a:cubicBezTo>
                    <a:pt x="83" y="218"/>
                    <a:pt x="96" y="218"/>
                    <a:pt x="108" y="216"/>
                  </a:cubicBezTo>
                  <a:lnTo>
                    <a:pt x="108" y="216"/>
                  </a:lnTo>
                  <a:cubicBezTo>
                    <a:pt x="123" y="214"/>
                    <a:pt x="134" y="223"/>
                    <a:pt x="146" y="227"/>
                  </a:cubicBezTo>
                  <a:lnTo>
                    <a:pt x="146" y="227"/>
                  </a:lnTo>
                  <a:cubicBezTo>
                    <a:pt x="146" y="227"/>
                    <a:pt x="146" y="229"/>
                    <a:pt x="146" y="231"/>
                  </a:cubicBezTo>
                  <a:lnTo>
                    <a:pt x="146" y="231"/>
                  </a:lnTo>
                  <a:cubicBezTo>
                    <a:pt x="142" y="235"/>
                    <a:pt x="136" y="239"/>
                    <a:pt x="134" y="244"/>
                  </a:cubicBezTo>
                  <a:lnTo>
                    <a:pt x="134" y="244"/>
                  </a:lnTo>
                  <a:cubicBezTo>
                    <a:pt x="131" y="246"/>
                    <a:pt x="131" y="252"/>
                    <a:pt x="131" y="252"/>
                  </a:cubicBezTo>
                  <a:lnTo>
                    <a:pt x="131" y="252"/>
                  </a:lnTo>
                  <a:cubicBezTo>
                    <a:pt x="134" y="256"/>
                    <a:pt x="138" y="256"/>
                    <a:pt x="140" y="256"/>
                  </a:cubicBezTo>
                  <a:lnTo>
                    <a:pt x="140" y="256"/>
                  </a:lnTo>
                  <a:cubicBezTo>
                    <a:pt x="148" y="256"/>
                    <a:pt x="153" y="254"/>
                    <a:pt x="157" y="248"/>
                  </a:cubicBezTo>
                  <a:lnTo>
                    <a:pt x="157" y="248"/>
                  </a:lnTo>
                  <a:cubicBezTo>
                    <a:pt x="165" y="235"/>
                    <a:pt x="180" y="231"/>
                    <a:pt x="191" y="223"/>
                  </a:cubicBezTo>
                  <a:lnTo>
                    <a:pt x="191" y="223"/>
                  </a:lnTo>
                  <a:lnTo>
                    <a:pt x="195" y="225"/>
                  </a:lnTo>
                  <a:lnTo>
                    <a:pt x="195" y="225"/>
                  </a:lnTo>
                  <a:cubicBezTo>
                    <a:pt x="193" y="233"/>
                    <a:pt x="191" y="242"/>
                    <a:pt x="191" y="248"/>
                  </a:cubicBezTo>
                  <a:lnTo>
                    <a:pt x="191" y="248"/>
                  </a:lnTo>
                  <a:cubicBezTo>
                    <a:pt x="191" y="252"/>
                    <a:pt x="191" y="256"/>
                    <a:pt x="193" y="256"/>
                  </a:cubicBezTo>
                  <a:lnTo>
                    <a:pt x="193" y="256"/>
                  </a:lnTo>
                  <a:cubicBezTo>
                    <a:pt x="203" y="263"/>
                    <a:pt x="212" y="271"/>
                    <a:pt x="225" y="271"/>
                  </a:cubicBezTo>
                  <a:lnTo>
                    <a:pt x="225" y="271"/>
                  </a:lnTo>
                  <a:cubicBezTo>
                    <a:pt x="229" y="271"/>
                    <a:pt x="237" y="269"/>
                    <a:pt x="239" y="263"/>
                  </a:cubicBezTo>
                  <a:lnTo>
                    <a:pt x="239" y="263"/>
                  </a:lnTo>
                  <a:cubicBezTo>
                    <a:pt x="244" y="252"/>
                    <a:pt x="248" y="242"/>
                    <a:pt x="252" y="231"/>
                  </a:cubicBezTo>
                  <a:lnTo>
                    <a:pt x="252" y="231"/>
                  </a:lnTo>
                  <a:cubicBezTo>
                    <a:pt x="256" y="223"/>
                    <a:pt x="252" y="216"/>
                    <a:pt x="246" y="212"/>
                  </a:cubicBezTo>
                  <a:lnTo>
                    <a:pt x="246" y="212"/>
                  </a:lnTo>
                  <a:cubicBezTo>
                    <a:pt x="246" y="212"/>
                    <a:pt x="246" y="212"/>
                    <a:pt x="244" y="212"/>
                  </a:cubicBezTo>
                  <a:lnTo>
                    <a:pt x="244" y="212"/>
                  </a:lnTo>
                  <a:lnTo>
                    <a:pt x="244" y="214"/>
                  </a:lnTo>
                  <a:lnTo>
                    <a:pt x="244" y="214"/>
                  </a:lnTo>
                  <a:lnTo>
                    <a:pt x="244" y="212"/>
                  </a:lnTo>
                  <a:lnTo>
                    <a:pt x="244" y="212"/>
                  </a:lnTo>
                  <a:lnTo>
                    <a:pt x="244" y="212"/>
                  </a:lnTo>
                  <a:lnTo>
                    <a:pt x="244" y="212"/>
                  </a:lnTo>
                  <a:cubicBezTo>
                    <a:pt x="246" y="212"/>
                    <a:pt x="246" y="210"/>
                    <a:pt x="246" y="210"/>
                  </a:cubicBezTo>
                  <a:lnTo>
                    <a:pt x="246" y="210"/>
                  </a:lnTo>
                  <a:cubicBezTo>
                    <a:pt x="239" y="203"/>
                    <a:pt x="233" y="201"/>
                    <a:pt x="225" y="203"/>
                  </a:cubicBezTo>
                  <a:lnTo>
                    <a:pt x="225" y="203"/>
                  </a:lnTo>
                  <a:cubicBezTo>
                    <a:pt x="222" y="206"/>
                    <a:pt x="220" y="201"/>
                    <a:pt x="220" y="197"/>
                  </a:cubicBezTo>
                  <a:lnTo>
                    <a:pt x="220" y="197"/>
                  </a:lnTo>
                  <a:cubicBezTo>
                    <a:pt x="222" y="193"/>
                    <a:pt x="225" y="189"/>
                    <a:pt x="229" y="184"/>
                  </a:cubicBezTo>
                  <a:lnTo>
                    <a:pt x="229" y="184"/>
                  </a:lnTo>
                  <a:cubicBezTo>
                    <a:pt x="231" y="180"/>
                    <a:pt x="237" y="176"/>
                    <a:pt x="242" y="172"/>
                  </a:cubicBezTo>
                  <a:lnTo>
                    <a:pt x="242" y="172"/>
                  </a:lnTo>
                  <a:cubicBezTo>
                    <a:pt x="242" y="170"/>
                    <a:pt x="242" y="167"/>
                    <a:pt x="242" y="167"/>
                  </a:cubicBezTo>
                  <a:lnTo>
                    <a:pt x="242" y="167"/>
                  </a:lnTo>
                  <a:cubicBezTo>
                    <a:pt x="242" y="163"/>
                    <a:pt x="239" y="163"/>
                    <a:pt x="235" y="163"/>
                  </a:cubicBezTo>
                  <a:lnTo>
                    <a:pt x="235" y="163"/>
                  </a:lnTo>
                  <a:cubicBezTo>
                    <a:pt x="231" y="163"/>
                    <a:pt x="225" y="167"/>
                    <a:pt x="222" y="161"/>
                  </a:cubicBezTo>
                  <a:lnTo>
                    <a:pt x="222" y="161"/>
                  </a:lnTo>
                  <a:cubicBezTo>
                    <a:pt x="218" y="157"/>
                    <a:pt x="222" y="153"/>
                    <a:pt x="225" y="148"/>
                  </a:cubicBezTo>
                  <a:lnTo>
                    <a:pt x="225" y="148"/>
                  </a:lnTo>
                  <a:cubicBezTo>
                    <a:pt x="225" y="144"/>
                    <a:pt x="229" y="140"/>
                    <a:pt x="231" y="13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FFE9AF4C-E8DC-3848-A5F5-A3CD213A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54" y="8948641"/>
              <a:ext cx="244201" cy="109017"/>
            </a:xfrm>
            <a:custGeom>
              <a:avLst/>
              <a:gdLst>
                <a:gd name="T0" fmla="*/ 19 w 247"/>
                <a:gd name="T1" fmla="*/ 91 h 111"/>
                <a:gd name="T2" fmla="*/ 19 w 247"/>
                <a:gd name="T3" fmla="*/ 91 h 111"/>
                <a:gd name="T4" fmla="*/ 49 w 247"/>
                <a:gd name="T5" fmla="*/ 88 h 111"/>
                <a:gd name="T6" fmla="*/ 49 w 247"/>
                <a:gd name="T7" fmla="*/ 88 h 111"/>
                <a:gd name="T8" fmla="*/ 83 w 247"/>
                <a:gd name="T9" fmla="*/ 91 h 111"/>
                <a:gd name="T10" fmla="*/ 83 w 247"/>
                <a:gd name="T11" fmla="*/ 91 h 111"/>
                <a:gd name="T12" fmla="*/ 106 w 247"/>
                <a:gd name="T13" fmla="*/ 110 h 111"/>
                <a:gd name="T14" fmla="*/ 106 w 247"/>
                <a:gd name="T15" fmla="*/ 110 h 111"/>
                <a:gd name="T16" fmla="*/ 115 w 247"/>
                <a:gd name="T17" fmla="*/ 110 h 111"/>
                <a:gd name="T18" fmla="*/ 115 w 247"/>
                <a:gd name="T19" fmla="*/ 110 h 111"/>
                <a:gd name="T20" fmla="*/ 121 w 247"/>
                <a:gd name="T21" fmla="*/ 103 h 111"/>
                <a:gd name="T22" fmla="*/ 121 w 247"/>
                <a:gd name="T23" fmla="*/ 103 h 111"/>
                <a:gd name="T24" fmla="*/ 155 w 247"/>
                <a:gd name="T25" fmla="*/ 86 h 111"/>
                <a:gd name="T26" fmla="*/ 155 w 247"/>
                <a:gd name="T27" fmla="*/ 86 h 111"/>
                <a:gd name="T28" fmla="*/ 170 w 247"/>
                <a:gd name="T29" fmla="*/ 86 h 111"/>
                <a:gd name="T30" fmla="*/ 170 w 247"/>
                <a:gd name="T31" fmla="*/ 86 h 111"/>
                <a:gd name="T32" fmla="*/ 227 w 247"/>
                <a:gd name="T33" fmla="*/ 82 h 111"/>
                <a:gd name="T34" fmla="*/ 227 w 247"/>
                <a:gd name="T35" fmla="*/ 82 h 111"/>
                <a:gd name="T36" fmla="*/ 235 w 247"/>
                <a:gd name="T37" fmla="*/ 80 h 111"/>
                <a:gd name="T38" fmla="*/ 235 w 247"/>
                <a:gd name="T39" fmla="*/ 80 h 111"/>
                <a:gd name="T40" fmla="*/ 244 w 247"/>
                <a:gd name="T41" fmla="*/ 69 h 111"/>
                <a:gd name="T42" fmla="*/ 244 w 247"/>
                <a:gd name="T43" fmla="*/ 69 h 111"/>
                <a:gd name="T44" fmla="*/ 242 w 247"/>
                <a:gd name="T45" fmla="*/ 61 h 111"/>
                <a:gd name="T46" fmla="*/ 242 w 247"/>
                <a:gd name="T47" fmla="*/ 61 h 111"/>
                <a:gd name="T48" fmla="*/ 189 w 247"/>
                <a:gd name="T49" fmla="*/ 23 h 111"/>
                <a:gd name="T50" fmla="*/ 189 w 247"/>
                <a:gd name="T51" fmla="*/ 23 h 111"/>
                <a:gd name="T52" fmla="*/ 172 w 247"/>
                <a:gd name="T53" fmla="*/ 16 h 111"/>
                <a:gd name="T54" fmla="*/ 172 w 247"/>
                <a:gd name="T55" fmla="*/ 16 h 111"/>
                <a:gd name="T56" fmla="*/ 104 w 247"/>
                <a:gd name="T57" fmla="*/ 14 h 111"/>
                <a:gd name="T58" fmla="*/ 104 w 247"/>
                <a:gd name="T59" fmla="*/ 14 h 111"/>
                <a:gd name="T60" fmla="*/ 81 w 247"/>
                <a:gd name="T61" fmla="*/ 8 h 111"/>
                <a:gd name="T62" fmla="*/ 81 w 247"/>
                <a:gd name="T63" fmla="*/ 8 h 111"/>
                <a:gd name="T64" fmla="*/ 74 w 247"/>
                <a:gd name="T65" fmla="*/ 4 h 111"/>
                <a:gd name="T66" fmla="*/ 74 w 247"/>
                <a:gd name="T67" fmla="*/ 4 h 111"/>
                <a:gd name="T68" fmla="*/ 53 w 247"/>
                <a:gd name="T69" fmla="*/ 12 h 111"/>
                <a:gd name="T70" fmla="*/ 53 w 247"/>
                <a:gd name="T71" fmla="*/ 12 h 111"/>
                <a:gd name="T72" fmla="*/ 55 w 247"/>
                <a:gd name="T73" fmla="*/ 25 h 111"/>
                <a:gd name="T74" fmla="*/ 55 w 247"/>
                <a:gd name="T75" fmla="*/ 25 h 111"/>
                <a:gd name="T76" fmla="*/ 68 w 247"/>
                <a:gd name="T77" fmla="*/ 55 h 111"/>
                <a:gd name="T78" fmla="*/ 68 w 247"/>
                <a:gd name="T79" fmla="*/ 55 h 111"/>
                <a:gd name="T80" fmla="*/ 59 w 247"/>
                <a:gd name="T81" fmla="*/ 59 h 111"/>
                <a:gd name="T82" fmla="*/ 59 w 247"/>
                <a:gd name="T83" fmla="*/ 59 h 111"/>
                <a:gd name="T84" fmla="*/ 43 w 247"/>
                <a:gd name="T85" fmla="*/ 63 h 111"/>
                <a:gd name="T86" fmla="*/ 43 w 247"/>
                <a:gd name="T87" fmla="*/ 63 h 111"/>
                <a:gd name="T88" fmla="*/ 4 w 247"/>
                <a:gd name="T89" fmla="*/ 69 h 111"/>
                <a:gd name="T90" fmla="*/ 4 w 247"/>
                <a:gd name="T91" fmla="*/ 69 h 111"/>
                <a:gd name="T92" fmla="*/ 2 w 247"/>
                <a:gd name="T93" fmla="*/ 78 h 111"/>
                <a:gd name="T94" fmla="*/ 2 w 247"/>
                <a:gd name="T95" fmla="*/ 78 h 111"/>
                <a:gd name="T96" fmla="*/ 19 w 247"/>
                <a:gd name="T97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" h="111">
                  <a:moveTo>
                    <a:pt x="19" y="91"/>
                  </a:moveTo>
                  <a:lnTo>
                    <a:pt x="19" y="91"/>
                  </a:lnTo>
                  <a:cubicBezTo>
                    <a:pt x="30" y="91"/>
                    <a:pt x="38" y="88"/>
                    <a:pt x="49" y="88"/>
                  </a:cubicBezTo>
                  <a:lnTo>
                    <a:pt x="49" y="88"/>
                  </a:lnTo>
                  <a:cubicBezTo>
                    <a:pt x="59" y="88"/>
                    <a:pt x="72" y="91"/>
                    <a:pt x="83" y="91"/>
                  </a:cubicBezTo>
                  <a:lnTo>
                    <a:pt x="83" y="91"/>
                  </a:lnTo>
                  <a:cubicBezTo>
                    <a:pt x="93" y="93"/>
                    <a:pt x="98" y="105"/>
                    <a:pt x="106" y="110"/>
                  </a:cubicBezTo>
                  <a:lnTo>
                    <a:pt x="106" y="110"/>
                  </a:lnTo>
                  <a:cubicBezTo>
                    <a:pt x="108" y="110"/>
                    <a:pt x="112" y="110"/>
                    <a:pt x="115" y="110"/>
                  </a:cubicBezTo>
                  <a:lnTo>
                    <a:pt x="115" y="110"/>
                  </a:lnTo>
                  <a:cubicBezTo>
                    <a:pt x="117" y="107"/>
                    <a:pt x="121" y="105"/>
                    <a:pt x="121" y="103"/>
                  </a:cubicBezTo>
                  <a:lnTo>
                    <a:pt x="121" y="103"/>
                  </a:lnTo>
                  <a:cubicBezTo>
                    <a:pt x="129" y="91"/>
                    <a:pt x="140" y="84"/>
                    <a:pt x="155" y="86"/>
                  </a:cubicBezTo>
                  <a:lnTo>
                    <a:pt x="155" y="86"/>
                  </a:lnTo>
                  <a:cubicBezTo>
                    <a:pt x="159" y="88"/>
                    <a:pt x="165" y="88"/>
                    <a:pt x="170" y="86"/>
                  </a:cubicBezTo>
                  <a:lnTo>
                    <a:pt x="170" y="86"/>
                  </a:lnTo>
                  <a:cubicBezTo>
                    <a:pt x="186" y="76"/>
                    <a:pt x="206" y="76"/>
                    <a:pt x="227" y="82"/>
                  </a:cubicBezTo>
                  <a:lnTo>
                    <a:pt x="227" y="82"/>
                  </a:lnTo>
                  <a:cubicBezTo>
                    <a:pt x="229" y="80"/>
                    <a:pt x="233" y="80"/>
                    <a:pt x="235" y="80"/>
                  </a:cubicBezTo>
                  <a:lnTo>
                    <a:pt x="235" y="80"/>
                  </a:lnTo>
                  <a:cubicBezTo>
                    <a:pt x="239" y="76"/>
                    <a:pt x="244" y="74"/>
                    <a:pt x="244" y="69"/>
                  </a:cubicBezTo>
                  <a:lnTo>
                    <a:pt x="244" y="69"/>
                  </a:lnTo>
                  <a:cubicBezTo>
                    <a:pt x="246" y="67"/>
                    <a:pt x="244" y="61"/>
                    <a:pt x="242" y="61"/>
                  </a:cubicBezTo>
                  <a:lnTo>
                    <a:pt x="242" y="61"/>
                  </a:lnTo>
                  <a:cubicBezTo>
                    <a:pt x="222" y="50"/>
                    <a:pt x="206" y="35"/>
                    <a:pt x="189" y="23"/>
                  </a:cubicBezTo>
                  <a:lnTo>
                    <a:pt x="189" y="23"/>
                  </a:lnTo>
                  <a:cubicBezTo>
                    <a:pt x="184" y="19"/>
                    <a:pt x="178" y="16"/>
                    <a:pt x="172" y="16"/>
                  </a:cubicBezTo>
                  <a:lnTo>
                    <a:pt x="172" y="16"/>
                  </a:lnTo>
                  <a:cubicBezTo>
                    <a:pt x="150" y="10"/>
                    <a:pt x="127" y="6"/>
                    <a:pt x="104" y="14"/>
                  </a:cubicBezTo>
                  <a:lnTo>
                    <a:pt x="104" y="14"/>
                  </a:lnTo>
                  <a:cubicBezTo>
                    <a:pt x="98" y="16"/>
                    <a:pt x="89" y="14"/>
                    <a:pt x="81" y="8"/>
                  </a:cubicBezTo>
                  <a:lnTo>
                    <a:pt x="81" y="8"/>
                  </a:lnTo>
                  <a:cubicBezTo>
                    <a:pt x="79" y="6"/>
                    <a:pt x="76" y="4"/>
                    <a:pt x="74" y="4"/>
                  </a:cubicBezTo>
                  <a:lnTo>
                    <a:pt x="74" y="4"/>
                  </a:lnTo>
                  <a:cubicBezTo>
                    <a:pt x="68" y="0"/>
                    <a:pt x="59" y="4"/>
                    <a:pt x="53" y="12"/>
                  </a:cubicBezTo>
                  <a:lnTo>
                    <a:pt x="53" y="12"/>
                  </a:lnTo>
                  <a:cubicBezTo>
                    <a:pt x="51" y="16"/>
                    <a:pt x="51" y="23"/>
                    <a:pt x="55" y="25"/>
                  </a:cubicBezTo>
                  <a:lnTo>
                    <a:pt x="55" y="25"/>
                  </a:lnTo>
                  <a:cubicBezTo>
                    <a:pt x="66" y="33"/>
                    <a:pt x="66" y="44"/>
                    <a:pt x="68" y="55"/>
                  </a:cubicBezTo>
                  <a:lnTo>
                    <a:pt x="68" y="55"/>
                  </a:lnTo>
                  <a:cubicBezTo>
                    <a:pt x="70" y="61"/>
                    <a:pt x="70" y="63"/>
                    <a:pt x="59" y="59"/>
                  </a:cubicBezTo>
                  <a:lnTo>
                    <a:pt x="59" y="59"/>
                  </a:lnTo>
                  <a:cubicBezTo>
                    <a:pt x="51" y="55"/>
                    <a:pt x="49" y="63"/>
                    <a:pt x="43" y="63"/>
                  </a:cubicBezTo>
                  <a:lnTo>
                    <a:pt x="43" y="63"/>
                  </a:lnTo>
                  <a:cubicBezTo>
                    <a:pt x="30" y="65"/>
                    <a:pt x="17" y="67"/>
                    <a:pt x="4" y="69"/>
                  </a:cubicBezTo>
                  <a:lnTo>
                    <a:pt x="4" y="69"/>
                  </a:lnTo>
                  <a:cubicBezTo>
                    <a:pt x="2" y="69"/>
                    <a:pt x="0" y="74"/>
                    <a:pt x="2" y="78"/>
                  </a:cubicBezTo>
                  <a:lnTo>
                    <a:pt x="2" y="78"/>
                  </a:lnTo>
                  <a:cubicBezTo>
                    <a:pt x="4" y="84"/>
                    <a:pt x="11" y="91"/>
                    <a:pt x="19" y="91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DCCD02FD-5F0A-0C4E-87DE-5CECE369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957" y="5747870"/>
              <a:ext cx="126462" cy="117738"/>
            </a:xfrm>
            <a:custGeom>
              <a:avLst/>
              <a:gdLst>
                <a:gd name="T0" fmla="*/ 4 w 128"/>
                <a:gd name="T1" fmla="*/ 47 h 120"/>
                <a:gd name="T2" fmla="*/ 4 w 128"/>
                <a:gd name="T3" fmla="*/ 47 h 120"/>
                <a:gd name="T4" fmla="*/ 4 w 128"/>
                <a:gd name="T5" fmla="*/ 80 h 120"/>
                <a:gd name="T6" fmla="*/ 4 w 128"/>
                <a:gd name="T7" fmla="*/ 80 h 120"/>
                <a:gd name="T8" fmla="*/ 36 w 128"/>
                <a:gd name="T9" fmla="*/ 114 h 120"/>
                <a:gd name="T10" fmla="*/ 36 w 128"/>
                <a:gd name="T11" fmla="*/ 114 h 120"/>
                <a:gd name="T12" fmla="*/ 65 w 128"/>
                <a:gd name="T13" fmla="*/ 110 h 120"/>
                <a:gd name="T14" fmla="*/ 65 w 128"/>
                <a:gd name="T15" fmla="*/ 110 h 120"/>
                <a:gd name="T16" fmla="*/ 84 w 128"/>
                <a:gd name="T17" fmla="*/ 116 h 120"/>
                <a:gd name="T18" fmla="*/ 84 w 128"/>
                <a:gd name="T19" fmla="*/ 116 h 120"/>
                <a:gd name="T20" fmla="*/ 118 w 128"/>
                <a:gd name="T21" fmla="*/ 119 h 120"/>
                <a:gd name="T22" fmla="*/ 118 w 128"/>
                <a:gd name="T23" fmla="*/ 119 h 120"/>
                <a:gd name="T24" fmla="*/ 127 w 128"/>
                <a:gd name="T25" fmla="*/ 110 h 120"/>
                <a:gd name="T26" fmla="*/ 127 w 128"/>
                <a:gd name="T27" fmla="*/ 110 h 120"/>
                <a:gd name="T28" fmla="*/ 120 w 128"/>
                <a:gd name="T29" fmla="*/ 57 h 120"/>
                <a:gd name="T30" fmla="*/ 120 w 128"/>
                <a:gd name="T31" fmla="*/ 57 h 120"/>
                <a:gd name="T32" fmla="*/ 82 w 128"/>
                <a:gd name="T33" fmla="*/ 21 h 120"/>
                <a:gd name="T34" fmla="*/ 82 w 128"/>
                <a:gd name="T35" fmla="*/ 21 h 120"/>
                <a:gd name="T36" fmla="*/ 33 w 128"/>
                <a:gd name="T37" fmla="*/ 2 h 120"/>
                <a:gd name="T38" fmla="*/ 33 w 128"/>
                <a:gd name="T39" fmla="*/ 2 h 120"/>
                <a:gd name="T40" fmla="*/ 16 w 128"/>
                <a:gd name="T41" fmla="*/ 8 h 120"/>
                <a:gd name="T42" fmla="*/ 16 w 128"/>
                <a:gd name="T43" fmla="*/ 8 h 120"/>
                <a:gd name="T44" fmla="*/ 6 w 128"/>
                <a:gd name="T45" fmla="*/ 30 h 120"/>
                <a:gd name="T46" fmla="*/ 6 w 128"/>
                <a:gd name="T47" fmla="*/ 30 h 120"/>
                <a:gd name="T48" fmla="*/ 4 w 128"/>
                <a:gd name="T49" fmla="*/ 4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0">
                  <a:moveTo>
                    <a:pt x="4" y="47"/>
                  </a:moveTo>
                  <a:lnTo>
                    <a:pt x="4" y="47"/>
                  </a:lnTo>
                  <a:cubicBezTo>
                    <a:pt x="8" y="57"/>
                    <a:pt x="8" y="68"/>
                    <a:pt x="4" y="80"/>
                  </a:cubicBezTo>
                  <a:lnTo>
                    <a:pt x="4" y="80"/>
                  </a:lnTo>
                  <a:cubicBezTo>
                    <a:pt x="0" y="97"/>
                    <a:pt x="21" y="114"/>
                    <a:pt x="36" y="114"/>
                  </a:cubicBezTo>
                  <a:lnTo>
                    <a:pt x="36" y="114"/>
                  </a:lnTo>
                  <a:cubicBezTo>
                    <a:pt x="46" y="112"/>
                    <a:pt x="55" y="110"/>
                    <a:pt x="65" y="110"/>
                  </a:cubicBezTo>
                  <a:lnTo>
                    <a:pt x="65" y="110"/>
                  </a:lnTo>
                  <a:cubicBezTo>
                    <a:pt x="72" y="108"/>
                    <a:pt x="80" y="110"/>
                    <a:pt x="84" y="116"/>
                  </a:cubicBezTo>
                  <a:lnTo>
                    <a:pt x="84" y="116"/>
                  </a:lnTo>
                  <a:cubicBezTo>
                    <a:pt x="95" y="119"/>
                    <a:pt x="105" y="119"/>
                    <a:pt x="118" y="119"/>
                  </a:cubicBezTo>
                  <a:lnTo>
                    <a:pt x="118" y="119"/>
                  </a:lnTo>
                  <a:cubicBezTo>
                    <a:pt x="122" y="119"/>
                    <a:pt x="127" y="114"/>
                    <a:pt x="127" y="110"/>
                  </a:cubicBezTo>
                  <a:lnTo>
                    <a:pt x="127" y="110"/>
                  </a:lnTo>
                  <a:cubicBezTo>
                    <a:pt x="127" y="91"/>
                    <a:pt x="124" y="74"/>
                    <a:pt x="120" y="57"/>
                  </a:cubicBezTo>
                  <a:lnTo>
                    <a:pt x="120" y="57"/>
                  </a:lnTo>
                  <a:cubicBezTo>
                    <a:pt x="114" y="38"/>
                    <a:pt x="101" y="25"/>
                    <a:pt x="82" y="21"/>
                  </a:cubicBezTo>
                  <a:lnTo>
                    <a:pt x="82" y="21"/>
                  </a:lnTo>
                  <a:cubicBezTo>
                    <a:pt x="65" y="17"/>
                    <a:pt x="48" y="13"/>
                    <a:pt x="33" y="2"/>
                  </a:cubicBezTo>
                  <a:lnTo>
                    <a:pt x="33" y="2"/>
                  </a:lnTo>
                  <a:cubicBezTo>
                    <a:pt x="27" y="0"/>
                    <a:pt x="21" y="2"/>
                    <a:pt x="16" y="8"/>
                  </a:cubicBezTo>
                  <a:lnTo>
                    <a:pt x="16" y="8"/>
                  </a:lnTo>
                  <a:cubicBezTo>
                    <a:pt x="12" y="15"/>
                    <a:pt x="8" y="21"/>
                    <a:pt x="6" y="30"/>
                  </a:cubicBezTo>
                  <a:lnTo>
                    <a:pt x="6" y="30"/>
                  </a:lnTo>
                  <a:cubicBezTo>
                    <a:pt x="4" y="34"/>
                    <a:pt x="2" y="42"/>
                    <a:pt x="4" y="47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59">
              <a:extLst>
                <a:ext uri="{FF2B5EF4-FFF2-40B4-BE49-F238E27FC236}">
                  <a16:creationId xmlns:a16="http://schemas.microsoft.com/office/drawing/2014/main" id="{85CB1430-351A-1849-8095-6D03C9E29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5375" y="9362908"/>
              <a:ext cx="100295" cy="165708"/>
            </a:xfrm>
            <a:custGeom>
              <a:avLst/>
              <a:gdLst>
                <a:gd name="T0" fmla="*/ 32 w 102"/>
                <a:gd name="T1" fmla="*/ 6 h 168"/>
                <a:gd name="T2" fmla="*/ 32 w 102"/>
                <a:gd name="T3" fmla="*/ 6 h 168"/>
                <a:gd name="T4" fmla="*/ 19 w 102"/>
                <a:gd name="T5" fmla="*/ 0 h 168"/>
                <a:gd name="T6" fmla="*/ 19 w 102"/>
                <a:gd name="T7" fmla="*/ 0 h 168"/>
                <a:gd name="T8" fmla="*/ 13 w 102"/>
                <a:gd name="T9" fmla="*/ 4 h 168"/>
                <a:gd name="T10" fmla="*/ 13 w 102"/>
                <a:gd name="T11" fmla="*/ 4 h 168"/>
                <a:gd name="T12" fmla="*/ 15 w 102"/>
                <a:gd name="T13" fmla="*/ 19 h 168"/>
                <a:gd name="T14" fmla="*/ 15 w 102"/>
                <a:gd name="T15" fmla="*/ 19 h 168"/>
                <a:gd name="T16" fmla="*/ 2 w 102"/>
                <a:gd name="T17" fmla="*/ 74 h 168"/>
                <a:gd name="T18" fmla="*/ 2 w 102"/>
                <a:gd name="T19" fmla="*/ 74 h 168"/>
                <a:gd name="T20" fmla="*/ 17 w 102"/>
                <a:gd name="T21" fmla="*/ 150 h 168"/>
                <a:gd name="T22" fmla="*/ 17 w 102"/>
                <a:gd name="T23" fmla="*/ 150 h 168"/>
                <a:gd name="T24" fmla="*/ 44 w 102"/>
                <a:gd name="T25" fmla="*/ 167 h 168"/>
                <a:gd name="T26" fmla="*/ 44 w 102"/>
                <a:gd name="T27" fmla="*/ 167 h 168"/>
                <a:gd name="T28" fmla="*/ 89 w 102"/>
                <a:gd name="T29" fmla="*/ 95 h 168"/>
                <a:gd name="T30" fmla="*/ 89 w 102"/>
                <a:gd name="T31" fmla="*/ 95 h 168"/>
                <a:gd name="T32" fmla="*/ 32 w 102"/>
                <a:gd name="T33" fmla="*/ 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68">
                  <a:moveTo>
                    <a:pt x="32" y="6"/>
                  </a:moveTo>
                  <a:lnTo>
                    <a:pt x="32" y="6"/>
                  </a:lnTo>
                  <a:cubicBezTo>
                    <a:pt x="27" y="2"/>
                    <a:pt x="23" y="2"/>
                    <a:pt x="19" y="0"/>
                  </a:cubicBezTo>
                  <a:lnTo>
                    <a:pt x="19" y="0"/>
                  </a:lnTo>
                  <a:cubicBezTo>
                    <a:pt x="15" y="0"/>
                    <a:pt x="13" y="2"/>
                    <a:pt x="13" y="4"/>
                  </a:cubicBezTo>
                  <a:lnTo>
                    <a:pt x="13" y="4"/>
                  </a:lnTo>
                  <a:cubicBezTo>
                    <a:pt x="13" y="8"/>
                    <a:pt x="17" y="14"/>
                    <a:pt x="15" y="19"/>
                  </a:cubicBezTo>
                  <a:lnTo>
                    <a:pt x="15" y="19"/>
                  </a:lnTo>
                  <a:cubicBezTo>
                    <a:pt x="2" y="38"/>
                    <a:pt x="6" y="59"/>
                    <a:pt x="2" y="74"/>
                  </a:cubicBezTo>
                  <a:lnTo>
                    <a:pt x="2" y="74"/>
                  </a:lnTo>
                  <a:cubicBezTo>
                    <a:pt x="0" y="103"/>
                    <a:pt x="6" y="127"/>
                    <a:pt x="17" y="150"/>
                  </a:cubicBezTo>
                  <a:lnTo>
                    <a:pt x="17" y="150"/>
                  </a:lnTo>
                  <a:cubicBezTo>
                    <a:pt x="21" y="160"/>
                    <a:pt x="32" y="167"/>
                    <a:pt x="44" y="167"/>
                  </a:cubicBezTo>
                  <a:lnTo>
                    <a:pt x="44" y="167"/>
                  </a:lnTo>
                  <a:cubicBezTo>
                    <a:pt x="78" y="163"/>
                    <a:pt x="101" y="129"/>
                    <a:pt x="89" y="95"/>
                  </a:cubicBezTo>
                  <a:lnTo>
                    <a:pt x="89" y="95"/>
                  </a:lnTo>
                  <a:cubicBezTo>
                    <a:pt x="76" y="61"/>
                    <a:pt x="57" y="31"/>
                    <a:pt x="32" y="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388FA512-8149-2246-A8B6-CD4F69C5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8049" y="8002363"/>
              <a:ext cx="61050" cy="130822"/>
            </a:xfrm>
            <a:custGeom>
              <a:avLst/>
              <a:gdLst>
                <a:gd name="T0" fmla="*/ 0 w 63"/>
                <a:gd name="T1" fmla="*/ 38 h 131"/>
                <a:gd name="T2" fmla="*/ 0 w 63"/>
                <a:gd name="T3" fmla="*/ 38 h 131"/>
                <a:gd name="T4" fmla="*/ 9 w 63"/>
                <a:gd name="T5" fmla="*/ 94 h 131"/>
                <a:gd name="T6" fmla="*/ 9 w 63"/>
                <a:gd name="T7" fmla="*/ 94 h 131"/>
                <a:gd name="T8" fmla="*/ 51 w 63"/>
                <a:gd name="T9" fmla="*/ 113 h 131"/>
                <a:gd name="T10" fmla="*/ 51 w 63"/>
                <a:gd name="T11" fmla="*/ 113 h 131"/>
                <a:gd name="T12" fmla="*/ 60 w 63"/>
                <a:gd name="T13" fmla="*/ 98 h 131"/>
                <a:gd name="T14" fmla="*/ 60 w 63"/>
                <a:gd name="T15" fmla="*/ 98 h 131"/>
                <a:gd name="T16" fmla="*/ 60 w 63"/>
                <a:gd name="T17" fmla="*/ 69 h 131"/>
                <a:gd name="T18" fmla="*/ 62 w 63"/>
                <a:gd name="T19" fmla="*/ 69 h 131"/>
                <a:gd name="T20" fmla="*/ 62 w 63"/>
                <a:gd name="T21" fmla="*/ 69 h 131"/>
                <a:gd name="T22" fmla="*/ 60 w 63"/>
                <a:gd name="T23" fmla="*/ 48 h 131"/>
                <a:gd name="T24" fmla="*/ 60 w 63"/>
                <a:gd name="T25" fmla="*/ 48 h 131"/>
                <a:gd name="T26" fmla="*/ 60 w 63"/>
                <a:gd name="T27" fmla="*/ 36 h 131"/>
                <a:gd name="T28" fmla="*/ 60 w 63"/>
                <a:gd name="T29" fmla="*/ 36 h 131"/>
                <a:gd name="T30" fmla="*/ 21 w 63"/>
                <a:gd name="T31" fmla="*/ 14 h 131"/>
                <a:gd name="T32" fmla="*/ 21 w 63"/>
                <a:gd name="T33" fmla="*/ 14 h 131"/>
                <a:gd name="T34" fmla="*/ 4 w 63"/>
                <a:gd name="T35" fmla="*/ 25 h 131"/>
                <a:gd name="T36" fmla="*/ 4 w 63"/>
                <a:gd name="T37" fmla="*/ 25 h 131"/>
                <a:gd name="T38" fmla="*/ 0 w 63"/>
                <a:gd name="T39" fmla="*/ 3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131">
                  <a:moveTo>
                    <a:pt x="0" y="38"/>
                  </a:moveTo>
                  <a:lnTo>
                    <a:pt x="0" y="38"/>
                  </a:lnTo>
                  <a:cubicBezTo>
                    <a:pt x="9" y="57"/>
                    <a:pt x="9" y="75"/>
                    <a:pt x="9" y="94"/>
                  </a:cubicBezTo>
                  <a:lnTo>
                    <a:pt x="9" y="94"/>
                  </a:lnTo>
                  <a:cubicBezTo>
                    <a:pt x="9" y="123"/>
                    <a:pt x="24" y="130"/>
                    <a:pt x="51" y="113"/>
                  </a:cubicBezTo>
                  <a:lnTo>
                    <a:pt x="51" y="113"/>
                  </a:lnTo>
                  <a:cubicBezTo>
                    <a:pt x="55" y="109"/>
                    <a:pt x="60" y="104"/>
                    <a:pt x="60" y="98"/>
                  </a:cubicBezTo>
                  <a:lnTo>
                    <a:pt x="60" y="98"/>
                  </a:lnTo>
                  <a:cubicBezTo>
                    <a:pt x="62" y="87"/>
                    <a:pt x="60" y="77"/>
                    <a:pt x="60" y="69"/>
                  </a:cubicBezTo>
                  <a:lnTo>
                    <a:pt x="62" y="69"/>
                  </a:lnTo>
                  <a:lnTo>
                    <a:pt x="62" y="69"/>
                  </a:lnTo>
                  <a:cubicBezTo>
                    <a:pt x="62" y="63"/>
                    <a:pt x="60" y="57"/>
                    <a:pt x="60" y="48"/>
                  </a:cubicBezTo>
                  <a:lnTo>
                    <a:pt x="60" y="48"/>
                  </a:lnTo>
                  <a:cubicBezTo>
                    <a:pt x="60" y="44"/>
                    <a:pt x="60" y="40"/>
                    <a:pt x="60" y="36"/>
                  </a:cubicBezTo>
                  <a:lnTo>
                    <a:pt x="60" y="36"/>
                  </a:lnTo>
                  <a:cubicBezTo>
                    <a:pt x="57" y="19"/>
                    <a:pt x="40" y="0"/>
                    <a:pt x="21" y="14"/>
                  </a:cubicBezTo>
                  <a:lnTo>
                    <a:pt x="21" y="14"/>
                  </a:lnTo>
                  <a:cubicBezTo>
                    <a:pt x="17" y="19"/>
                    <a:pt x="11" y="21"/>
                    <a:pt x="4" y="25"/>
                  </a:cubicBezTo>
                  <a:lnTo>
                    <a:pt x="4" y="25"/>
                  </a:lnTo>
                  <a:cubicBezTo>
                    <a:pt x="2" y="27"/>
                    <a:pt x="0" y="33"/>
                    <a:pt x="0" y="38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F4CCE457-93C5-B94B-866D-15611DB9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743" y="6249351"/>
              <a:ext cx="91577" cy="87214"/>
            </a:xfrm>
            <a:custGeom>
              <a:avLst/>
              <a:gdLst>
                <a:gd name="T0" fmla="*/ 4 w 94"/>
                <a:gd name="T1" fmla="*/ 59 h 88"/>
                <a:gd name="T2" fmla="*/ 4 w 94"/>
                <a:gd name="T3" fmla="*/ 59 h 88"/>
                <a:gd name="T4" fmla="*/ 23 w 94"/>
                <a:gd name="T5" fmla="*/ 87 h 88"/>
                <a:gd name="T6" fmla="*/ 23 w 94"/>
                <a:gd name="T7" fmla="*/ 87 h 88"/>
                <a:gd name="T8" fmla="*/ 82 w 94"/>
                <a:gd name="T9" fmla="*/ 51 h 88"/>
                <a:gd name="T10" fmla="*/ 82 w 94"/>
                <a:gd name="T11" fmla="*/ 51 h 88"/>
                <a:gd name="T12" fmla="*/ 91 w 94"/>
                <a:gd name="T13" fmla="*/ 28 h 88"/>
                <a:gd name="T14" fmla="*/ 91 w 94"/>
                <a:gd name="T15" fmla="*/ 28 h 88"/>
                <a:gd name="T16" fmla="*/ 80 w 94"/>
                <a:gd name="T17" fmla="*/ 6 h 88"/>
                <a:gd name="T18" fmla="*/ 80 w 94"/>
                <a:gd name="T19" fmla="*/ 6 h 88"/>
                <a:gd name="T20" fmla="*/ 44 w 94"/>
                <a:gd name="T21" fmla="*/ 6 h 88"/>
                <a:gd name="T22" fmla="*/ 44 w 94"/>
                <a:gd name="T23" fmla="*/ 6 h 88"/>
                <a:gd name="T24" fmla="*/ 4 w 94"/>
                <a:gd name="T25" fmla="*/ 55 h 88"/>
                <a:gd name="T26" fmla="*/ 4 w 94"/>
                <a:gd name="T27" fmla="*/ 55 h 88"/>
                <a:gd name="T28" fmla="*/ 4 w 94"/>
                <a:gd name="T29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88">
                  <a:moveTo>
                    <a:pt x="4" y="59"/>
                  </a:moveTo>
                  <a:lnTo>
                    <a:pt x="4" y="59"/>
                  </a:lnTo>
                  <a:cubicBezTo>
                    <a:pt x="0" y="74"/>
                    <a:pt x="8" y="87"/>
                    <a:pt x="23" y="87"/>
                  </a:cubicBezTo>
                  <a:lnTo>
                    <a:pt x="23" y="87"/>
                  </a:lnTo>
                  <a:cubicBezTo>
                    <a:pt x="51" y="87"/>
                    <a:pt x="72" y="76"/>
                    <a:pt x="82" y="51"/>
                  </a:cubicBezTo>
                  <a:lnTo>
                    <a:pt x="82" y="51"/>
                  </a:lnTo>
                  <a:cubicBezTo>
                    <a:pt x="85" y="42"/>
                    <a:pt x="89" y="36"/>
                    <a:pt x="91" y="28"/>
                  </a:cubicBezTo>
                  <a:lnTo>
                    <a:pt x="91" y="28"/>
                  </a:lnTo>
                  <a:cubicBezTo>
                    <a:pt x="93" y="21"/>
                    <a:pt x="87" y="11"/>
                    <a:pt x="80" y="6"/>
                  </a:cubicBezTo>
                  <a:lnTo>
                    <a:pt x="80" y="6"/>
                  </a:lnTo>
                  <a:cubicBezTo>
                    <a:pt x="70" y="0"/>
                    <a:pt x="55" y="0"/>
                    <a:pt x="44" y="6"/>
                  </a:cubicBezTo>
                  <a:lnTo>
                    <a:pt x="44" y="6"/>
                  </a:lnTo>
                  <a:cubicBezTo>
                    <a:pt x="27" y="19"/>
                    <a:pt x="13" y="36"/>
                    <a:pt x="4" y="55"/>
                  </a:cubicBezTo>
                  <a:lnTo>
                    <a:pt x="4" y="55"/>
                  </a:lnTo>
                  <a:cubicBezTo>
                    <a:pt x="4" y="57"/>
                    <a:pt x="4" y="59"/>
                    <a:pt x="4" y="59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9DA3F407-DBD1-BD4E-97FE-74C711A2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525" y="6637457"/>
              <a:ext cx="82852" cy="52329"/>
            </a:xfrm>
            <a:custGeom>
              <a:avLst/>
              <a:gdLst>
                <a:gd name="T0" fmla="*/ 78 w 82"/>
                <a:gd name="T1" fmla="*/ 17 h 51"/>
                <a:gd name="T2" fmla="*/ 78 w 82"/>
                <a:gd name="T3" fmla="*/ 17 h 51"/>
                <a:gd name="T4" fmla="*/ 78 w 82"/>
                <a:gd name="T5" fmla="*/ 6 h 51"/>
                <a:gd name="T6" fmla="*/ 78 w 82"/>
                <a:gd name="T7" fmla="*/ 6 h 51"/>
                <a:gd name="T8" fmla="*/ 72 w 82"/>
                <a:gd name="T9" fmla="*/ 0 h 51"/>
                <a:gd name="T10" fmla="*/ 72 w 82"/>
                <a:gd name="T11" fmla="*/ 0 h 51"/>
                <a:gd name="T12" fmla="*/ 62 w 82"/>
                <a:gd name="T13" fmla="*/ 0 h 51"/>
                <a:gd name="T14" fmla="*/ 62 w 82"/>
                <a:gd name="T15" fmla="*/ 0 h 51"/>
                <a:gd name="T16" fmla="*/ 38 w 82"/>
                <a:gd name="T17" fmla="*/ 0 h 51"/>
                <a:gd name="T18" fmla="*/ 38 w 82"/>
                <a:gd name="T19" fmla="*/ 0 h 51"/>
                <a:gd name="T20" fmla="*/ 26 w 82"/>
                <a:gd name="T21" fmla="*/ 6 h 51"/>
                <a:gd name="T22" fmla="*/ 26 w 82"/>
                <a:gd name="T23" fmla="*/ 6 h 51"/>
                <a:gd name="T24" fmla="*/ 4 w 82"/>
                <a:gd name="T25" fmla="*/ 25 h 51"/>
                <a:gd name="T26" fmla="*/ 4 w 82"/>
                <a:gd name="T27" fmla="*/ 25 h 51"/>
                <a:gd name="T28" fmla="*/ 2 w 82"/>
                <a:gd name="T29" fmla="*/ 40 h 51"/>
                <a:gd name="T30" fmla="*/ 2 w 82"/>
                <a:gd name="T31" fmla="*/ 40 h 51"/>
                <a:gd name="T32" fmla="*/ 13 w 82"/>
                <a:gd name="T33" fmla="*/ 48 h 51"/>
                <a:gd name="T34" fmla="*/ 13 w 82"/>
                <a:gd name="T35" fmla="*/ 48 h 51"/>
                <a:gd name="T36" fmla="*/ 32 w 82"/>
                <a:gd name="T37" fmla="*/ 48 h 51"/>
                <a:gd name="T38" fmla="*/ 32 w 82"/>
                <a:gd name="T39" fmla="*/ 48 h 51"/>
                <a:gd name="T40" fmla="*/ 78 w 82"/>
                <a:gd name="T4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51">
                  <a:moveTo>
                    <a:pt x="78" y="17"/>
                  </a:moveTo>
                  <a:lnTo>
                    <a:pt x="78" y="17"/>
                  </a:lnTo>
                  <a:cubicBezTo>
                    <a:pt x="81" y="14"/>
                    <a:pt x="81" y="10"/>
                    <a:pt x="78" y="6"/>
                  </a:cubicBezTo>
                  <a:lnTo>
                    <a:pt x="78" y="6"/>
                  </a:lnTo>
                  <a:cubicBezTo>
                    <a:pt x="78" y="4"/>
                    <a:pt x="74" y="2"/>
                    <a:pt x="72" y="0"/>
                  </a:cubicBezTo>
                  <a:lnTo>
                    <a:pt x="72" y="0"/>
                  </a:lnTo>
                  <a:cubicBezTo>
                    <a:pt x="68" y="0"/>
                    <a:pt x="62" y="0"/>
                    <a:pt x="62" y="0"/>
                  </a:cubicBezTo>
                  <a:lnTo>
                    <a:pt x="62" y="0"/>
                  </a:lnTo>
                  <a:cubicBezTo>
                    <a:pt x="51" y="0"/>
                    <a:pt x="45" y="0"/>
                    <a:pt x="38" y="0"/>
                  </a:cubicBezTo>
                  <a:lnTo>
                    <a:pt x="38" y="0"/>
                  </a:lnTo>
                  <a:cubicBezTo>
                    <a:pt x="34" y="2"/>
                    <a:pt x="28" y="2"/>
                    <a:pt x="26" y="6"/>
                  </a:cubicBezTo>
                  <a:lnTo>
                    <a:pt x="26" y="6"/>
                  </a:lnTo>
                  <a:cubicBezTo>
                    <a:pt x="17" y="10"/>
                    <a:pt x="11" y="19"/>
                    <a:pt x="4" y="25"/>
                  </a:cubicBezTo>
                  <a:lnTo>
                    <a:pt x="4" y="25"/>
                  </a:lnTo>
                  <a:cubicBezTo>
                    <a:pt x="0" y="29"/>
                    <a:pt x="0" y="33"/>
                    <a:pt x="2" y="40"/>
                  </a:cubicBezTo>
                  <a:lnTo>
                    <a:pt x="2" y="40"/>
                  </a:lnTo>
                  <a:cubicBezTo>
                    <a:pt x="4" y="44"/>
                    <a:pt x="7" y="48"/>
                    <a:pt x="13" y="48"/>
                  </a:cubicBezTo>
                  <a:lnTo>
                    <a:pt x="13" y="48"/>
                  </a:lnTo>
                  <a:cubicBezTo>
                    <a:pt x="19" y="48"/>
                    <a:pt x="26" y="50"/>
                    <a:pt x="32" y="48"/>
                  </a:cubicBezTo>
                  <a:lnTo>
                    <a:pt x="32" y="48"/>
                  </a:lnTo>
                  <a:cubicBezTo>
                    <a:pt x="51" y="44"/>
                    <a:pt x="66" y="31"/>
                    <a:pt x="78" y="17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81">
              <a:extLst>
                <a:ext uri="{FF2B5EF4-FFF2-40B4-BE49-F238E27FC236}">
                  <a16:creationId xmlns:a16="http://schemas.microsoft.com/office/drawing/2014/main" id="{8E130188-3402-954C-B78B-910071EC5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007" y="7513961"/>
              <a:ext cx="91577" cy="56691"/>
            </a:xfrm>
            <a:custGeom>
              <a:avLst/>
              <a:gdLst>
                <a:gd name="T0" fmla="*/ 11 w 92"/>
                <a:gd name="T1" fmla="*/ 0 h 59"/>
                <a:gd name="T2" fmla="*/ 11 w 92"/>
                <a:gd name="T3" fmla="*/ 0 h 59"/>
                <a:gd name="T4" fmla="*/ 4 w 92"/>
                <a:gd name="T5" fmla="*/ 3 h 59"/>
                <a:gd name="T6" fmla="*/ 4 w 92"/>
                <a:gd name="T7" fmla="*/ 3 h 59"/>
                <a:gd name="T8" fmla="*/ 4 w 92"/>
                <a:gd name="T9" fmla="*/ 15 h 59"/>
                <a:gd name="T10" fmla="*/ 4 w 92"/>
                <a:gd name="T11" fmla="*/ 15 h 59"/>
                <a:gd name="T12" fmla="*/ 13 w 92"/>
                <a:gd name="T13" fmla="*/ 22 h 59"/>
                <a:gd name="T14" fmla="*/ 13 w 92"/>
                <a:gd name="T15" fmla="*/ 22 h 59"/>
                <a:gd name="T16" fmla="*/ 42 w 92"/>
                <a:gd name="T17" fmla="*/ 47 h 59"/>
                <a:gd name="T18" fmla="*/ 42 w 92"/>
                <a:gd name="T19" fmla="*/ 47 h 59"/>
                <a:gd name="T20" fmla="*/ 78 w 92"/>
                <a:gd name="T21" fmla="*/ 58 h 59"/>
                <a:gd name="T22" fmla="*/ 78 w 92"/>
                <a:gd name="T23" fmla="*/ 58 h 59"/>
                <a:gd name="T24" fmla="*/ 85 w 92"/>
                <a:gd name="T25" fmla="*/ 55 h 59"/>
                <a:gd name="T26" fmla="*/ 85 w 92"/>
                <a:gd name="T27" fmla="*/ 55 h 59"/>
                <a:gd name="T28" fmla="*/ 91 w 92"/>
                <a:gd name="T29" fmla="*/ 51 h 59"/>
                <a:gd name="T30" fmla="*/ 91 w 92"/>
                <a:gd name="T31" fmla="*/ 51 h 59"/>
                <a:gd name="T32" fmla="*/ 89 w 92"/>
                <a:gd name="T33" fmla="*/ 45 h 59"/>
                <a:gd name="T34" fmla="*/ 89 w 92"/>
                <a:gd name="T35" fmla="*/ 45 h 59"/>
                <a:gd name="T36" fmla="*/ 11 w 92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59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6" y="3"/>
                    <a:pt x="4" y="3"/>
                  </a:cubicBezTo>
                  <a:lnTo>
                    <a:pt x="4" y="3"/>
                  </a:lnTo>
                  <a:cubicBezTo>
                    <a:pt x="0" y="5"/>
                    <a:pt x="2" y="11"/>
                    <a:pt x="4" y="15"/>
                  </a:cubicBezTo>
                  <a:lnTo>
                    <a:pt x="4" y="15"/>
                  </a:lnTo>
                  <a:cubicBezTo>
                    <a:pt x="6" y="17"/>
                    <a:pt x="11" y="20"/>
                    <a:pt x="13" y="22"/>
                  </a:cubicBezTo>
                  <a:lnTo>
                    <a:pt x="13" y="22"/>
                  </a:lnTo>
                  <a:cubicBezTo>
                    <a:pt x="21" y="32"/>
                    <a:pt x="30" y="43"/>
                    <a:pt x="42" y="47"/>
                  </a:cubicBezTo>
                  <a:lnTo>
                    <a:pt x="42" y="47"/>
                  </a:lnTo>
                  <a:cubicBezTo>
                    <a:pt x="55" y="51"/>
                    <a:pt x="66" y="53"/>
                    <a:pt x="78" y="58"/>
                  </a:cubicBezTo>
                  <a:lnTo>
                    <a:pt x="78" y="58"/>
                  </a:lnTo>
                  <a:cubicBezTo>
                    <a:pt x="80" y="58"/>
                    <a:pt x="83" y="58"/>
                    <a:pt x="85" y="55"/>
                  </a:cubicBezTo>
                  <a:lnTo>
                    <a:pt x="85" y="55"/>
                  </a:lnTo>
                  <a:cubicBezTo>
                    <a:pt x="87" y="55"/>
                    <a:pt x="89" y="53"/>
                    <a:pt x="91" y="51"/>
                  </a:cubicBezTo>
                  <a:lnTo>
                    <a:pt x="91" y="51"/>
                  </a:lnTo>
                  <a:cubicBezTo>
                    <a:pt x="91" y="49"/>
                    <a:pt x="91" y="47"/>
                    <a:pt x="89" y="45"/>
                  </a:cubicBezTo>
                  <a:lnTo>
                    <a:pt x="89" y="45"/>
                  </a:lnTo>
                  <a:cubicBezTo>
                    <a:pt x="70" y="20"/>
                    <a:pt x="44" y="5"/>
                    <a:pt x="11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82">
              <a:extLst>
                <a:ext uri="{FF2B5EF4-FFF2-40B4-BE49-F238E27FC236}">
                  <a16:creationId xmlns:a16="http://schemas.microsoft.com/office/drawing/2014/main" id="{5E78CCB7-82E1-C543-AB56-38C18926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328" y="8272727"/>
              <a:ext cx="78493" cy="47969"/>
            </a:xfrm>
            <a:custGeom>
              <a:avLst/>
              <a:gdLst>
                <a:gd name="T0" fmla="*/ 30 w 79"/>
                <a:gd name="T1" fmla="*/ 46 h 49"/>
                <a:gd name="T2" fmla="*/ 30 w 79"/>
                <a:gd name="T3" fmla="*/ 46 h 49"/>
                <a:gd name="T4" fmla="*/ 57 w 79"/>
                <a:gd name="T5" fmla="*/ 34 h 49"/>
                <a:gd name="T6" fmla="*/ 57 w 79"/>
                <a:gd name="T7" fmla="*/ 34 h 49"/>
                <a:gd name="T8" fmla="*/ 78 w 79"/>
                <a:gd name="T9" fmla="*/ 4 h 49"/>
                <a:gd name="T10" fmla="*/ 78 w 79"/>
                <a:gd name="T11" fmla="*/ 4 h 49"/>
                <a:gd name="T12" fmla="*/ 74 w 79"/>
                <a:gd name="T13" fmla="*/ 0 h 49"/>
                <a:gd name="T14" fmla="*/ 74 w 79"/>
                <a:gd name="T15" fmla="*/ 0 h 49"/>
                <a:gd name="T16" fmla="*/ 36 w 79"/>
                <a:gd name="T17" fmla="*/ 4 h 49"/>
                <a:gd name="T18" fmla="*/ 36 w 79"/>
                <a:gd name="T19" fmla="*/ 4 h 49"/>
                <a:gd name="T20" fmla="*/ 4 w 79"/>
                <a:gd name="T21" fmla="*/ 19 h 49"/>
                <a:gd name="T22" fmla="*/ 4 w 79"/>
                <a:gd name="T23" fmla="*/ 19 h 49"/>
                <a:gd name="T24" fmla="*/ 4 w 79"/>
                <a:gd name="T25" fmla="*/ 36 h 49"/>
                <a:gd name="T26" fmla="*/ 4 w 79"/>
                <a:gd name="T27" fmla="*/ 36 h 49"/>
                <a:gd name="T28" fmla="*/ 30 w 79"/>
                <a:gd name="T2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49">
                  <a:moveTo>
                    <a:pt x="30" y="46"/>
                  </a:moveTo>
                  <a:lnTo>
                    <a:pt x="30" y="46"/>
                  </a:lnTo>
                  <a:cubicBezTo>
                    <a:pt x="40" y="44"/>
                    <a:pt x="49" y="38"/>
                    <a:pt x="57" y="34"/>
                  </a:cubicBezTo>
                  <a:lnTo>
                    <a:pt x="57" y="34"/>
                  </a:lnTo>
                  <a:cubicBezTo>
                    <a:pt x="70" y="27"/>
                    <a:pt x="74" y="15"/>
                    <a:pt x="78" y="4"/>
                  </a:cubicBezTo>
                  <a:lnTo>
                    <a:pt x="78" y="4"/>
                  </a:lnTo>
                  <a:cubicBezTo>
                    <a:pt x="76" y="2"/>
                    <a:pt x="76" y="0"/>
                    <a:pt x="74" y="0"/>
                  </a:cubicBezTo>
                  <a:lnTo>
                    <a:pt x="74" y="0"/>
                  </a:lnTo>
                  <a:cubicBezTo>
                    <a:pt x="61" y="2"/>
                    <a:pt x="49" y="4"/>
                    <a:pt x="36" y="4"/>
                  </a:cubicBezTo>
                  <a:lnTo>
                    <a:pt x="36" y="4"/>
                  </a:lnTo>
                  <a:cubicBezTo>
                    <a:pt x="25" y="6"/>
                    <a:pt x="15" y="12"/>
                    <a:pt x="4" y="19"/>
                  </a:cubicBezTo>
                  <a:lnTo>
                    <a:pt x="4" y="19"/>
                  </a:lnTo>
                  <a:cubicBezTo>
                    <a:pt x="0" y="21"/>
                    <a:pt x="0" y="31"/>
                    <a:pt x="4" y="36"/>
                  </a:cubicBezTo>
                  <a:lnTo>
                    <a:pt x="4" y="36"/>
                  </a:lnTo>
                  <a:cubicBezTo>
                    <a:pt x="11" y="44"/>
                    <a:pt x="21" y="48"/>
                    <a:pt x="30" y="4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FA726F2D-5E13-CE48-A182-700FBEB2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771" y="7928232"/>
              <a:ext cx="43607" cy="74131"/>
            </a:xfrm>
            <a:custGeom>
              <a:avLst/>
              <a:gdLst>
                <a:gd name="T0" fmla="*/ 34 w 43"/>
                <a:gd name="T1" fmla="*/ 68 h 73"/>
                <a:gd name="T2" fmla="*/ 34 w 43"/>
                <a:gd name="T3" fmla="*/ 68 h 73"/>
                <a:gd name="T4" fmla="*/ 40 w 43"/>
                <a:gd name="T5" fmla="*/ 55 h 73"/>
                <a:gd name="T6" fmla="*/ 40 w 43"/>
                <a:gd name="T7" fmla="*/ 55 h 73"/>
                <a:gd name="T8" fmla="*/ 42 w 43"/>
                <a:gd name="T9" fmla="*/ 30 h 73"/>
                <a:gd name="T10" fmla="*/ 42 w 43"/>
                <a:gd name="T11" fmla="*/ 30 h 73"/>
                <a:gd name="T12" fmla="*/ 42 w 43"/>
                <a:gd name="T13" fmla="*/ 17 h 73"/>
                <a:gd name="T14" fmla="*/ 42 w 43"/>
                <a:gd name="T15" fmla="*/ 17 h 73"/>
                <a:gd name="T16" fmla="*/ 40 w 43"/>
                <a:gd name="T17" fmla="*/ 11 h 73"/>
                <a:gd name="T18" fmla="*/ 40 w 43"/>
                <a:gd name="T19" fmla="*/ 11 h 73"/>
                <a:gd name="T20" fmla="*/ 27 w 43"/>
                <a:gd name="T21" fmla="*/ 3 h 73"/>
                <a:gd name="T22" fmla="*/ 27 w 43"/>
                <a:gd name="T23" fmla="*/ 3 h 73"/>
                <a:gd name="T24" fmla="*/ 10 w 43"/>
                <a:gd name="T25" fmla="*/ 11 h 73"/>
                <a:gd name="T26" fmla="*/ 10 w 43"/>
                <a:gd name="T27" fmla="*/ 11 h 73"/>
                <a:gd name="T28" fmla="*/ 2 w 43"/>
                <a:gd name="T29" fmla="*/ 32 h 73"/>
                <a:gd name="T30" fmla="*/ 2 w 43"/>
                <a:gd name="T31" fmla="*/ 32 h 73"/>
                <a:gd name="T32" fmla="*/ 15 w 43"/>
                <a:gd name="T33" fmla="*/ 68 h 73"/>
                <a:gd name="T34" fmla="*/ 15 w 43"/>
                <a:gd name="T35" fmla="*/ 68 h 73"/>
                <a:gd name="T36" fmla="*/ 34 w 43"/>
                <a:gd name="T37" fmla="*/ 6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73">
                  <a:moveTo>
                    <a:pt x="34" y="68"/>
                  </a:moveTo>
                  <a:lnTo>
                    <a:pt x="34" y="68"/>
                  </a:lnTo>
                  <a:cubicBezTo>
                    <a:pt x="36" y="64"/>
                    <a:pt x="38" y="60"/>
                    <a:pt x="40" y="55"/>
                  </a:cubicBezTo>
                  <a:lnTo>
                    <a:pt x="40" y="55"/>
                  </a:lnTo>
                  <a:cubicBezTo>
                    <a:pt x="42" y="45"/>
                    <a:pt x="42" y="36"/>
                    <a:pt x="42" y="30"/>
                  </a:cubicBezTo>
                  <a:lnTo>
                    <a:pt x="42" y="30"/>
                  </a:lnTo>
                  <a:cubicBezTo>
                    <a:pt x="42" y="24"/>
                    <a:pt x="42" y="20"/>
                    <a:pt x="42" y="17"/>
                  </a:cubicBezTo>
                  <a:lnTo>
                    <a:pt x="42" y="17"/>
                  </a:lnTo>
                  <a:cubicBezTo>
                    <a:pt x="42" y="15"/>
                    <a:pt x="40" y="13"/>
                    <a:pt x="40" y="11"/>
                  </a:cubicBezTo>
                  <a:lnTo>
                    <a:pt x="40" y="11"/>
                  </a:lnTo>
                  <a:cubicBezTo>
                    <a:pt x="40" y="5"/>
                    <a:pt x="34" y="0"/>
                    <a:pt x="27" y="3"/>
                  </a:cubicBezTo>
                  <a:lnTo>
                    <a:pt x="27" y="3"/>
                  </a:lnTo>
                  <a:cubicBezTo>
                    <a:pt x="21" y="5"/>
                    <a:pt x="15" y="9"/>
                    <a:pt x="10" y="11"/>
                  </a:cubicBezTo>
                  <a:lnTo>
                    <a:pt x="10" y="11"/>
                  </a:lnTo>
                  <a:cubicBezTo>
                    <a:pt x="2" y="17"/>
                    <a:pt x="0" y="24"/>
                    <a:pt x="2" y="32"/>
                  </a:cubicBezTo>
                  <a:lnTo>
                    <a:pt x="2" y="32"/>
                  </a:lnTo>
                  <a:cubicBezTo>
                    <a:pt x="2" y="47"/>
                    <a:pt x="8" y="58"/>
                    <a:pt x="15" y="68"/>
                  </a:cubicBezTo>
                  <a:lnTo>
                    <a:pt x="15" y="68"/>
                  </a:lnTo>
                  <a:cubicBezTo>
                    <a:pt x="19" y="72"/>
                    <a:pt x="29" y="72"/>
                    <a:pt x="34" y="68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A1B3AAAA-3D14-B144-BBF0-7C0B0AAA0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4191" y="8272727"/>
              <a:ext cx="95936" cy="30526"/>
            </a:xfrm>
            <a:custGeom>
              <a:avLst/>
              <a:gdLst>
                <a:gd name="T0" fmla="*/ 13 w 99"/>
                <a:gd name="T1" fmla="*/ 2 h 33"/>
                <a:gd name="T2" fmla="*/ 13 w 99"/>
                <a:gd name="T3" fmla="*/ 2 h 33"/>
                <a:gd name="T4" fmla="*/ 4 w 99"/>
                <a:gd name="T5" fmla="*/ 4 h 33"/>
                <a:gd name="T6" fmla="*/ 4 w 99"/>
                <a:gd name="T7" fmla="*/ 4 h 33"/>
                <a:gd name="T8" fmla="*/ 0 w 99"/>
                <a:gd name="T9" fmla="*/ 10 h 33"/>
                <a:gd name="T10" fmla="*/ 0 w 99"/>
                <a:gd name="T11" fmla="*/ 10 h 33"/>
                <a:gd name="T12" fmla="*/ 2 w 99"/>
                <a:gd name="T13" fmla="*/ 19 h 33"/>
                <a:gd name="T14" fmla="*/ 2 w 99"/>
                <a:gd name="T15" fmla="*/ 19 h 33"/>
                <a:gd name="T16" fmla="*/ 49 w 99"/>
                <a:gd name="T17" fmla="*/ 32 h 33"/>
                <a:gd name="T18" fmla="*/ 49 w 99"/>
                <a:gd name="T19" fmla="*/ 32 h 33"/>
                <a:gd name="T20" fmla="*/ 53 w 99"/>
                <a:gd name="T21" fmla="*/ 32 h 33"/>
                <a:gd name="T22" fmla="*/ 53 w 99"/>
                <a:gd name="T23" fmla="*/ 32 h 33"/>
                <a:gd name="T24" fmla="*/ 93 w 99"/>
                <a:gd name="T25" fmla="*/ 25 h 33"/>
                <a:gd name="T26" fmla="*/ 93 w 99"/>
                <a:gd name="T27" fmla="*/ 25 h 33"/>
                <a:gd name="T28" fmla="*/ 95 w 99"/>
                <a:gd name="T29" fmla="*/ 21 h 33"/>
                <a:gd name="T30" fmla="*/ 95 w 99"/>
                <a:gd name="T31" fmla="*/ 21 h 33"/>
                <a:gd name="T32" fmla="*/ 93 w 99"/>
                <a:gd name="T33" fmla="*/ 15 h 33"/>
                <a:gd name="T34" fmla="*/ 93 w 99"/>
                <a:gd name="T35" fmla="*/ 15 h 33"/>
                <a:gd name="T36" fmla="*/ 57 w 99"/>
                <a:gd name="T37" fmla="*/ 2 h 33"/>
                <a:gd name="T38" fmla="*/ 57 w 99"/>
                <a:gd name="T39" fmla="*/ 2 h 33"/>
                <a:gd name="T40" fmla="*/ 13 w 99"/>
                <a:gd name="T4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33">
                  <a:moveTo>
                    <a:pt x="13" y="2"/>
                  </a:moveTo>
                  <a:lnTo>
                    <a:pt x="13" y="2"/>
                  </a:lnTo>
                  <a:cubicBezTo>
                    <a:pt x="11" y="0"/>
                    <a:pt x="7" y="2"/>
                    <a:pt x="4" y="4"/>
                  </a:cubicBezTo>
                  <a:lnTo>
                    <a:pt x="4" y="4"/>
                  </a:lnTo>
                  <a:cubicBezTo>
                    <a:pt x="2" y="6"/>
                    <a:pt x="0" y="8"/>
                    <a:pt x="0" y="10"/>
                  </a:cubicBezTo>
                  <a:lnTo>
                    <a:pt x="0" y="10"/>
                  </a:lnTo>
                  <a:cubicBezTo>
                    <a:pt x="0" y="15"/>
                    <a:pt x="0" y="19"/>
                    <a:pt x="2" y="19"/>
                  </a:cubicBezTo>
                  <a:lnTo>
                    <a:pt x="2" y="19"/>
                  </a:lnTo>
                  <a:cubicBezTo>
                    <a:pt x="19" y="23"/>
                    <a:pt x="34" y="27"/>
                    <a:pt x="49" y="32"/>
                  </a:cubicBezTo>
                  <a:lnTo>
                    <a:pt x="49" y="32"/>
                  </a:lnTo>
                  <a:cubicBezTo>
                    <a:pt x="51" y="32"/>
                    <a:pt x="53" y="32"/>
                    <a:pt x="53" y="32"/>
                  </a:cubicBezTo>
                  <a:lnTo>
                    <a:pt x="53" y="32"/>
                  </a:lnTo>
                  <a:cubicBezTo>
                    <a:pt x="68" y="29"/>
                    <a:pt x="81" y="27"/>
                    <a:pt x="93" y="25"/>
                  </a:cubicBezTo>
                  <a:lnTo>
                    <a:pt x="93" y="25"/>
                  </a:lnTo>
                  <a:cubicBezTo>
                    <a:pt x="93" y="25"/>
                    <a:pt x="98" y="23"/>
                    <a:pt x="95" y="21"/>
                  </a:cubicBezTo>
                  <a:lnTo>
                    <a:pt x="95" y="21"/>
                  </a:lnTo>
                  <a:cubicBezTo>
                    <a:pt x="95" y="19"/>
                    <a:pt x="95" y="17"/>
                    <a:pt x="93" y="15"/>
                  </a:cubicBezTo>
                  <a:lnTo>
                    <a:pt x="93" y="15"/>
                  </a:lnTo>
                  <a:cubicBezTo>
                    <a:pt x="83" y="6"/>
                    <a:pt x="70" y="2"/>
                    <a:pt x="57" y="2"/>
                  </a:cubicBezTo>
                  <a:lnTo>
                    <a:pt x="57" y="2"/>
                  </a:lnTo>
                  <a:cubicBezTo>
                    <a:pt x="43" y="4"/>
                    <a:pt x="28" y="4"/>
                    <a:pt x="13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2E791BAB-E81B-AD41-9646-DAD1D6C2C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199" y="9018413"/>
              <a:ext cx="69772" cy="34886"/>
            </a:xfrm>
            <a:custGeom>
              <a:avLst/>
              <a:gdLst>
                <a:gd name="T0" fmla="*/ 55 w 71"/>
                <a:gd name="T1" fmla="*/ 3 h 35"/>
                <a:gd name="T2" fmla="*/ 55 w 71"/>
                <a:gd name="T3" fmla="*/ 3 h 35"/>
                <a:gd name="T4" fmla="*/ 34 w 71"/>
                <a:gd name="T5" fmla="*/ 0 h 35"/>
                <a:gd name="T6" fmla="*/ 34 w 71"/>
                <a:gd name="T7" fmla="*/ 0 h 35"/>
                <a:gd name="T8" fmla="*/ 8 w 71"/>
                <a:gd name="T9" fmla="*/ 5 h 35"/>
                <a:gd name="T10" fmla="*/ 8 w 71"/>
                <a:gd name="T11" fmla="*/ 5 h 35"/>
                <a:gd name="T12" fmla="*/ 0 w 71"/>
                <a:gd name="T13" fmla="*/ 15 h 35"/>
                <a:gd name="T14" fmla="*/ 0 w 71"/>
                <a:gd name="T15" fmla="*/ 15 h 35"/>
                <a:gd name="T16" fmla="*/ 6 w 71"/>
                <a:gd name="T17" fmla="*/ 26 h 35"/>
                <a:gd name="T18" fmla="*/ 6 w 71"/>
                <a:gd name="T19" fmla="*/ 26 h 35"/>
                <a:gd name="T20" fmla="*/ 15 w 71"/>
                <a:gd name="T21" fmla="*/ 30 h 35"/>
                <a:gd name="T22" fmla="*/ 15 w 71"/>
                <a:gd name="T23" fmla="*/ 30 h 35"/>
                <a:gd name="T24" fmla="*/ 66 w 71"/>
                <a:gd name="T25" fmla="*/ 20 h 35"/>
                <a:gd name="T26" fmla="*/ 66 w 71"/>
                <a:gd name="T27" fmla="*/ 20 h 35"/>
                <a:gd name="T28" fmla="*/ 66 w 71"/>
                <a:gd name="T29" fmla="*/ 11 h 35"/>
                <a:gd name="T30" fmla="*/ 66 w 71"/>
                <a:gd name="T31" fmla="*/ 11 h 35"/>
                <a:gd name="T32" fmla="*/ 55 w 71"/>
                <a:gd name="T33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35">
                  <a:moveTo>
                    <a:pt x="55" y="3"/>
                  </a:moveTo>
                  <a:lnTo>
                    <a:pt x="55" y="3"/>
                  </a:lnTo>
                  <a:cubicBezTo>
                    <a:pt x="51" y="0"/>
                    <a:pt x="42" y="0"/>
                    <a:pt x="34" y="0"/>
                  </a:cubicBezTo>
                  <a:lnTo>
                    <a:pt x="34" y="0"/>
                  </a:lnTo>
                  <a:cubicBezTo>
                    <a:pt x="27" y="0"/>
                    <a:pt x="17" y="0"/>
                    <a:pt x="8" y="5"/>
                  </a:cubicBezTo>
                  <a:lnTo>
                    <a:pt x="8" y="5"/>
                  </a:lnTo>
                  <a:cubicBezTo>
                    <a:pt x="4" y="5"/>
                    <a:pt x="2" y="11"/>
                    <a:pt x="0" y="15"/>
                  </a:cubicBezTo>
                  <a:lnTo>
                    <a:pt x="0" y="15"/>
                  </a:lnTo>
                  <a:cubicBezTo>
                    <a:pt x="0" y="17"/>
                    <a:pt x="4" y="26"/>
                    <a:pt x="6" y="26"/>
                  </a:cubicBezTo>
                  <a:lnTo>
                    <a:pt x="6" y="26"/>
                  </a:lnTo>
                  <a:cubicBezTo>
                    <a:pt x="11" y="28"/>
                    <a:pt x="13" y="30"/>
                    <a:pt x="15" y="30"/>
                  </a:cubicBezTo>
                  <a:lnTo>
                    <a:pt x="15" y="30"/>
                  </a:lnTo>
                  <a:cubicBezTo>
                    <a:pt x="34" y="34"/>
                    <a:pt x="51" y="30"/>
                    <a:pt x="66" y="20"/>
                  </a:cubicBezTo>
                  <a:lnTo>
                    <a:pt x="66" y="20"/>
                  </a:lnTo>
                  <a:cubicBezTo>
                    <a:pt x="68" y="17"/>
                    <a:pt x="70" y="13"/>
                    <a:pt x="66" y="11"/>
                  </a:cubicBezTo>
                  <a:lnTo>
                    <a:pt x="66" y="11"/>
                  </a:lnTo>
                  <a:cubicBezTo>
                    <a:pt x="63" y="7"/>
                    <a:pt x="59" y="3"/>
                    <a:pt x="55" y="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96">
              <a:extLst>
                <a:ext uri="{FF2B5EF4-FFF2-40B4-BE49-F238E27FC236}">
                  <a16:creationId xmlns:a16="http://schemas.microsoft.com/office/drawing/2014/main" id="{1C6E6BA4-1C74-254B-BAE3-7E257C5B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5542" y="6681065"/>
              <a:ext cx="47969" cy="56688"/>
            </a:xfrm>
            <a:custGeom>
              <a:avLst/>
              <a:gdLst>
                <a:gd name="T0" fmla="*/ 24 w 48"/>
                <a:gd name="T1" fmla="*/ 4 h 58"/>
                <a:gd name="T2" fmla="*/ 24 w 48"/>
                <a:gd name="T3" fmla="*/ 4 h 58"/>
                <a:gd name="T4" fmla="*/ 7 w 48"/>
                <a:gd name="T5" fmla="*/ 49 h 58"/>
                <a:gd name="T6" fmla="*/ 7 w 48"/>
                <a:gd name="T7" fmla="*/ 49 h 58"/>
                <a:gd name="T8" fmla="*/ 15 w 48"/>
                <a:gd name="T9" fmla="*/ 57 h 58"/>
                <a:gd name="T10" fmla="*/ 15 w 48"/>
                <a:gd name="T11" fmla="*/ 57 h 58"/>
                <a:gd name="T12" fmla="*/ 26 w 48"/>
                <a:gd name="T13" fmla="*/ 55 h 58"/>
                <a:gd name="T14" fmla="*/ 26 w 48"/>
                <a:gd name="T15" fmla="*/ 55 h 58"/>
                <a:gd name="T16" fmla="*/ 43 w 48"/>
                <a:gd name="T17" fmla="*/ 32 h 58"/>
                <a:gd name="T18" fmla="*/ 43 w 48"/>
                <a:gd name="T19" fmla="*/ 32 h 58"/>
                <a:gd name="T20" fmla="*/ 45 w 48"/>
                <a:gd name="T21" fmla="*/ 21 h 58"/>
                <a:gd name="T22" fmla="*/ 45 w 48"/>
                <a:gd name="T23" fmla="*/ 21 h 58"/>
                <a:gd name="T24" fmla="*/ 40 w 48"/>
                <a:gd name="T25" fmla="*/ 4 h 58"/>
                <a:gd name="T26" fmla="*/ 40 w 48"/>
                <a:gd name="T27" fmla="*/ 4 h 58"/>
                <a:gd name="T28" fmla="*/ 24 w 48"/>
                <a:gd name="T2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8">
                  <a:moveTo>
                    <a:pt x="24" y="4"/>
                  </a:moveTo>
                  <a:lnTo>
                    <a:pt x="24" y="4"/>
                  </a:lnTo>
                  <a:cubicBezTo>
                    <a:pt x="9" y="13"/>
                    <a:pt x="0" y="32"/>
                    <a:pt x="7" y="49"/>
                  </a:cubicBezTo>
                  <a:lnTo>
                    <a:pt x="7" y="49"/>
                  </a:lnTo>
                  <a:cubicBezTo>
                    <a:pt x="7" y="53"/>
                    <a:pt x="13" y="55"/>
                    <a:pt x="15" y="57"/>
                  </a:cubicBezTo>
                  <a:lnTo>
                    <a:pt x="15" y="57"/>
                  </a:lnTo>
                  <a:cubicBezTo>
                    <a:pt x="19" y="57"/>
                    <a:pt x="24" y="57"/>
                    <a:pt x="26" y="55"/>
                  </a:cubicBezTo>
                  <a:lnTo>
                    <a:pt x="26" y="55"/>
                  </a:lnTo>
                  <a:cubicBezTo>
                    <a:pt x="32" y="46"/>
                    <a:pt x="36" y="38"/>
                    <a:pt x="43" y="32"/>
                  </a:cubicBezTo>
                  <a:lnTo>
                    <a:pt x="43" y="32"/>
                  </a:lnTo>
                  <a:cubicBezTo>
                    <a:pt x="43" y="27"/>
                    <a:pt x="45" y="25"/>
                    <a:pt x="45" y="21"/>
                  </a:cubicBezTo>
                  <a:lnTo>
                    <a:pt x="45" y="21"/>
                  </a:lnTo>
                  <a:cubicBezTo>
                    <a:pt x="47" y="17"/>
                    <a:pt x="45" y="8"/>
                    <a:pt x="40" y="4"/>
                  </a:cubicBezTo>
                  <a:lnTo>
                    <a:pt x="40" y="4"/>
                  </a:lnTo>
                  <a:cubicBezTo>
                    <a:pt x="36" y="0"/>
                    <a:pt x="28" y="0"/>
                    <a:pt x="24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4E6DBFF7-0AD6-C64D-8DE1-B8D693DC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926" y="7714555"/>
              <a:ext cx="4359" cy="4362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2 h 3"/>
                <a:gd name="T12" fmla="*/ 2 w 3"/>
                <a:gd name="T13" fmla="*/ 2 h 3"/>
                <a:gd name="T14" fmla="*/ 2 w 3"/>
                <a:gd name="T15" fmla="*/ 2 h 3"/>
                <a:gd name="T16" fmla="*/ 2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ubicBezTo>
                    <a:pt x="2" y="2"/>
                    <a:pt x="2" y="2"/>
                    <a:pt x="2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3F64181B-5F6C-7C4B-9255-92F18C838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843" y="7679669"/>
              <a:ext cx="65412" cy="56691"/>
            </a:xfrm>
            <a:custGeom>
              <a:avLst/>
              <a:gdLst>
                <a:gd name="T0" fmla="*/ 44 w 68"/>
                <a:gd name="T1" fmla="*/ 57 h 58"/>
                <a:gd name="T2" fmla="*/ 44 w 68"/>
                <a:gd name="T3" fmla="*/ 57 h 58"/>
                <a:gd name="T4" fmla="*/ 63 w 68"/>
                <a:gd name="T5" fmla="*/ 57 h 58"/>
                <a:gd name="T6" fmla="*/ 63 w 68"/>
                <a:gd name="T7" fmla="*/ 57 h 58"/>
                <a:gd name="T8" fmla="*/ 44 w 68"/>
                <a:gd name="T9" fmla="*/ 23 h 58"/>
                <a:gd name="T10" fmla="*/ 44 w 68"/>
                <a:gd name="T11" fmla="*/ 23 h 58"/>
                <a:gd name="T12" fmla="*/ 8 w 68"/>
                <a:gd name="T13" fmla="*/ 2 h 58"/>
                <a:gd name="T14" fmla="*/ 8 w 68"/>
                <a:gd name="T15" fmla="*/ 2 h 58"/>
                <a:gd name="T16" fmla="*/ 0 w 68"/>
                <a:gd name="T17" fmla="*/ 4 h 58"/>
                <a:gd name="T18" fmla="*/ 0 w 68"/>
                <a:gd name="T19" fmla="*/ 4 h 58"/>
                <a:gd name="T20" fmla="*/ 0 w 68"/>
                <a:gd name="T21" fmla="*/ 8 h 58"/>
                <a:gd name="T22" fmla="*/ 0 w 68"/>
                <a:gd name="T23" fmla="*/ 8 h 58"/>
                <a:gd name="T24" fmla="*/ 16 w 68"/>
                <a:gd name="T25" fmla="*/ 36 h 58"/>
                <a:gd name="T26" fmla="*/ 16 w 68"/>
                <a:gd name="T27" fmla="*/ 36 h 58"/>
                <a:gd name="T28" fmla="*/ 31 w 68"/>
                <a:gd name="T29" fmla="*/ 42 h 58"/>
                <a:gd name="T30" fmla="*/ 31 w 68"/>
                <a:gd name="T31" fmla="*/ 42 h 58"/>
                <a:gd name="T32" fmla="*/ 44 w 68"/>
                <a:gd name="T33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58">
                  <a:moveTo>
                    <a:pt x="44" y="57"/>
                  </a:moveTo>
                  <a:lnTo>
                    <a:pt x="44" y="57"/>
                  </a:lnTo>
                  <a:cubicBezTo>
                    <a:pt x="52" y="57"/>
                    <a:pt x="57" y="57"/>
                    <a:pt x="63" y="57"/>
                  </a:cubicBezTo>
                  <a:lnTo>
                    <a:pt x="63" y="57"/>
                  </a:lnTo>
                  <a:cubicBezTo>
                    <a:pt x="67" y="25"/>
                    <a:pt x="67" y="34"/>
                    <a:pt x="44" y="23"/>
                  </a:cubicBezTo>
                  <a:lnTo>
                    <a:pt x="44" y="23"/>
                  </a:lnTo>
                  <a:cubicBezTo>
                    <a:pt x="31" y="17"/>
                    <a:pt x="16" y="12"/>
                    <a:pt x="8" y="2"/>
                  </a:cubicBezTo>
                  <a:lnTo>
                    <a:pt x="8" y="2"/>
                  </a:lnTo>
                  <a:cubicBezTo>
                    <a:pt x="8" y="0"/>
                    <a:pt x="2" y="2"/>
                    <a:pt x="0" y="4"/>
                  </a:cubicBez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ubicBezTo>
                    <a:pt x="4" y="17"/>
                    <a:pt x="10" y="27"/>
                    <a:pt x="16" y="36"/>
                  </a:cubicBezTo>
                  <a:lnTo>
                    <a:pt x="16" y="36"/>
                  </a:lnTo>
                  <a:cubicBezTo>
                    <a:pt x="21" y="38"/>
                    <a:pt x="27" y="40"/>
                    <a:pt x="31" y="42"/>
                  </a:cubicBezTo>
                  <a:lnTo>
                    <a:pt x="31" y="42"/>
                  </a:lnTo>
                  <a:cubicBezTo>
                    <a:pt x="40" y="44"/>
                    <a:pt x="44" y="48"/>
                    <a:pt x="44" y="57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6B1D1DE0-FFBE-AA44-8150-AF08EEB9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450" y="7736360"/>
              <a:ext cx="4362" cy="4359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2 w 3"/>
                <a:gd name="T5" fmla="*/ 0 h 1"/>
                <a:gd name="T6" fmla="*/ 2 w 3"/>
                <a:gd name="T7" fmla="*/ 0 h 1"/>
                <a:gd name="T8" fmla="*/ 2 w 3"/>
                <a:gd name="T9" fmla="*/ 0 h 1"/>
                <a:gd name="T10" fmla="*/ 0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2D553605-9AA9-A442-97C2-9E705AFE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988" y="5817641"/>
              <a:ext cx="43607" cy="47967"/>
            </a:xfrm>
            <a:custGeom>
              <a:avLst/>
              <a:gdLst>
                <a:gd name="T0" fmla="*/ 5 w 42"/>
                <a:gd name="T1" fmla="*/ 8 h 50"/>
                <a:gd name="T2" fmla="*/ 5 w 42"/>
                <a:gd name="T3" fmla="*/ 8 h 50"/>
                <a:gd name="T4" fmla="*/ 0 w 42"/>
                <a:gd name="T5" fmla="*/ 23 h 50"/>
                <a:gd name="T6" fmla="*/ 0 w 42"/>
                <a:gd name="T7" fmla="*/ 23 h 50"/>
                <a:gd name="T8" fmla="*/ 11 w 42"/>
                <a:gd name="T9" fmla="*/ 44 h 50"/>
                <a:gd name="T10" fmla="*/ 11 w 42"/>
                <a:gd name="T11" fmla="*/ 44 h 50"/>
                <a:gd name="T12" fmla="*/ 36 w 42"/>
                <a:gd name="T13" fmla="*/ 42 h 50"/>
                <a:gd name="T14" fmla="*/ 36 w 42"/>
                <a:gd name="T15" fmla="*/ 42 h 50"/>
                <a:gd name="T16" fmla="*/ 41 w 42"/>
                <a:gd name="T17" fmla="*/ 40 h 50"/>
                <a:gd name="T18" fmla="*/ 41 w 42"/>
                <a:gd name="T19" fmla="*/ 40 h 50"/>
                <a:gd name="T20" fmla="*/ 41 w 42"/>
                <a:gd name="T21" fmla="*/ 34 h 50"/>
                <a:gd name="T22" fmla="*/ 41 w 42"/>
                <a:gd name="T23" fmla="*/ 34 h 50"/>
                <a:gd name="T24" fmla="*/ 30 w 42"/>
                <a:gd name="T25" fmla="*/ 8 h 50"/>
                <a:gd name="T26" fmla="*/ 30 w 42"/>
                <a:gd name="T27" fmla="*/ 8 h 50"/>
                <a:gd name="T28" fmla="*/ 5 w 42"/>
                <a:gd name="T2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0">
                  <a:moveTo>
                    <a:pt x="5" y="8"/>
                  </a:moveTo>
                  <a:lnTo>
                    <a:pt x="5" y="8"/>
                  </a:lnTo>
                  <a:cubicBezTo>
                    <a:pt x="3" y="13"/>
                    <a:pt x="3" y="19"/>
                    <a:pt x="0" y="23"/>
                  </a:cubicBezTo>
                  <a:lnTo>
                    <a:pt x="0" y="23"/>
                  </a:lnTo>
                  <a:cubicBezTo>
                    <a:pt x="0" y="32"/>
                    <a:pt x="3" y="40"/>
                    <a:pt x="11" y="44"/>
                  </a:cubicBezTo>
                  <a:lnTo>
                    <a:pt x="11" y="44"/>
                  </a:lnTo>
                  <a:cubicBezTo>
                    <a:pt x="19" y="49"/>
                    <a:pt x="28" y="49"/>
                    <a:pt x="36" y="42"/>
                  </a:cubicBezTo>
                  <a:lnTo>
                    <a:pt x="36" y="42"/>
                  </a:lnTo>
                  <a:cubicBezTo>
                    <a:pt x="39" y="42"/>
                    <a:pt x="39" y="40"/>
                    <a:pt x="41" y="40"/>
                  </a:cubicBezTo>
                  <a:lnTo>
                    <a:pt x="41" y="40"/>
                  </a:lnTo>
                  <a:cubicBezTo>
                    <a:pt x="41" y="38"/>
                    <a:pt x="41" y="36"/>
                    <a:pt x="41" y="34"/>
                  </a:cubicBezTo>
                  <a:lnTo>
                    <a:pt x="41" y="34"/>
                  </a:lnTo>
                  <a:cubicBezTo>
                    <a:pt x="36" y="25"/>
                    <a:pt x="34" y="17"/>
                    <a:pt x="30" y="8"/>
                  </a:cubicBezTo>
                  <a:lnTo>
                    <a:pt x="30" y="8"/>
                  </a:lnTo>
                  <a:cubicBezTo>
                    <a:pt x="24" y="0"/>
                    <a:pt x="9" y="0"/>
                    <a:pt x="5" y="8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110">
              <a:extLst>
                <a:ext uri="{FF2B5EF4-FFF2-40B4-BE49-F238E27FC236}">
                  <a16:creationId xmlns:a16="http://schemas.microsoft.com/office/drawing/2014/main" id="{0B72CBED-E5F2-3941-80CE-429C94E7F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6" y="7086610"/>
              <a:ext cx="43607" cy="39248"/>
            </a:xfrm>
            <a:custGeom>
              <a:avLst/>
              <a:gdLst>
                <a:gd name="T0" fmla="*/ 15 w 43"/>
                <a:gd name="T1" fmla="*/ 38 h 39"/>
                <a:gd name="T2" fmla="*/ 15 w 43"/>
                <a:gd name="T3" fmla="*/ 38 h 39"/>
                <a:gd name="T4" fmla="*/ 42 w 43"/>
                <a:gd name="T5" fmla="*/ 19 h 39"/>
                <a:gd name="T6" fmla="*/ 42 w 43"/>
                <a:gd name="T7" fmla="*/ 19 h 39"/>
                <a:gd name="T8" fmla="*/ 40 w 43"/>
                <a:gd name="T9" fmla="*/ 10 h 39"/>
                <a:gd name="T10" fmla="*/ 40 w 43"/>
                <a:gd name="T11" fmla="*/ 10 h 39"/>
                <a:gd name="T12" fmla="*/ 25 w 43"/>
                <a:gd name="T13" fmla="*/ 0 h 39"/>
                <a:gd name="T14" fmla="*/ 25 w 43"/>
                <a:gd name="T15" fmla="*/ 0 h 39"/>
                <a:gd name="T16" fmla="*/ 8 w 43"/>
                <a:gd name="T17" fmla="*/ 6 h 39"/>
                <a:gd name="T18" fmla="*/ 8 w 43"/>
                <a:gd name="T19" fmla="*/ 6 h 39"/>
                <a:gd name="T20" fmla="*/ 0 w 43"/>
                <a:gd name="T21" fmla="*/ 23 h 39"/>
                <a:gd name="T22" fmla="*/ 0 w 43"/>
                <a:gd name="T23" fmla="*/ 23 h 39"/>
                <a:gd name="T24" fmla="*/ 0 w 43"/>
                <a:gd name="T25" fmla="*/ 27 h 39"/>
                <a:gd name="T26" fmla="*/ 0 w 43"/>
                <a:gd name="T27" fmla="*/ 27 h 39"/>
                <a:gd name="T28" fmla="*/ 15 w 43"/>
                <a:gd name="T2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39">
                  <a:moveTo>
                    <a:pt x="15" y="38"/>
                  </a:moveTo>
                  <a:lnTo>
                    <a:pt x="15" y="38"/>
                  </a:lnTo>
                  <a:cubicBezTo>
                    <a:pt x="25" y="34"/>
                    <a:pt x="36" y="29"/>
                    <a:pt x="42" y="19"/>
                  </a:cubicBezTo>
                  <a:lnTo>
                    <a:pt x="42" y="19"/>
                  </a:lnTo>
                  <a:cubicBezTo>
                    <a:pt x="42" y="17"/>
                    <a:pt x="42" y="12"/>
                    <a:pt x="40" y="10"/>
                  </a:cubicBezTo>
                  <a:lnTo>
                    <a:pt x="40" y="10"/>
                  </a:lnTo>
                  <a:cubicBezTo>
                    <a:pt x="38" y="2"/>
                    <a:pt x="32" y="0"/>
                    <a:pt x="25" y="0"/>
                  </a:cubicBezTo>
                  <a:lnTo>
                    <a:pt x="25" y="0"/>
                  </a:lnTo>
                  <a:cubicBezTo>
                    <a:pt x="19" y="2"/>
                    <a:pt x="13" y="4"/>
                    <a:pt x="8" y="6"/>
                  </a:cubicBezTo>
                  <a:lnTo>
                    <a:pt x="8" y="6"/>
                  </a:lnTo>
                  <a:cubicBezTo>
                    <a:pt x="0" y="10"/>
                    <a:pt x="0" y="14"/>
                    <a:pt x="0" y="23"/>
                  </a:cubicBezTo>
                  <a:lnTo>
                    <a:pt x="0" y="23"/>
                  </a:lnTo>
                  <a:cubicBezTo>
                    <a:pt x="0" y="23"/>
                    <a:pt x="0" y="25"/>
                    <a:pt x="0" y="27"/>
                  </a:cubicBezTo>
                  <a:lnTo>
                    <a:pt x="0" y="27"/>
                  </a:lnTo>
                  <a:cubicBezTo>
                    <a:pt x="0" y="34"/>
                    <a:pt x="8" y="38"/>
                    <a:pt x="15" y="38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114">
              <a:extLst>
                <a:ext uri="{FF2B5EF4-FFF2-40B4-BE49-F238E27FC236}">
                  <a16:creationId xmlns:a16="http://schemas.microsoft.com/office/drawing/2014/main" id="{01C03CA3-9622-E94D-8809-35B88BA5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478" y="6611293"/>
              <a:ext cx="34886" cy="34886"/>
            </a:xfrm>
            <a:custGeom>
              <a:avLst/>
              <a:gdLst>
                <a:gd name="T0" fmla="*/ 7 w 37"/>
                <a:gd name="T1" fmla="*/ 4 h 37"/>
                <a:gd name="T2" fmla="*/ 7 w 37"/>
                <a:gd name="T3" fmla="*/ 4 h 37"/>
                <a:gd name="T4" fmla="*/ 9 w 37"/>
                <a:gd name="T5" fmla="*/ 25 h 37"/>
                <a:gd name="T6" fmla="*/ 9 w 37"/>
                <a:gd name="T7" fmla="*/ 25 h 37"/>
                <a:gd name="T8" fmla="*/ 15 w 37"/>
                <a:gd name="T9" fmla="*/ 32 h 37"/>
                <a:gd name="T10" fmla="*/ 15 w 37"/>
                <a:gd name="T11" fmla="*/ 32 h 37"/>
                <a:gd name="T12" fmla="*/ 28 w 37"/>
                <a:gd name="T13" fmla="*/ 34 h 37"/>
                <a:gd name="T14" fmla="*/ 28 w 37"/>
                <a:gd name="T15" fmla="*/ 34 h 37"/>
                <a:gd name="T16" fmla="*/ 36 w 37"/>
                <a:gd name="T17" fmla="*/ 23 h 37"/>
                <a:gd name="T18" fmla="*/ 36 w 37"/>
                <a:gd name="T19" fmla="*/ 23 h 37"/>
                <a:gd name="T20" fmla="*/ 28 w 37"/>
                <a:gd name="T21" fmla="*/ 6 h 37"/>
                <a:gd name="T22" fmla="*/ 28 w 37"/>
                <a:gd name="T23" fmla="*/ 6 h 37"/>
                <a:gd name="T24" fmla="*/ 7 w 37"/>
                <a:gd name="T2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7">
                  <a:moveTo>
                    <a:pt x="7" y="4"/>
                  </a:moveTo>
                  <a:lnTo>
                    <a:pt x="7" y="4"/>
                  </a:lnTo>
                  <a:cubicBezTo>
                    <a:pt x="0" y="9"/>
                    <a:pt x="3" y="17"/>
                    <a:pt x="9" y="25"/>
                  </a:cubicBezTo>
                  <a:lnTo>
                    <a:pt x="9" y="25"/>
                  </a:lnTo>
                  <a:cubicBezTo>
                    <a:pt x="11" y="28"/>
                    <a:pt x="13" y="32"/>
                    <a:pt x="15" y="32"/>
                  </a:cubicBezTo>
                  <a:lnTo>
                    <a:pt x="15" y="32"/>
                  </a:lnTo>
                  <a:cubicBezTo>
                    <a:pt x="20" y="36"/>
                    <a:pt x="24" y="36"/>
                    <a:pt x="28" y="34"/>
                  </a:cubicBezTo>
                  <a:lnTo>
                    <a:pt x="28" y="34"/>
                  </a:lnTo>
                  <a:cubicBezTo>
                    <a:pt x="32" y="32"/>
                    <a:pt x="34" y="28"/>
                    <a:pt x="36" y="23"/>
                  </a:cubicBezTo>
                  <a:lnTo>
                    <a:pt x="36" y="23"/>
                  </a:lnTo>
                  <a:cubicBezTo>
                    <a:pt x="36" y="17"/>
                    <a:pt x="34" y="11"/>
                    <a:pt x="28" y="6"/>
                  </a:cubicBezTo>
                  <a:lnTo>
                    <a:pt x="28" y="6"/>
                  </a:lnTo>
                  <a:cubicBezTo>
                    <a:pt x="22" y="4"/>
                    <a:pt x="15" y="0"/>
                    <a:pt x="7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124">
              <a:extLst>
                <a:ext uri="{FF2B5EF4-FFF2-40B4-BE49-F238E27FC236}">
                  <a16:creationId xmlns:a16="http://schemas.microsoft.com/office/drawing/2014/main" id="{9E7B6A78-DC35-954A-9C0F-9AA82B5AE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996" y="9249530"/>
              <a:ext cx="43607" cy="21805"/>
            </a:xfrm>
            <a:custGeom>
              <a:avLst/>
              <a:gdLst>
                <a:gd name="T0" fmla="*/ 24 w 42"/>
                <a:gd name="T1" fmla="*/ 0 h 22"/>
                <a:gd name="T2" fmla="*/ 24 w 42"/>
                <a:gd name="T3" fmla="*/ 0 h 22"/>
                <a:gd name="T4" fmla="*/ 13 w 42"/>
                <a:gd name="T5" fmla="*/ 0 h 22"/>
                <a:gd name="T6" fmla="*/ 13 w 42"/>
                <a:gd name="T7" fmla="*/ 0 h 22"/>
                <a:gd name="T8" fmla="*/ 2 w 42"/>
                <a:gd name="T9" fmla="*/ 9 h 22"/>
                <a:gd name="T10" fmla="*/ 2 w 42"/>
                <a:gd name="T11" fmla="*/ 9 h 22"/>
                <a:gd name="T12" fmla="*/ 13 w 42"/>
                <a:gd name="T13" fmla="*/ 21 h 22"/>
                <a:gd name="T14" fmla="*/ 13 w 42"/>
                <a:gd name="T15" fmla="*/ 21 h 22"/>
                <a:gd name="T16" fmla="*/ 38 w 42"/>
                <a:gd name="T17" fmla="*/ 11 h 22"/>
                <a:gd name="T18" fmla="*/ 38 w 42"/>
                <a:gd name="T19" fmla="*/ 11 h 22"/>
                <a:gd name="T20" fmla="*/ 36 w 42"/>
                <a:gd name="T21" fmla="*/ 2 h 22"/>
                <a:gd name="T22" fmla="*/ 36 w 42"/>
                <a:gd name="T23" fmla="*/ 2 h 22"/>
                <a:gd name="T24" fmla="*/ 24 w 4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22">
                  <a:moveTo>
                    <a:pt x="24" y="0"/>
                  </a:moveTo>
                  <a:lnTo>
                    <a:pt x="24" y="0"/>
                  </a:lnTo>
                  <a:cubicBezTo>
                    <a:pt x="17" y="0"/>
                    <a:pt x="15" y="0"/>
                    <a:pt x="13" y="0"/>
                  </a:cubicBezTo>
                  <a:lnTo>
                    <a:pt x="13" y="0"/>
                  </a:lnTo>
                  <a:cubicBezTo>
                    <a:pt x="11" y="2"/>
                    <a:pt x="7" y="4"/>
                    <a:pt x="2" y="9"/>
                  </a:cubicBezTo>
                  <a:lnTo>
                    <a:pt x="2" y="9"/>
                  </a:lnTo>
                  <a:cubicBezTo>
                    <a:pt x="0" y="13"/>
                    <a:pt x="9" y="21"/>
                    <a:pt x="13" y="21"/>
                  </a:cubicBezTo>
                  <a:lnTo>
                    <a:pt x="13" y="21"/>
                  </a:lnTo>
                  <a:cubicBezTo>
                    <a:pt x="24" y="21"/>
                    <a:pt x="32" y="21"/>
                    <a:pt x="38" y="11"/>
                  </a:cubicBezTo>
                  <a:lnTo>
                    <a:pt x="38" y="11"/>
                  </a:lnTo>
                  <a:cubicBezTo>
                    <a:pt x="41" y="7"/>
                    <a:pt x="38" y="4"/>
                    <a:pt x="36" y="2"/>
                  </a:cubicBezTo>
                  <a:lnTo>
                    <a:pt x="36" y="2"/>
                  </a:lnTo>
                  <a:cubicBezTo>
                    <a:pt x="30" y="2"/>
                    <a:pt x="24" y="0"/>
                    <a:pt x="24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129">
              <a:extLst>
                <a:ext uri="{FF2B5EF4-FFF2-40B4-BE49-F238E27FC236}">
                  <a16:creationId xmlns:a16="http://schemas.microsoft.com/office/drawing/2014/main" id="{9EBD1220-86D1-0C4B-BC99-9E3171732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637" y="11085396"/>
              <a:ext cx="4362" cy="4359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0 h 3"/>
                <a:gd name="T10" fmla="*/ 2 w 3"/>
                <a:gd name="T11" fmla="*/ 0 h 3"/>
                <a:gd name="T12" fmla="*/ 0 w 3"/>
                <a:gd name="T13" fmla="*/ 0 h 3"/>
                <a:gd name="T14" fmla="*/ 0 w 3"/>
                <a:gd name="T15" fmla="*/ 0 h 3"/>
                <a:gd name="T16" fmla="*/ 2 w 3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2" y="0"/>
                    <a:pt x="2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2"/>
                    <a:pt x="2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130">
              <a:extLst>
                <a:ext uri="{FF2B5EF4-FFF2-40B4-BE49-F238E27FC236}">
                  <a16:creationId xmlns:a16="http://schemas.microsoft.com/office/drawing/2014/main" id="{C80BD89E-6680-4D4E-925F-108F3B61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670" y="11089755"/>
              <a:ext cx="47967" cy="47969"/>
            </a:xfrm>
            <a:custGeom>
              <a:avLst/>
              <a:gdLst>
                <a:gd name="T0" fmla="*/ 19 w 49"/>
                <a:gd name="T1" fmla="*/ 19 h 49"/>
                <a:gd name="T2" fmla="*/ 19 w 49"/>
                <a:gd name="T3" fmla="*/ 19 h 49"/>
                <a:gd name="T4" fmla="*/ 4 w 49"/>
                <a:gd name="T5" fmla="*/ 36 h 49"/>
                <a:gd name="T6" fmla="*/ 4 w 49"/>
                <a:gd name="T7" fmla="*/ 36 h 49"/>
                <a:gd name="T8" fmla="*/ 0 w 49"/>
                <a:gd name="T9" fmla="*/ 48 h 49"/>
                <a:gd name="T10" fmla="*/ 0 w 49"/>
                <a:gd name="T11" fmla="*/ 48 h 49"/>
                <a:gd name="T12" fmla="*/ 48 w 49"/>
                <a:gd name="T13" fmla="*/ 4 h 49"/>
                <a:gd name="T14" fmla="*/ 48 w 49"/>
                <a:gd name="T15" fmla="*/ 4 h 49"/>
                <a:gd name="T16" fmla="*/ 48 w 49"/>
                <a:gd name="T17" fmla="*/ 0 h 49"/>
                <a:gd name="T18" fmla="*/ 48 w 49"/>
                <a:gd name="T19" fmla="*/ 0 h 49"/>
                <a:gd name="T20" fmla="*/ 36 w 49"/>
                <a:gd name="T21" fmla="*/ 4 h 49"/>
                <a:gd name="T22" fmla="*/ 36 w 49"/>
                <a:gd name="T23" fmla="*/ 4 h 49"/>
                <a:gd name="T24" fmla="*/ 19 w 49"/>
                <a:gd name="T2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49">
                  <a:moveTo>
                    <a:pt x="19" y="19"/>
                  </a:moveTo>
                  <a:lnTo>
                    <a:pt x="19" y="19"/>
                  </a:lnTo>
                  <a:cubicBezTo>
                    <a:pt x="12" y="25"/>
                    <a:pt x="8" y="29"/>
                    <a:pt x="4" y="36"/>
                  </a:cubicBezTo>
                  <a:lnTo>
                    <a:pt x="4" y="36"/>
                  </a:lnTo>
                  <a:cubicBezTo>
                    <a:pt x="2" y="40"/>
                    <a:pt x="0" y="44"/>
                    <a:pt x="0" y="48"/>
                  </a:cubicBezTo>
                  <a:lnTo>
                    <a:pt x="0" y="48"/>
                  </a:lnTo>
                  <a:cubicBezTo>
                    <a:pt x="25" y="44"/>
                    <a:pt x="40" y="27"/>
                    <a:pt x="48" y="4"/>
                  </a:cubicBezTo>
                  <a:lnTo>
                    <a:pt x="48" y="4"/>
                  </a:lnTo>
                  <a:cubicBezTo>
                    <a:pt x="48" y="2"/>
                    <a:pt x="48" y="0"/>
                    <a:pt x="48" y="0"/>
                  </a:cubicBezTo>
                  <a:lnTo>
                    <a:pt x="48" y="0"/>
                  </a:lnTo>
                  <a:cubicBezTo>
                    <a:pt x="44" y="2"/>
                    <a:pt x="40" y="2"/>
                    <a:pt x="36" y="4"/>
                  </a:cubicBezTo>
                  <a:lnTo>
                    <a:pt x="36" y="4"/>
                  </a:lnTo>
                  <a:cubicBezTo>
                    <a:pt x="29" y="8"/>
                    <a:pt x="23" y="15"/>
                    <a:pt x="19" y="19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131">
              <a:extLst>
                <a:ext uri="{FF2B5EF4-FFF2-40B4-BE49-F238E27FC236}">
                  <a16:creationId xmlns:a16="http://schemas.microsoft.com/office/drawing/2014/main" id="{8DF92C20-C9B4-694A-82AA-09053547D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113" y="11107198"/>
              <a:ext cx="4359" cy="4362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2 w 3"/>
                <a:gd name="T7" fmla="*/ 0 h 3"/>
                <a:gd name="T8" fmla="*/ 0 w 3"/>
                <a:gd name="T9" fmla="*/ 2 h 3"/>
                <a:gd name="T10" fmla="*/ 0 w 3"/>
                <a:gd name="T11" fmla="*/ 2 h 3"/>
                <a:gd name="T12" fmla="*/ 0 w 3"/>
                <a:gd name="T13" fmla="*/ 2 h 3"/>
                <a:gd name="T14" fmla="*/ 0 w 3"/>
                <a:gd name="T15" fmla="*/ 2 h 3"/>
                <a:gd name="T16" fmla="*/ 2 w 3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cubicBezTo>
                    <a:pt x="2" y="2"/>
                    <a:pt x="2" y="2"/>
                    <a:pt x="2" y="0"/>
                  </a:cubicBezTo>
                  <a:lnTo>
                    <a:pt x="2" y="0"/>
                  </a:lnTo>
                  <a:cubicBezTo>
                    <a:pt x="2" y="2"/>
                    <a:pt x="2" y="2"/>
                    <a:pt x="0" y="2"/>
                  </a:cubicBez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0" y="2"/>
                    <a:pt x="0" y="2"/>
                    <a:pt x="2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139">
              <a:extLst>
                <a:ext uri="{FF2B5EF4-FFF2-40B4-BE49-F238E27FC236}">
                  <a16:creationId xmlns:a16="http://schemas.microsoft.com/office/drawing/2014/main" id="{A8A81A3B-D23A-8F44-9D27-3E52FF71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598" y="7143301"/>
              <a:ext cx="4362" cy="4359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2 h 3"/>
                <a:gd name="T8" fmla="*/ 2 w 3"/>
                <a:gd name="T9" fmla="*/ 2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144">
              <a:extLst>
                <a:ext uri="{FF2B5EF4-FFF2-40B4-BE49-F238E27FC236}">
                  <a16:creationId xmlns:a16="http://schemas.microsoft.com/office/drawing/2014/main" id="{14D7974B-CD49-CA4D-956D-37564EBD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648" y="6851131"/>
              <a:ext cx="21802" cy="26164"/>
            </a:xfrm>
            <a:custGeom>
              <a:avLst/>
              <a:gdLst>
                <a:gd name="T0" fmla="*/ 11 w 24"/>
                <a:gd name="T1" fmla="*/ 5 h 27"/>
                <a:gd name="T2" fmla="*/ 11 w 24"/>
                <a:gd name="T3" fmla="*/ 5 h 27"/>
                <a:gd name="T4" fmla="*/ 2 w 24"/>
                <a:gd name="T5" fmla="*/ 15 h 27"/>
                <a:gd name="T6" fmla="*/ 2 w 24"/>
                <a:gd name="T7" fmla="*/ 15 h 27"/>
                <a:gd name="T8" fmla="*/ 2 w 24"/>
                <a:gd name="T9" fmla="*/ 20 h 27"/>
                <a:gd name="T10" fmla="*/ 2 w 24"/>
                <a:gd name="T11" fmla="*/ 20 h 27"/>
                <a:gd name="T12" fmla="*/ 11 w 24"/>
                <a:gd name="T13" fmla="*/ 26 h 27"/>
                <a:gd name="T14" fmla="*/ 11 w 24"/>
                <a:gd name="T15" fmla="*/ 26 h 27"/>
                <a:gd name="T16" fmla="*/ 21 w 24"/>
                <a:gd name="T17" fmla="*/ 17 h 27"/>
                <a:gd name="T18" fmla="*/ 21 w 24"/>
                <a:gd name="T19" fmla="*/ 17 h 27"/>
                <a:gd name="T20" fmla="*/ 23 w 24"/>
                <a:gd name="T21" fmla="*/ 9 h 27"/>
                <a:gd name="T22" fmla="*/ 23 w 24"/>
                <a:gd name="T23" fmla="*/ 9 h 27"/>
                <a:gd name="T24" fmla="*/ 11 w 24"/>
                <a:gd name="T2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7">
                  <a:moveTo>
                    <a:pt x="11" y="5"/>
                  </a:moveTo>
                  <a:lnTo>
                    <a:pt x="11" y="5"/>
                  </a:lnTo>
                  <a:cubicBezTo>
                    <a:pt x="6" y="7"/>
                    <a:pt x="4" y="11"/>
                    <a:pt x="2" y="15"/>
                  </a:cubicBezTo>
                  <a:lnTo>
                    <a:pt x="2" y="15"/>
                  </a:lnTo>
                  <a:cubicBezTo>
                    <a:pt x="0" y="15"/>
                    <a:pt x="0" y="20"/>
                    <a:pt x="2" y="20"/>
                  </a:cubicBezTo>
                  <a:lnTo>
                    <a:pt x="2" y="20"/>
                  </a:lnTo>
                  <a:cubicBezTo>
                    <a:pt x="4" y="22"/>
                    <a:pt x="6" y="24"/>
                    <a:pt x="11" y="26"/>
                  </a:cubicBezTo>
                  <a:lnTo>
                    <a:pt x="11" y="26"/>
                  </a:lnTo>
                  <a:cubicBezTo>
                    <a:pt x="13" y="22"/>
                    <a:pt x="17" y="20"/>
                    <a:pt x="21" y="17"/>
                  </a:cubicBezTo>
                  <a:lnTo>
                    <a:pt x="21" y="17"/>
                  </a:lnTo>
                  <a:cubicBezTo>
                    <a:pt x="23" y="15"/>
                    <a:pt x="23" y="11"/>
                    <a:pt x="23" y="9"/>
                  </a:cubicBezTo>
                  <a:lnTo>
                    <a:pt x="23" y="9"/>
                  </a:lnTo>
                  <a:cubicBezTo>
                    <a:pt x="21" y="3"/>
                    <a:pt x="15" y="0"/>
                    <a:pt x="11" y="5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5" name="Freeform 147">
              <a:extLst>
                <a:ext uri="{FF2B5EF4-FFF2-40B4-BE49-F238E27FC236}">
                  <a16:creationId xmlns:a16="http://schemas.microsoft.com/office/drawing/2014/main" id="{45A86256-001A-AD4A-BC62-37619C5DA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378" y="6397616"/>
              <a:ext cx="21805" cy="30526"/>
            </a:xfrm>
            <a:custGeom>
              <a:avLst/>
              <a:gdLst>
                <a:gd name="T0" fmla="*/ 6 w 24"/>
                <a:gd name="T1" fmla="*/ 0 h 31"/>
                <a:gd name="T2" fmla="*/ 6 w 24"/>
                <a:gd name="T3" fmla="*/ 0 h 31"/>
                <a:gd name="T4" fmla="*/ 2 w 24"/>
                <a:gd name="T5" fmla="*/ 7 h 31"/>
                <a:gd name="T6" fmla="*/ 2 w 24"/>
                <a:gd name="T7" fmla="*/ 7 h 31"/>
                <a:gd name="T8" fmla="*/ 2 w 24"/>
                <a:gd name="T9" fmla="*/ 15 h 31"/>
                <a:gd name="T10" fmla="*/ 2 w 24"/>
                <a:gd name="T11" fmla="*/ 15 h 31"/>
                <a:gd name="T12" fmla="*/ 15 w 24"/>
                <a:gd name="T13" fmla="*/ 30 h 31"/>
                <a:gd name="T14" fmla="*/ 15 w 24"/>
                <a:gd name="T15" fmla="*/ 30 h 31"/>
                <a:gd name="T16" fmla="*/ 19 w 24"/>
                <a:gd name="T17" fmla="*/ 30 h 31"/>
                <a:gd name="T18" fmla="*/ 19 w 24"/>
                <a:gd name="T19" fmla="*/ 30 h 31"/>
                <a:gd name="T20" fmla="*/ 23 w 24"/>
                <a:gd name="T21" fmla="*/ 23 h 31"/>
                <a:gd name="T22" fmla="*/ 23 w 24"/>
                <a:gd name="T23" fmla="*/ 23 h 31"/>
                <a:gd name="T24" fmla="*/ 6 w 24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1">
                  <a:moveTo>
                    <a:pt x="6" y="0"/>
                  </a:moveTo>
                  <a:lnTo>
                    <a:pt x="6" y="0"/>
                  </a:lnTo>
                  <a:cubicBezTo>
                    <a:pt x="4" y="2"/>
                    <a:pt x="2" y="4"/>
                    <a:pt x="2" y="7"/>
                  </a:cubicBezTo>
                  <a:lnTo>
                    <a:pt x="2" y="7"/>
                  </a:lnTo>
                  <a:cubicBezTo>
                    <a:pt x="0" y="9"/>
                    <a:pt x="0" y="13"/>
                    <a:pt x="2" y="15"/>
                  </a:cubicBezTo>
                  <a:lnTo>
                    <a:pt x="2" y="15"/>
                  </a:lnTo>
                  <a:cubicBezTo>
                    <a:pt x="6" y="19"/>
                    <a:pt x="10" y="26"/>
                    <a:pt x="15" y="30"/>
                  </a:cubicBezTo>
                  <a:lnTo>
                    <a:pt x="15" y="30"/>
                  </a:lnTo>
                  <a:cubicBezTo>
                    <a:pt x="15" y="30"/>
                    <a:pt x="17" y="30"/>
                    <a:pt x="19" y="30"/>
                  </a:cubicBezTo>
                  <a:lnTo>
                    <a:pt x="19" y="30"/>
                  </a:lnTo>
                  <a:cubicBezTo>
                    <a:pt x="23" y="30"/>
                    <a:pt x="23" y="28"/>
                    <a:pt x="23" y="23"/>
                  </a:cubicBezTo>
                  <a:lnTo>
                    <a:pt x="23" y="23"/>
                  </a:lnTo>
                  <a:cubicBezTo>
                    <a:pt x="21" y="15"/>
                    <a:pt x="17" y="4"/>
                    <a:pt x="6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148">
              <a:extLst>
                <a:ext uri="{FF2B5EF4-FFF2-40B4-BE49-F238E27FC236}">
                  <a16:creationId xmlns:a16="http://schemas.microsoft.com/office/drawing/2014/main" id="{63115D6A-9772-C147-8B12-1343B4C12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108" y="6785722"/>
              <a:ext cx="21805" cy="30524"/>
            </a:xfrm>
            <a:custGeom>
              <a:avLst/>
              <a:gdLst>
                <a:gd name="T0" fmla="*/ 15 w 22"/>
                <a:gd name="T1" fmla="*/ 0 h 30"/>
                <a:gd name="T2" fmla="*/ 15 w 22"/>
                <a:gd name="T3" fmla="*/ 0 h 30"/>
                <a:gd name="T4" fmla="*/ 8 w 22"/>
                <a:gd name="T5" fmla="*/ 2 h 30"/>
                <a:gd name="T6" fmla="*/ 8 w 22"/>
                <a:gd name="T7" fmla="*/ 2 h 30"/>
                <a:gd name="T8" fmla="*/ 0 w 22"/>
                <a:gd name="T9" fmla="*/ 12 h 30"/>
                <a:gd name="T10" fmla="*/ 0 w 22"/>
                <a:gd name="T11" fmla="*/ 12 h 30"/>
                <a:gd name="T12" fmla="*/ 4 w 22"/>
                <a:gd name="T13" fmla="*/ 25 h 30"/>
                <a:gd name="T14" fmla="*/ 4 w 22"/>
                <a:gd name="T15" fmla="*/ 25 h 30"/>
                <a:gd name="T16" fmla="*/ 13 w 22"/>
                <a:gd name="T17" fmla="*/ 27 h 30"/>
                <a:gd name="T18" fmla="*/ 13 w 22"/>
                <a:gd name="T19" fmla="*/ 27 h 30"/>
                <a:gd name="T20" fmla="*/ 21 w 22"/>
                <a:gd name="T21" fmla="*/ 17 h 30"/>
                <a:gd name="T22" fmla="*/ 21 w 22"/>
                <a:gd name="T23" fmla="*/ 17 h 30"/>
                <a:gd name="T24" fmla="*/ 17 w 22"/>
                <a:gd name="T25" fmla="*/ 2 h 30"/>
                <a:gd name="T26" fmla="*/ 17 w 22"/>
                <a:gd name="T27" fmla="*/ 2 h 30"/>
                <a:gd name="T28" fmla="*/ 15 w 22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30">
                  <a:moveTo>
                    <a:pt x="15" y="0"/>
                  </a:moveTo>
                  <a:lnTo>
                    <a:pt x="15" y="0"/>
                  </a:lnTo>
                  <a:cubicBezTo>
                    <a:pt x="13" y="0"/>
                    <a:pt x="8" y="0"/>
                    <a:pt x="8" y="2"/>
                  </a:cubicBezTo>
                  <a:lnTo>
                    <a:pt x="8" y="2"/>
                  </a:lnTo>
                  <a:cubicBezTo>
                    <a:pt x="4" y="4"/>
                    <a:pt x="0" y="8"/>
                    <a:pt x="0" y="12"/>
                  </a:cubicBezTo>
                  <a:lnTo>
                    <a:pt x="0" y="12"/>
                  </a:lnTo>
                  <a:cubicBezTo>
                    <a:pt x="0" y="17"/>
                    <a:pt x="2" y="21"/>
                    <a:pt x="4" y="25"/>
                  </a:cubicBezTo>
                  <a:lnTo>
                    <a:pt x="4" y="25"/>
                  </a:lnTo>
                  <a:cubicBezTo>
                    <a:pt x="6" y="27"/>
                    <a:pt x="11" y="29"/>
                    <a:pt x="13" y="27"/>
                  </a:cubicBezTo>
                  <a:lnTo>
                    <a:pt x="13" y="27"/>
                  </a:lnTo>
                  <a:cubicBezTo>
                    <a:pt x="17" y="25"/>
                    <a:pt x="17" y="21"/>
                    <a:pt x="21" y="17"/>
                  </a:cubicBezTo>
                  <a:lnTo>
                    <a:pt x="21" y="17"/>
                  </a:lnTo>
                  <a:cubicBezTo>
                    <a:pt x="19" y="12"/>
                    <a:pt x="19" y="8"/>
                    <a:pt x="17" y="2"/>
                  </a:cubicBezTo>
                  <a:lnTo>
                    <a:pt x="17" y="2"/>
                  </a:lnTo>
                  <a:lnTo>
                    <a:pt x="15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60">
              <a:extLst>
                <a:ext uri="{FF2B5EF4-FFF2-40B4-BE49-F238E27FC236}">
                  <a16:creationId xmlns:a16="http://schemas.microsoft.com/office/drawing/2014/main" id="{38F99988-3C4A-2F47-93B1-579BE3BF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319" y="9175399"/>
              <a:ext cx="17443" cy="21802"/>
            </a:xfrm>
            <a:custGeom>
              <a:avLst/>
              <a:gdLst>
                <a:gd name="T0" fmla="*/ 10 w 18"/>
                <a:gd name="T1" fmla="*/ 2 h 20"/>
                <a:gd name="T2" fmla="*/ 10 w 18"/>
                <a:gd name="T3" fmla="*/ 2 h 20"/>
                <a:gd name="T4" fmla="*/ 2 w 18"/>
                <a:gd name="T5" fmla="*/ 0 h 20"/>
                <a:gd name="T6" fmla="*/ 2 w 18"/>
                <a:gd name="T7" fmla="*/ 0 h 20"/>
                <a:gd name="T8" fmla="*/ 0 w 18"/>
                <a:gd name="T9" fmla="*/ 8 h 20"/>
                <a:gd name="T10" fmla="*/ 0 w 18"/>
                <a:gd name="T11" fmla="*/ 8 h 20"/>
                <a:gd name="T12" fmla="*/ 8 w 18"/>
                <a:gd name="T13" fmla="*/ 19 h 20"/>
                <a:gd name="T14" fmla="*/ 8 w 18"/>
                <a:gd name="T15" fmla="*/ 19 h 20"/>
                <a:gd name="T16" fmla="*/ 17 w 18"/>
                <a:gd name="T17" fmla="*/ 15 h 20"/>
                <a:gd name="T18" fmla="*/ 17 w 18"/>
                <a:gd name="T19" fmla="*/ 15 h 20"/>
                <a:gd name="T20" fmla="*/ 10 w 18"/>
                <a:gd name="T2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0">
                  <a:moveTo>
                    <a:pt x="10" y="2"/>
                  </a:moveTo>
                  <a:lnTo>
                    <a:pt x="10" y="2"/>
                  </a:lnTo>
                  <a:cubicBezTo>
                    <a:pt x="8" y="0"/>
                    <a:pt x="4" y="0"/>
                    <a:pt x="2" y="0"/>
                  </a:cubicBezTo>
                  <a:lnTo>
                    <a:pt x="2" y="0"/>
                  </a:lnTo>
                  <a:cubicBezTo>
                    <a:pt x="0" y="2"/>
                    <a:pt x="0" y="6"/>
                    <a:pt x="0" y="8"/>
                  </a:cubicBezTo>
                  <a:lnTo>
                    <a:pt x="0" y="8"/>
                  </a:lnTo>
                  <a:cubicBezTo>
                    <a:pt x="2" y="13"/>
                    <a:pt x="4" y="17"/>
                    <a:pt x="8" y="19"/>
                  </a:cubicBezTo>
                  <a:lnTo>
                    <a:pt x="8" y="19"/>
                  </a:lnTo>
                  <a:cubicBezTo>
                    <a:pt x="10" y="19"/>
                    <a:pt x="13" y="17"/>
                    <a:pt x="17" y="15"/>
                  </a:cubicBezTo>
                  <a:lnTo>
                    <a:pt x="17" y="15"/>
                  </a:lnTo>
                  <a:cubicBezTo>
                    <a:pt x="15" y="11"/>
                    <a:pt x="15" y="6"/>
                    <a:pt x="1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61">
              <a:extLst>
                <a:ext uri="{FF2B5EF4-FFF2-40B4-BE49-F238E27FC236}">
                  <a16:creationId xmlns:a16="http://schemas.microsoft.com/office/drawing/2014/main" id="{CD1EBDD0-3E8B-C949-AAC7-4B2D72B9B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876" y="9105627"/>
              <a:ext cx="21802" cy="21802"/>
            </a:xfrm>
            <a:custGeom>
              <a:avLst/>
              <a:gdLst>
                <a:gd name="T0" fmla="*/ 23 w 24"/>
                <a:gd name="T1" fmla="*/ 6 h 20"/>
                <a:gd name="T2" fmla="*/ 23 w 24"/>
                <a:gd name="T3" fmla="*/ 6 h 20"/>
                <a:gd name="T4" fmla="*/ 17 w 24"/>
                <a:gd name="T5" fmla="*/ 0 h 20"/>
                <a:gd name="T6" fmla="*/ 17 w 24"/>
                <a:gd name="T7" fmla="*/ 0 h 20"/>
                <a:gd name="T8" fmla="*/ 2 w 24"/>
                <a:gd name="T9" fmla="*/ 11 h 20"/>
                <a:gd name="T10" fmla="*/ 2 w 24"/>
                <a:gd name="T11" fmla="*/ 11 h 20"/>
                <a:gd name="T12" fmla="*/ 6 w 24"/>
                <a:gd name="T13" fmla="*/ 17 h 20"/>
                <a:gd name="T14" fmla="*/ 6 w 24"/>
                <a:gd name="T15" fmla="*/ 17 h 20"/>
                <a:gd name="T16" fmla="*/ 23 w 24"/>
                <a:gd name="T1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0">
                  <a:moveTo>
                    <a:pt x="23" y="6"/>
                  </a:moveTo>
                  <a:lnTo>
                    <a:pt x="23" y="6"/>
                  </a:lnTo>
                  <a:cubicBezTo>
                    <a:pt x="21" y="4"/>
                    <a:pt x="19" y="0"/>
                    <a:pt x="17" y="0"/>
                  </a:cubicBezTo>
                  <a:lnTo>
                    <a:pt x="17" y="0"/>
                  </a:lnTo>
                  <a:cubicBezTo>
                    <a:pt x="10" y="0"/>
                    <a:pt x="4" y="4"/>
                    <a:pt x="2" y="11"/>
                  </a:cubicBezTo>
                  <a:lnTo>
                    <a:pt x="2" y="11"/>
                  </a:lnTo>
                  <a:cubicBezTo>
                    <a:pt x="0" y="13"/>
                    <a:pt x="4" y="17"/>
                    <a:pt x="6" y="17"/>
                  </a:cubicBezTo>
                  <a:lnTo>
                    <a:pt x="6" y="17"/>
                  </a:lnTo>
                  <a:cubicBezTo>
                    <a:pt x="13" y="19"/>
                    <a:pt x="21" y="15"/>
                    <a:pt x="23" y="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62">
              <a:extLst>
                <a:ext uri="{FF2B5EF4-FFF2-40B4-BE49-F238E27FC236}">
                  <a16:creationId xmlns:a16="http://schemas.microsoft.com/office/drawing/2014/main" id="{35251B5D-BCCB-F44A-9AE0-8AE9E1A3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447" y="6602571"/>
              <a:ext cx="26164" cy="21802"/>
            </a:xfrm>
            <a:custGeom>
              <a:avLst/>
              <a:gdLst>
                <a:gd name="T0" fmla="*/ 5 w 25"/>
                <a:gd name="T1" fmla="*/ 0 h 24"/>
                <a:gd name="T2" fmla="*/ 5 w 25"/>
                <a:gd name="T3" fmla="*/ 0 h 24"/>
                <a:gd name="T4" fmla="*/ 0 w 25"/>
                <a:gd name="T5" fmla="*/ 8 h 24"/>
                <a:gd name="T6" fmla="*/ 0 w 25"/>
                <a:gd name="T7" fmla="*/ 8 h 24"/>
                <a:gd name="T8" fmla="*/ 13 w 25"/>
                <a:gd name="T9" fmla="*/ 21 h 24"/>
                <a:gd name="T10" fmla="*/ 13 w 25"/>
                <a:gd name="T11" fmla="*/ 21 h 24"/>
                <a:gd name="T12" fmla="*/ 24 w 25"/>
                <a:gd name="T13" fmla="*/ 17 h 24"/>
                <a:gd name="T14" fmla="*/ 24 w 25"/>
                <a:gd name="T15" fmla="*/ 17 h 24"/>
                <a:gd name="T16" fmla="*/ 24 w 25"/>
                <a:gd name="T17" fmla="*/ 10 h 24"/>
                <a:gd name="T18" fmla="*/ 24 w 25"/>
                <a:gd name="T19" fmla="*/ 10 h 24"/>
                <a:gd name="T20" fmla="*/ 5 w 25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4">
                  <a:moveTo>
                    <a:pt x="5" y="0"/>
                  </a:moveTo>
                  <a:lnTo>
                    <a:pt x="5" y="0"/>
                  </a:lnTo>
                  <a:cubicBezTo>
                    <a:pt x="0" y="2"/>
                    <a:pt x="0" y="4"/>
                    <a:pt x="0" y="8"/>
                  </a:cubicBezTo>
                  <a:lnTo>
                    <a:pt x="0" y="8"/>
                  </a:lnTo>
                  <a:cubicBezTo>
                    <a:pt x="2" y="15"/>
                    <a:pt x="7" y="21"/>
                    <a:pt x="13" y="21"/>
                  </a:cubicBezTo>
                  <a:lnTo>
                    <a:pt x="13" y="21"/>
                  </a:lnTo>
                  <a:cubicBezTo>
                    <a:pt x="17" y="23"/>
                    <a:pt x="21" y="19"/>
                    <a:pt x="24" y="17"/>
                  </a:cubicBezTo>
                  <a:lnTo>
                    <a:pt x="24" y="17"/>
                  </a:lnTo>
                  <a:cubicBezTo>
                    <a:pt x="24" y="15"/>
                    <a:pt x="24" y="12"/>
                    <a:pt x="24" y="10"/>
                  </a:cubicBezTo>
                  <a:lnTo>
                    <a:pt x="24" y="10"/>
                  </a:lnTo>
                  <a:cubicBezTo>
                    <a:pt x="19" y="2"/>
                    <a:pt x="13" y="0"/>
                    <a:pt x="5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166">
              <a:extLst>
                <a:ext uri="{FF2B5EF4-FFF2-40B4-BE49-F238E27FC236}">
                  <a16:creationId xmlns:a16="http://schemas.microsoft.com/office/drawing/2014/main" id="{B74BD703-7495-8544-85FE-C2A0CCDF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640" y="8900672"/>
              <a:ext cx="21802" cy="17443"/>
            </a:xfrm>
            <a:custGeom>
              <a:avLst/>
              <a:gdLst>
                <a:gd name="T0" fmla="*/ 15 w 20"/>
                <a:gd name="T1" fmla="*/ 15 h 18"/>
                <a:gd name="T2" fmla="*/ 15 w 20"/>
                <a:gd name="T3" fmla="*/ 15 h 18"/>
                <a:gd name="T4" fmla="*/ 19 w 20"/>
                <a:gd name="T5" fmla="*/ 13 h 18"/>
                <a:gd name="T6" fmla="*/ 19 w 20"/>
                <a:gd name="T7" fmla="*/ 13 h 18"/>
                <a:gd name="T8" fmla="*/ 15 w 20"/>
                <a:gd name="T9" fmla="*/ 4 h 18"/>
                <a:gd name="T10" fmla="*/ 15 w 20"/>
                <a:gd name="T11" fmla="*/ 4 h 18"/>
                <a:gd name="T12" fmla="*/ 4 w 20"/>
                <a:gd name="T13" fmla="*/ 4 h 18"/>
                <a:gd name="T14" fmla="*/ 4 w 20"/>
                <a:gd name="T15" fmla="*/ 4 h 18"/>
                <a:gd name="T16" fmla="*/ 0 w 20"/>
                <a:gd name="T17" fmla="*/ 13 h 18"/>
                <a:gd name="T18" fmla="*/ 0 w 20"/>
                <a:gd name="T19" fmla="*/ 13 h 18"/>
                <a:gd name="T20" fmla="*/ 7 w 20"/>
                <a:gd name="T21" fmla="*/ 17 h 18"/>
                <a:gd name="T22" fmla="*/ 7 w 20"/>
                <a:gd name="T23" fmla="*/ 17 h 18"/>
                <a:gd name="T24" fmla="*/ 15 w 20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8">
                  <a:moveTo>
                    <a:pt x="15" y="15"/>
                  </a:moveTo>
                  <a:lnTo>
                    <a:pt x="15" y="15"/>
                  </a:lnTo>
                  <a:cubicBezTo>
                    <a:pt x="17" y="15"/>
                    <a:pt x="19" y="13"/>
                    <a:pt x="19" y="13"/>
                  </a:cubicBezTo>
                  <a:lnTo>
                    <a:pt x="19" y="13"/>
                  </a:lnTo>
                  <a:cubicBezTo>
                    <a:pt x="19" y="8"/>
                    <a:pt x="17" y="6"/>
                    <a:pt x="15" y="4"/>
                  </a:cubicBezTo>
                  <a:lnTo>
                    <a:pt x="15" y="4"/>
                  </a:lnTo>
                  <a:cubicBezTo>
                    <a:pt x="13" y="0"/>
                    <a:pt x="7" y="0"/>
                    <a:pt x="4" y="4"/>
                  </a:cubicBezTo>
                  <a:lnTo>
                    <a:pt x="4" y="4"/>
                  </a:lnTo>
                  <a:cubicBezTo>
                    <a:pt x="0" y="6"/>
                    <a:pt x="0" y="8"/>
                    <a:pt x="0" y="13"/>
                  </a:cubicBezTo>
                  <a:lnTo>
                    <a:pt x="0" y="13"/>
                  </a:lnTo>
                  <a:cubicBezTo>
                    <a:pt x="0" y="15"/>
                    <a:pt x="4" y="15"/>
                    <a:pt x="7" y="17"/>
                  </a:cubicBezTo>
                  <a:lnTo>
                    <a:pt x="7" y="17"/>
                  </a:lnTo>
                  <a:cubicBezTo>
                    <a:pt x="9" y="17"/>
                    <a:pt x="13" y="17"/>
                    <a:pt x="15" y="15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170">
              <a:extLst>
                <a:ext uri="{FF2B5EF4-FFF2-40B4-BE49-F238E27FC236}">
                  <a16:creationId xmlns:a16="http://schemas.microsoft.com/office/drawing/2014/main" id="{49B105D9-50C3-8A43-8093-12BA37CE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0" y="9214644"/>
              <a:ext cx="13084" cy="30526"/>
            </a:xfrm>
            <a:custGeom>
              <a:avLst/>
              <a:gdLst>
                <a:gd name="T0" fmla="*/ 8 w 13"/>
                <a:gd name="T1" fmla="*/ 0 h 33"/>
                <a:gd name="T2" fmla="*/ 8 w 13"/>
                <a:gd name="T3" fmla="*/ 0 h 33"/>
                <a:gd name="T4" fmla="*/ 2 w 13"/>
                <a:gd name="T5" fmla="*/ 4 h 33"/>
                <a:gd name="T6" fmla="*/ 2 w 13"/>
                <a:gd name="T7" fmla="*/ 4 h 33"/>
                <a:gd name="T8" fmla="*/ 2 w 13"/>
                <a:gd name="T9" fmla="*/ 15 h 33"/>
                <a:gd name="T10" fmla="*/ 2 w 13"/>
                <a:gd name="T11" fmla="*/ 15 h 33"/>
                <a:gd name="T12" fmla="*/ 2 w 13"/>
                <a:gd name="T13" fmla="*/ 23 h 33"/>
                <a:gd name="T14" fmla="*/ 2 w 13"/>
                <a:gd name="T15" fmla="*/ 23 h 33"/>
                <a:gd name="T16" fmla="*/ 6 w 13"/>
                <a:gd name="T17" fmla="*/ 32 h 33"/>
                <a:gd name="T18" fmla="*/ 6 w 13"/>
                <a:gd name="T19" fmla="*/ 32 h 33"/>
                <a:gd name="T20" fmla="*/ 10 w 13"/>
                <a:gd name="T21" fmla="*/ 23 h 33"/>
                <a:gd name="T22" fmla="*/ 10 w 13"/>
                <a:gd name="T23" fmla="*/ 23 h 33"/>
                <a:gd name="T24" fmla="*/ 10 w 13"/>
                <a:gd name="T25" fmla="*/ 4 h 33"/>
                <a:gd name="T26" fmla="*/ 10 w 13"/>
                <a:gd name="T27" fmla="*/ 4 h 33"/>
                <a:gd name="T28" fmla="*/ 8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8" y="0"/>
                  </a:moveTo>
                  <a:lnTo>
                    <a:pt x="8" y="0"/>
                  </a:lnTo>
                  <a:cubicBezTo>
                    <a:pt x="6" y="0"/>
                    <a:pt x="4" y="0"/>
                    <a:pt x="2" y="4"/>
                  </a:cubicBezTo>
                  <a:lnTo>
                    <a:pt x="2" y="4"/>
                  </a:lnTo>
                  <a:cubicBezTo>
                    <a:pt x="2" y="9"/>
                    <a:pt x="2" y="11"/>
                    <a:pt x="2" y="15"/>
                  </a:cubicBezTo>
                  <a:lnTo>
                    <a:pt x="2" y="15"/>
                  </a:lnTo>
                  <a:cubicBezTo>
                    <a:pt x="2" y="17"/>
                    <a:pt x="0" y="21"/>
                    <a:pt x="2" y="23"/>
                  </a:cubicBezTo>
                  <a:lnTo>
                    <a:pt x="2" y="23"/>
                  </a:lnTo>
                  <a:cubicBezTo>
                    <a:pt x="2" y="28"/>
                    <a:pt x="4" y="30"/>
                    <a:pt x="6" y="32"/>
                  </a:cubicBezTo>
                  <a:lnTo>
                    <a:pt x="6" y="32"/>
                  </a:lnTo>
                  <a:cubicBezTo>
                    <a:pt x="8" y="28"/>
                    <a:pt x="10" y="26"/>
                    <a:pt x="10" y="23"/>
                  </a:cubicBezTo>
                  <a:lnTo>
                    <a:pt x="10" y="23"/>
                  </a:lnTo>
                  <a:cubicBezTo>
                    <a:pt x="12" y="17"/>
                    <a:pt x="10" y="11"/>
                    <a:pt x="10" y="4"/>
                  </a:cubicBezTo>
                  <a:lnTo>
                    <a:pt x="10" y="4"/>
                  </a:lnTo>
                  <a:cubicBezTo>
                    <a:pt x="10" y="4"/>
                    <a:pt x="8" y="2"/>
                    <a:pt x="8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176">
              <a:extLst>
                <a:ext uri="{FF2B5EF4-FFF2-40B4-BE49-F238E27FC236}">
                  <a16:creationId xmlns:a16="http://schemas.microsoft.com/office/drawing/2014/main" id="{1EBCE1EB-7A86-174A-A5EC-CE19118F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0509" y="10906605"/>
              <a:ext cx="4362" cy="4362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2 w 3"/>
                <a:gd name="T7" fmla="*/ 2 h 3"/>
                <a:gd name="T8" fmla="*/ 2 w 3"/>
                <a:gd name="T9" fmla="*/ 2 h 3"/>
                <a:gd name="T10" fmla="*/ 2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ubicBezTo>
                    <a:pt x="2" y="2"/>
                    <a:pt x="2" y="2"/>
                    <a:pt x="2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179">
              <a:extLst>
                <a:ext uri="{FF2B5EF4-FFF2-40B4-BE49-F238E27FC236}">
                  <a16:creationId xmlns:a16="http://schemas.microsoft.com/office/drawing/2014/main" id="{032EC749-2928-1F4C-9698-2A11E3DB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481" y="5080677"/>
              <a:ext cx="13081" cy="21805"/>
            </a:xfrm>
            <a:custGeom>
              <a:avLst/>
              <a:gdLst>
                <a:gd name="T0" fmla="*/ 8 w 14"/>
                <a:gd name="T1" fmla="*/ 23 h 24"/>
                <a:gd name="T2" fmla="*/ 8 w 14"/>
                <a:gd name="T3" fmla="*/ 23 h 24"/>
                <a:gd name="T4" fmla="*/ 13 w 14"/>
                <a:gd name="T5" fmla="*/ 10 h 24"/>
                <a:gd name="T6" fmla="*/ 13 w 14"/>
                <a:gd name="T7" fmla="*/ 10 h 24"/>
                <a:gd name="T8" fmla="*/ 8 w 14"/>
                <a:gd name="T9" fmla="*/ 2 h 24"/>
                <a:gd name="T10" fmla="*/ 8 w 14"/>
                <a:gd name="T11" fmla="*/ 2 h 24"/>
                <a:gd name="T12" fmla="*/ 0 w 14"/>
                <a:gd name="T13" fmla="*/ 8 h 24"/>
                <a:gd name="T14" fmla="*/ 0 w 14"/>
                <a:gd name="T15" fmla="*/ 8 h 24"/>
                <a:gd name="T16" fmla="*/ 8 w 14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4">
                  <a:moveTo>
                    <a:pt x="8" y="23"/>
                  </a:moveTo>
                  <a:lnTo>
                    <a:pt x="8" y="23"/>
                  </a:lnTo>
                  <a:cubicBezTo>
                    <a:pt x="10" y="19"/>
                    <a:pt x="13" y="15"/>
                    <a:pt x="13" y="10"/>
                  </a:cubicBezTo>
                  <a:lnTo>
                    <a:pt x="13" y="10"/>
                  </a:lnTo>
                  <a:cubicBezTo>
                    <a:pt x="13" y="8"/>
                    <a:pt x="10" y="4"/>
                    <a:pt x="8" y="2"/>
                  </a:cubicBezTo>
                  <a:lnTo>
                    <a:pt x="8" y="2"/>
                  </a:lnTo>
                  <a:cubicBezTo>
                    <a:pt x="6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5"/>
                    <a:pt x="2" y="21"/>
                    <a:pt x="8" y="2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180">
              <a:extLst>
                <a:ext uri="{FF2B5EF4-FFF2-40B4-BE49-F238E27FC236}">
                  <a16:creationId xmlns:a16="http://schemas.microsoft.com/office/drawing/2014/main" id="{83600227-1F3D-5549-81C5-1E827B5B0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729" y="10230694"/>
              <a:ext cx="17443" cy="21802"/>
            </a:xfrm>
            <a:custGeom>
              <a:avLst/>
              <a:gdLst>
                <a:gd name="T0" fmla="*/ 15 w 18"/>
                <a:gd name="T1" fmla="*/ 15 h 20"/>
                <a:gd name="T2" fmla="*/ 15 w 18"/>
                <a:gd name="T3" fmla="*/ 15 h 20"/>
                <a:gd name="T4" fmla="*/ 11 w 18"/>
                <a:gd name="T5" fmla="*/ 0 h 20"/>
                <a:gd name="T6" fmla="*/ 11 w 18"/>
                <a:gd name="T7" fmla="*/ 0 h 20"/>
                <a:gd name="T8" fmla="*/ 0 w 18"/>
                <a:gd name="T9" fmla="*/ 9 h 20"/>
                <a:gd name="T10" fmla="*/ 0 w 18"/>
                <a:gd name="T11" fmla="*/ 9 h 20"/>
                <a:gd name="T12" fmla="*/ 6 w 18"/>
                <a:gd name="T13" fmla="*/ 17 h 20"/>
                <a:gd name="T14" fmla="*/ 6 w 18"/>
                <a:gd name="T15" fmla="*/ 17 h 20"/>
                <a:gd name="T16" fmla="*/ 15 w 18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5" y="15"/>
                  </a:moveTo>
                  <a:lnTo>
                    <a:pt x="15" y="15"/>
                  </a:lnTo>
                  <a:cubicBezTo>
                    <a:pt x="17" y="9"/>
                    <a:pt x="15" y="2"/>
                    <a:pt x="11" y="0"/>
                  </a:cubicBezTo>
                  <a:lnTo>
                    <a:pt x="11" y="0"/>
                  </a:lnTo>
                  <a:cubicBezTo>
                    <a:pt x="6" y="0"/>
                    <a:pt x="2" y="4"/>
                    <a:pt x="0" y="9"/>
                  </a:cubicBezTo>
                  <a:lnTo>
                    <a:pt x="0" y="9"/>
                  </a:lnTo>
                  <a:cubicBezTo>
                    <a:pt x="2" y="11"/>
                    <a:pt x="4" y="15"/>
                    <a:pt x="6" y="17"/>
                  </a:cubicBezTo>
                  <a:lnTo>
                    <a:pt x="6" y="17"/>
                  </a:lnTo>
                  <a:cubicBezTo>
                    <a:pt x="9" y="19"/>
                    <a:pt x="13" y="17"/>
                    <a:pt x="15" y="15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181">
              <a:extLst>
                <a:ext uri="{FF2B5EF4-FFF2-40B4-BE49-F238E27FC236}">
                  <a16:creationId xmlns:a16="http://schemas.microsoft.com/office/drawing/2014/main" id="{AA277467-3D2C-2348-82D2-39AA9581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397" y="5425176"/>
              <a:ext cx="17443" cy="21802"/>
            </a:xfrm>
            <a:custGeom>
              <a:avLst/>
              <a:gdLst>
                <a:gd name="T0" fmla="*/ 6 w 16"/>
                <a:gd name="T1" fmla="*/ 2 h 20"/>
                <a:gd name="T2" fmla="*/ 6 w 16"/>
                <a:gd name="T3" fmla="*/ 2 h 20"/>
                <a:gd name="T4" fmla="*/ 0 w 16"/>
                <a:gd name="T5" fmla="*/ 13 h 20"/>
                <a:gd name="T6" fmla="*/ 0 w 16"/>
                <a:gd name="T7" fmla="*/ 13 h 20"/>
                <a:gd name="T8" fmla="*/ 2 w 16"/>
                <a:gd name="T9" fmla="*/ 17 h 20"/>
                <a:gd name="T10" fmla="*/ 2 w 16"/>
                <a:gd name="T11" fmla="*/ 17 h 20"/>
                <a:gd name="T12" fmla="*/ 8 w 16"/>
                <a:gd name="T13" fmla="*/ 17 h 20"/>
                <a:gd name="T14" fmla="*/ 8 w 16"/>
                <a:gd name="T15" fmla="*/ 17 h 20"/>
                <a:gd name="T16" fmla="*/ 15 w 16"/>
                <a:gd name="T17" fmla="*/ 6 h 20"/>
                <a:gd name="T18" fmla="*/ 15 w 16"/>
                <a:gd name="T19" fmla="*/ 6 h 20"/>
                <a:gd name="T20" fmla="*/ 6 w 16"/>
                <a:gd name="T2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0">
                  <a:moveTo>
                    <a:pt x="6" y="2"/>
                  </a:moveTo>
                  <a:lnTo>
                    <a:pt x="6" y="2"/>
                  </a:lnTo>
                  <a:cubicBezTo>
                    <a:pt x="2" y="4"/>
                    <a:pt x="0" y="8"/>
                    <a:pt x="0" y="13"/>
                  </a:cubicBezTo>
                  <a:lnTo>
                    <a:pt x="0" y="13"/>
                  </a:lnTo>
                  <a:cubicBezTo>
                    <a:pt x="0" y="15"/>
                    <a:pt x="0" y="17"/>
                    <a:pt x="2" y="17"/>
                  </a:cubicBezTo>
                  <a:lnTo>
                    <a:pt x="2" y="17"/>
                  </a:lnTo>
                  <a:cubicBezTo>
                    <a:pt x="4" y="17"/>
                    <a:pt x="8" y="19"/>
                    <a:pt x="8" y="17"/>
                  </a:cubicBezTo>
                  <a:lnTo>
                    <a:pt x="8" y="17"/>
                  </a:lnTo>
                  <a:cubicBezTo>
                    <a:pt x="13" y="15"/>
                    <a:pt x="13" y="8"/>
                    <a:pt x="15" y="6"/>
                  </a:cubicBezTo>
                  <a:lnTo>
                    <a:pt x="15" y="6"/>
                  </a:lnTo>
                  <a:cubicBezTo>
                    <a:pt x="13" y="0"/>
                    <a:pt x="11" y="0"/>
                    <a:pt x="6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182">
              <a:extLst>
                <a:ext uri="{FF2B5EF4-FFF2-40B4-BE49-F238E27FC236}">
                  <a16:creationId xmlns:a16="http://schemas.microsoft.com/office/drawing/2014/main" id="{43BA7A83-6470-9A4F-B0F2-0330CCC8D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370" y="8146268"/>
              <a:ext cx="21802" cy="21802"/>
            </a:xfrm>
            <a:custGeom>
              <a:avLst/>
              <a:gdLst>
                <a:gd name="T0" fmla="*/ 15 w 24"/>
                <a:gd name="T1" fmla="*/ 6 h 20"/>
                <a:gd name="T2" fmla="*/ 15 w 24"/>
                <a:gd name="T3" fmla="*/ 6 h 20"/>
                <a:gd name="T4" fmla="*/ 12 w 24"/>
                <a:gd name="T5" fmla="*/ 4 h 20"/>
                <a:gd name="T6" fmla="*/ 12 w 24"/>
                <a:gd name="T7" fmla="*/ 4 h 20"/>
                <a:gd name="T8" fmla="*/ 4 w 24"/>
                <a:gd name="T9" fmla="*/ 2 h 20"/>
                <a:gd name="T10" fmla="*/ 4 w 24"/>
                <a:gd name="T11" fmla="*/ 2 h 20"/>
                <a:gd name="T12" fmla="*/ 0 w 24"/>
                <a:gd name="T13" fmla="*/ 10 h 20"/>
                <a:gd name="T14" fmla="*/ 0 w 24"/>
                <a:gd name="T15" fmla="*/ 10 h 20"/>
                <a:gd name="T16" fmla="*/ 6 w 24"/>
                <a:gd name="T17" fmla="*/ 17 h 20"/>
                <a:gd name="T18" fmla="*/ 6 w 24"/>
                <a:gd name="T19" fmla="*/ 17 h 20"/>
                <a:gd name="T20" fmla="*/ 23 w 24"/>
                <a:gd name="T21" fmla="*/ 19 h 20"/>
                <a:gd name="T22" fmla="*/ 23 w 24"/>
                <a:gd name="T23" fmla="*/ 8 h 20"/>
                <a:gd name="T24" fmla="*/ 23 w 24"/>
                <a:gd name="T25" fmla="*/ 8 h 20"/>
                <a:gd name="T26" fmla="*/ 15 w 24"/>
                <a:gd name="T2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15" y="6"/>
                  </a:moveTo>
                  <a:lnTo>
                    <a:pt x="15" y="6"/>
                  </a:lnTo>
                  <a:cubicBezTo>
                    <a:pt x="15" y="4"/>
                    <a:pt x="12" y="4"/>
                    <a:pt x="12" y="4"/>
                  </a:cubicBezTo>
                  <a:lnTo>
                    <a:pt x="12" y="4"/>
                  </a:lnTo>
                  <a:cubicBezTo>
                    <a:pt x="8" y="0"/>
                    <a:pt x="6" y="0"/>
                    <a:pt x="4" y="2"/>
                  </a:cubicBezTo>
                  <a:lnTo>
                    <a:pt x="4" y="2"/>
                  </a:lnTo>
                  <a:cubicBezTo>
                    <a:pt x="2" y="4"/>
                    <a:pt x="0" y="8"/>
                    <a:pt x="0" y="10"/>
                  </a:cubicBezTo>
                  <a:lnTo>
                    <a:pt x="0" y="10"/>
                  </a:lnTo>
                  <a:cubicBezTo>
                    <a:pt x="0" y="12"/>
                    <a:pt x="4" y="17"/>
                    <a:pt x="6" y="17"/>
                  </a:cubicBezTo>
                  <a:lnTo>
                    <a:pt x="6" y="17"/>
                  </a:lnTo>
                  <a:cubicBezTo>
                    <a:pt x="10" y="19"/>
                    <a:pt x="17" y="19"/>
                    <a:pt x="23" y="19"/>
                  </a:cubicBezTo>
                  <a:lnTo>
                    <a:pt x="23" y="8"/>
                  </a:lnTo>
                  <a:lnTo>
                    <a:pt x="23" y="8"/>
                  </a:lnTo>
                  <a:cubicBezTo>
                    <a:pt x="21" y="8"/>
                    <a:pt x="19" y="6"/>
                    <a:pt x="15" y="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183">
              <a:extLst>
                <a:ext uri="{FF2B5EF4-FFF2-40B4-BE49-F238E27FC236}">
                  <a16:creationId xmlns:a16="http://schemas.microsoft.com/office/drawing/2014/main" id="{3ED0F6B4-9355-3448-990D-1AFFF233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72" y="8163711"/>
              <a:ext cx="4362" cy="4359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2 h 3"/>
                <a:gd name="T6" fmla="*/ 2 w 3"/>
                <a:gd name="T7" fmla="*/ 0 h 3"/>
                <a:gd name="T8" fmla="*/ 2 w 3"/>
                <a:gd name="T9" fmla="*/ 0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cubicBezTo>
                    <a:pt x="0" y="0"/>
                    <a:pt x="0" y="0"/>
                    <a:pt x="2" y="0"/>
                  </a:cubicBez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192">
              <a:extLst>
                <a:ext uri="{FF2B5EF4-FFF2-40B4-BE49-F238E27FC236}">
                  <a16:creationId xmlns:a16="http://schemas.microsoft.com/office/drawing/2014/main" id="{236B8FF7-8807-1243-8A2C-0413B0B82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679" y="9214644"/>
              <a:ext cx="13084" cy="13084"/>
            </a:xfrm>
            <a:custGeom>
              <a:avLst/>
              <a:gdLst>
                <a:gd name="T0" fmla="*/ 11 w 12"/>
                <a:gd name="T1" fmla="*/ 4 h 12"/>
                <a:gd name="T2" fmla="*/ 11 w 12"/>
                <a:gd name="T3" fmla="*/ 4 h 12"/>
                <a:gd name="T4" fmla="*/ 4 w 12"/>
                <a:gd name="T5" fmla="*/ 0 h 12"/>
                <a:gd name="T6" fmla="*/ 4 w 12"/>
                <a:gd name="T7" fmla="*/ 0 h 12"/>
                <a:gd name="T8" fmla="*/ 0 w 12"/>
                <a:gd name="T9" fmla="*/ 4 h 12"/>
                <a:gd name="T10" fmla="*/ 0 w 12"/>
                <a:gd name="T11" fmla="*/ 4 h 12"/>
                <a:gd name="T12" fmla="*/ 4 w 12"/>
                <a:gd name="T13" fmla="*/ 11 h 12"/>
                <a:gd name="T14" fmla="*/ 4 w 12"/>
                <a:gd name="T15" fmla="*/ 11 h 12"/>
                <a:gd name="T16" fmla="*/ 11 w 12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lnTo>
                    <a:pt x="11" y="4"/>
                  </a:lnTo>
                  <a:cubicBezTo>
                    <a:pt x="11" y="2"/>
                    <a:pt x="9" y="0"/>
                    <a:pt x="4" y="0"/>
                  </a:cubicBezTo>
                  <a:lnTo>
                    <a:pt x="4" y="0"/>
                  </a:lnTo>
                  <a:cubicBezTo>
                    <a:pt x="2" y="0"/>
                    <a:pt x="2" y="2"/>
                    <a:pt x="0" y="4"/>
                  </a:cubicBezTo>
                  <a:lnTo>
                    <a:pt x="0" y="4"/>
                  </a:lnTo>
                  <a:cubicBezTo>
                    <a:pt x="0" y="7"/>
                    <a:pt x="2" y="11"/>
                    <a:pt x="4" y="11"/>
                  </a:cubicBezTo>
                  <a:lnTo>
                    <a:pt x="4" y="11"/>
                  </a:lnTo>
                  <a:cubicBezTo>
                    <a:pt x="6" y="11"/>
                    <a:pt x="9" y="7"/>
                    <a:pt x="11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201">
              <a:extLst>
                <a:ext uri="{FF2B5EF4-FFF2-40B4-BE49-F238E27FC236}">
                  <a16:creationId xmlns:a16="http://schemas.microsoft.com/office/drawing/2014/main" id="{6C1C5D7F-4268-4B43-A25A-6C2B9FDE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436" y="8063413"/>
              <a:ext cx="13084" cy="13084"/>
            </a:xfrm>
            <a:custGeom>
              <a:avLst/>
              <a:gdLst>
                <a:gd name="T0" fmla="*/ 11 w 12"/>
                <a:gd name="T1" fmla="*/ 6 h 12"/>
                <a:gd name="T2" fmla="*/ 11 w 12"/>
                <a:gd name="T3" fmla="*/ 6 h 12"/>
                <a:gd name="T4" fmla="*/ 7 w 12"/>
                <a:gd name="T5" fmla="*/ 0 h 12"/>
                <a:gd name="T6" fmla="*/ 7 w 12"/>
                <a:gd name="T7" fmla="*/ 0 h 12"/>
                <a:gd name="T8" fmla="*/ 3 w 12"/>
                <a:gd name="T9" fmla="*/ 0 h 12"/>
                <a:gd name="T10" fmla="*/ 3 w 12"/>
                <a:gd name="T11" fmla="*/ 0 h 12"/>
                <a:gd name="T12" fmla="*/ 3 w 12"/>
                <a:gd name="T13" fmla="*/ 8 h 12"/>
                <a:gd name="T14" fmla="*/ 3 w 12"/>
                <a:gd name="T15" fmla="*/ 8 h 12"/>
                <a:gd name="T16" fmla="*/ 11 w 12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6"/>
                  </a:moveTo>
                  <a:lnTo>
                    <a:pt x="11" y="6"/>
                  </a:lnTo>
                  <a:cubicBezTo>
                    <a:pt x="11" y="4"/>
                    <a:pt x="11" y="2"/>
                    <a:pt x="7" y="0"/>
                  </a:cubicBezTo>
                  <a:lnTo>
                    <a:pt x="7" y="0"/>
                  </a:lnTo>
                  <a:cubicBezTo>
                    <a:pt x="7" y="0"/>
                    <a:pt x="5" y="0"/>
                    <a:pt x="3" y="0"/>
                  </a:cubicBezTo>
                  <a:lnTo>
                    <a:pt x="3" y="0"/>
                  </a:lnTo>
                  <a:cubicBezTo>
                    <a:pt x="0" y="2"/>
                    <a:pt x="0" y="6"/>
                    <a:pt x="3" y="8"/>
                  </a:cubicBezTo>
                  <a:lnTo>
                    <a:pt x="3" y="8"/>
                  </a:lnTo>
                  <a:cubicBezTo>
                    <a:pt x="5" y="11"/>
                    <a:pt x="7" y="11"/>
                    <a:pt x="11" y="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220">
              <a:extLst>
                <a:ext uri="{FF2B5EF4-FFF2-40B4-BE49-F238E27FC236}">
                  <a16:creationId xmlns:a16="http://schemas.microsoft.com/office/drawing/2014/main" id="{2303B23B-CDAE-4C44-964B-B8073BA8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709" y="8599783"/>
              <a:ext cx="17443" cy="13081"/>
            </a:xfrm>
            <a:custGeom>
              <a:avLst/>
              <a:gdLst>
                <a:gd name="T0" fmla="*/ 4 w 16"/>
                <a:gd name="T1" fmla="*/ 13 h 14"/>
                <a:gd name="T2" fmla="*/ 4 w 16"/>
                <a:gd name="T3" fmla="*/ 13 h 14"/>
                <a:gd name="T4" fmla="*/ 8 w 16"/>
                <a:gd name="T5" fmla="*/ 13 h 14"/>
                <a:gd name="T6" fmla="*/ 8 w 16"/>
                <a:gd name="T7" fmla="*/ 13 h 14"/>
                <a:gd name="T8" fmla="*/ 15 w 16"/>
                <a:gd name="T9" fmla="*/ 6 h 14"/>
                <a:gd name="T10" fmla="*/ 15 w 16"/>
                <a:gd name="T11" fmla="*/ 6 h 14"/>
                <a:gd name="T12" fmla="*/ 10 w 16"/>
                <a:gd name="T13" fmla="*/ 0 h 14"/>
                <a:gd name="T14" fmla="*/ 10 w 16"/>
                <a:gd name="T15" fmla="*/ 0 h 14"/>
                <a:gd name="T16" fmla="*/ 2 w 16"/>
                <a:gd name="T17" fmla="*/ 4 h 14"/>
                <a:gd name="T18" fmla="*/ 2 w 16"/>
                <a:gd name="T19" fmla="*/ 4 h 14"/>
                <a:gd name="T20" fmla="*/ 4 w 16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4">
                  <a:moveTo>
                    <a:pt x="4" y="13"/>
                  </a:moveTo>
                  <a:lnTo>
                    <a:pt x="4" y="13"/>
                  </a:lnTo>
                  <a:cubicBezTo>
                    <a:pt x="6" y="13"/>
                    <a:pt x="8" y="13"/>
                    <a:pt x="8" y="13"/>
                  </a:cubicBezTo>
                  <a:lnTo>
                    <a:pt x="8" y="13"/>
                  </a:lnTo>
                  <a:cubicBezTo>
                    <a:pt x="10" y="11"/>
                    <a:pt x="12" y="8"/>
                    <a:pt x="15" y="6"/>
                  </a:cubicBezTo>
                  <a:lnTo>
                    <a:pt x="15" y="6"/>
                  </a:lnTo>
                  <a:cubicBezTo>
                    <a:pt x="12" y="4"/>
                    <a:pt x="10" y="2"/>
                    <a:pt x="10" y="0"/>
                  </a:cubicBezTo>
                  <a:lnTo>
                    <a:pt x="10" y="0"/>
                  </a:lnTo>
                  <a:cubicBezTo>
                    <a:pt x="8" y="0"/>
                    <a:pt x="4" y="2"/>
                    <a:pt x="2" y="4"/>
                  </a:cubicBezTo>
                  <a:lnTo>
                    <a:pt x="2" y="4"/>
                  </a:lnTo>
                  <a:cubicBezTo>
                    <a:pt x="0" y="8"/>
                    <a:pt x="0" y="11"/>
                    <a:pt x="4" y="1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224">
              <a:extLst>
                <a:ext uri="{FF2B5EF4-FFF2-40B4-BE49-F238E27FC236}">
                  <a16:creationId xmlns:a16="http://schemas.microsoft.com/office/drawing/2014/main" id="{E41B52C6-8286-F747-B1D0-41FBD6F2D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197" y="8839622"/>
              <a:ext cx="4359" cy="4362"/>
            </a:xfrm>
            <a:custGeom>
              <a:avLst/>
              <a:gdLst>
                <a:gd name="T0" fmla="*/ 2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2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2 h 3"/>
                <a:gd name="T14" fmla="*/ 2 w 3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"/>
                  </a:cubicBezTo>
                  <a:lnTo>
                    <a:pt x="2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225">
              <a:extLst>
                <a:ext uri="{FF2B5EF4-FFF2-40B4-BE49-F238E27FC236}">
                  <a16:creationId xmlns:a16="http://schemas.microsoft.com/office/drawing/2014/main" id="{D02BF267-AD61-E548-8D9B-23580900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197" y="8839622"/>
              <a:ext cx="13081" cy="13084"/>
            </a:xfrm>
            <a:custGeom>
              <a:avLst/>
              <a:gdLst>
                <a:gd name="T0" fmla="*/ 9 w 14"/>
                <a:gd name="T1" fmla="*/ 9 h 12"/>
                <a:gd name="T2" fmla="*/ 9 w 14"/>
                <a:gd name="T3" fmla="*/ 9 h 12"/>
                <a:gd name="T4" fmla="*/ 13 w 14"/>
                <a:gd name="T5" fmla="*/ 7 h 12"/>
                <a:gd name="T6" fmla="*/ 13 w 14"/>
                <a:gd name="T7" fmla="*/ 7 h 12"/>
                <a:gd name="T8" fmla="*/ 7 w 14"/>
                <a:gd name="T9" fmla="*/ 0 h 12"/>
                <a:gd name="T10" fmla="*/ 7 w 14"/>
                <a:gd name="T11" fmla="*/ 0 h 12"/>
                <a:gd name="T12" fmla="*/ 0 w 14"/>
                <a:gd name="T13" fmla="*/ 0 h 12"/>
                <a:gd name="T14" fmla="*/ 0 w 14"/>
                <a:gd name="T15" fmla="*/ 0 h 12"/>
                <a:gd name="T16" fmla="*/ 2 w 14"/>
                <a:gd name="T17" fmla="*/ 9 h 12"/>
                <a:gd name="T18" fmla="*/ 2 w 14"/>
                <a:gd name="T19" fmla="*/ 9 h 12"/>
                <a:gd name="T20" fmla="*/ 9 w 14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2">
                  <a:moveTo>
                    <a:pt x="9" y="9"/>
                  </a:moveTo>
                  <a:lnTo>
                    <a:pt x="9" y="9"/>
                  </a:lnTo>
                  <a:cubicBezTo>
                    <a:pt x="11" y="9"/>
                    <a:pt x="11" y="7"/>
                    <a:pt x="13" y="7"/>
                  </a:cubicBezTo>
                  <a:lnTo>
                    <a:pt x="13" y="7"/>
                  </a:lnTo>
                  <a:cubicBezTo>
                    <a:pt x="13" y="3"/>
                    <a:pt x="11" y="0"/>
                    <a:pt x="7" y="0"/>
                  </a:cubicBezTo>
                  <a:lnTo>
                    <a:pt x="7" y="0"/>
                  </a:lnTo>
                  <a:cubicBezTo>
                    <a:pt x="4" y="0"/>
                    <a:pt x="2" y="0"/>
                    <a:pt x="0" y="0"/>
                  </a:cubicBezTo>
                  <a:lnTo>
                    <a:pt x="0" y="0"/>
                  </a:lnTo>
                  <a:cubicBezTo>
                    <a:pt x="0" y="3"/>
                    <a:pt x="0" y="5"/>
                    <a:pt x="2" y="9"/>
                  </a:cubicBezTo>
                  <a:lnTo>
                    <a:pt x="2" y="9"/>
                  </a:lnTo>
                  <a:cubicBezTo>
                    <a:pt x="2" y="11"/>
                    <a:pt x="7" y="11"/>
                    <a:pt x="9" y="9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228">
              <a:extLst>
                <a:ext uri="{FF2B5EF4-FFF2-40B4-BE49-F238E27FC236}">
                  <a16:creationId xmlns:a16="http://schemas.microsoft.com/office/drawing/2014/main" id="{F553FED8-D201-1248-A1BA-6FBAD0265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729" y="9240808"/>
              <a:ext cx="8721" cy="8721"/>
            </a:xfrm>
            <a:custGeom>
              <a:avLst/>
              <a:gdLst>
                <a:gd name="T0" fmla="*/ 0 w 11"/>
                <a:gd name="T1" fmla="*/ 4 h 11"/>
                <a:gd name="T2" fmla="*/ 0 w 11"/>
                <a:gd name="T3" fmla="*/ 4 h 11"/>
                <a:gd name="T4" fmla="*/ 6 w 11"/>
                <a:gd name="T5" fmla="*/ 10 h 11"/>
                <a:gd name="T6" fmla="*/ 6 w 11"/>
                <a:gd name="T7" fmla="*/ 10 h 11"/>
                <a:gd name="T8" fmla="*/ 8 w 11"/>
                <a:gd name="T9" fmla="*/ 8 h 11"/>
                <a:gd name="T10" fmla="*/ 8 w 11"/>
                <a:gd name="T11" fmla="*/ 8 h 11"/>
                <a:gd name="T12" fmla="*/ 4 w 11"/>
                <a:gd name="T13" fmla="*/ 2 h 11"/>
                <a:gd name="T14" fmla="*/ 4 w 11"/>
                <a:gd name="T15" fmla="*/ 2 h 11"/>
                <a:gd name="T16" fmla="*/ 0 w 11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4"/>
                  </a:moveTo>
                  <a:lnTo>
                    <a:pt x="0" y="4"/>
                  </a:lnTo>
                  <a:cubicBezTo>
                    <a:pt x="0" y="8"/>
                    <a:pt x="2" y="10"/>
                    <a:pt x="6" y="10"/>
                  </a:cubicBezTo>
                  <a:lnTo>
                    <a:pt x="6" y="10"/>
                  </a:lnTo>
                  <a:lnTo>
                    <a:pt x="8" y="8"/>
                  </a:lnTo>
                  <a:lnTo>
                    <a:pt x="8" y="8"/>
                  </a:lnTo>
                  <a:cubicBezTo>
                    <a:pt x="10" y="4"/>
                    <a:pt x="8" y="0"/>
                    <a:pt x="4" y="2"/>
                  </a:cubicBezTo>
                  <a:lnTo>
                    <a:pt x="4" y="2"/>
                  </a:lnTo>
                  <a:cubicBezTo>
                    <a:pt x="2" y="2"/>
                    <a:pt x="2" y="2"/>
                    <a:pt x="0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231">
              <a:extLst>
                <a:ext uri="{FF2B5EF4-FFF2-40B4-BE49-F238E27FC236}">
                  <a16:creationId xmlns:a16="http://schemas.microsoft.com/office/drawing/2014/main" id="{CDD6F00B-359A-1646-BDC6-9D2137608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219" y="9271335"/>
              <a:ext cx="8721" cy="13081"/>
            </a:xfrm>
            <a:custGeom>
              <a:avLst/>
              <a:gdLst>
                <a:gd name="T0" fmla="*/ 4 w 10"/>
                <a:gd name="T1" fmla="*/ 3 h 14"/>
                <a:gd name="T2" fmla="*/ 4 w 10"/>
                <a:gd name="T3" fmla="*/ 3 h 14"/>
                <a:gd name="T4" fmla="*/ 6 w 10"/>
                <a:gd name="T5" fmla="*/ 13 h 14"/>
                <a:gd name="T6" fmla="*/ 6 w 10"/>
                <a:gd name="T7" fmla="*/ 13 h 14"/>
                <a:gd name="T8" fmla="*/ 9 w 10"/>
                <a:gd name="T9" fmla="*/ 9 h 14"/>
                <a:gd name="T10" fmla="*/ 9 w 10"/>
                <a:gd name="T11" fmla="*/ 9 h 14"/>
                <a:gd name="T12" fmla="*/ 9 w 10"/>
                <a:gd name="T13" fmla="*/ 0 h 14"/>
                <a:gd name="T14" fmla="*/ 9 w 10"/>
                <a:gd name="T15" fmla="*/ 0 h 14"/>
                <a:gd name="T16" fmla="*/ 4 w 10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4">
                  <a:moveTo>
                    <a:pt x="4" y="3"/>
                  </a:moveTo>
                  <a:lnTo>
                    <a:pt x="4" y="3"/>
                  </a:lnTo>
                  <a:cubicBezTo>
                    <a:pt x="0" y="5"/>
                    <a:pt x="2" y="13"/>
                    <a:pt x="6" y="13"/>
                  </a:cubicBezTo>
                  <a:lnTo>
                    <a:pt x="6" y="13"/>
                  </a:lnTo>
                  <a:cubicBezTo>
                    <a:pt x="9" y="11"/>
                    <a:pt x="9" y="11"/>
                    <a:pt x="9" y="9"/>
                  </a:cubicBezTo>
                  <a:lnTo>
                    <a:pt x="9" y="9"/>
                  </a:lnTo>
                  <a:cubicBezTo>
                    <a:pt x="9" y="7"/>
                    <a:pt x="9" y="5"/>
                    <a:pt x="9" y="0"/>
                  </a:cubicBezTo>
                  <a:lnTo>
                    <a:pt x="9" y="0"/>
                  </a:lnTo>
                  <a:cubicBezTo>
                    <a:pt x="6" y="0"/>
                    <a:pt x="4" y="0"/>
                    <a:pt x="4" y="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234">
              <a:extLst>
                <a:ext uri="{FF2B5EF4-FFF2-40B4-BE49-F238E27FC236}">
                  <a16:creationId xmlns:a16="http://schemas.microsoft.com/office/drawing/2014/main" id="{20E5D0CE-1B6F-F641-8417-B94F6203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954" y="5590883"/>
              <a:ext cx="8721" cy="8721"/>
            </a:xfrm>
            <a:custGeom>
              <a:avLst/>
              <a:gdLst>
                <a:gd name="T0" fmla="*/ 2 w 10"/>
                <a:gd name="T1" fmla="*/ 9 h 10"/>
                <a:gd name="T2" fmla="*/ 2 w 10"/>
                <a:gd name="T3" fmla="*/ 9 h 10"/>
                <a:gd name="T4" fmla="*/ 6 w 10"/>
                <a:gd name="T5" fmla="*/ 4 h 10"/>
                <a:gd name="T6" fmla="*/ 6 w 10"/>
                <a:gd name="T7" fmla="*/ 4 h 10"/>
                <a:gd name="T8" fmla="*/ 6 w 10"/>
                <a:gd name="T9" fmla="*/ 0 h 10"/>
                <a:gd name="T10" fmla="*/ 6 w 10"/>
                <a:gd name="T11" fmla="*/ 0 h 10"/>
                <a:gd name="T12" fmla="*/ 0 w 10"/>
                <a:gd name="T13" fmla="*/ 7 h 10"/>
                <a:gd name="T14" fmla="*/ 0 w 10"/>
                <a:gd name="T15" fmla="*/ 7 h 10"/>
                <a:gd name="T16" fmla="*/ 2 w 10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2" y="9"/>
                  </a:moveTo>
                  <a:lnTo>
                    <a:pt x="2" y="9"/>
                  </a:lnTo>
                  <a:cubicBezTo>
                    <a:pt x="4" y="7"/>
                    <a:pt x="6" y="7"/>
                    <a:pt x="6" y="4"/>
                  </a:cubicBezTo>
                  <a:lnTo>
                    <a:pt x="6" y="4"/>
                  </a:lnTo>
                  <a:cubicBezTo>
                    <a:pt x="9" y="4"/>
                    <a:pt x="6" y="2"/>
                    <a:pt x="6" y="0"/>
                  </a:cubicBezTo>
                  <a:lnTo>
                    <a:pt x="6" y="0"/>
                  </a:lnTo>
                  <a:cubicBezTo>
                    <a:pt x="4" y="2"/>
                    <a:pt x="2" y="4"/>
                    <a:pt x="0" y="7"/>
                  </a:cubicBezTo>
                  <a:lnTo>
                    <a:pt x="0" y="7"/>
                  </a:lnTo>
                  <a:lnTo>
                    <a:pt x="2" y="9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241">
              <a:extLst>
                <a:ext uri="{FF2B5EF4-FFF2-40B4-BE49-F238E27FC236}">
                  <a16:creationId xmlns:a16="http://schemas.microsoft.com/office/drawing/2014/main" id="{04AEDF98-9E23-084E-9642-CF63A39E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726" y="5076318"/>
              <a:ext cx="8721" cy="13081"/>
            </a:xfrm>
            <a:custGeom>
              <a:avLst/>
              <a:gdLst>
                <a:gd name="T0" fmla="*/ 8 w 9"/>
                <a:gd name="T1" fmla="*/ 6 h 15"/>
                <a:gd name="T2" fmla="*/ 8 w 9"/>
                <a:gd name="T3" fmla="*/ 6 h 15"/>
                <a:gd name="T4" fmla="*/ 4 w 9"/>
                <a:gd name="T5" fmla="*/ 0 h 15"/>
                <a:gd name="T6" fmla="*/ 4 w 9"/>
                <a:gd name="T7" fmla="*/ 0 h 15"/>
                <a:gd name="T8" fmla="*/ 0 w 9"/>
                <a:gd name="T9" fmla="*/ 6 h 15"/>
                <a:gd name="T10" fmla="*/ 0 w 9"/>
                <a:gd name="T11" fmla="*/ 6 h 15"/>
                <a:gd name="T12" fmla="*/ 4 w 9"/>
                <a:gd name="T13" fmla="*/ 14 h 15"/>
                <a:gd name="T14" fmla="*/ 4 w 9"/>
                <a:gd name="T15" fmla="*/ 14 h 15"/>
                <a:gd name="T16" fmla="*/ 8 w 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8" y="6"/>
                  </a:moveTo>
                  <a:lnTo>
                    <a:pt x="8" y="6"/>
                  </a:lnTo>
                  <a:cubicBezTo>
                    <a:pt x="8" y="4"/>
                    <a:pt x="4" y="2"/>
                    <a:pt x="4" y="0"/>
                  </a:cubicBezTo>
                  <a:lnTo>
                    <a:pt x="4" y="0"/>
                  </a:lnTo>
                  <a:cubicBezTo>
                    <a:pt x="2" y="2"/>
                    <a:pt x="0" y="4"/>
                    <a:pt x="0" y="6"/>
                  </a:cubicBezTo>
                  <a:lnTo>
                    <a:pt x="0" y="6"/>
                  </a:lnTo>
                  <a:cubicBezTo>
                    <a:pt x="0" y="10"/>
                    <a:pt x="2" y="12"/>
                    <a:pt x="4" y="14"/>
                  </a:cubicBezTo>
                  <a:lnTo>
                    <a:pt x="4" y="14"/>
                  </a:lnTo>
                  <a:cubicBezTo>
                    <a:pt x="6" y="12"/>
                    <a:pt x="8" y="8"/>
                    <a:pt x="8" y="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245">
              <a:extLst>
                <a:ext uri="{FF2B5EF4-FFF2-40B4-BE49-F238E27FC236}">
                  <a16:creationId xmlns:a16="http://schemas.microsoft.com/office/drawing/2014/main" id="{1FFDF67B-56C5-1943-A20F-478AAF61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428" y="6432502"/>
              <a:ext cx="13084" cy="13084"/>
            </a:xfrm>
            <a:custGeom>
              <a:avLst/>
              <a:gdLst>
                <a:gd name="T0" fmla="*/ 2 w 15"/>
                <a:gd name="T1" fmla="*/ 11 h 12"/>
                <a:gd name="T2" fmla="*/ 2 w 15"/>
                <a:gd name="T3" fmla="*/ 11 h 12"/>
                <a:gd name="T4" fmla="*/ 6 w 15"/>
                <a:gd name="T5" fmla="*/ 8 h 12"/>
                <a:gd name="T6" fmla="*/ 6 w 15"/>
                <a:gd name="T7" fmla="*/ 8 h 12"/>
                <a:gd name="T8" fmla="*/ 14 w 15"/>
                <a:gd name="T9" fmla="*/ 0 h 12"/>
                <a:gd name="T10" fmla="*/ 14 w 15"/>
                <a:gd name="T11" fmla="*/ 0 h 12"/>
                <a:gd name="T12" fmla="*/ 4 w 15"/>
                <a:gd name="T13" fmla="*/ 4 h 12"/>
                <a:gd name="T14" fmla="*/ 4 w 15"/>
                <a:gd name="T15" fmla="*/ 4 h 12"/>
                <a:gd name="T16" fmla="*/ 2 w 15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2" y="11"/>
                  </a:moveTo>
                  <a:lnTo>
                    <a:pt x="2" y="11"/>
                  </a:lnTo>
                  <a:cubicBezTo>
                    <a:pt x="4" y="11"/>
                    <a:pt x="6" y="11"/>
                    <a:pt x="6" y="8"/>
                  </a:cubicBezTo>
                  <a:lnTo>
                    <a:pt x="6" y="8"/>
                  </a:lnTo>
                  <a:cubicBezTo>
                    <a:pt x="8" y="6"/>
                    <a:pt x="12" y="4"/>
                    <a:pt x="14" y="0"/>
                  </a:cubicBezTo>
                  <a:lnTo>
                    <a:pt x="14" y="0"/>
                  </a:lnTo>
                  <a:cubicBezTo>
                    <a:pt x="10" y="2"/>
                    <a:pt x="6" y="2"/>
                    <a:pt x="4" y="4"/>
                  </a:cubicBezTo>
                  <a:lnTo>
                    <a:pt x="4" y="4"/>
                  </a:lnTo>
                  <a:cubicBezTo>
                    <a:pt x="0" y="6"/>
                    <a:pt x="0" y="8"/>
                    <a:pt x="2" y="11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246">
              <a:extLst>
                <a:ext uri="{FF2B5EF4-FFF2-40B4-BE49-F238E27FC236}">
                  <a16:creationId xmlns:a16="http://schemas.microsoft.com/office/drawing/2014/main" id="{0BE4DC09-6735-EC49-B730-D96B288F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512" y="6428143"/>
              <a:ext cx="4359" cy="4359"/>
            </a:xfrm>
            <a:custGeom>
              <a:avLst/>
              <a:gdLst>
                <a:gd name="T0" fmla="*/ 0 w 4"/>
                <a:gd name="T1" fmla="*/ 2 h 3"/>
                <a:gd name="T2" fmla="*/ 0 w 4"/>
                <a:gd name="T3" fmla="*/ 2 h 3"/>
                <a:gd name="T4" fmla="*/ 3 w 4"/>
                <a:gd name="T5" fmla="*/ 2 h 3"/>
                <a:gd name="T6" fmla="*/ 3 w 4"/>
                <a:gd name="T7" fmla="*/ 2 h 3"/>
                <a:gd name="T8" fmla="*/ 3 w 4"/>
                <a:gd name="T9" fmla="*/ 0 h 3"/>
                <a:gd name="T10" fmla="*/ 3 w 4"/>
                <a:gd name="T11" fmla="*/ 0 h 3"/>
                <a:gd name="T12" fmla="*/ 3 w 4"/>
                <a:gd name="T13" fmla="*/ 0 h 3"/>
                <a:gd name="T14" fmla="*/ 0 w 4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3" y="0"/>
                  </a:lnTo>
                  <a:cubicBezTo>
                    <a:pt x="0" y="0"/>
                    <a:pt x="0" y="2"/>
                    <a:pt x="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247">
              <a:extLst>
                <a:ext uri="{FF2B5EF4-FFF2-40B4-BE49-F238E27FC236}">
                  <a16:creationId xmlns:a16="http://schemas.microsoft.com/office/drawing/2014/main" id="{0D927F52-F2CB-AE43-9674-A6451C86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030" y="6624374"/>
              <a:ext cx="13084" cy="8721"/>
            </a:xfrm>
            <a:custGeom>
              <a:avLst/>
              <a:gdLst>
                <a:gd name="T0" fmla="*/ 0 w 12"/>
                <a:gd name="T1" fmla="*/ 2 h 9"/>
                <a:gd name="T2" fmla="*/ 0 w 12"/>
                <a:gd name="T3" fmla="*/ 2 h 9"/>
                <a:gd name="T4" fmla="*/ 7 w 12"/>
                <a:gd name="T5" fmla="*/ 8 h 9"/>
                <a:gd name="T6" fmla="*/ 7 w 12"/>
                <a:gd name="T7" fmla="*/ 8 h 9"/>
                <a:gd name="T8" fmla="*/ 11 w 12"/>
                <a:gd name="T9" fmla="*/ 6 h 9"/>
                <a:gd name="T10" fmla="*/ 11 w 12"/>
                <a:gd name="T11" fmla="*/ 6 h 9"/>
                <a:gd name="T12" fmla="*/ 5 w 12"/>
                <a:gd name="T13" fmla="*/ 0 h 9"/>
                <a:gd name="T14" fmla="*/ 5 w 12"/>
                <a:gd name="T15" fmla="*/ 0 h 9"/>
                <a:gd name="T16" fmla="*/ 0 w 12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0" y="2"/>
                  </a:moveTo>
                  <a:lnTo>
                    <a:pt x="0" y="2"/>
                  </a:lnTo>
                  <a:cubicBezTo>
                    <a:pt x="3" y="4"/>
                    <a:pt x="5" y="6"/>
                    <a:pt x="7" y="8"/>
                  </a:cubicBezTo>
                  <a:lnTo>
                    <a:pt x="7" y="8"/>
                  </a:lnTo>
                  <a:cubicBezTo>
                    <a:pt x="9" y="8"/>
                    <a:pt x="11" y="6"/>
                    <a:pt x="11" y="6"/>
                  </a:cubicBezTo>
                  <a:lnTo>
                    <a:pt x="11" y="6"/>
                  </a:lnTo>
                  <a:cubicBezTo>
                    <a:pt x="11" y="2"/>
                    <a:pt x="9" y="0"/>
                    <a:pt x="5" y="0"/>
                  </a:cubicBezTo>
                  <a:lnTo>
                    <a:pt x="5" y="0"/>
                  </a:lnTo>
                  <a:cubicBezTo>
                    <a:pt x="5" y="0"/>
                    <a:pt x="3" y="2"/>
                    <a:pt x="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248">
              <a:extLst>
                <a:ext uri="{FF2B5EF4-FFF2-40B4-BE49-F238E27FC236}">
                  <a16:creationId xmlns:a16="http://schemas.microsoft.com/office/drawing/2014/main" id="{0D7756D7-2640-794C-A7D5-20C4F6A27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762" y="6694145"/>
              <a:ext cx="17443" cy="13084"/>
            </a:xfrm>
            <a:custGeom>
              <a:avLst/>
              <a:gdLst>
                <a:gd name="T0" fmla="*/ 6 w 16"/>
                <a:gd name="T1" fmla="*/ 2 h 15"/>
                <a:gd name="T2" fmla="*/ 6 w 16"/>
                <a:gd name="T3" fmla="*/ 2 h 15"/>
                <a:gd name="T4" fmla="*/ 0 w 16"/>
                <a:gd name="T5" fmla="*/ 6 h 15"/>
                <a:gd name="T6" fmla="*/ 0 w 16"/>
                <a:gd name="T7" fmla="*/ 6 h 15"/>
                <a:gd name="T8" fmla="*/ 6 w 16"/>
                <a:gd name="T9" fmla="*/ 12 h 15"/>
                <a:gd name="T10" fmla="*/ 6 w 16"/>
                <a:gd name="T11" fmla="*/ 12 h 15"/>
                <a:gd name="T12" fmla="*/ 13 w 16"/>
                <a:gd name="T13" fmla="*/ 10 h 15"/>
                <a:gd name="T14" fmla="*/ 13 w 16"/>
                <a:gd name="T15" fmla="*/ 10 h 15"/>
                <a:gd name="T16" fmla="*/ 15 w 16"/>
                <a:gd name="T17" fmla="*/ 2 h 15"/>
                <a:gd name="T18" fmla="*/ 15 w 16"/>
                <a:gd name="T19" fmla="*/ 2 h 15"/>
                <a:gd name="T20" fmla="*/ 6 w 16"/>
                <a:gd name="T2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5">
                  <a:moveTo>
                    <a:pt x="6" y="2"/>
                  </a:moveTo>
                  <a:lnTo>
                    <a:pt x="6" y="2"/>
                  </a:lnTo>
                  <a:cubicBezTo>
                    <a:pt x="4" y="2"/>
                    <a:pt x="0" y="4"/>
                    <a:pt x="0" y="6"/>
                  </a:cubicBezTo>
                  <a:lnTo>
                    <a:pt x="0" y="6"/>
                  </a:lnTo>
                  <a:cubicBezTo>
                    <a:pt x="0" y="8"/>
                    <a:pt x="4" y="12"/>
                    <a:pt x="6" y="12"/>
                  </a:cubicBezTo>
                  <a:lnTo>
                    <a:pt x="6" y="12"/>
                  </a:lnTo>
                  <a:cubicBezTo>
                    <a:pt x="8" y="14"/>
                    <a:pt x="10" y="14"/>
                    <a:pt x="13" y="10"/>
                  </a:cubicBezTo>
                  <a:lnTo>
                    <a:pt x="13" y="10"/>
                  </a:lnTo>
                  <a:cubicBezTo>
                    <a:pt x="13" y="8"/>
                    <a:pt x="15" y="4"/>
                    <a:pt x="15" y="2"/>
                  </a:cubicBezTo>
                  <a:lnTo>
                    <a:pt x="15" y="2"/>
                  </a:lnTo>
                  <a:cubicBezTo>
                    <a:pt x="10" y="2"/>
                    <a:pt x="8" y="0"/>
                    <a:pt x="6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252">
              <a:extLst>
                <a:ext uri="{FF2B5EF4-FFF2-40B4-BE49-F238E27FC236}">
                  <a16:creationId xmlns:a16="http://schemas.microsoft.com/office/drawing/2014/main" id="{527965DE-3C44-4E45-BF19-CA3A991EF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097" y="8080856"/>
              <a:ext cx="17443" cy="13084"/>
            </a:xfrm>
            <a:custGeom>
              <a:avLst/>
              <a:gdLst>
                <a:gd name="T0" fmla="*/ 17 w 18"/>
                <a:gd name="T1" fmla="*/ 7 h 14"/>
                <a:gd name="T2" fmla="*/ 17 w 18"/>
                <a:gd name="T3" fmla="*/ 7 h 14"/>
                <a:gd name="T4" fmla="*/ 11 w 18"/>
                <a:gd name="T5" fmla="*/ 0 h 14"/>
                <a:gd name="T6" fmla="*/ 11 w 18"/>
                <a:gd name="T7" fmla="*/ 0 h 14"/>
                <a:gd name="T8" fmla="*/ 4 w 18"/>
                <a:gd name="T9" fmla="*/ 11 h 14"/>
                <a:gd name="T10" fmla="*/ 4 w 18"/>
                <a:gd name="T11" fmla="*/ 11 h 14"/>
                <a:gd name="T12" fmla="*/ 13 w 18"/>
                <a:gd name="T13" fmla="*/ 13 h 14"/>
                <a:gd name="T14" fmla="*/ 13 w 18"/>
                <a:gd name="T15" fmla="*/ 13 h 14"/>
                <a:gd name="T16" fmla="*/ 17 w 18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lnTo>
                    <a:pt x="17" y="7"/>
                  </a:lnTo>
                  <a:cubicBezTo>
                    <a:pt x="17" y="4"/>
                    <a:pt x="13" y="2"/>
                    <a:pt x="11" y="0"/>
                  </a:cubicBezTo>
                  <a:lnTo>
                    <a:pt x="11" y="0"/>
                  </a:lnTo>
                  <a:cubicBezTo>
                    <a:pt x="4" y="2"/>
                    <a:pt x="0" y="7"/>
                    <a:pt x="4" y="11"/>
                  </a:cubicBezTo>
                  <a:lnTo>
                    <a:pt x="4" y="11"/>
                  </a:lnTo>
                  <a:cubicBezTo>
                    <a:pt x="4" y="13"/>
                    <a:pt x="8" y="13"/>
                    <a:pt x="13" y="13"/>
                  </a:cubicBezTo>
                  <a:lnTo>
                    <a:pt x="13" y="13"/>
                  </a:lnTo>
                  <a:cubicBezTo>
                    <a:pt x="15" y="13"/>
                    <a:pt x="17" y="9"/>
                    <a:pt x="17" y="7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253">
              <a:extLst>
                <a:ext uri="{FF2B5EF4-FFF2-40B4-BE49-F238E27FC236}">
                  <a16:creationId xmlns:a16="http://schemas.microsoft.com/office/drawing/2014/main" id="{2F125274-73BB-8945-AB7B-F708A4D98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177" y="8242204"/>
              <a:ext cx="17443" cy="13081"/>
            </a:xfrm>
            <a:custGeom>
              <a:avLst/>
              <a:gdLst>
                <a:gd name="T0" fmla="*/ 4 w 16"/>
                <a:gd name="T1" fmla="*/ 13 h 14"/>
                <a:gd name="T2" fmla="*/ 4 w 16"/>
                <a:gd name="T3" fmla="*/ 13 h 14"/>
                <a:gd name="T4" fmla="*/ 8 w 16"/>
                <a:gd name="T5" fmla="*/ 11 h 14"/>
                <a:gd name="T6" fmla="*/ 8 w 16"/>
                <a:gd name="T7" fmla="*/ 11 h 14"/>
                <a:gd name="T8" fmla="*/ 15 w 16"/>
                <a:gd name="T9" fmla="*/ 4 h 14"/>
                <a:gd name="T10" fmla="*/ 15 w 16"/>
                <a:gd name="T11" fmla="*/ 4 h 14"/>
                <a:gd name="T12" fmla="*/ 8 w 16"/>
                <a:gd name="T13" fmla="*/ 0 h 14"/>
                <a:gd name="T14" fmla="*/ 8 w 16"/>
                <a:gd name="T15" fmla="*/ 0 h 14"/>
                <a:gd name="T16" fmla="*/ 2 w 16"/>
                <a:gd name="T17" fmla="*/ 9 h 14"/>
                <a:gd name="T18" fmla="*/ 2 w 16"/>
                <a:gd name="T19" fmla="*/ 9 h 14"/>
                <a:gd name="T20" fmla="*/ 4 w 16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4">
                  <a:moveTo>
                    <a:pt x="4" y="13"/>
                  </a:moveTo>
                  <a:lnTo>
                    <a:pt x="4" y="13"/>
                  </a:lnTo>
                  <a:cubicBezTo>
                    <a:pt x="6" y="13"/>
                    <a:pt x="8" y="13"/>
                    <a:pt x="8" y="11"/>
                  </a:cubicBezTo>
                  <a:lnTo>
                    <a:pt x="8" y="11"/>
                  </a:lnTo>
                  <a:cubicBezTo>
                    <a:pt x="10" y="9"/>
                    <a:pt x="13" y="6"/>
                    <a:pt x="15" y="4"/>
                  </a:cubicBezTo>
                  <a:lnTo>
                    <a:pt x="15" y="4"/>
                  </a:lnTo>
                  <a:cubicBezTo>
                    <a:pt x="13" y="2"/>
                    <a:pt x="10" y="0"/>
                    <a:pt x="8" y="0"/>
                  </a:cubicBezTo>
                  <a:lnTo>
                    <a:pt x="8" y="0"/>
                  </a:lnTo>
                  <a:cubicBezTo>
                    <a:pt x="2" y="0"/>
                    <a:pt x="0" y="4"/>
                    <a:pt x="2" y="9"/>
                  </a:cubicBezTo>
                  <a:lnTo>
                    <a:pt x="2" y="9"/>
                  </a:lnTo>
                  <a:cubicBezTo>
                    <a:pt x="2" y="11"/>
                    <a:pt x="4" y="13"/>
                    <a:pt x="4" y="1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254">
              <a:extLst>
                <a:ext uri="{FF2B5EF4-FFF2-40B4-BE49-F238E27FC236}">
                  <a16:creationId xmlns:a16="http://schemas.microsoft.com/office/drawing/2014/main" id="{A945195B-1322-4C43-A206-7BCD9370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497" y="8538733"/>
              <a:ext cx="4362" cy="4359"/>
            </a:xfrm>
            <a:custGeom>
              <a:avLst/>
              <a:gdLst>
                <a:gd name="T0" fmla="*/ 3 w 4"/>
                <a:gd name="T1" fmla="*/ 2 h 3"/>
                <a:gd name="T2" fmla="*/ 3 w 4"/>
                <a:gd name="T3" fmla="*/ 2 h 3"/>
                <a:gd name="T4" fmla="*/ 3 w 4"/>
                <a:gd name="T5" fmla="*/ 0 h 3"/>
                <a:gd name="T6" fmla="*/ 3 w 4"/>
                <a:gd name="T7" fmla="*/ 0 h 3"/>
                <a:gd name="T8" fmla="*/ 0 w 4"/>
                <a:gd name="T9" fmla="*/ 2 h 3"/>
                <a:gd name="T10" fmla="*/ 0 w 4"/>
                <a:gd name="T11" fmla="*/ 2 h 3"/>
                <a:gd name="T12" fmla="*/ 0 w 4"/>
                <a:gd name="T13" fmla="*/ 2 h 3"/>
                <a:gd name="T14" fmla="*/ 0 w 4"/>
                <a:gd name="T15" fmla="*/ 2 h 3"/>
                <a:gd name="T16" fmla="*/ 3 w 4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lnTo>
                    <a:pt x="3" y="2"/>
                  </a:lnTo>
                  <a:cubicBezTo>
                    <a:pt x="3" y="2"/>
                    <a:pt x="3" y="2"/>
                    <a:pt x="3" y="0"/>
                  </a:cubicBezTo>
                  <a:lnTo>
                    <a:pt x="3" y="0"/>
                  </a:lnTo>
                  <a:cubicBezTo>
                    <a:pt x="3" y="0"/>
                    <a:pt x="3" y="2"/>
                    <a:pt x="0" y="2"/>
                  </a:cubicBez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255">
              <a:extLst>
                <a:ext uri="{FF2B5EF4-FFF2-40B4-BE49-F238E27FC236}">
                  <a16:creationId xmlns:a16="http://schemas.microsoft.com/office/drawing/2014/main" id="{865E77E3-4684-3F44-AAF4-21BE59567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860" y="8538733"/>
              <a:ext cx="13081" cy="13081"/>
            </a:xfrm>
            <a:custGeom>
              <a:avLst/>
              <a:gdLst>
                <a:gd name="T0" fmla="*/ 6 w 15"/>
                <a:gd name="T1" fmla="*/ 10 h 13"/>
                <a:gd name="T2" fmla="*/ 6 w 15"/>
                <a:gd name="T3" fmla="*/ 10 h 13"/>
                <a:gd name="T4" fmla="*/ 14 w 15"/>
                <a:gd name="T5" fmla="*/ 6 h 13"/>
                <a:gd name="T6" fmla="*/ 14 w 15"/>
                <a:gd name="T7" fmla="*/ 6 h 13"/>
                <a:gd name="T8" fmla="*/ 12 w 15"/>
                <a:gd name="T9" fmla="*/ 2 h 13"/>
                <a:gd name="T10" fmla="*/ 12 w 15"/>
                <a:gd name="T11" fmla="*/ 2 h 13"/>
                <a:gd name="T12" fmla="*/ 0 w 15"/>
                <a:gd name="T13" fmla="*/ 0 h 13"/>
                <a:gd name="T14" fmla="*/ 0 w 15"/>
                <a:gd name="T15" fmla="*/ 0 h 13"/>
                <a:gd name="T16" fmla="*/ 6 w 15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10"/>
                  </a:moveTo>
                  <a:lnTo>
                    <a:pt x="6" y="10"/>
                  </a:lnTo>
                  <a:cubicBezTo>
                    <a:pt x="10" y="12"/>
                    <a:pt x="12" y="10"/>
                    <a:pt x="14" y="6"/>
                  </a:cubicBezTo>
                  <a:lnTo>
                    <a:pt x="14" y="6"/>
                  </a:lnTo>
                  <a:cubicBezTo>
                    <a:pt x="14" y="6"/>
                    <a:pt x="12" y="4"/>
                    <a:pt x="12" y="2"/>
                  </a:cubicBezTo>
                  <a:lnTo>
                    <a:pt x="12" y="2"/>
                  </a:lnTo>
                  <a:cubicBezTo>
                    <a:pt x="8" y="2"/>
                    <a:pt x="4" y="0"/>
                    <a:pt x="0" y="0"/>
                  </a:cubicBezTo>
                  <a:lnTo>
                    <a:pt x="0" y="0"/>
                  </a:lnTo>
                  <a:cubicBezTo>
                    <a:pt x="0" y="4"/>
                    <a:pt x="2" y="8"/>
                    <a:pt x="6" y="1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264">
              <a:extLst>
                <a:ext uri="{FF2B5EF4-FFF2-40B4-BE49-F238E27FC236}">
                  <a16:creationId xmlns:a16="http://schemas.microsoft.com/office/drawing/2014/main" id="{22686375-13D4-8245-AAD0-631303F76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704" y="8067775"/>
              <a:ext cx="8721" cy="8721"/>
            </a:xfrm>
            <a:custGeom>
              <a:avLst/>
              <a:gdLst>
                <a:gd name="T0" fmla="*/ 9 w 10"/>
                <a:gd name="T1" fmla="*/ 6 h 7"/>
                <a:gd name="T2" fmla="*/ 9 w 10"/>
                <a:gd name="T3" fmla="*/ 6 h 7"/>
                <a:gd name="T4" fmla="*/ 7 w 10"/>
                <a:gd name="T5" fmla="*/ 3 h 7"/>
                <a:gd name="T6" fmla="*/ 7 w 10"/>
                <a:gd name="T7" fmla="*/ 3 h 7"/>
                <a:gd name="T8" fmla="*/ 2 w 10"/>
                <a:gd name="T9" fmla="*/ 3 h 7"/>
                <a:gd name="T10" fmla="*/ 2 w 10"/>
                <a:gd name="T11" fmla="*/ 3 h 7"/>
                <a:gd name="T12" fmla="*/ 5 w 10"/>
                <a:gd name="T13" fmla="*/ 6 h 7"/>
                <a:gd name="T14" fmla="*/ 5 w 10"/>
                <a:gd name="T15" fmla="*/ 6 h 7"/>
                <a:gd name="T16" fmla="*/ 9 w 10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9" y="6"/>
                  </a:moveTo>
                  <a:lnTo>
                    <a:pt x="9" y="6"/>
                  </a:lnTo>
                  <a:cubicBezTo>
                    <a:pt x="9" y="4"/>
                    <a:pt x="9" y="3"/>
                    <a:pt x="7" y="3"/>
                  </a:cubicBezTo>
                  <a:lnTo>
                    <a:pt x="7" y="3"/>
                  </a:lnTo>
                  <a:cubicBezTo>
                    <a:pt x="7" y="3"/>
                    <a:pt x="5" y="0"/>
                    <a:pt x="2" y="3"/>
                  </a:cubicBezTo>
                  <a:lnTo>
                    <a:pt x="2" y="3"/>
                  </a:lnTo>
                  <a:cubicBezTo>
                    <a:pt x="0" y="4"/>
                    <a:pt x="0" y="6"/>
                    <a:pt x="5" y="6"/>
                  </a:cubicBezTo>
                  <a:lnTo>
                    <a:pt x="5" y="6"/>
                  </a:lnTo>
                  <a:cubicBezTo>
                    <a:pt x="7" y="6"/>
                    <a:pt x="7" y="6"/>
                    <a:pt x="9" y="6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268">
              <a:extLst>
                <a:ext uri="{FF2B5EF4-FFF2-40B4-BE49-F238E27FC236}">
                  <a16:creationId xmlns:a16="http://schemas.microsoft.com/office/drawing/2014/main" id="{BA464364-F054-F04D-BC56-30885153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381" y="5712984"/>
              <a:ext cx="8721" cy="17443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15 h 16"/>
                <a:gd name="T4" fmla="*/ 0 w 9"/>
                <a:gd name="T5" fmla="*/ 15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8" y="6"/>
                    <a:pt x="8" y="6"/>
                    <a:pt x="0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271">
              <a:extLst>
                <a:ext uri="{FF2B5EF4-FFF2-40B4-BE49-F238E27FC236}">
                  <a16:creationId xmlns:a16="http://schemas.microsoft.com/office/drawing/2014/main" id="{3DA3C4F0-4F70-0C46-8DC9-6DBAE4F49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202" y="5106842"/>
              <a:ext cx="8721" cy="13084"/>
            </a:xfrm>
            <a:custGeom>
              <a:avLst/>
              <a:gdLst>
                <a:gd name="T0" fmla="*/ 7 w 8"/>
                <a:gd name="T1" fmla="*/ 9 h 14"/>
                <a:gd name="T2" fmla="*/ 7 w 8"/>
                <a:gd name="T3" fmla="*/ 9 h 14"/>
                <a:gd name="T4" fmla="*/ 7 w 8"/>
                <a:gd name="T5" fmla="*/ 5 h 14"/>
                <a:gd name="T6" fmla="*/ 7 w 8"/>
                <a:gd name="T7" fmla="*/ 5 h 14"/>
                <a:gd name="T8" fmla="*/ 0 w 8"/>
                <a:gd name="T9" fmla="*/ 0 h 14"/>
                <a:gd name="T10" fmla="*/ 2 w 8"/>
                <a:gd name="T11" fmla="*/ 7 h 14"/>
                <a:gd name="T12" fmla="*/ 2 w 8"/>
                <a:gd name="T13" fmla="*/ 7 h 14"/>
                <a:gd name="T14" fmla="*/ 7 w 8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7" y="9"/>
                  </a:moveTo>
                  <a:lnTo>
                    <a:pt x="7" y="9"/>
                  </a:lnTo>
                  <a:cubicBezTo>
                    <a:pt x="7" y="9"/>
                    <a:pt x="7" y="7"/>
                    <a:pt x="7" y="5"/>
                  </a:cubicBezTo>
                  <a:lnTo>
                    <a:pt x="7" y="5"/>
                  </a:lnTo>
                  <a:cubicBezTo>
                    <a:pt x="5" y="5"/>
                    <a:pt x="2" y="2"/>
                    <a:pt x="0" y="0"/>
                  </a:cubicBezTo>
                  <a:lnTo>
                    <a:pt x="2" y="7"/>
                  </a:lnTo>
                  <a:lnTo>
                    <a:pt x="2" y="7"/>
                  </a:lnTo>
                  <a:cubicBezTo>
                    <a:pt x="2" y="11"/>
                    <a:pt x="5" y="13"/>
                    <a:pt x="7" y="9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272">
              <a:extLst>
                <a:ext uri="{FF2B5EF4-FFF2-40B4-BE49-F238E27FC236}">
                  <a16:creationId xmlns:a16="http://schemas.microsoft.com/office/drawing/2014/main" id="{3F8397BE-A572-5541-BEE1-CFEF56D0A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202" y="5106842"/>
              <a:ext cx="4359" cy="4362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0" y="2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285">
              <a:extLst>
                <a:ext uri="{FF2B5EF4-FFF2-40B4-BE49-F238E27FC236}">
                  <a16:creationId xmlns:a16="http://schemas.microsoft.com/office/drawing/2014/main" id="{8D88FA99-D9EB-A24F-921A-9D010F1C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957" y="9144872"/>
              <a:ext cx="8721" cy="8721"/>
            </a:xfrm>
            <a:custGeom>
              <a:avLst/>
              <a:gdLst>
                <a:gd name="T0" fmla="*/ 4 w 7"/>
                <a:gd name="T1" fmla="*/ 9 h 10"/>
                <a:gd name="T2" fmla="*/ 4 w 7"/>
                <a:gd name="T3" fmla="*/ 9 h 10"/>
                <a:gd name="T4" fmla="*/ 6 w 7"/>
                <a:gd name="T5" fmla="*/ 5 h 10"/>
                <a:gd name="T6" fmla="*/ 6 w 7"/>
                <a:gd name="T7" fmla="*/ 5 h 10"/>
                <a:gd name="T8" fmla="*/ 4 w 7"/>
                <a:gd name="T9" fmla="*/ 3 h 10"/>
                <a:gd name="T10" fmla="*/ 4 w 7"/>
                <a:gd name="T11" fmla="*/ 3 h 10"/>
                <a:gd name="T12" fmla="*/ 0 w 7"/>
                <a:gd name="T13" fmla="*/ 3 h 10"/>
                <a:gd name="T14" fmla="*/ 0 w 7"/>
                <a:gd name="T15" fmla="*/ 3 h 10"/>
                <a:gd name="T16" fmla="*/ 4 w 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4" y="9"/>
                  </a:moveTo>
                  <a:lnTo>
                    <a:pt x="4" y="9"/>
                  </a:lnTo>
                  <a:cubicBezTo>
                    <a:pt x="4" y="9"/>
                    <a:pt x="4" y="7"/>
                    <a:pt x="6" y="5"/>
                  </a:cubicBezTo>
                  <a:lnTo>
                    <a:pt x="6" y="5"/>
                  </a:lnTo>
                  <a:cubicBezTo>
                    <a:pt x="4" y="5"/>
                    <a:pt x="4" y="3"/>
                    <a:pt x="4" y="3"/>
                  </a:cubicBezTo>
                  <a:lnTo>
                    <a:pt x="4" y="3"/>
                  </a:lnTo>
                  <a:cubicBezTo>
                    <a:pt x="2" y="0"/>
                    <a:pt x="0" y="3"/>
                    <a:pt x="0" y="3"/>
                  </a:cubicBezTo>
                  <a:lnTo>
                    <a:pt x="0" y="3"/>
                  </a:ln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286">
              <a:extLst>
                <a:ext uri="{FF2B5EF4-FFF2-40B4-BE49-F238E27FC236}">
                  <a16:creationId xmlns:a16="http://schemas.microsoft.com/office/drawing/2014/main" id="{FC8EE53A-F494-D548-8BC1-DBE5C66F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72" y="8172432"/>
              <a:ext cx="4362" cy="4359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0 h 3"/>
                <a:gd name="T12" fmla="*/ 0 w 1"/>
                <a:gd name="T13" fmla="*/ 0 h 3"/>
                <a:gd name="T14" fmla="*/ 0 w 1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0" y="2"/>
                    <a:pt x="0" y="2"/>
                    <a:pt x="0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287">
              <a:extLst>
                <a:ext uri="{FF2B5EF4-FFF2-40B4-BE49-F238E27FC236}">
                  <a16:creationId xmlns:a16="http://schemas.microsoft.com/office/drawing/2014/main" id="{1F46DDBA-C9B8-764D-A615-3FBBAB39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450" y="8172432"/>
              <a:ext cx="8721" cy="8721"/>
            </a:xfrm>
            <a:custGeom>
              <a:avLst/>
              <a:gdLst>
                <a:gd name="T0" fmla="*/ 0 w 9"/>
                <a:gd name="T1" fmla="*/ 4 h 8"/>
                <a:gd name="T2" fmla="*/ 0 w 9"/>
                <a:gd name="T3" fmla="*/ 4 h 8"/>
                <a:gd name="T4" fmla="*/ 2 w 9"/>
                <a:gd name="T5" fmla="*/ 7 h 8"/>
                <a:gd name="T6" fmla="*/ 2 w 9"/>
                <a:gd name="T7" fmla="*/ 7 h 8"/>
                <a:gd name="T8" fmla="*/ 8 w 9"/>
                <a:gd name="T9" fmla="*/ 0 h 8"/>
                <a:gd name="T10" fmla="*/ 8 w 9"/>
                <a:gd name="T11" fmla="*/ 0 h 8"/>
                <a:gd name="T12" fmla="*/ 0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4"/>
                  </a:move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cubicBezTo>
                    <a:pt x="4" y="4"/>
                    <a:pt x="6" y="2"/>
                    <a:pt x="8" y="0"/>
                  </a:cubicBezTo>
                  <a:lnTo>
                    <a:pt x="8" y="0"/>
                  </a:lnTo>
                  <a:cubicBezTo>
                    <a:pt x="4" y="0"/>
                    <a:pt x="0" y="0"/>
                    <a:pt x="0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292">
              <a:extLst>
                <a:ext uri="{FF2B5EF4-FFF2-40B4-BE49-F238E27FC236}">
                  <a16:creationId xmlns:a16="http://schemas.microsoft.com/office/drawing/2014/main" id="{94811DC1-4745-2E48-9815-5205EC438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9601" y="8202956"/>
              <a:ext cx="4362" cy="4362"/>
            </a:xfrm>
            <a:custGeom>
              <a:avLst/>
              <a:gdLst>
                <a:gd name="T0" fmla="*/ 4 w 5"/>
                <a:gd name="T1" fmla="*/ 2 h 3"/>
                <a:gd name="T2" fmla="*/ 4 w 5"/>
                <a:gd name="T3" fmla="*/ 0 h 3"/>
                <a:gd name="T4" fmla="*/ 0 w 5"/>
                <a:gd name="T5" fmla="*/ 2 h 3"/>
                <a:gd name="T6" fmla="*/ 4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656D05F6-1A96-A644-A411-9A578CD33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0904" y="7919510"/>
              <a:ext cx="4359" cy="4359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2 w 3"/>
                <a:gd name="T9" fmla="*/ 0 h 3"/>
                <a:gd name="T10" fmla="*/ 2 w 3"/>
                <a:gd name="T11" fmla="*/ 0 h 3"/>
                <a:gd name="T12" fmla="*/ 0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ubicBezTo>
                    <a:pt x="2" y="0"/>
                    <a:pt x="2" y="2"/>
                    <a:pt x="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E66481FB-487A-F348-B2DE-C716FFA72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542" y="7923870"/>
              <a:ext cx="8721" cy="4362"/>
            </a:xfrm>
            <a:custGeom>
              <a:avLst/>
              <a:gdLst>
                <a:gd name="T0" fmla="*/ 4 w 9"/>
                <a:gd name="T1" fmla="*/ 4 h 5"/>
                <a:gd name="T2" fmla="*/ 4 w 9"/>
                <a:gd name="T3" fmla="*/ 4 h 5"/>
                <a:gd name="T4" fmla="*/ 8 w 9"/>
                <a:gd name="T5" fmla="*/ 0 h 5"/>
                <a:gd name="T6" fmla="*/ 8 w 9"/>
                <a:gd name="T7" fmla="*/ 0 h 5"/>
                <a:gd name="T8" fmla="*/ 0 w 9"/>
                <a:gd name="T9" fmla="*/ 2 h 5"/>
                <a:gd name="T10" fmla="*/ 0 w 9"/>
                <a:gd name="T11" fmla="*/ 2 h 5"/>
                <a:gd name="T12" fmla="*/ 4 w 9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4" y="4"/>
                  </a:moveTo>
                  <a:lnTo>
                    <a:pt x="4" y="4"/>
                  </a:lnTo>
                  <a:cubicBezTo>
                    <a:pt x="6" y="2"/>
                    <a:pt x="8" y="0"/>
                    <a:pt x="8" y="0"/>
                  </a:cubicBezTo>
                  <a:lnTo>
                    <a:pt x="8" y="0"/>
                  </a:lnTo>
                  <a:cubicBezTo>
                    <a:pt x="6" y="0"/>
                    <a:pt x="2" y="0"/>
                    <a:pt x="0" y="2"/>
                  </a:cubicBezTo>
                  <a:lnTo>
                    <a:pt x="0" y="2"/>
                  </a:lnTo>
                  <a:cubicBezTo>
                    <a:pt x="2" y="4"/>
                    <a:pt x="4" y="4"/>
                    <a:pt x="4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299">
              <a:extLst>
                <a:ext uri="{FF2B5EF4-FFF2-40B4-BE49-F238E27FC236}">
                  <a16:creationId xmlns:a16="http://schemas.microsoft.com/office/drawing/2014/main" id="{400EE399-BD5B-4E46-B1EC-BB94C966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124" y="7252318"/>
              <a:ext cx="4359" cy="436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300">
              <a:extLst>
                <a:ext uri="{FF2B5EF4-FFF2-40B4-BE49-F238E27FC236}">
                  <a16:creationId xmlns:a16="http://schemas.microsoft.com/office/drawing/2014/main" id="{E3D45312-12F0-0244-93DA-FEC58F0F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403" y="7252318"/>
              <a:ext cx="8721" cy="8721"/>
            </a:xfrm>
            <a:custGeom>
              <a:avLst/>
              <a:gdLst>
                <a:gd name="T0" fmla="*/ 0 w 11"/>
                <a:gd name="T1" fmla="*/ 4 h 11"/>
                <a:gd name="T2" fmla="*/ 0 w 11"/>
                <a:gd name="T3" fmla="*/ 4 h 11"/>
                <a:gd name="T4" fmla="*/ 6 w 11"/>
                <a:gd name="T5" fmla="*/ 8 h 11"/>
                <a:gd name="T6" fmla="*/ 6 w 11"/>
                <a:gd name="T7" fmla="*/ 8 h 11"/>
                <a:gd name="T8" fmla="*/ 10 w 11"/>
                <a:gd name="T9" fmla="*/ 0 h 11"/>
                <a:gd name="T10" fmla="*/ 10 w 11"/>
                <a:gd name="T11" fmla="*/ 0 h 11"/>
                <a:gd name="T12" fmla="*/ 2 w 11"/>
                <a:gd name="T13" fmla="*/ 0 h 11"/>
                <a:gd name="T14" fmla="*/ 2 w 11"/>
                <a:gd name="T15" fmla="*/ 0 h 11"/>
                <a:gd name="T16" fmla="*/ 0 w 11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4"/>
                  </a:moveTo>
                  <a:lnTo>
                    <a:pt x="0" y="4"/>
                  </a:lnTo>
                  <a:cubicBezTo>
                    <a:pt x="0" y="8"/>
                    <a:pt x="4" y="10"/>
                    <a:pt x="6" y="8"/>
                  </a:cubicBezTo>
                  <a:lnTo>
                    <a:pt x="6" y="8"/>
                  </a:lnTo>
                  <a:cubicBezTo>
                    <a:pt x="8" y="6"/>
                    <a:pt x="8" y="4"/>
                    <a:pt x="10" y="0"/>
                  </a:cubicBezTo>
                  <a:lnTo>
                    <a:pt x="10" y="0"/>
                  </a:lnTo>
                  <a:cubicBezTo>
                    <a:pt x="8" y="0"/>
                    <a:pt x="4" y="0"/>
                    <a:pt x="2" y="0"/>
                  </a:cubicBezTo>
                  <a:lnTo>
                    <a:pt x="2" y="0"/>
                  </a:ln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302">
              <a:extLst>
                <a:ext uri="{FF2B5EF4-FFF2-40B4-BE49-F238E27FC236}">
                  <a16:creationId xmlns:a16="http://schemas.microsoft.com/office/drawing/2014/main" id="{FA8DE959-EB29-1A45-8C0C-7A5B0CED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5579" y="9319301"/>
              <a:ext cx="8721" cy="8721"/>
            </a:xfrm>
            <a:custGeom>
              <a:avLst/>
              <a:gdLst>
                <a:gd name="T0" fmla="*/ 0 w 8"/>
                <a:gd name="T1" fmla="*/ 7 h 10"/>
                <a:gd name="T2" fmla="*/ 0 w 8"/>
                <a:gd name="T3" fmla="*/ 7 h 10"/>
                <a:gd name="T4" fmla="*/ 4 w 8"/>
                <a:gd name="T5" fmla="*/ 9 h 10"/>
                <a:gd name="T6" fmla="*/ 4 w 8"/>
                <a:gd name="T7" fmla="*/ 9 h 10"/>
                <a:gd name="T8" fmla="*/ 7 w 8"/>
                <a:gd name="T9" fmla="*/ 7 h 10"/>
                <a:gd name="T10" fmla="*/ 7 w 8"/>
                <a:gd name="T11" fmla="*/ 7 h 10"/>
                <a:gd name="T12" fmla="*/ 4 w 8"/>
                <a:gd name="T13" fmla="*/ 0 h 10"/>
                <a:gd name="T14" fmla="*/ 4 w 8"/>
                <a:gd name="T15" fmla="*/ 0 h 10"/>
                <a:gd name="T16" fmla="*/ 0 w 8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0" y="7"/>
                  </a:moveTo>
                  <a:lnTo>
                    <a:pt x="0" y="7"/>
                  </a:lnTo>
                  <a:cubicBezTo>
                    <a:pt x="0" y="9"/>
                    <a:pt x="2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7" y="9"/>
                    <a:pt x="7" y="7"/>
                  </a:cubicBezTo>
                  <a:lnTo>
                    <a:pt x="7" y="7"/>
                  </a:lnTo>
                  <a:cubicBezTo>
                    <a:pt x="7" y="4"/>
                    <a:pt x="4" y="2"/>
                    <a:pt x="4" y="0"/>
                  </a:cubicBezTo>
                  <a:lnTo>
                    <a:pt x="4" y="0"/>
                  </a:lnTo>
                  <a:cubicBezTo>
                    <a:pt x="2" y="2"/>
                    <a:pt x="0" y="4"/>
                    <a:pt x="0" y="7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305">
              <a:extLst>
                <a:ext uri="{FF2B5EF4-FFF2-40B4-BE49-F238E27FC236}">
                  <a16:creationId xmlns:a16="http://schemas.microsoft.com/office/drawing/2014/main" id="{A73D3FEB-306F-DE4A-8104-BC8CCFC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629" y="9471928"/>
              <a:ext cx="8721" cy="8721"/>
            </a:xfrm>
            <a:custGeom>
              <a:avLst/>
              <a:gdLst>
                <a:gd name="T0" fmla="*/ 4 w 7"/>
                <a:gd name="T1" fmla="*/ 0 h 11"/>
                <a:gd name="T2" fmla="*/ 4 w 7"/>
                <a:gd name="T3" fmla="*/ 0 h 11"/>
                <a:gd name="T4" fmla="*/ 2 w 7"/>
                <a:gd name="T5" fmla="*/ 8 h 11"/>
                <a:gd name="T6" fmla="*/ 2 w 7"/>
                <a:gd name="T7" fmla="*/ 8 h 11"/>
                <a:gd name="T8" fmla="*/ 4 w 7"/>
                <a:gd name="T9" fmla="*/ 10 h 11"/>
                <a:gd name="T10" fmla="*/ 4 w 7"/>
                <a:gd name="T11" fmla="*/ 10 h 11"/>
                <a:gd name="T12" fmla="*/ 6 w 7"/>
                <a:gd name="T13" fmla="*/ 4 h 11"/>
                <a:gd name="T14" fmla="*/ 6 w 7"/>
                <a:gd name="T15" fmla="*/ 4 h 11"/>
                <a:gd name="T16" fmla="*/ 4 w 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4" y="0"/>
                  </a:moveTo>
                  <a:lnTo>
                    <a:pt x="4" y="0"/>
                  </a:lnTo>
                  <a:cubicBezTo>
                    <a:pt x="0" y="2"/>
                    <a:pt x="0" y="4"/>
                    <a:pt x="2" y="8"/>
                  </a:cubicBezTo>
                  <a:lnTo>
                    <a:pt x="2" y="8"/>
                  </a:lnTo>
                  <a:cubicBezTo>
                    <a:pt x="2" y="8"/>
                    <a:pt x="2" y="8"/>
                    <a:pt x="4" y="10"/>
                  </a:cubicBezTo>
                  <a:lnTo>
                    <a:pt x="4" y="10"/>
                  </a:lnTo>
                  <a:cubicBezTo>
                    <a:pt x="4" y="8"/>
                    <a:pt x="6" y="6"/>
                    <a:pt x="6" y="4"/>
                  </a:cubicBezTo>
                  <a:lnTo>
                    <a:pt x="6" y="4"/>
                  </a:lnTo>
                  <a:cubicBezTo>
                    <a:pt x="6" y="2"/>
                    <a:pt x="4" y="0"/>
                    <a:pt x="4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309">
              <a:extLst>
                <a:ext uri="{FF2B5EF4-FFF2-40B4-BE49-F238E27FC236}">
                  <a16:creationId xmlns:a16="http://schemas.microsoft.com/office/drawing/2014/main" id="{42E4117D-2C18-C74F-82F7-C2CE534A7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751" y="9768457"/>
              <a:ext cx="4362" cy="4359"/>
            </a:xfrm>
            <a:custGeom>
              <a:avLst/>
              <a:gdLst>
                <a:gd name="T0" fmla="*/ 3 w 4"/>
                <a:gd name="T1" fmla="*/ 2 h 3"/>
                <a:gd name="T2" fmla="*/ 3 w 4"/>
                <a:gd name="T3" fmla="*/ 2 h 3"/>
                <a:gd name="T4" fmla="*/ 3 w 4"/>
                <a:gd name="T5" fmla="*/ 0 h 3"/>
                <a:gd name="T6" fmla="*/ 3 w 4"/>
                <a:gd name="T7" fmla="*/ 0 h 3"/>
                <a:gd name="T8" fmla="*/ 0 w 4"/>
                <a:gd name="T9" fmla="*/ 0 h 3"/>
                <a:gd name="T10" fmla="*/ 0 w 4"/>
                <a:gd name="T11" fmla="*/ 0 h 3"/>
                <a:gd name="T12" fmla="*/ 0 w 4"/>
                <a:gd name="T13" fmla="*/ 2 h 3"/>
                <a:gd name="T14" fmla="*/ 3 w 4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lnTo>
                    <a:pt x="3" y="2"/>
                  </a:lnTo>
                  <a:cubicBezTo>
                    <a:pt x="3" y="2"/>
                    <a:pt x="3" y="2"/>
                    <a:pt x="3" y="0"/>
                  </a:cubicBezTo>
                  <a:lnTo>
                    <a:pt x="3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2"/>
                    <a:pt x="0" y="2"/>
                    <a:pt x="0" y="2"/>
                  </a:cubicBezTo>
                  <a:lnTo>
                    <a:pt x="3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310">
              <a:extLst>
                <a:ext uri="{FF2B5EF4-FFF2-40B4-BE49-F238E27FC236}">
                  <a16:creationId xmlns:a16="http://schemas.microsoft.com/office/drawing/2014/main" id="{A6D59F59-CAFE-3F4D-B15E-B9C12E93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113" y="9772817"/>
              <a:ext cx="17443" cy="8721"/>
            </a:xfrm>
            <a:custGeom>
              <a:avLst/>
              <a:gdLst>
                <a:gd name="T0" fmla="*/ 17 w 18"/>
                <a:gd name="T1" fmla="*/ 9 h 10"/>
                <a:gd name="T2" fmla="*/ 17 w 18"/>
                <a:gd name="T3" fmla="*/ 9 h 10"/>
                <a:gd name="T4" fmla="*/ 0 w 18"/>
                <a:gd name="T5" fmla="*/ 0 h 10"/>
                <a:gd name="T6" fmla="*/ 0 w 18"/>
                <a:gd name="T7" fmla="*/ 0 h 10"/>
                <a:gd name="T8" fmla="*/ 17 w 18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7" y="9"/>
                  </a:moveTo>
                  <a:lnTo>
                    <a:pt x="17" y="9"/>
                  </a:lnTo>
                  <a:cubicBezTo>
                    <a:pt x="12" y="2"/>
                    <a:pt x="6" y="0"/>
                    <a:pt x="0" y="0"/>
                  </a:cubicBezTo>
                  <a:lnTo>
                    <a:pt x="0" y="0"/>
                  </a:lnTo>
                  <a:cubicBezTo>
                    <a:pt x="2" y="9"/>
                    <a:pt x="10" y="9"/>
                    <a:pt x="17" y="9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321">
              <a:extLst>
                <a:ext uri="{FF2B5EF4-FFF2-40B4-BE49-F238E27FC236}">
                  <a16:creationId xmlns:a16="http://schemas.microsoft.com/office/drawing/2014/main" id="{681D2837-435A-3E4C-8ECC-BA4B05C2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091" y="7339532"/>
              <a:ext cx="8721" cy="4362"/>
            </a:xfrm>
            <a:custGeom>
              <a:avLst/>
              <a:gdLst>
                <a:gd name="T0" fmla="*/ 6 w 7"/>
                <a:gd name="T1" fmla="*/ 0 h 5"/>
                <a:gd name="T2" fmla="*/ 6 w 7"/>
                <a:gd name="T3" fmla="*/ 0 h 5"/>
                <a:gd name="T4" fmla="*/ 2 w 7"/>
                <a:gd name="T5" fmla="*/ 0 h 5"/>
                <a:gd name="T6" fmla="*/ 2 w 7"/>
                <a:gd name="T7" fmla="*/ 0 h 5"/>
                <a:gd name="T8" fmla="*/ 4 w 7"/>
                <a:gd name="T9" fmla="*/ 4 h 5"/>
                <a:gd name="T10" fmla="*/ 4 w 7"/>
                <a:gd name="T11" fmla="*/ 4 h 5"/>
                <a:gd name="T12" fmla="*/ 6 w 7"/>
                <a:gd name="T13" fmla="*/ 2 h 5"/>
                <a:gd name="T14" fmla="*/ 6 w 7"/>
                <a:gd name="T15" fmla="*/ 2 h 5"/>
                <a:gd name="T16" fmla="*/ 6 w 7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lnTo>
                    <a:pt x="6" y="0"/>
                  </a:lnTo>
                  <a:cubicBezTo>
                    <a:pt x="4" y="0"/>
                    <a:pt x="2" y="0"/>
                    <a:pt x="2" y="0"/>
                  </a:cubicBezTo>
                  <a:lnTo>
                    <a:pt x="2" y="0"/>
                  </a:lnTo>
                  <a:cubicBezTo>
                    <a:pt x="0" y="2"/>
                    <a:pt x="0" y="4"/>
                    <a:pt x="4" y="4"/>
                  </a:cubicBezTo>
                  <a:lnTo>
                    <a:pt x="4" y="4"/>
                  </a:lnTo>
                  <a:cubicBezTo>
                    <a:pt x="4" y="4"/>
                    <a:pt x="6" y="4"/>
                    <a:pt x="6" y="2"/>
                  </a:cubicBez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324">
              <a:extLst>
                <a:ext uri="{FF2B5EF4-FFF2-40B4-BE49-F238E27FC236}">
                  <a16:creationId xmlns:a16="http://schemas.microsoft.com/office/drawing/2014/main" id="{273424B5-D2B7-8540-8E63-E924126B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5857" y="6279878"/>
              <a:ext cx="4362" cy="8721"/>
            </a:xfrm>
            <a:custGeom>
              <a:avLst/>
              <a:gdLst>
                <a:gd name="T0" fmla="*/ 0 w 6"/>
                <a:gd name="T1" fmla="*/ 4 h 9"/>
                <a:gd name="T2" fmla="*/ 0 w 6"/>
                <a:gd name="T3" fmla="*/ 4 h 9"/>
                <a:gd name="T4" fmla="*/ 2 w 6"/>
                <a:gd name="T5" fmla="*/ 8 h 9"/>
                <a:gd name="T6" fmla="*/ 2 w 6"/>
                <a:gd name="T7" fmla="*/ 8 h 9"/>
                <a:gd name="T8" fmla="*/ 5 w 6"/>
                <a:gd name="T9" fmla="*/ 4 h 9"/>
                <a:gd name="T10" fmla="*/ 5 w 6"/>
                <a:gd name="T11" fmla="*/ 4 h 9"/>
                <a:gd name="T12" fmla="*/ 0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0" y="4"/>
                  </a:moveTo>
                  <a:lnTo>
                    <a:pt x="0" y="4"/>
                  </a:lnTo>
                  <a:cubicBezTo>
                    <a:pt x="0" y="4"/>
                    <a:pt x="2" y="6"/>
                    <a:pt x="2" y="8"/>
                  </a:cubicBezTo>
                  <a:lnTo>
                    <a:pt x="2" y="8"/>
                  </a:lnTo>
                  <a:cubicBezTo>
                    <a:pt x="2" y="6"/>
                    <a:pt x="5" y="6"/>
                    <a:pt x="5" y="4"/>
                  </a:cubicBezTo>
                  <a:lnTo>
                    <a:pt x="5" y="4"/>
                  </a:lnTo>
                  <a:cubicBezTo>
                    <a:pt x="5" y="0"/>
                    <a:pt x="2" y="0"/>
                    <a:pt x="0" y="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325">
              <a:extLst>
                <a:ext uri="{FF2B5EF4-FFF2-40B4-BE49-F238E27FC236}">
                  <a16:creationId xmlns:a16="http://schemas.microsoft.com/office/drawing/2014/main" id="{9D18D828-E6DA-DF48-9C65-EE315F3F4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222" y="12341284"/>
              <a:ext cx="8721" cy="4359"/>
            </a:xfrm>
            <a:custGeom>
              <a:avLst/>
              <a:gdLst>
                <a:gd name="T0" fmla="*/ 4 w 9"/>
                <a:gd name="T1" fmla="*/ 2 h 5"/>
                <a:gd name="T2" fmla="*/ 4 w 9"/>
                <a:gd name="T3" fmla="*/ 2 h 5"/>
                <a:gd name="T4" fmla="*/ 8 w 9"/>
                <a:gd name="T5" fmla="*/ 2 h 5"/>
                <a:gd name="T6" fmla="*/ 8 w 9"/>
                <a:gd name="T7" fmla="*/ 2 h 5"/>
                <a:gd name="T8" fmla="*/ 4 w 9"/>
                <a:gd name="T9" fmla="*/ 0 h 5"/>
                <a:gd name="T10" fmla="*/ 4 w 9"/>
                <a:gd name="T11" fmla="*/ 0 h 5"/>
                <a:gd name="T12" fmla="*/ 4 w 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4" y="2"/>
                  </a:moveTo>
                  <a:lnTo>
                    <a:pt x="4" y="2"/>
                  </a:lnTo>
                  <a:cubicBezTo>
                    <a:pt x="6" y="4"/>
                    <a:pt x="6" y="2"/>
                    <a:pt x="8" y="2"/>
                  </a:cubicBezTo>
                  <a:lnTo>
                    <a:pt x="8" y="2"/>
                  </a:lnTo>
                  <a:cubicBezTo>
                    <a:pt x="8" y="0"/>
                    <a:pt x="6" y="0"/>
                    <a:pt x="4" y="0"/>
                  </a:cubicBezTo>
                  <a:lnTo>
                    <a:pt x="4" y="0"/>
                  </a:lnTo>
                  <a:cubicBezTo>
                    <a:pt x="0" y="0"/>
                    <a:pt x="0" y="2"/>
                    <a:pt x="4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330">
              <a:extLst>
                <a:ext uri="{FF2B5EF4-FFF2-40B4-BE49-F238E27FC236}">
                  <a16:creationId xmlns:a16="http://schemas.microsoft.com/office/drawing/2014/main" id="{80C2DF06-7F1A-E14E-86B4-7CBEC63B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793" y="6231909"/>
              <a:ext cx="4362" cy="4362"/>
            </a:xfrm>
            <a:custGeom>
              <a:avLst/>
              <a:gdLst>
                <a:gd name="T0" fmla="*/ 2 w 3"/>
                <a:gd name="T1" fmla="*/ 0 h 1"/>
                <a:gd name="T2" fmla="*/ 2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331">
              <a:extLst>
                <a:ext uri="{FF2B5EF4-FFF2-40B4-BE49-F238E27FC236}">
                  <a16:creationId xmlns:a16="http://schemas.microsoft.com/office/drawing/2014/main" id="{11E44995-7F7E-CD42-9942-96343AE0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793" y="6231909"/>
              <a:ext cx="4362" cy="4362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4 h 5"/>
                <a:gd name="T4" fmla="*/ 0 w 3"/>
                <a:gd name="T5" fmla="*/ 4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2" y="2"/>
                    <a:pt x="2" y="2"/>
                    <a:pt x="0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332">
              <a:extLst>
                <a:ext uri="{FF2B5EF4-FFF2-40B4-BE49-F238E27FC236}">
                  <a16:creationId xmlns:a16="http://schemas.microsoft.com/office/drawing/2014/main" id="{971250C1-5C33-BD47-909D-DB359C236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9601" y="8045970"/>
              <a:ext cx="4362" cy="4362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0 h 3"/>
                <a:gd name="T4" fmla="*/ 4 w 5"/>
                <a:gd name="T5" fmla="*/ 2 h 3"/>
                <a:gd name="T6" fmla="*/ 4 w 5"/>
                <a:gd name="T7" fmla="*/ 2 h 3"/>
                <a:gd name="T8" fmla="*/ 2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333">
              <a:extLst>
                <a:ext uri="{FF2B5EF4-FFF2-40B4-BE49-F238E27FC236}">
                  <a16:creationId xmlns:a16="http://schemas.microsoft.com/office/drawing/2014/main" id="{9D35B1E6-2638-D74D-86AC-CDEFB07D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12" y="8264006"/>
              <a:ext cx="4359" cy="4362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0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334">
              <a:extLst>
                <a:ext uri="{FF2B5EF4-FFF2-40B4-BE49-F238E27FC236}">
                  <a16:creationId xmlns:a16="http://schemas.microsoft.com/office/drawing/2014/main" id="{69A502C6-B5C5-964D-8FC9-61CF8B63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835" y="8835262"/>
              <a:ext cx="4362" cy="4359"/>
            </a:xfrm>
            <a:custGeom>
              <a:avLst/>
              <a:gdLst>
                <a:gd name="T0" fmla="*/ 0 w 3"/>
                <a:gd name="T1" fmla="*/ 2 h 5"/>
                <a:gd name="T2" fmla="*/ 0 w 3"/>
                <a:gd name="T3" fmla="*/ 2 h 5"/>
                <a:gd name="T4" fmla="*/ 2 w 3"/>
                <a:gd name="T5" fmla="*/ 4 h 5"/>
                <a:gd name="T6" fmla="*/ 2 w 3"/>
                <a:gd name="T7" fmla="*/ 4 h 5"/>
                <a:gd name="T8" fmla="*/ 0 w 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2"/>
                  </a:lnTo>
                  <a:cubicBezTo>
                    <a:pt x="0" y="2"/>
                    <a:pt x="2" y="2"/>
                    <a:pt x="2" y="4"/>
                  </a:cubicBezTo>
                  <a:lnTo>
                    <a:pt x="2" y="4"/>
                  </a:lnTo>
                  <a:cubicBezTo>
                    <a:pt x="2" y="2"/>
                    <a:pt x="2" y="0"/>
                    <a:pt x="0" y="2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335">
              <a:extLst>
                <a:ext uri="{FF2B5EF4-FFF2-40B4-BE49-F238E27FC236}">
                  <a16:creationId xmlns:a16="http://schemas.microsoft.com/office/drawing/2014/main" id="{4302A682-1595-1741-B0C0-BC50BB3F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186" y="9035856"/>
              <a:ext cx="4362" cy="4359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0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336">
              <a:extLst>
                <a:ext uri="{FF2B5EF4-FFF2-40B4-BE49-F238E27FC236}">
                  <a16:creationId xmlns:a16="http://schemas.microsoft.com/office/drawing/2014/main" id="{8789D11E-96BF-1B48-9EA9-8344ECA6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211" y="8120103"/>
              <a:ext cx="4359" cy="4359"/>
            </a:xfrm>
            <a:custGeom>
              <a:avLst/>
              <a:gdLst>
                <a:gd name="T0" fmla="*/ 0 w 3"/>
                <a:gd name="T1" fmla="*/ 4 h 5"/>
                <a:gd name="T2" fmla="*/ 2 w 3"/>
                <a:gd name="T3" fmla="*/ 2 h 5"/>
                <a:gd name="T4" fmla="*/ 0 w 3"/>
                <a:gd name="T5" fmla="*/ 0 h 5"/>
                <a:gd name="T6" fmla="*/ 0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337">
              <a:extLst>
                <a:ext uri="{FF2B5EF4-FFF2-40B4-BE49-F238E27FC236}">
                  <a16:creationId xmlns:a16="http://schemas.microsoft.com/office/drawing/2014/main" id="{7BABEB6E-64FC-9843-803A-C8446B4F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211" y="4819034"/>
              <a:ext cx="4362" cy="4362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4 w 5"/>
                <a:gd name="T5" fmla="*/ 5 h 6"/>
                <a:gd name="T6" fmla="*/ 4 w 5"/>
                <a:gd name="T7" fmla="*/ 5 h 6"/>
                <a:gd name="T8" fmla="*/ 4 w 5"/>
                <a:gd name="T9" fmla="*/ 2 h 6"/>
                <a:gd name="T10" fmla="*/ 4 w 5"/>
                <a:gd name="T11" fmla="*/ 2 h 6"/>
                <a:gd name="T12" fmla="*/ 0 w 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cubicBezTo>
                    <a:pt x="0" y="2"/>
                    <a:pt x="0" y="5"/>
                    <a:pt x="4" y="5"/>
                  </a:cubicBezTo>
                  <a:lnTo>
                    <a:pt x="4" y="5"/>
                  </a:lnTo>
                  <a:lnTo>
                    <a:pt x="4" y="2"/>
                  </a:lnTo>
                  <a:lnTo>
                    <a:pt x="4" y="2"/>
                  </a:lnTo>
                  <a:cubicBezTo>
                    <a:pt x="2" y="0"/>
                    <a:pt x="2" y="0"/>
                    <a:pt x="0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345">
              <a:extLst>
                <a:ext uri="{FF2B5EF4-FFF2-40B4-BE49-F238E27FC236}">
                  <a16:creationId xmlns:a16="http://schemas.microsoft.com/office/drawing/2014/main" id="{CAE5B235-2595-2C42-9E74-E04902DF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843" y="9655078"/>
              <a:ext cx="4362" cy="4359"/>
            </a:xfrm>
            <a:custGeom>
              <a:avLst/>
              <a:gdLst>
                <a:gd name="T0" fmla="*/ 0 w 5"/>
                <a:gd name="T1" fmla="*/ 2 h 5"/>
                <a:gd name="T2" fmla="*/ 4 w 5"/>
                <a:gd name="T3" fmla="*/ 4 h 5"/>
                <a:gd name="T4" fmla="*/ 2 w 5"/>
                <a:gd name="T5" fmla="*/ 0 h 5"/>
                <a:gd name="T6" fmla="*/ 0 w 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363">
              <a:extLst>
                <a:ext uri="{FF2B5EF4-FFF2-40B4-BE49-F238E27FC236}">
                  <a16:creationId xmlns:a16="http://schemas.microsoft.com/office/drawing/2014/main" id="{6D0AAFC2-B569-6C4D-8387-A215BCE4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979" y="6401978"/>
              <a:ext cx="4362" cy="8721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7 h 8"/>
                <a:gd name="T4" fmla="*/ 0 w 3"/>
                <a:gd name="T5" fmla="*/ 7 h 8"/>
                <a:gd name="T6" fmla="*/ 0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cubicBezTo>
                    <a:pt x="2" y="5"/>
                    <a:pt x="2" y="3"/>
                    <a:pt x="0" y="0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D51B3A7F-C1D3-0C4F-90CF-FA1D69F18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021" y="7130218"/>
              <a:ext cx="34886" cy="52329"/>
            </a:xfrm>
            <a:custGeom>
              <a:avLst/>
              <a:gdLst>
                <a:gd name="T0" fmla="*/ 4 w 35"/>
                <a:gd name="T1" fmla="*/ 45 h 54"/>
                <a:gd name="T2" fmla="*/ 4 w 35"/>
                <a:gd name="T3" fmla="*/ 45 h 54"/>
                <a:gd name="T4" fmla="*/ 10 w 35"/>
                <a:gd name="T5" fmla="*/ 51 h 54"/>
                <a:gd name="T6" fmla="*/ 10 w 35"/>
                <a:gd name="T7" fmla="*/ 51 h 54"/>
                <a:gd name="T8" fmla="*/ 23 w 35"/>
                <a:gd name="T9" fmla="*/ 45 h 54"/>
                <a:gd name="T10" fmla="*/ 23 w 35"/>
                <a:gd name="T11" fmla="*/ 45 h 54"/>
                <a:gd name="T12" fmla="*/ 32 w 35"/>
                <a:gd name="T13" fmla="*/ 0 h 54"/>
                <a:gd name="T14" fmla="*/ 32 w 35"/>
                <a:gd name="T15" fmla="*/ 0 h 54"/>
                <a:gd name="T16" fmla="*/ 10 w 35"/>
                <a:gd name="T17" fmla="*/ 9 h 54"/>
                <a:gd name="T18" fmla="*/ 10 w 35"/>
                <a:gd name="T19" fmla="*/ 9 h 54"/>
                <a:gd name="T20" fmla="*/ 2 w 35"/>
                <a:gd name="T21" fmla="*/ 34 h 54"/>
                <a:gd name="T22" fmla="*/ 2 w 35"/>
                <a:gd name="T23" fmla="*/ 34 h 54"/>
                <a:gd name="T24" fmla="*/ 4 w 35"/>
                <a:gd name="T25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4">
                  <a:moveTo>
                    <a:pt x="4" y="45"/>
                  </a:moveTo>
                  <a:lnTo>
                    <a:pt x="4" y="45"/>
                  </a:lnTo>
                  <a:cubicBezTo>
                    <a:pt x="6" y="47"/>
                    <a:pt x="8" y="49"/>
                    <a:pt x="10" y="51"/>
                  </a:cubicBezTo>
                  <a:lnTo>
                    <a:pt x="10" y="51"/>
                  </a:lnTo>
                  <a:cubicBezTo>
                    <a:pt x="13" y="53"/>
                    <a:pt x="19" y="51"/>
                    <a:pt x="23" y="45"/>
                  </a:cubicBezTo>
                  <a:lnTo>
                    <a:pt x="23" y="45"/>
                  </a:lnTo>
                  <a:cubicBezTo>
                    <a:pt x="34" y="32"/>
                    <a:pt x="34" y="17"/>
                    <a:pt x="32" y="0"/>
                  </a:cubicBezTo>
                  <a:lnTo>
                    <a:pt x="32" y="0"/>
                  </a:lnTo>
                  <a:cubicBezTo>
                    <a:pt x="23" y="0"/>
                    <a:pt x="17" y="0"/>
                    <a:pt x="10" y="9"/>
                  </a:cubicBezTo>
                  <a:lnTo>
                    <a:pt x="10" y="9"/>
                  </a:lnTo>
                  <a:cubicBezTo>
                    <a:pt x="4" y="15"/>
                    <a:pt x="0" y="23"/>
                    <a:pt x="2" y="34"/>
                  </a:cubicBezTo>
                  <a:lnTo>
                    <a:pt x="2" y="34"/>
                  </a:lnTo>
                  <a:cubicBezTo>
                    <a:pt x="2" y="38"/>
                    <a:pt x="2" y="40"/>
                    <a:pt x="4" y="45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690A6B75-7DE2-AA47-94FE-4B33BB361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269" y="6964510"/>
              <a:ext cx="21802" cy="21805"/>
            </a:xfrm>
            <a:custGeom>
              <a:avLst/>
              <a:gdLst>
                <a:gd name="T0" fmla="*/ 13 w 22"/>
                <a:gd name="T1" fmla="*/ 23 h 24"/>
                <a:gd name="T2" fmla="*/ 13 w 22"/>
                <a:gd name="T3" fmla="*/ 23 h 24"/>
                <a:gd name="T4" fmla="*/ 17 w 22"/>
                <a:gd name="T5" fmla="*/ 23 h 24"/>
                <a:gd name="T6" fmla="*/ 17 w 22"/>
                <a:gd name="T7" fmla="*/ 23 h 24"/>
                <a:gd name="T8" fmla="*/ 19 w 22"/>
                <a:gd name="T9" fmla="*/ 10 h 24"/>
                <a:gd name="T10" fmla="*/ 19 w 22"/>
                <a:gd name="T11" fmla="*/ 10 h 24"/>
                <a:gd name="T12" fmla="*/ 11 w 22"/>
                <a:gd name="T13" fmla="*/ 0 h 24"/>
                <a:gd name="T14" fmla="*/ 11 w 22"/>
                <a:gd name="T15" fmla="*/ 0 h 24"/>
                <a:gd name="T16" fmla="*/ 4 w 22"/>
                <a:gd name="T17" fmla="*/ 2 h 24"/>
                <a:gd name="T18" fmla="*/ 4 w 22"/>
                <a:gd name="T19" fmla="*/ 2 h 24"/>
                <a:gd name="T20" fmla="*/ 2 w 22"/>
                <a:gd name="T21" fmla="*/ 14 h 24"/>
                <a:gd name="T22" fmla="*/ 2 w 22"/>
                <a:gd name="T23" fmla="*/ 14 h 24"/>
                <a:gd name="T24" fmla="*/ 13 w 22"/>
                <a:gd name="T2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4">
                  <a:moveTo>
                    <a:pt x="13" y="23"/>
                  </a:moveTo>
                  <a:lnTo>
                    <a:pt x="13" y="23"/>
                  </a:lnTo>
                  <a:cubicBezTo>
                    <a:pt x="13" y="23"/>
                    <a:pt x="15" y="23"/>
                    <a:pt x="17" y="23"/>
                  </a:cubicBezTo>
                  <a:lnTo>
                    <a:pt x="17" y="23"/>
                  </a:lnTo>
                  <a:cubicBezTo>
                    <a:pt x="21" y="19"/>
                    <a:pt x="21" y="14"/>
                    <a:pt x="19" y="10"/>
                  </a:cubicBezTo>
                  <a:lnTo>
                    <a:pt x="19" y="10"/>
                  </a:lnTo>
                  <a:cubicBezTo>
                    <a:pt x="17" y="6"/>
                    <a:pt x="13" y="2"/>
                    <a:pt x="11" y="0"/>
                  </a:cubicBezTo>
                  <a:lnTo>
                    <a:pt x="11" y="0"/>
                  </a:lnTo>
                  <a:cubicBezTo>
                    <a:pt x="9" y="2"/>
                    <a:pt x="6" y="2"/>
                    <a:pt x="4" y="2"/>
                  </a:cubicBezTo>
                  <a:lnTo>
                    <a:pt x="4" y="2"/>
                  </a:lnTo>
                  <a:cubicBezTo>
                    <a:pt x="2" y="6"/>
                    <a:pt x="0" y="10"/>
                    <a:pt x="2" y="14"/>
                  </a:cubicBezTo>
                  <a:lnTo>
                    <a:pt x="2" y="14"/>
                  </a:lnTo>
                  <a:cubicBezTo>
                    <a:pt x="2" y="21"/>
                    <a:pt x="6" y="23"/>
                    <a:pt x="13" y="2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7DB44008-25D6-F147-A3A2-ED74DF18F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005" y="7278482"/>
              <a:ext cx="8721" cy="13084"/>
            </a:xfrm>
            <a:custGeom>
              <a:avLst/>
              <a:gdLst>
                <a:gd name="T0" fmla="*/ 8 w 11"/>
                <a:gd name="T1" fmla="*/ 13 h 14"/>
                <a:gd name="T2" fmla="*/ 8 w 11"/>
                <a:gd name="T3" fmla="*/ 13 h 14"/>
                <a:gd name="T4" fmla="*/ 10 w 11"/>
                <a:gd name="T5" fmla="*/ 11 h 14"/>
                <a:gd name="T6" fmla="*/ 10 w 11"/>
                <a:gd name="T7" fmla="*/ 11 h 14"/>
                <a:gd name="T8" fmla="*/ 6 w 11"/>
                <a:gd name="T9" fmla="*/ 3 h 14"/>
                <a:gd name="T10" fmla="*/ 6 w 11"/>
                <a:gd name="T11" fmla="*/ 3 h 14"/>
                <a:gd name="T12" fmla="*/ 0 w 11"/>
                <a:gd name="T13" fmla="*/ 5 h 14"/>
                <a:gd name="T14" fmla="*/ 0 w 11"/>
                <a:gd name="T15" fmla="*/ 5 h 14"/>
                <a:gd name="T16" fmla="*/ 0 w 11"/>
                <a:gd name="T17" fmla="*/ 11 h 14"/>
                <a:gd name="T18" fmla="*/ 0 w 11"/>
                <a:gd name="T19" fmla="*/ 11 h 14"/>
                <a:gd name="T20" fmla="*/ 8 w 11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4">
                  <a:moveTo>
                    <a:pt x="8" y="13"/>
                  </a:moveTo>
                  <a:lnTo>
                    <a:pt x="8" y="13"/>
                  </a:lnTo>
                  <a:lnTo>
                    <a:pt x="10" y="11"/>
                  </a:lnTo>
                  <a:lnTo>
                    <a:pt x="10" y="11"/>
                  </a:lnTo>
                  <a:cubicBezTo>
                    <a:pt x="10" y="7"/>
                    <a:pt x="8" y="5"/>
                    <a:pt x="6" y="3"/>
                  </a:cubicBezTo>
                  <a:lnTo>
                    <a:pt x="6" y="3"/>
                  </a:lnTo>
                  <a:cubicBezTo>
                    <a:pt x="4" y="0"/>
                    <a:pt x="2" y="0"/>
                    <a:pt x="0" y="5"/>
                  </a:cubicBezTo>
                  <a:lnTo>
                    <a:pt x="0" y="5"/>
                  </a:lnTo>
                  <a:cubicBezTo>
                    <a:pt x="0" y="7"/>
                    <a:pt x="0" y="9"/>
                    <a:pt x="0" y="11"/>
                  </a:cubicBezTo>
                  <a:lnTo>
                    <a:pt x="0" y="11"/>
                  </a:lnTo>
                  <a:cubicBezTo>
                    <a:pt x="2" y="13"/>
                    <a:pt x="6" y="13"/>
                    <a:pt x="8" y="13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5806E4E1-11D4-B14F-9676-A0D298F3C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286" y="7051725"/>
              <a:ext cx="17443" cy="17443"/>
            </a:xfrm>
            <a:custGeom>
              <a:avLst/>
              <a:gdLst>
                <a:gd name="T0" fmla="*/ 4 w 18"/>
                <a:gd name="T1" fmla="*/ 14 h 18"/>
                <a:gd name="T2" fmla="*/ 4 w 18"/>
                <a:gd name="T3" fmla="*/ 14 h 18"/>
                <a:gd name="T4" fmla="*/ 15 w 18"/>
                <a:gd name="T5" fmla="*/ 10 h 18"/>
                <a:gd name="T6" fmla="*/ 15 w 18"/>
                <a:gd name="T7" fmla="*/ 10 h 18"/>
                <a:gd name="T8" fmla="*/ 15 w 18"/>
                <a:gd name="T9" fmla="*/ 4 h 18"/>
                <a:gd name="T10" fmla="*/ 15 w 18"/>
                <a:gd name="T11" fmla="*/ 4 h 18"/>
                <a:gd name="T12" fmla="*/ 4 w 18"/>
                <a:gd name="T13" fmla="*/ 2 h 18"/>
                <a:gd name="T14" fmla="*/ 4 w 18"/>
                <a:gd name="T15" fmla="*/ 2 h 18"/>
                <a:gd name="T16" fmla="*/ 0 w 18"/>
                <a:gd name="T17" fmla="*/ 8 h 18"/>
                <a:gd name="T18" fmla="*/ 0 w 18"/>
                <a:gd name="T19" fmla="*/ 8 h 18"/>
                <a:gd name="T20" fmla="*/ 4 w 18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4" y="14"/>
                  </a:moveTo>
                  <a:lnTo>
                    <a:pt x="4" y="14"/>
                  </a:lnTo>
                  <a:cubicBezTo>
                    <a:pt x="8" y="17"/>
                    <a:pt x="13" y="12"/>
                    <a:pt x="15" y="10"/>
                  </a:cubicBezTo>
                  <a:lnTo>
                    <a:pt x="15" y="10"/>
                  </a:lnTo>
                  <a:cubicBezTo>
                    <a:pt x="15" y="8"/>
                    <a:pt x="17" y="6"/>
                    <a:pt x="15" y="4"/>
                  </a:cubicBezTo>
                  <a:lnTo>
                    <a:pt x="15" y="4"/>
                  </a:lnTo>
                  <a:cubicBezTo>
                    <a:pt x="15" y="2"/>
                    <a:pt x="8" y="0"/>
                    <a:pt x="4" y="2"/>
                  </a:cubicBezTo>
                  <a:lnTo>
                    <a:pt x="4" y="2"/>
                  </a:lnTo>
                  <a:cubicBezTo>
                    <a:pt x="2" y="2"/>
                    <a:pt x="0" y="6"/>
                    <a:pt x="0" y="8"/>
                  </a:cubicBezTo>
                  <a:lnTo>
                    <a:pt x="0" y="8"/>
                  </a:lnTo>
                  <a:cubicBezTo>
                    <a:pt x="0" y="10"/>
                    <a:pt x="2" y="14"/>
                    <a:pt x="4" y="14"/>
                  </a:cubicBez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18006D3A-5576-614F-A013-0363928EC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07" y="7130218"/>
              <a:ext cx="4362" cy="4362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0 h 3"/>
                <a:gd name="T4" fmla="*/ 0 w 3"/>
                <a:gd name="T5" fmla="*/ 2 h 3"/>
                <a:gd name="T6" fmla="*/ 0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B8FD7109-A97A-7246-AB7E-AF81BC3C2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7205" y="7112775"/>
              <a:ext cx="4359" cy="4362"/>
            </a:xfrm>
            <a:custGeom>
              <a:avLst/>
              <a:gdLst>
                <a:gd name="T0" fmla="*/ 0 w 6"/>
                <a:gd name="T1" fmla="*/ 2 h 3"/>
                <a:gd name="T2" fmla="*/ 5 w 6"/>
                <a:gd name="T3" fmla="*/ 0 h 3"/>
                <a:gd name="T4" fmla="*/ 5 w 6"/>
                <a:gd name="T5" fmla="*/ 0 h 3"/>
                <a:gd name="T6" fmla="*/ 3 w 6"/>
                <a:gd name="T7" fmla="*/ 0 h 3"/>
                <a:gd name="T8" fmla="*/ 3 w 6"/>
                <a:gd name="T9" fmla="*/ 0 h 3"/>
                <a:gd name="T10" fmla="*/ 0 w 6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5" y="0"/>
                  </a:lnTo>
                  <a:lnTo>
                    <a:pt x="5" y="0"/>
                  </a:lnTo>
                  <a:cubicBezTo>
                    <a:pt x="5" y="0"/>
                    <a:pt x="5" y="0"/>
                    <a:pt x="3" y="0"/>
                  </a:cubicBezTo>
                  <a:lnTo>
                    <a:pt x="3" y="0"/>
                  </a:lnTo>
                  <a:lnTo>
                    <a:pt x="0" y="2"/>
                  </a:lnTo>
                </a:path>
              </a:pathLst>
            </a:custGeom>
            <a:solidFill>
              <a:srgbClr val="6990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C68B724C-6B12-FF46-AC47-4E4D06D6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308" y="11185691"/>
              <a:ext cx="1779176" cy="994245"/>
            </a:xfrm>
            <a:custGeom>
              <a:avLst/>
              <a:gdLst>
                <a:gd name="T0" fmla="*/ 836 w 1798"/>
                <a:gd name="T1" fmla="*/ 1006 h 1007"/>
                <a:gd name="T2" fmla="*/ 707 w 1798"/>
                <a:gd name="T3" fmla="*/ 970 h 1007"/>
                <a:gd name="T4" fmla="*/ 838 w 1798"/>
                <a:gd name="T5" fmla="*/ 980 h 1007"/>
                <a:gd name="T6" fmla="*/ 997 w 1798"/>
                <a:gd name="T7" fmla="*/ 1004 h 1007"/>
                <a:gd name="T8" fmla="*/ 995 w 1798"/>
                <a:gd name="T9" fmla="*/ 978 h 1007"/>
                <a:gd name="T10" fmla="*/ 1131 w 1798"/>
                <a:gd name="T11" fmla="*/ 991 h 1007"/>
                <a:gd name="T12" fmla="*/ 997 w 1798"/>
                <a:gd name="T13" fmla="*/ 1004 h 1007"/>
                <a:gd name="T14" fmla="*/ 546 w 1798"/>
                <a:gd name="T15" fmla="*/ 968 h 1007"/>
                <a:gd name="T16" fmla="*/ 426 w 1798"/>
                <a:gd name="T17" fmla="*/ 904 h 1007"/>
                <a:gd name="T18" fmla="*/ 553 w 1798"/>
                <a:gd name="T19" fmla="*/ 942 h 1007"/>
                <a:gd name="T20" fmla="*/ 1287 w 1798"/>
                <a:gd name="T21" fmla="*/ 957 h 1007"/>
                <a:gd name="T22" fmla="*/ 1279 w 1798"/>
                <a:gd name="T23" fmla="*/ 932 h 1007"/>
                <a:gd name="T24" fmla="*/ 1414 w 1798"/>
                <a:gd name="T25" fmla="*/ 917 h 1007"/>
                <a:gd name="T26" fmla="*/ 1287 w 1798"/>
                <a:gd name="T27" fmla="*/ 957 h 1007"/>
                <a:gd name="T28" fmla="*/ 271 w 1798"/>
                <a:gd name="T29" fmla="*/ 866 h 1007"/>
                <a:gd name="T30" fmla="*/ 174 w 1798"/>
                <a:gd name="T31" fmla="*/ 771 h 1007"/>
                <a:gd name="T32" fmla="*/ 284 w 1798"/>
                <a:gd name="T33" fmla="*/ 843 h 1007"/>
                <a:gd name="T34" fmla="*/ 1558 w 1798"/>
                <a:gd name="T35" fmla="*/ 847 h 1007"/>
                <a:gd name="T36" fmla="*/ 1543 w 1798"/>
                <a:gd name="T37" fmla="*/ 824 h 1007"/>
                <a:gd name="T38" fmla="*/ 1666 w 1798"/>
                <a:gd name="T39" fmla="*/ 766 h 1007"/>
                <a:gd name="T40" fmla="*/ 1558 w 1798"/>
                <a:gd name="T41" fmla="*/ 847 h 1007"/>
                <a:gd name="T42" fmla="*/ 49 w 1798"/>
                <a:gd name="T43" fmla="*/ 671 h 1007"/>
                <a:gd name="T44" fmla="*/ 28 w 1798"/>
                <a:gd name="T45" fmla="*/ 540 h 1007"/>
                <a:gd name="T46" fmla="*/ 72 w 1798"/>
                <a:gd name="T47" fmla="*/ 656 h 1007"/>
                <a:gd name="T48" fmla="*/ 1766 w 1798"/>
                <a:gd name="T49" fmla="*/ 637 h 1007"/>
                <a:gd name="T50" fmla="*/ 1742 w 1798"/>
                <a:gd name="T51" fmla="*/ 625 h 1007"/>
                <a:gd name="T52" fmla="*/ 1770 w 1798"/>
                <a:gd name="T53" fmla="*/ 504 h 1007"/>
                <a:gd name="T54" fmla="*/ 1793 w 1798"/>
                <a:gd name="T55" fmla="*/ 453 h 1007"/>
                <a:gd name="T56" fmla="*/ 1797 w 1798"/>
                <a:gd name="T57" fmla="*/ 504 h 1007"/>
                <a:gd name="T58" fmla="*/ 1766 w 1798"/>
                <a:gd name="T59" fmla="*/ 637 h 1007"/>
                <a:gd name="T60" fmla="*/ 26 w 1798"/>
                <a:gd name="T61" fmla="*/ 381 h 1007"/>
                <a:gd name="T62" fmla="*/ 102 w 1798"/>
                <a:gd name="T63" fmla="*/ 269 h 1007"/>
                <a:gd name="T64" fmla="*/ 121 w 1798"/>
                <a:gd name="T65" fmla="*/ 286 h 1007"/>
                <a:gd name="T66" fmla="*/ 1704 w 1798"/>
                <a:gd name="T67" fmla="*/ 322 h 1007"/>
                <a:gd name="T68" fmla="*/ 1611 w 1798"/>
                <a:gd name="T69" fmla="*/ 231 h 1007"/>
                <a:gd name="T70" fmla="*/ 1628 w 1798"/>
                <a:gd name="T71" fmla="*/ 210 h 1007"/>
                <a:gd name="T72" fmla="*/ 1704 w 1798"/>
                <a:gd name="T73" fmla="*/ 322 h 1007"/>
                <a:gd name="T74" fmla="*/ 227 w 1798"/>
                <a:gd name="T75" fmla="*/ 167 h 1007"/>
                <a:gd name="T76" fmla="*/ 347 w 1798"/>
                <a:gd name="T77" fmla="*/ 106 h 1007"/>
                <a:gd name="T78" fmla="*/ 358 w 1798"/>
                <a:gd name="T79" fmla="*/ 129 h 1007"/>
                <a:gd name="T80" fmla="*/ 1480 w 1798"/>
                <a:gd name="T81" fmla="*/ 148 h 1007"/>
                <a:gd name="T82" fmla="*/ 1359 w 1798"/>
                <a:gd name="T83" fmla="*/ 100 h 1007"/>
                <a:gd name="T84" fmla="*/ 1368 w 1798"/>
                <a:gd name="T85" fmla="*/ 74 h 1007"/>
                <a:gd name="T86" fmla="*/ 1480 w 1798"/>
                <a:gd name="T87" fmla="*/ 148 h 1007"/>
                <a:gd name="T88" fmla="*/ 498 w 1798"/>
                <a:gd name="T89" fmla="*/ 53 h 1007"/>
                <a:gd name="T90" fmla="*/ 629 w 1798"/>
                <a:gd name="T91" fmla="*/ 24 h 1007"/>
                <a:gd name="T92" fmla="*/ 633 w 1798"/>
                <a:gd name="T93" fmla="*/ 51 h 1007"/>
                <a:gd name="T94" fmla="*/ 1207 w 1798"/>
                <a:gd name="T95" fmla="*/ 60 h 1007"/>
                <a:gd name="T96" fmla="*/ 1078 w 1798"/>
                <a:gd name="T97" fmla="*/ 38 h 1007"/>
                <a:gd name="T98" fmla="*/ 1080 w 1798"/>
                <a:gd name="T99" fmla="*/ 13 h 1007"/>
                <a:gd name="T100" fmla="*/ 1207 w 1798"/>
                <a:gd name="T101" fmla="*/ 60 h 1007"/>
                <a:gd name="T102" fmla="*/ 788 w 1798"/>
                <a:gd name="T103" fmla="*/ 4 h 1007"/>
                <a:gd name="T104" fmla="*/ 921 w 1798"/>
                <a:gd name="T105" fmla="*/ 2 h 1007"/>
                <a:gd name="T106" fmla="*/ 921 w 1798"/>
                <a:gd name="T107" fmla="*/ 2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98" h="1007">
                  <a:moveTo>
                    <a:pt x="836" y="1006"/>
                  </a:moveTo>
                  <a:lnTo>
                    <a:pt x="836" y="1006"/>
                  </a:lnTo>
                  <a:cubicBezTo>
                    <a:pt x="792" y="1004"/>
                    <a:pt x="747" y="1001"/>
                    <a:pt x="703" y="995"/>
                  </a:cubicBezTo>
                  <a:lnTo>
                    <a:pt x="707" y="970"/>
                  </a:lnTo>
                  <a:lnTo>
                    <a:pt x="707" y="970"/>
                  </a:lnTo>
                  <a:cubicBezTo>
                    <a:pt x="750" y="974"/>
                    <a:pt x="794" y="978"/>
                    <a:pt x="838" y="980"/>
                  </a:cubicBezTo>
                  <a:lnTo>
                    <a:pt x="836" y="1006"/>
                  </a:lnTo>
                  <a:close/>
                  <a:moveTo>
                    <a:pt x="997" y="1004"/>
                  </a:moveTo>
                  <a:lnTo>
                    <a:pt x="995" y="978"/>
                  </a:lnTo>
                  <a:lnTo>
                    <a:pt x="995" y="978"/>
                  </a:lnTo>
                  <a:cubicBezTo>
                    <a:pt x="1040" y="974"/>
                    <a:pt x="1084" y="970"/>
                    <a:pt x="1126" y="963"/>
                  </a:cubicBezTo>
                  <a:lnTo>
                    <a:pt x="1131" y="991"/>
                  </a:lnTo>
                  <a:lnTo>
                    <a:pt x="1131" y="991"/>
                  </a:lnTo>
                  <a:cubicBezTo>
                    <a:pt x="1086" y="997"/>
                    <a:pt x="1042" y="1001"/>
                    <a:pt x="997" y="1004"/>
                  </a:cubicBezTo>
                  <a:close/>
                  <a:moveTo>
                    <a:pt x="546" y="968"/>
                  </a:moveTo>
                  <a:lnTo>
                    <a:pt x="546" y="968"/>
                  </a:lnTo>
                  <a:cubicBezTo>
                    <a:pt x="502" y="957"/>
                    <a:pt x="457" y="944"/>
                    <a:pt x="417" y="929"/>
                  </a:cubicBezTo>
                  <a:lnTo>
                    <a:pt x="426" y="904"/>
                  </a:lnTo>
                  <a:lnTo>
                    <a:pt x="426" y="904"/>
                  </a:lnTo>
                  <a:cubicBezTo>
                    <a:pt x="466" y="919"/>
                    <a:pt x="508" y="932"/>
                    <a:pt x="553" y="942"/>
                  </a:cubicBezTo>
                  <a:lnTo>
                    <a:pt x="546" y="968"/>
                  </a:lnTo>
                  <a:close/>
                  <a:moveTo>
                    <a:pt x="1287" y="957"/>
                  </a:moveTo>
                  <a:lnTo>
                    <a:pt x="1279" y="932"/>
                  </a:lnTo>
                  <a:lnTo>
                    <a:pt x="1279" y="932"/>
                  </a:lnTo>
                  <a:cubicBezTo>
                    <a:pt x="1323" y="921"/>
                    <a:pt x="1363" y="906"/>
                    <a:pt x="1404" y="891"/>
                  </a:cubicBezTo>
                  <a:lnTo>
                    <a:pt x="1414" y="917"/>
                  </a:lnTo>
                  <a:lnTo>
                    <a:pt x="1414" y="917"/>
                  </a:lnTo>
                  <a:cubicBezTo>
                    <a:pt x="1374" y="932"/>
                    <a:pt x="1330" y="946"/>
                    <a:pt x="1287" y="957"/>
                  </a:cubicBezTo>
                  <a:close/>
                  <a:moveTo>
                    <a:pt x="271" y="866"/>
                  </a:moveTo>
                  <a:lnTo>
                    <a:pt x="271" y="866"/>
                  </a:lnTo>
                  <a:cubicBezTo>
                    <a:pt x="229" y="843"/>
                    <a:pt x="191" y="817"/>
                    <a:pt x="159" y="792"/>
                  </a:cubicBezTo>
                  <a:lnTo>
                    <a:pt x="174" y="771"/>
                  </a:lnTo>
                  <a:lnTo>
                    <a:pt x="174" y="771"/>
                  </a:lnTo>
                  <a:cubicBezTo>
                    <a:pt x="206" y="796"/>
                    <a:pt x="244" y="819"/>
                    <a:pt x="284" y="843"/>
                  </a:cubicBezTo>
                  <a:lnTo>
                    <a:pt x="271" y="866"/>
                  </a:lnTo>
                  <a:close/>
                  <a:moveTo>
                    <a:pt x="1558" y="847"/>
                  </a:moveTo>
                  <a:lnTo>
                    <a:pt x="1543" y="824"/>
                  </a:lnTo>
                  <a:lnTo>
                    <a:pt x="1543" y="824"/>
                  </a:lnTo>
                  <a:cubicBezTo>
                    <a:pt x="1584" y="800"/>
                    <a:pt x="1619" y="775"/>
                    <a:pt x="1649" y="747"/>
                  </a:cubicBezTo>
                  <a:lnTo>
                    <a:pt x="1666" y="766"/>
                  </a:lnTo>
                  <a:lnTo>
                    <a:pt x="1666" y="766"/>
                  </a:lnTo>
                  <a:cubicBezTo>
                    <a:pt x="1634" y="794"/>
                    <a:pt x="1598" y="822"/>
                    <a:pt x="1558" y="847"/>
                  </a:cubicBezTo>
                  <a:close/>
                  <a:moveTo>
                    <a:pt x="49" y="671"/>
                  </a:moveTo>
                  <a:lnTo>
                    <a:pt x="49" y="671"/>
                  </a:lnTo>
                  <a:cubicBezTo>
                    <a:pt x="24" y="631"/>
                    <a:pt x="7" y="587"/>
                    <a:pt x="0" y="544"/>
                  </a:cubicBezTo>
                  <a:lnTo>
                    <a:pt x="28" y="540"/>
                  </a:lnTo>
                  <a:lnTo>
                    <a:pt x="28" y="540"/>
                  </a:lnTo>
                  <a:cubicBezTo>
                    <a:pt x="32" y="580"/>
                    <a:pt x="47" y="618"/>
                    <a:pt x="72" y="656"/>
                  </a:cubicBezTo>
                  <a:lnTo>
                    <a:pt x="49" y="671"/>
                  </a:lnTo>
                  <a:close/>
                  <a:moveTo>
                    <a:pt x="1766" y="637"/>
                  </a:moveTo>
                  <a:lnTo>
                    <a:pt x="1742" y="625"/>
                  </a:lnTo>
                  <a:lnTo>
                    <a:pt x="1742" y="625"/>
                  </a:lnTo>
                  <a:cubicBezTo>
                    <a:pt x="1761" y="587"/>
                    <a:pt x="1770" y="544"/>
                    <a:pt x="1770" y="504"/>
                  </a:cubicBezTo>
                  <a:lnTo>
                    <a:pt x="1770" y="504"/>
                  </a:lnTo>
                  <a:cubicBezTo>
                    <a:pt x="1770" y="489"/>
                    <a:pt x="1770" y="472"/>
                    <a:pt x="1768" y="457"/>
                  </a:cubicBezTo>
                  <a:lnTo>
                    <a:pt x="1793" y="453"/>
                  </a:lnTo>
                  <a:lnTo>
                    <a:pt x="1793" y="453"/>
                  </a:lnTo>
                  <a:cubicBezTo>
                    <a:pt x="1795" y="470"/>
                    <a:pt x="1797" y="487"/>
                    <a:pt x="1797" y="504"/>
                  </a:cubicBezTo>
                  <a:lnTo>
                    <a:pt x="1797" y="504"/>
                  </a:lnTo>
                  <a:cubicBezTo>
                    <a:pt x="1797" y="548"/>
                    <a:pt x="1787" y="595"/>
                    <a:pt x="1766" y="637"/>
                  </a:cubicBezTo>
                  <a:close/>
                  <a:moveTo>
                    <a:pt x="49" y="392"/>
                  </a:moveTo>
                  <a:lnTo>
                    <a:pt x="26" y="381"/>
                  </a:lnTo>
                  <a:lnTo>
                    <a:pt x="26" y="381"/>
                  </a:lnTo>
                  <a:cubicBezTo>
                    <a:pt x="43" y="343"/>
                    <a:pt x="68" y="305"/>
                    <a:pt x="102" y="269"/>
                  </a:cubicBezTo>
                  <a:lnTo>
                    <a:pt x="121" y="286"/>
                  </a:lnTo>
                  <a:lnTo>
                    <a:pt x="121" y="286"/>
                  </a:lnTo>
                  <a:cubicBezTo>
                    <a:pt x="89" y="320"/>
                    <a:pt x="66" y="356"/>
                    <a:pt x="49" y="392"/>
                  </a:cubicBezTo>
                  <a:close/>
                  <a:moveTo>
                    <a:pt x="1704" y="322"/>
                  </a:moveTo>
                  <a:lnTo>
                    <a:pt x="1704" y="322"/>
                  </a:lnTo>
                  <a:cubicBezTo>
                    <a:pt x="1679" y="290"/>
                    <a:pt x="1649" y="258"/>
                    <a:pt x="1611" y="231"/>
                  </a:cubicBezTo>
                  <a:lnTo>
                    <a:pt x="1628" y="210"/>
                  </a:lnTo>
                  <a:lnTo>
                    <a:pt x="1628" y="210"/>
                  </a:lnTo>
                  <a:cubicBezTo>
                    <a:pt x="1666" y="239"/>
                    <a:pt x="1698" y="271"/>
                    <a:pt x="1725" y="305"/>
                  </a:cubicBezTo>
                  <a:lnTo>
                    <a:pt x="1704" y="322"/>
                  </a:lnTo>
                  <a:close/>
                  <a:moveTo>
                    <a:pt x="242" y="191"/>
                  </a:moveTo>
                  <a:lnTo>
                    <a:pt x="227" y="167"/>
                  </a:lnTo>
                  <a:lnTo>
                    <a:pt x="227" y="167"/>
                  </a:lnTo>
                  <a:cubicBezTo>
                    <a:pt x="265" y="144"/>
                    <a:pt x="303" y="125"/>
                    <a:pt x="347" y="106"/>
                  </a:cubicBezTo>
                  <a:lnTo>
                    <a:pt x="358" y="129"/>
                  </a:lnTo>
                  <a:lnTo>
                    <a:pt x="358" y="129"/>
                  </a:lnTo>
                  <a:cubicBezTo>
                    <a:pt x="316" y="148"/>
                    <a:pt x="278" y="170"/>
                    <a:pt x="242" y="191"/>
                  </a:cubicBezTo>
                  <a:close/>
                  <a:moveTo>
                    <a:pt x="1480" y="148"/>
                  </a:moveTo>
                  <a:lnTo>
                    <a:pt x="1480" y="148"/>
                  </a:lnTo>
                  <a:cubicBezTo>
                    <a:pt x="1442" y="131"/>
                    <a:pt x="1401" y="115"/>
                    <a:pt x="1359" y="100"/>
                  </a:cubicBezTo>
                  <a:lnTo>
                    <a:pt x="1368" y="74"/>
                  </a:lnTo>
                  <a:lnTo>
                    <a:pt x="1368" y="74"/>
                  </a:lnTo>
                  <a:cubicBezTo>
                    <a:pt x="1410" y="89"/>
                    <a:pt x="1452" y="106"/>
                    <a:pt x="1490" y="125"/>
                  </a:cubicBezTo>
                  <a:lnTo>
                    <a:pt x="1480" y="148"/>
                  </a:lnTo>
                  <a:close/>
                  <a:moveTo>
                    <a:pt x="506" y="79"/>
                  </a:moveTo>
                  <a:lnTo>
                    <a:pt x="498" y="53"/>
                  </a:lnTo>
                  <a:lnTo>
                    <a:pt x="498" y="53"/>
                  </a:lnTo>
                  <a:cubicBezTo>
                    <a:pt x="540" y="43"/>
                    <a:pt x="584" y="32"/>
                    <a:pt x="629" y="24"/>
                  </a:cubicBezTo>
                  <a:lnTo>
                    <a:pt x="633" y="51"/>
                  </a:lnTo>
                  <a:lnTo>
                    <a:pt x="633" y="51"/>
                  </a:lnTo>
                  <a:cubicBezTo>
                    <a:pt x="589" y="57"/>
                    <a:pt x="546" y="68"/>
                    <a:pt x="506" y="79"/>
                  </a:cubicBezTo>
                  <a:close/>
                  <a:moveTo>
                    <a:pt x="1207" y="60"/>
                  </a:moveTo>
                  <a:lnTo>
                    <a:pt x="1207" y="60"/>
                  </a:lnTo>
                  <a:cubicBezTo>
                    <a:pt x="1164" y="51"/>
                    <a:pt x="1122" y="43"/>
                    <a:pt x="1078" y="38"/>
                  </a:cubicBezTo>
                  <a:lnTo>
                    <a:pt x="1080" y="13"/>
                  </a:lnTo>
                  <a:lnTo>
                    <a:pt x="1080" y="13"/>
                  </a:lnTo>
                  <a:cubicBezTo>
                    <a:pt x="1124" y="17"/>
                    <a:pt x="1169" y="24"/>
                    <a:pt x="1213" y="34"/>
                  </a:cubicBezTo>
                  <a:lnTo>
                    <a:pt x="1207" y="60"/>
                  </a:lnTo>
                  <a:close/>
                  <a:moveTo>
                    <a:pt x="790" y="32"/>
                  </a:moveTo>
                  <a:lnTo>
                    <a:pt x="788" y="4"/>
                  </a:lnTo>
                  <a:lnTo>
                    <a:pt x="788" y="4"/>
                  </a:lnTo>
                  <a:cubicBezTo>
                    <a:pt x="832" y="2"/>
                    <a:pt x="877" y="0"/>
                    <a:pt x="921" y="2"/>
                  </a:cubicBezTo>
                  <a:lnTo>
                    <a:pt x="921" y="28"/>
                  </a:lnTo>
                  <a:lnTo>
                    <a:pt x="921" y="28"/>
                  </a:lnTo>
                  <a:cubicBezTo>
                    <a:pt x="877" y="28"/>
                    <a:pt x="832" y="28"/>
                    <a:pt x="790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9B115C41-BE57-9240-A181-D3FFD2F4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576" y="8761129"/>
              <a:ext cx="2428925" cy="1351824"/>
            </a:xfrm>
            <a:custGeom>
              <a:avLst/>
              <a:gdLst>
                <a:gd name="T0" fmla="*/ 1150 w 2455"/>
                <a:gd name="T1" fmla="*/ 1365 h 1368"/>
                <a:gd name="T2" fmla="*/ 1284 w 2455"/>
                <a:gd name="T3" fmla="*/ 1340 h 1368"/>
                <a:gd name="T4" fmla="*/ 1226 w 2455"/>
                <a:gd name="T5" fmla="*/ 1367 h 1368"/>
                <a:gd name="T6" fmla="*/ 1440 w 2455"/>
                <a:gd name="T7" fmla="*/ 1331 h 1368"/>
                <a:gd name="T8" fmla="*/ 1576 w 2455"/>
                <a:gd name="T9" fmla="*/ 1340 h 1368"/>
                <a:gd name="T10" fmla="*/ 992 w 2455"/>
                <a:gd name="T11" fmla="*/ 1355 h 1368"/>
                <a:gd name="T12" fmla="*/ 866 w 2455"/>
                <a:gd name="T13" fmla="*/ 1310 h 1368"/>
                <a:gd name="T14" fmla="*/ 1730 w 2455"/>
                <a:gd name="T15" fmla="*/ 1308 h 1368"/>
                <a:gd name="T16" fmla="*/ 1851 w 2455"/>
                <a:gd name="T17" fmla="*/ 1245 h 1368"/>
                <a:gd name="T18" fmla="*/ 1730 w 2455"/>
                <a:gd name="T19" fmla="*/ 1308 h 1368"/>
                <a:gd name="T20" fmla="*/ 576 w 2455"/>
                <a:gd name="T21" fmla="*/ 1264 h 1368"/>
                <a:gd name="T22" fmla="*/ 711 w 2455"/>
                <a:gd name="T23" fmla="*/ 1276 h 1368"/>
                <a:gd name="T24" fmla="*/ 1997 w 2455"/>
                <a:gd name="T25" fmla="*/ 1187 h 1368"/>
                <a:gd name="T26" fmla="*/ 2126 w 2455"/>
                <a:gd name="T27" fmla="*/ 1149 h 1368"/>
                <a:gd name="T28" fmla="*/ 427 w 2455"/>
                <a:gd name="T29" fmla="*/ 1202 h 1368"/>
                <a:gd name="T30" fmla="*/ 324 w 2455"/>
                <a:gd name="T31" fmla="*/ 1115 h 1368"/>
                <a:gd name="T32" fmla="*/ 427 w 2455"/>
                <a:gd name="T33" fmla="*/ 1202 h 1368"/>
                <a:gd name="T34" fmla="*/ 2240 w 2455"/>
                <a:gd name="T35" fmla="*/ 1035 h 1368"/>
                <a:gd name="T36" fmla="*/ 2350 w 2455"/>
                <a:gd name="T37" fmla="*/ 959 h 1368"/>
                <a:gd name="T38" fmla="*/ 182 w 2455"/>
                <a:gd name="T39" fmla="*/ 1043 h 1368"/>
                <a:gd name="T40" fmla="*/ 112 w 2455"/>
                <a:gd name="T41" fmla="*/ 927 h 1368"/>
                <a:gd name="T42" fmla="*/ 2431 w 2455"/>
                <a:gd name="T43" fmla="*/ 817 h 1368"/>
                <a:gd name="T44" fmla="*/ 2427 w 2455"/>
                <a:gd name="T45" fmla="*/ 684 h 1368"/>
                <a:gd name="T46" fmla="*/ 2431 w 2455"/>
                <a:gd name="T47" fmla="*/ 817 h 1368"/>
                <a:gd name="T48" fmla="*/ 0 w 2455"/>
                <a:gd name="T49" fmla="*/ 684 h 1368"/>
                <a:gd name="T50" fmla="*/ 27 w 2455"/>
                <a:gd name="T51" fmla="*/ 665 h 1368"/>
                <a:gd name="T52" fmla="*/ 27 w 2455"/>
                <a:gd name="T53" fmla="*/ 684 h 1368"/>
                <a:gd name="T54" fmla="*/ 2416 w 2455"/>
                <a:gd name="T55" fmla="*/ 595 h 1368"/>
                <a:gd name="T56" fmla="*/ 2388 w 2455"/>
                <a:gd name="T57" fmla="*/ 463 h 1368"/>
                <a:gd name="T58" fmla="*/ 2416 w 2455"/>
                <a:gd name="T59" fmla="*/ 595 h 1368"/>
                <a:gd name="T60" fmla="*/ 42 w 2455"/>
                <a:gd name="T61" fmla="*/ 506 h 1368"/>
                <a:gd name="T62" fmla="*/ 135 w 2455"/>
                <a:gd name="T63" fmla="*/ 411 h 1368"/>
                <a:gd name="T64" fmla="*/ 2268 w 2455"/>
                <a:gd name="T65" fmla="*/ 358 h 1368"/>
                <a:gd name="T66" fmla="*/ 2183 w 2455"/>
                <a:gd name="T67" fmla="*/ 254 h 1368"/>
                <a:gd name="T68" fmla="*/ 250 w 2455"/>
                <a:gd name="T69" fmla="*/ 303 h 1368"/>
                <a:gd name="T70" fmla="*/ 345 w 2455"/>
                <a:gd name="T71" fmla="*/ 207 h 1368"/>
                <a:gd name="T72" fmla="*/ 250 w 2455"/>
                <a:gd name="T73" fmla="*/ 303 h 1368"/>
                <a:gd name="T74" fmla="*/ 1912 w 2455"/>
                <a:gd name="T75" fmla="*/ 144 h 1368"/>
                <a:gd name="T76" fmla="*/ 2043 w 2455"/>
                <a:gd name="T77" fmla="*/ 173 h 1368"/>
                <a:gd name="T78" fmla="*/ 489 w 2455"/>
                <a:gd name="T79" fmla="*/ 137 h 1368"/>
                <a:gd name="T80" fmla="*/ 622 w 2455"/>
                <a:gd name="T81" fmla="*/ 116 h 1368"/>
                <a:gd name="T82" fmla="*/ 1762 w 2455"/>
                <a:gd name="T83" fmla="*/ 95 h 1368"/>
                <a:gd name="T84" fmla="*/ 1639 w 2455"/>
                <a:gd name="T85" fmla="*/ 40 h 1368"/>
                <a:gd name="T86" fmla="*/ 1762 w 2455"/>
                <a:gd name="T87" fmla="*/ 95 h 1368"/>
                <a:gd name="T88" fmla="*/ 768 w 2455"/>
                <a:gd name="T89" fmla="*/ 49 h 1368"/>
                <a:gd name="T90" fmla="*/ 903 w 2455"/>
                <a:gd name="T91" fmla="*/ 51 h 1368"/>
                <a:gd name="T92" fmla="*/ 1478 w 2455"/>
                <a:gd name="T93" fmla="*/ 40 h 1368"/>
                <a:gd name="T94" fmla="*/ 1349 w 2455"/>
                <a:gd name="T95" fmla="*/ 4 h 1368"/>
                <a:gd name="T96" fmla="*/ 1057 w 2455"/>
                <a:gd name="T97" fmla="*/ 32 h 1368"/>
                <a:gd name="T98" fmla="*/ 1188 w 2455"/>
                <a:gd name="T99" fmla="*/ 0 h 1368"/>
                <a:gd name="T100" fmla="*/ 1057 w 2455"/>
                <a:gd name="T101" fmla="*/ 32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5" h="1368">
                  <a:moveTo>
                    <a:pt x="1226" y="1367"/>
                  </a:moveTo>
                  <a:lnTo>
                    <a:pt x="1226" y="1367"/>
                  </a:lnTo>
                  <a:cubicBezTo>
                    <a:pt x="1201" y="1367"/>
                    <a:pt x="1176" y="1367"/>
                    <a:pt x="1150" y="1365"/>
                  </a:cubicBezTo>
                  <a:lnTo>
                    <a:pt x="1150" y="1340"/>
                  </a:lnTo>
                  <a:lnTo>
                    <a:pt x="1150" y="1340"/>
                  </a:lnTo>
                  <a:cubicBezTo>
                    <a:pt x="1195" y="1342"/>
                    <a:pt x="1239" y="1342"/>
                    <a:pt x="1284" y="1340"/>
                  </a:cubicBezTo>
                  <a:lnTo>
                    <a:pt x="1284" y="1367"/>
                  </a:lnTo>
                  <a:lnTo>
                    <a:pt x="1284" y="1367"/>
                  </a:lnTo>
                  <a:cubicBezTo>
                    <a:pt x="1265" y="1367"/>
                    <a:pt x="1246" y="1367"/>
                    <a:pt x="1226" y="1367"/>
                  </a:cubicBezTo>
                  <a:close/>
                  <a:moveTo>
                    <a:pt x="1442" y="1357"/>
                  </a:moveTo>
                  <a:lnTo>
                    <a:pt x="1440" y="1331"/>
                  </a:lnTo>
                  <a:lnTo>
                    <a:pt x="1440" y="1331"/>
                  </a:lnTo>
                  <a:cubicBezTo>
                    <a:pt x="1485" y="1327"/>
                    <a:pt x="1527" y="1321"/>
                    <a:pt x="1571" y="1314"/>
                  </a:cubicBezTo>
                  <a:lnTo>
                    <a:pt x="1576" y="1340"/>
                  </a:lnTo>
                  <a:lnTo>
                    <a:pt x="1576" y="1340"/>
                  </a:lnTo>
                  <a:cubicBezTo>
                    <a:pt x="1531" y="1346"/>
                    <a:pt x="1487" y="1352"/>
                    <a:pt x="1442" y="1357"/>
                  </a:cubicBezTo>
                  <a:close/>
                  <a:moveTo>
                    <a:pt x="992" y="1355"/>
                  </a:moveTo>
                  <a:lnTo>
                    <a:pt x="992" y="1355"/>
                  </a:lnTo>
                  <a:cubicBezTo>
                    <a:pt x="947" y="1350"/>
                    <a:pt x="903" y="1344"/>
                    <a:pt x="859" y="1336"/>
                  </a:cubicBezTo>
                  <a:lnTo>
                    <a:pt x="866" y="1310"/>
                  </a:lnTo>
                  <a:lnTo>
                    <a:pt x="866" y="1310"/>
                  </a:lnTo>
                  <a:cubicBezTo>
                    <a:pt x="907" y="1316"/>
                    <a:pt x="949" y="1323"/>
                    <a:pt x="994" y="1329"/>
                  </a:cubicBezTo>
                  <a:lnTo>
                    <a:pt x="992" y="1355"/>
                  </a:lnTo>
                  <a:close/>
                  <a:moveTo>
                    <a:pt x="1730" y="1308"/>
                  </a:moveTo>
                  <a:lnTo>
                    <a:pt x="1724" y="1280"/>
                  </a:lnTo>
                  <a:lnTo>
                    <a:pt x="1724" y="1280"/>
                  </a:lnTo>
                  <a:cubicBezTo>
                    <a:pt x="1768" y="1270"/>
                    <a:pt x="1811" y="1257"/>
                    <a:pt x="1851" y="1245"/>
                  </a:cubicBezTo>
                  <a:lnTo>
                    <a:pt x="1859" y="1270"/>
                  </a:lnTo>
                  <a:lnTo>
                    <a:pt x="1859" y="1270"/>
                  </a:lnTo>
                  <a:cubicBezTo>
                    <a:pt x="1819" y="1285"/>
                    <a:pt x="1775" y="1295"/>
                    <a:pt x="1730" y="1308"/>
                  </a:cubicBezTo>
                  <a:close/>
                  <a:moveTo>
                    <a:pt x="705" y="1302"/>
                  </a:moveTo>
                  <a:lnTo>
                    <a:pt x="705" y="1302"/>
                  </a:lnTo>
                  <a:cubicBezTo>
                    <a:pt x="660" y="1291"/>
                    <a:pt x="618" y="1278"/>
                    <a:pt x="576" y="1264"/>
                  </a:cubicBezTo>
                  <a:lnTo>
                    <a:pt x="586" y="1238"/>
                  </a:lnTo>
                  <a:lnTo>
                    <a:pt x="586" y="1238"/>
                  </a:lnTo>
                  <a:cubicBezTo>
                    <a:pt x="626" y="1253"/>
                    <a:pt x="669" y="1266"/>
                    <a:pt x="711" y="1276"/>
                  </a:cubicBezTo>
                  <a:lnTo>
                    <a:pt x="705" y="1302"/>
                  </a:lnTo>
                  <a:close/>
                  <a:moveTo>
                    <a:pt x="2007" y="1211"/>
                  </a:moveTo>
                  <a:lnTo>
                    <a:pt x="1997" y="1187"/>
                  </a:lnTo>
                  <a:lnTo>
                    <a:pt x="1997" y="1187"/>
                  </a:lnTo>
                  <a:cubicBezTo>
                    <a:pt x="2037" y="1168"/>
                    <a:pt x="2077" y="1147"/>
                    <a:pt x="2113" y="1126"/>
                  </a:cubicBezTo>
                  <a:lnTo>
                    <a:pt x="2126" y="1149"/>
                  </a:lnTo>
                  <a:lnTo>
                    <a:pt x="2126" y="1149"/>
                  </a:lnTo>
                  <a:cubicBezTo>
                    <a:pt x="2090" y="1170"/>
                    <a:pt x="2050" y="1192"/>
                    <a:pt x="2007" y="1211"/>
                  </a:cubicBezTo>
                  <a:close/>
                  <a:moveTo>
                    <a:pt x="427" y="1202"/>
                  </a:moveTo>
                  <a:lnTo>
                    <a:pt x="427" y="1202"/>
                  </a:lnTo>
                  <a:cubicBezTo>
                    <a:pt x="387" y="1183"/>
                    <a:pt x="347" y="1162"/>
                    <a:pt x="311" y="1139"/>
                  </a:cubicBezTo>
                  <a:lnTo>
                    <a:pt x="324" y="1115"/>
                  </a:lnTo>
                  <a:lnTo>
                    <a:pt x="324" y="1115"/>
                  </a:lnTo>
                  <a:cubicBezTo>
                    <a:pt x="360" y="1139"/>
                    <a:pt x="398" y="1160"/>
                    <a:pt x="440" y="1179"/>
                  </a:cubicBezTo>
                  <a:lnTo>
                    <a:pt x="427" y="1202"/>
                  </a:lnTo>
                  <a:close/>
                  <a:moveTo>
                    <a:pt x="2257" y="1056"/>
                  </a:moveTo>
                  <a:lnTo>
                    <a:pt x="2240" y="1035"/>
                  </a:lnTo>
                  <a:lnTo>
                    <a:pt x="2240" y="1035"/>
                  </a:lnTo>
                  <a:cubicBezTo>
                    <a:pt x="2274" y="1005"/>
                    <a:pt x="2306" y="974"/>
                    <a:pt x="2329" y="942"/>
                  </a:cubicBezTo>
                  <a:lnTo>
                    <a:pt x="2350" y="959"/>
                  </a:lnTo>
                  <a:lnTo>
                    <a:pt x="2350" y="959"/>
                  </a:lnTo>
                  <a:cubicBezTo>
                    <a:pt x="2325" y="993"/>
                    <a:pt x="2293" y="1024"/>
                    <a:pt x="2257" y="1056"/>
                  </a:cubicBezTo>
                  <a:close/>
                  <a:moveTo>
                    <a:pt x="182" y="1043"/>
                  </a:moveTo>
                  <a:lnTo>
                    <a:pt x="182" y="1043"/>
                  </a:lnTo>
                  <a:cubicBezTo>
                    <a:pt x="148" y="1012"/>
                    <a:pt x="116" y="978"/>
                    <a:pt x="91" y="944"/>
                  </a:cubicBezTo>
                  <a:lnTo>
                    <a:pt x="112" y="927"/>
                  </a:lnTo>
                  <a:lnTo>
                    <a:pt x="112" y="927"/>
                  </a:lnTo>
                  <a:cubicBezTo>
                    <a:pt x="137" y="961"/>
                    <a:pt x="167" y="993"/>
                    <a:pt x="199" y="1022"/>
                  </a:cubicBezTo>
                  <a:lnTo>
                    <a:pt x="182" y="1043"/>
                  </a:lnTo>
                  <a:close/>
                  <a:moveTo>
                    <a:pt x="2431" y="817"/>
                  </a:moveTo>
                  <a:lnTo>
                    <a:pt x="2405" y="808"/>
                  </a:lnTo>
                  <a:lnTo>
                    <a:pt x="2405" y="808"/>
                  </a:lnTo>
                  <a:cubicBezTo>
                    <a:pt x="2420" y="768"/>
                    <a:pt x="2427" y="726"/>
                    <a:pt x="2427" y="684"/>
                  </a:cubicBezTo>
                  <a:lnTo>
                    <a:pt x="2454" y="684"/>
                  </a:lnTo>
                  <a:lnTo>
                    <a:pt x="2454" y="684"/>
                  </a:lnTo>
                  <a:cubicBezTo>
                    <a:pt x="2454" y="728"/>
                    <a:pt x="2446" y="772"/>
                    <a:pt x="2431" y="817"/>
                  </a:cubicBezTo>
                  <a:close/>
                  <a:moveTo>
                    <a:pt x="17" y="798"/>
                  </a:moveTo>
                  <a:lnTo>
                    <a:pt x="17" y="798"/>
                  </a:lnTo>
                  <a:cubicBezTo>
                    <a:pt x="6" y="760"/>
                    <a:pt x="0" y="722"/>
                    <a:pt x="0" y="684"/>
                  </a:cubicBezTo>
                  <a:lnTo>
                    <a:pt x="0" y="684"/>
                  </a:lnTo>
                  <a:cubicBezTo>
                    <a:pt x="0" y="677"/>
                    <a:pt x="0" y="671"/>
                    <a:pt x="0" y="665"/>
                  </a:cubicBezTo>
                  <a:lnTo>
                    <a:pt x="27" y="665"/>
                  </a:lnTo>
                  <a:lnTo>
                    <a:pt x="27" y="665"/>
                  </a:lnTo>
                  <a:cubicBezTo>
                    <a:pt x="27" y="671"/>
                    <a:pt x="27" y="677"/>
                    <a:pt x="27" y="684"/>
                  </a:cubicBezTo>
                  <a:lnTo>
                    <a:pt x="27" y="684"/>
                  </a:lnTo>
                  <a:cubicBezTo>
                    <a:pt x="27" y="720"/>
                    <a:pt x="32" y="756"/>
                    <a:pt x="42" y="792"/>
                  </a:cubicBezTo>
                  <a:lnTo>
                    <a:pt x="17" y="798"/>
                  </a:lnTo>
                  <a:close/>
                  <a:moveTo>
                    <a:pt x="2416" y="595"/>
                  </a:moveTo>
                  <a:lnTo>
                    <a:pt x="2416" y="595"/>
                  </a:lnTo>
                  <a:cubicBezTo>
                    <a:pt x="2405" y="554"/>
                    <a:pt x="2388" y="514"/>
                    <a:pt x="2367" y="476"/>
                  </a:cubicBezTo>
                  <a:lnTo>
                    <a:pt x="2388" y="463"/>
                  </a:lnTo>
                  <a:lnTo>
                    <a:pt x="2388" y="463"/>
                  </a:lnTo>
                  <a:cubicBezTo>
                    <a:pt x="2414" y="504"/>
                    <a:pt x="2431" y="546"/>
                    <a:pt x="2441" y="588"/>
                  </a:cubicBezTo>
                  <a:lnTo>
                    <a:pt x="2416" y="595"/>
                  </a:lnTo>
                  <a:close/>
                  <a:moveTo>
                    <a:pt x="65" y="518"/>
                  </a:moveTo>
                  <a:lnTo>
                    <a:pt x="42" y="506"/>
                  </a:lnTo>
                  <a:lnTo>
                    <a:pt x="42" y="506"/>
                  </a:lnTo>
                  <a:cubicBezTo>
                    <a:pt x="61" y="468"/>
                    <a:pt x="84" y="430"/>
                    <a:pt x="116" y="394"/>
                  </a:cubicBezTo>
                  <a:lnTo>
                    <a:pt x="135" y="411"/>
                  </a:lnTo>
                  <a:lnTo>
                    <a:pt x="135" y="411"/>
                  </a:lnTo>
                  <a:cubicBezTo>
                    <a:pt x="108" y="444"/>
                    <a:pt x="82" y="480"/>
                    <a:pt x="65" y="518"/>
                  </a:cubicBezTo>
                  <a:close/>
                  <a:moveTo>
                    <a:pt x="2268" y="358"/>
                  </a:moveTo>
                  <a:lnTo>
                    <a:pt x="2268" y="358"/>
                  </a:lnTo>
                  <a:cubicBezTo>
                    <a:pt x="2238" y="328"/>
                    <a:pt x="2204" y="303"/>
                    <a:pt x="2166" y="275"/>
                  </a:cubicBezTo>
                  <a:lnTo>
                    <a:pt x="2183" y="254"/>
                  </a:lnTo>
                  <a:lnTo>
                    <a:pt x="2183" y="254"/>
                  </a:lnTo>
                  <a:cubicBezTo>
                    <a:pt x="2221" y="281"/>
                    <a:pt x="2255" y="309"/>
                    <a:pt x="2287" y="339"/>
                  </a:cubicBezTo>
                  <a:lnTo>
                    <a:pt x="2268" y="358"/>
                  </a:lnTo>
                  <a:close/>
                  <a:moveTo>
                    <a:pt x="250" y="303"/>
                  </a:moveTo>
                  <a:lnTo>
                    <a:pt x="233" y="281"/>
                  </a:lnTo>
                  <a:lnTo>
                    <a:pt x="233" y="281"/>
                  </a:lnTo>
                  <a:cubicBezTo>
                    <a:pt x="267" y="256"/>
                    <a:pt x="305" y="231"/>
                    <a:pt x="345" y="207"/>
                  </a:cubicBezTo>
                  <a:lnTo>
                    <a:pt x="358" y="231"/>
                  </a:lnTo>
                  <a:lnTo>
                    <a:pt x="358" y="231"/>
                  </a:lnTo>
                  <a:cubicBezTo>
                    <a:pt x="319" y="254"/>
                    <a:pt x="281" y="277"/>
                    <a:pt x="250" y="303"/>
                  </a:cubicBezTo>
                  <a:close/>
                  <a:moveTo>
                    <a:pt x="2033" y="197"/>
                  </a:moveTo>
                  <a:lnTo>
                    <a:pt x="2033" y="197"/>
                  </a:lnTo>
                  <a:cubicBezTo>
                    <a:pt x="1995" y="178"/>
                    <a:pt x="1955" y="161"/>
                    <a:pt x="1912" y="144"/>
                  </a:cubicBezTo>
                  <a:lnTo>
                    <a:pt x="1921" y="118"/>
                  </a:lnTo>
                  <a:lnTo>
                    <a:pt x="1921" y="118"/>
                  </a:lnTo>
                  <a:cubicBezTo>
                    <a:pt x="1963" y="135"/>
                    <a:pt x="2005" y="154"/>
                    <a:pt x="2043" y="173"/>
                  </a:cubicBezTo>
                  <a:lnTo>
                    <a:pt x="2033" y="197"/>
                  </a:lnTo>
                  <a:close/>
                  <a:moveTo>
                    <a:pt x="499" y="161"/>
                  </a:moveTo>
                  <a:lnTo>
                    <a:pt x="489" y="137"/>
                  </a:lnTo>
                  <a:lnTo>
                    <a:pt x="489" y="137"/>
                  </a:lnTo>
                  <a:cubicBezTo>
                    <a:pt x="529" y="121"/>
                    <a:pt x="569" y="106"/>
                    <a:pt x="614" y="91"/>
                  </a:cubicBezTo>
                  <a:lnTo>
                    <a:pt x="622" y="116"/>
                  </a:lnTo>
                  <a:lnTo>
                    <a:pt x="622" y="116"/>
                  </a:lnTo>
                  <a:cubicBezTo>
                    <a:pt x="580" y="131"/>
                    <a:pt x="537" y="146"/>
                    <a:pt x="499" y="161"/>
                  </a:cubicBezTo>
                  <a:close/>
                  <a:moveTo>
                    <a:pt x="1762" y="95"/>
                  </a:moveTo>
                  <a:lnTo>
                    <a:pt x="1762" y="95"/>
                  </a:lnTo>
                  <a:cubicBezTo>
                    <a:pt x="1720" y="85"/>
                    <a:pt x="1677" y="74"/>
                    <a:pt x="1635" y="66"/>
                  </a:cubicBezTo>
                  <a:lnTo>
                    <a:pt x="1639" y="40"/>
                  </a:lnTo>
                  <a:lnTo>
                    <a:pt x="1639" y="40"/>
                  </a:lnTo>
                  <a:cubicBezTo>
                    <a:pt x="1684" y="49"/>
                    <a:pt x="1728" y="59"/>
                    <a:pt x="1768" y="70"/>
                  </a:cubicBezTo>
                  <a:lnTo>
                    <a:pt x="1762" y="95"/>
                  </a:lnTo>
                  <a:close/>
                  <a:moveTo>
                    <a:pt x="775" y="76"/>
                  </a:moveTo>
                  <a:lnTo>
                    <a:pt x="768" y="49"/>
                  </a:lnTo>
                  <a:lnTo>
                    <a:pt x="768" y="49"/>
                  </a:lnTo>
                  <a:cubicBezTo>
                    <a:pt x="810" y="40"/>
                    <a:pt x="855" y="32"/>
                    <a:pt x="899" y="25"/>
                  </a:cubicBezTo>
                  <a:lnTo>
                    <a:pt x="903" y="51"/>
                  </a:lnTo>
                  <a:lnTo>
                    <a:pt x="903" y="51"/>
                  </a:lnTo>
                  <a:cubicBezTo>
                    <a:pt x="859" y="57"/>
                    <a:pt x="815" y="66"/>
                    <a:pt x="775" y="76"/>
                  </a:cubicBezTo>
                  <a:close/>
                  <a:moveTo>
                    <a:pt x="1478" y="40"/>
                  </a:moveTo>
                  <a:lnTo>
                    <a:pt x="1478" y="40"/>
                  </a:lnTo>
                  <a:cubicBezTo>
                    <a:pt x="1436" y="36"/>
                    <a:pt x="1392" y="32"/>
                    <a:pt x="1347" y="30"/>
                  </a:cubicBezTo>
                  <a:lnTo>
                    <a:pt x="1349" y="4"/>
                  </a:lnTo>
                  <a:lnTo>
                    <a:pt x="1349" y="4"/>
                  </a:lnTo>
                  <a:cubicBezTo>
                    <a:pt x="1394" y="6"/>
                    <a:pt x="1438" y="10"/>
                    <a:pt x="1480" y="15"/>
                  </a:cubicBezTo>
                  <a:lnTo>
                    <a:pt x="1478" y="40"/>
                  </a:lnTo>
                  <a:close/>
                  <a:moveTo>
                    <a:pt x="1057" y="32"/>
                  </a:moveTo>
                  <a:lnTo>
                    <a:pt x="1057" y="6"/>
                  </a:lnTo>
                  <a:lnTo>
                    <a:pt x="1057" y="6"/>
                  </a:lnTo>
                  <a:cubicBezTo>
                    <a:pt x="1099" y="2"/>
                    <a:pt x="1144" y="0"/>
                    <a:pt x="1188" y="0"/>
                  </a:cubicBezTo>
                  <a:lnTo>
                    <a:pt x="1188" y="27"/>
                  </a:lnTo>
                  <a:lnTo>
                    <a:pt x="1188" y="27"/>
                  </a:lnTo>
                  <a:cubicBezTo>
                    <a:pt x="1146" y="27"/>
                    <a:pt x="1102" y="30"/>
                    <a:pt x="10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8D1F8672-9503-6140-8FF6-7F51D5E1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367" y="7086610"/>
              <a:ext cx="2424563" cy="1351824"/>
            </a:xfrm>
            <a:custGeom>
              <a:avLst/>
              <a:gdLst>
                <a:gd name="T0" fmla="*/ 1152 w 2454"/>
                <a:gd name="T1" fmla="*/ 1364 h 1367"/>
                <a:gd name="T2" fmla="*/ 1283 w 2454"/>
                <a:gd name="T3" fmla="*/ 1338 h 1367"/>
                <a:gd name="T4" fmla="*/ 1228 w 2454"/>
                <a:gd name="T5" fmla="*/ 1366 h 1367"/>
                <a:gd name="T6" fmla="*/ 1439 w 2454"/>
                <a:gd name="T7" fmla="*/ 1330 h 1367"/>
                <a:gd name="T8" fmla="*/ 1575 w 2454"/>
                <a:gd name="T9" fmla="*/ 1338 h 1367"/>
                <a:gd name="T10" fmla="*/ 991 w 2454"/>
                <a:gd name="T11" fmla="*/ 1353 h 1367"/>
                <a:gd name="T12" fmla="*/ 864 w 2454"/>
                <a:gd name="T13" fmla="*/ 1309 h 1367"/>
                <a:gd name="T14" fmla="*/ 1732 w 2454"/>
                <a:gd name="T15" fmla="*/ 1307 h 1367"/>
                <a:gd name="T16" fmla="*/ 1850 w 2454"/>
                <a:gd name="T17" fmla="*/ 1243 h 1367"/>
                <a:gd name="T18" fmla="*/ 1732 w 2454"/>
                <a:gd name="T19" fmla="*/ 1307 h 1367"/>
                <a:gd name="T20" fmla="*/ 576 w 2454"/>
                <a:gd name="T21" fmla="*/ 1262 h 1367"/>
                <a:gd name="T22" fmla="*/ 709 w 2454"/>
                <a:gd name="T23" fmla="*/ 1275 h 1367"/>
                <a:gd name="T24" fmla="*/ 1998 w 2454"/>
                <a:gd name="T25" fmla="*/ 1186 h 1367"/>
                <a:gd name="T26" fmla="*/ 2127 w 2454"/>
                <a:gd name="T27" fmla="*/ 1148 h 1367"/>
                <a:gd name="T28" fmla="*/ 428 w 2454"/>
                <a:gd name="T29" fmla="*/ 1201 h 1367"/>
                <a:gd name="T30" fmla="*/ 324 w 2454"/>
                <a:gd name="T31" fmla="*/ 1116 h 1367"/>
                <a:gd name="T32" fmla="*/ 428 w 2454"/>
                <a:gd name="T33" fmla="*/ 1201 h 1367"/>
                <a:gd name="T34" fmla="*/ 2240 w 2454"/>
                <a:gd name="T35" fmla="*/ 1034 h 1367"/>
                <a:gd name="T36" fmla="*/ 2352 w 2454"/>
                <a:gd name="T37" fmla="*/ 958 h 1367"/>
                <a:gd name="T38" fmla="*/ 182 w 2454"/>
                <a:gd name="T39" fmla="*/ 1042 h 1367"/>
                <a:gd name="T40" fmla="*/ 112 w 2454"/>
                <a:gd name="T41" fmla="*/ 927 h 1367"/>
                <a:gd name="T42" fmla="*/ 2430 w 2454"/>
                <a:gd name="T43" fmla="*/ 817 h 1367"/>
                <a:gd name="T44" fmla="*/ 2428 w 2454"/>
                <a:gd name="T45" fmla="*/ 683 h 1367"/>
                <a:gd name="T46" fmla="*/ 2430 w 2454"/>
                <a:gd name="T47" fmla="*/ 817 h 1367"/>
                <a:gd name="T48" fmla="*/ 0 w 2454"/>
                <a:gd name="T49" fmla="*/ 683 h 1367"/>
                <a:gd name="T50" fmla="*/ 26 w 2454"/>
                <a:gd name="T51" fmla="*/ 664 h 1367"/>
                <a:gd name="T52" fmla="*/ 26 w 2454"/>
                <a:gd name="T53" fmla="*/ 683 h 1367"/>
                <a:gd name="T54" fmla="*/ 2417 w 2454"/>
                <a:gd name="T55" fmla="*/ 594 h 1367"/>
                <a:gd name="T56" fmla="*/ 2390 w 2454"/>
                <a:gd name="T57" fmla="*/ 463 h 1367"/>
                <a:gd name="T58" fmla="*/ 2417 w 2454"/>
                <a:gd name="T59" fmla="*/ 594 h 1367"/>
                <a:gd name="T60" fmla="*/ 40 w 2454"/>
                <a:gd name="T61" fmla="*/ 505 h 1367"/>
                <a:gd name="T62" fmla="*/ 136 w 2454"/>
                <a:gd name="T63" fmla="*/ 410 h 1367"/>
                <a:gd name="T64" fmla="*/ 2269 w 2454"/>
                <a:gd name="T65" fmla="*/ 357 h 1367"/>
                <a:gd name="T66" fmla="*/ 2182 w 2454"/>
                <a:gd name="T67" fmla="*/ 254 h 1367"/>
                <a:gd name="T68" fmla="*/ 248 w 2454"/>
                <a:gd name="T69" fmla="*/ 302 h 1367"/>
                <a:gd name="T70" fmla="*/ 343 w 2454"/>
                <a:gd name="T71" fmla="*/ 207 h 1367"/>
                <a:gd name="T72" fmla="*/ 248 w 2454"/>
                <a:gd name="T73" fmla="*/ 302 h 1367"/>
                <a:gd name="T74" fmla="*/ 1911 w 2454"/>
                <a:gd name="T75" fmla="*/ 143 h 1367"/>
                <a:gd name="T76" fmla="*/ 2043 w 2454"/>
                <a:gd name="T77" fmla="*/ 173 h 1367"/>
                <a:gd name="T78" fmla="*/ 487 w 2454"/>
                <a:gd name="T79" fmla="*/ 137 h 1367"/>
                <a:gd name="T80" fmla="*/ 620 w 2454"/>
                <a:gd name="T81" fmla="*/ 116 h 1367"/>
                <a:gd name="T82" fmla="*/ 1763 w 2454"/>
                <a:gd name="T83" fmla="*/ 95 h 1367"/>
                <a:gd name="T84" fmla="*/ 1641 w 2454"/>
                <a:gd name="T85" fmla="*/ 40 h 1367"/>
                <a:gd name="T86" fmla="*/ 1763 w 2454"/>
                <a:gd name="T87" fmla="*/ 95 h 1367"/>
                <a:gd name="T88" fmla="*/ 766 w 2454"/>
                <a:gd name="T89" fmla="*/ 48 h 1367"/>
                <a:gd name="T90" fmla="*/ 902 w 2454"/>
                <a:gd name="T91" fmla="*/ 50 h 1367"/>
                <a:gd name="T92" fmla="*/ 1480 w 2454"/>
                <a:gd name="T93" fmla="*/ 40 h 1367"/>
                <a:gd name="T94" fmla="*/ 1348 w 2454"/>
                <a:gd name="T95" fmla="*/ 4 h 1367"/>
                <a:gd name="T96" fmla="*/ 1058 w 2454"/>
                <a:gd name="T97" fmla="*/ 33 h 1367"/>
                <a:gd name="T98" fmla="*/ 1190 w 2454"/>
                <a:gd name="T99" fmla="*/ 0 h 1367"/>
                <a:gd name="T100" fmla="*/ 1058 w 2454"/>
                <a:gd name="T101" fmla="*/ 33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4" h="1367">
                  <a:moveTo>
                    <a:pt x="1228" y="1366"/>
                  </a:moveTo>
                  <a:lnTo>
                    <a:pt x="1228" y="1366"/>
                  </a:lnTo>
                  <a:cubicBezTo>
                    <a:pt x="1200" y="1366"/>
                    <a:pt x="1175" y="1366"/>
                    <a:pt x="1152" y="1364"/>
                  </a:cubicBezTo>
                  <a:lnTo>
                    <a:pt x="1152" y="1338"/>
                  </a:lnTo>
                  <a:lnTo>
                    <a:pt x="1152" y="1338"/>
                  </a:lnTo>
                  <a:cubicBezTo>
                    <a:pt x="1194" y="1341"/>
                    <a:pt x="1238" y="1341"/>
                    <a:pt x="1283" y="1338"/>
                  </a:cubicBezTo>
                  <a:lnTo>
                    <a:pt x="1283" y="1366"/>
                  </a:lnTo>
                  <a:lnTo>
                    <a:pt x="1283" y="1366"/>
                  </a:lnTo>
                  <a:cubicBezTo>
                    <a:pt x="1264" y="1366"/>
                    <a:pt x="1245" y="1366"/>
                    <a:pt x="1228" y="1366"/>
                  </a:cubicBezTo>
                  <a:close/>
                  <a:moveTo>
                    <a:pt x="1444" y="1355"/>
                  </a:moveTo>
                  <a:lnTo>
                    <a:pt x="1439" y="1330"/>
                  </a:lnTo>
                  <a:lnTo>
                    <a:pt x="1439" y="1330"/>
                  </a:lnTo>
                  <a:cubicBezTo>
                    <a:pt x="1484" y="1324"/>
                    <a:pt x="1528" y="1319"/>
                    <a:pt x="1571" y="1313"/>
                  </a:cubicBezTo>
                  <a:lnTo>
                    <a:pt x="1575" y="1338"/>
                  </a:lnTo>
                  <a:lnTo>
                    <a:pt x="1575" y="1338"/>
                  </a:lnTo>
                  <a:cubicBezTo>
                    <a:pt x="1533" y="1345"/>
                    <a:pt x="1488" y="1351"/>
                    <a:pt x="1444" y="1355"/>
                  </a:cubicBezTo>
                  <a:close/>
                  <a:moveTo>
                    <a:pt x="991" y="1353"/>
                  </a:moveTo>
                  <a:lnTo>
                    <a:pt x="991" y="1353"/>
                  </a:lnTo>
                  <a:cubicBezTo>
                    <a:pt x="946" y="1349"/>
                    <a:pt x="902" y="1343"/>
                    <a:pt x="860" y="1334"/>
                  </a:cubicBezTo>
                  <a:lnTo>
                    <a:pt x="864" y="1309"/>
                  </a:lnTo>
                  <a:lnTo>
                    <a:pt x="864" y="1309"/>
                  </a:lnTo>
                  <a:cubicBezTo>
                    <a:pt x="906" y="1315"/>
                    <a:pt x="951" y="1321"/>
                    <a:pt x="993" y="1328"/>
                  </a:cubicBezTo>
                  <a:lnTo>
                    <a:pt x="991" y="1353"/>
                  </a:lnTo>
                  <a:close/>
                  <a:moveTo>
                    <a:pt x="1732" y="1307"/>
                  </a:moveTo>
                  <a:lnTo>
                    <a:pt x="1725" y="1279"/>
                  </a:lnTo>
                  <a:lnTo>
                    <a:pt x="1725" y="1279"/>
                  </a:lnTo>
                  <a:cubicBezTo>
                    <a:pt x="1768" y="1269"/>
                    <a:pt x="1810" y="1256"/>
                    <a:pt x="1850" y="1243"/>
                  </a:cubicBezTo>
                  <a:lnTo>
                    <a:pt x="1859" y="1269"/>
                  </a:lnTo>
                  <a:lnTo>
                    <a:pt x="1859" y="1269"/>
                  </a:lnTo>
                  <a:cubicBezTo>
                    <a:pt x="1818" y="1283"/>
                    <a:pt x="1776" y="1294"/>
                    <a:pt x="1732" y="1307"/>
                  </a:cubicBezTo>
                  <a:close/>
                  <a:moveTo>
                    <a:pt x="703" y="1300"/>
                  </a:moveTo>
                  <a:lnTo>
                    <a:pt x="703" y="1300"/>
                  </a:lnTo>
                  <a:cubicBezTo>
                    <a:pt x="658" y="1290"/>
                    <a:pt x="616" y="1277"/>
                    <a:pt x="576" y="1262"/>
                  </a:cubicBezTo>
                  <a:lnTo>
                    <a:pt x="584" y="1237"/>
                  </a:lnTo>
                  <a:lnTo>
                    <a:pt x="584" y="1237"/>
                  </a:lnTo>
                  <a:cubicBezTo>
                    <a:pt x="625" y="1252"/>
                    <a:pt x="667" y="1264"/>
                    <a:pt x="709" y="1275"/>
                  </a:cubicBezTo>
                  <a:lnTo>
                    <a:pt x="703" y="1300"/>
                  </a:lnTo>
                  <a:close/>
                  <a:moveTo>
                    <a:pt x="2009" y="1209"/>
                  </a:moveTo>
                  <a:lnTo>
                    <a:pt x="1998" y="1186"/>
                  </a:lnTo>
                  <a:lnTo>
                    <a:pt x="1998" y="1186"/>
                  </a:lnTo>
                  <a:cubicBezTo>
                    <a:pt x="2038" y="1167"/>
                    <a:pt x="2077" y="1146"/>
                    <a:pt x="2113" y="1125"/>
                  </a:cubicBezTo>
                  <a:lnTo>
                    <a:pt x="2127" y="1148"/>
                  </a:lnTo>
                  <a:lnTo>
                    <a:pt x="2127" y="1148"/>
                  </a:lnTo>
                  <a:cubicBezTo>
                    <a:pt x="2089" y="1169"/>
                    <a:pt x="2051" y="1190"/>
                    <a:pt x="2009" y="1209"/>
                  </a:cubicBezTo>
                  <a:close/>
                  <a:moveTo>
                    <a:pt x="428" y="1201"/>
                  </a:moveTo>
                  <a:lnTo>
                    <a:pt x="428" y="1201"/>
                  </a:lnTo>
                  <a:cubicBezTo>
                    <a:pt x="385" y="1182"/>
                    <a:pt x="347" y="1161"/>
                    <a:pt x="309" y="1137"/>
                  </a:cubicBezTo>
                  <a:lnTo>
                    <a:pt x="324" y="1116"/>
                  </a:lnTo>
                  <a:lnTo>
                    <a:pt x="324" y="1116"/>
                  </a:lnTo>
                  <a:cubicBezTo>
                    <a:pt x="360" y="1137"/>
                    <a:pt x="398" y="1158"/>
                    <a:pt x="438" y="1178"/>
                  </a:cubicBezTo>
                  <a:lnTo>
                    <a:pt x="428" y="1201"/>
                  </a:lnTo>
                  <a:close/>
                  <a:moveTo>
                    <a:pt x="2259" y="1055"/>
                  </a:moveTo>
                  <a:lnTo>
                    <a:pt x="2240" y="1034"/>
                  </a:lnTo>
                  <a:lnTo>
                    <a:pt x="2240" y="1034"/>
                  </a:lnTo>
                  <a:cubicBezTo>
                    <a:pt x="2276" y="1004"/>
                    <a:pt x="2305" y="973"/>
                    <a:pt x="2331" y="941"/>
                  </a:cubicBezTo>
                  <a:lnTo>
                    <a:pt x="2352" y="958"/>
                  </a:lnTo>
                  <a:lnTo>
                    <a:pt x="2352" y="958"/>
                  </a:lnTo>
                  <a:cubicBezTo>
                    <a:pt x="2324" y="992"/>
                    <a:pt x="2292" y="1023"/>
                    <a:pt x="2259" y="1055"/>
                  </a:cubicBezTo>
                  <a:close/>
                  <a:moveTo>
                    <a:pt x="182" y="1042"/>
                  </a:moveTo>
                  <a:lnTo>
                    <a:pt x="182" y="1042"/>
                  </a:lnTo>
                  <a:cubicBezTo>
                    <a:pt x="146" y="1010"/>
                    <a:pt x="117" y="977"/>
                    <a:pt x="91" y="944"/>
                  </a:cubicBezTo>
                  <a:lnTo>
                    <a:pt x="112" y="927"/>
                  </a:lnTo>
                  <a:lnTo>
                    <a:pt x="112" y="927"/>
                  </a:lnTo>
                  <a:cubicBezTo>
                    <a:pt x="136" y="961"/>
                    <a:pt x="165" y="992"/>
                    <a:pt x="199" y="1021"/>
                  </a:cubicBezTo>
                  <a:lnTo>
                    <a:pt x="182" y="1042"/>
                  </a:lnTo>
                  <a:close/>
                  <a:moveTo>
                    <a:pt x="2430" y="817"/>
                  </a:moveTo>
                  <a:lnTo>
                    <a:pt x="2407" y="808"/>
                  </a:lnTo>
                  <a:lnTo>
                    <a:pt x="2407" y="808"/>
                  </a:lnTo>
                  <a:cubicBezTo>
                    <a:pt x="2419" y="768"/>
                    <a:pt x="2428" y="726"/>
                    <a:pt x="2428" y="683"/>
                  </a:cubicBezTo>
                  <a:lnTo>
                    <a:pt x="2453" y="683"/>
                  </a:lnTo>
                  <a:lnTo>
                    <a:pt x="2453" y="683"/>
                  </a:lnTo>
                  <a:cubicBezTo>
                    <a:pt x="2453" y="728"/>
                    <a:pt x="2447" y="774"/>
                    <a:pt x="2430" y="817"/>
                  </a:cubicBezTo>
                  <a:close/>
                  <a:moveTo>
                    <a:pt x="17" y="798"/>
                  </a:moveTo>
                  <a:lnTo>
                    <a:pt x="17" y="798"/>
                  </a:lnTo>
                  <a:cubicBezTo>
                    <a:pt x="4" y="762"/>
                    <a:pt x="0" y="721"/>
                    <a:pt x="0" y="683"/>
                  </a:cubicBezTo>
                  <a:lnTo>
                    <a:pt x="0" y="683"/>
                  </a:lnTo>
                  <a:cubicBezTo>
                    <a:pt x="0" y="677"/>
                    <a:pt x="0" y="671"/>
                    <a:pt x="0" y="664"/>
                  </a:cubicBezTo>
                  <a:lnTo>
                    <a:pt x="26" y="664"/>
                  </a:lnTo>
                  <a:lnTo>
                    <a:pt x="26" y="664"/>
                  </a:lnTo>
                  <a:cubicBezTo>
                    <a:pt x="26" y="671"/>
                    <a:pt x="26" y="677"/>
                    <a:pt x="26" y="683"/>
                  </a:cubicBezTo>
                  <a:lnTo>
                    <a:pt x="26" y="683"/>
                  </a:lnTo>
                  <a:cubicBezTo>
                    <a:pt x="26" y="719"/>
                    <a:pt x="32" y="755"/>
                    <a:pt x="43" y="791"/>
                  </a:cubicBezTo>
                  <a:lnTo>
                    <a:pt x="17" y="798"/>
                  </a:lnTo>
                  <a:close/>
                  <a:moveTo>
                    <a:pt x="2417" y="594"/>
                  </a:moveTo>
                  <a:lnTo>
                    <a:pt x="2417" y="594"/>
                  </a:lnTo>
                  <a:cubicBezTo>
                    <a:pt x="2407" y="554"/>
                    <a:pt x="2390" y="514"/>
                    <a:pt x="2367" y="476"/>
                  </a:cubicBezTo>
                  <a:lnTo>
                    <a:pt x="2390" y="463"/>
                  </a:lnTo>
                  <a:lnTo>
                    <a:pt x="2390" y="463"/>
                  </a:lnTo>
                  <a:cubicBezTo>
                    <a:pt x="2413" y="503"/>
                    <a:pt x="2432" y="546"/>
                    <a:pt x="2443" y="588"/>
                  </a:cubicBezTo>
                  <a:lnTo>
                    <a:pt x="2417" y="594"/>
                  </a:lnTo>
                  <a:close/>
                  <a:moveTo>
                    <a:pt x="66" y="518"/>
                  </a:moveTo>
                  <a:lnTo>
                    <a:pt x="40" y="505"/>
                  </a:lnTo>
                  <a:lnTo>
                    <a:pt x="40" y="505"/>
                  </a:lnTo>
                  <a:cubicBezTo>
                    <a:pt x="59" y="467"/>
                    <a:pt x="85" y="429"/>
                    <a:pt x="114" y="393"/>
                  </a:cubicBezTo>
                  <a:lnTo>
                    <a:pt x="136" y="410"/>
                  </a:lnTo>
                  <a:lnTo>
                    <a:pt x="136" y="410"/>
                  </a:lnTo>
                  <a:cubicBezTo>
                    <a:pt x="106" y="444"/>
                    <a:pt x="83" y="480"/>
                    <a:pt x="66" y="518"/>
                  </a:cubicBezTo>
                  <a:close/>
                  <a:moveTo>
                    <a:pt x="2269" y="357"/>
                  </a:moveTo>
                  <a:lnTo>
                    <a:pt x="2269" y="357"/>
                  </a:lnTo>
                  <a:cubicBezTo>
                    <a:pt x="2240" y="330"/>
                    <a:pt x="2204" y="302"/>
                    <a:pt x="2168" y="275"/>
                  </a:cubicBezTo>
                  <a:lnTo>
                    <a:pt x="2182" y="254"/>
                  </a:lnTo>
                  <a:lnTo>
                    <a:pt x="2182" y="254"/>
                  </a:lnTo>
                  <a:cubicBezTo>
                    <a:pt x="2220" y="281"/>
                    <a:pt x="2256" y="309"/>
                    <a:pt x="2286" y="338"/>
                  </a:cubicBezTo>
                  <a:lnTo>
                    <a:pt x="2269" y="357"/>
                  </a:lnTo>
                  <a:close/>
                  <a:moveTo>
                    <a:pt x="248" y="302"/>
                  </a:moveTo>
                  <a:lnTo>
                    <a:pt x="233" y="281"/>
                  </a:lnTo>
                  <a:lnTo>
                    <a:pt x="233" y="281"/>
                  </a:lnTo>
                  <a:cubicBezTo>
                    <a:pt x="267" y="256"/>
                    <a:pt x="303" y="230"/>
                    <a:pt x="343" y="207"/>
                  </a:cubicBezTo>
                  <a:lnTo>
                    <a:pt x="358" y="230"/>
                  </a:lnTo>
                  <a:lnTo>
                    <a:pt x="358" y="230"/>
                  </a:lnTo>
                  <a:cubicBezTo>
                    <a:pt x="318" y="254"/>
                    <a:pt x="282" y="277"/>
                    <a:pt x="248" y="302"/>
                  </a:cubicBezTo>
                  <a:close/>
                  <a:moveTo>
                    <a:pt x="2032" y="196"/>
                  </a:moveTo>
                  <a:lnTo>
                    <a:pt x="2032" y="196"/>
                  </a:lnTo>
                  <a:cubicBezTo>
                    <a:pt x="1994" y="177"/>
                    <a:pt x="1954" y="160"/>
                    <a:pt x="1911" y="143"/>
                  </a:cubicBezTo>
                  <a:lnTo>
                    <a:pt x="1922" y="120"/>
                  </a:lnTo>
                  <a:lnTo>
                    <a:pt x="1922" y="120"/>
                  </a:lnTo>
                  <a:cubicBezTo>
                    <a:pt x="1964" y="135"/>
                    <a:pt x="2005" y="154"/>
                    <a:pt x="2043" y="173"/>
                  </a:cubicBezTo>
                  <a:lnTo>
                    <a:pt x="2032" y="196"/>
                  </a:lnTo>
                  <a:close/>
                  <a:moveTo>
                    <a:pt x="498" y="160"/>
                  </a:moveTo>
                  <a:lnTo>
                    <a:pt x="487" y="137"/>
                  </a:lnTo>
                  <a:lnTo>
                    <a:pt x="487" y="137"/>
                  </a:lnTo>
                  <a:cubicBezTo>
                    <a:pt x="527" y="120"/>
                    <a:pt x="570" y="105"/>
                    <a:pt x="612" y="91"/>
                  </a:cubicBezTo>
                  <a:lnTo>
                    <a:pt x="620" y="116"/>
                  </a:lnTo>
                  <a:lnTo>
                    <a:pt x="620" y="116"/>
                  </a:lnTo>
                  <a:cubicBezTo>
                    <a:pt x="578" y="131"/>
                    <a:pt x="538" y="146"/>
                    <a:pt x="498" y="160"/>
                  </a:cubicBezTo>
                  <a:close/>
                  <a:moveTo>
                    <a:pt x="1763" y="95"/>
                  </a:moveTo>
                  <a:lnTo>
                    <a:pt x="1763" y="95"/>
                  </a:lnTo>
                  <a:cubicBezTo>
                    <a:pt x="1721" y="84"/>
                    <a:pt x="1679" y="74"/>
                    <a:pt x="1634" y="65"/>
                  </a:cubicBezTo>
                  <a:lnTo>
                    <a:pt x="1641" y="40"/>
                  </a:lnTo>
                  <a:lnTo>
                    <a:pt x="1641" y="40"/>
                  </a:lnTo>
                  <a:cubicBezTo>
                    <a:pt x="1683" y="48"/>
                    <a:pt x="1727" y="59"/>
                    <a:pt x="1770" y="69"/>
                  </a:cubicBezTo>
                  <a:lnTo>
                    <a:pt x="1763" y="95"/>
                  </a:lnTo>
                  <a:close/>
                  <a:moveTo>
                    <a:pt x="773" y="76"/>
                  </a:moveTo>
                  <a:lnTo>
                    <a:pt x="766" y="48"/>
                  </a:lnTo>
                  <a:lnTo>
                    <a:pt x="766" y="48"/>
                  </a:lnTo>
                  <a:cubicBezTo>
                    <a:pt x="811" y="40"/>
                    <a:pt x="853" y="31"/>
                    <a:pt x="898" y="25"/>
                  </a:cubicBezTo>
                  <a:lnTo>
                    <a:pt x="902" y="50"/>
                  </a:lnTo>
                  <a:lnTo>
                    <a:pt x="902" y="50"/>
                  </a:lnTo>
                  <a:cubicBezTo>
                    <a:pt x="857" y="57"/>
                    <a:pt x="815" y="65"/>
                    <a:pt x="773" y="76"/>
                  </a:cubicBezTo>
                  <a:close/>
                  <a:moveTo>
                    <a:pt x="1480" y="40"/>
                  </a:moveTo>
                  <a:lnTo>
                    <a:pt x="1480" y="40"/>
                  </a:lnTo>
                  <a:cubicBezTo>
                    <a:pt x="1435" y="36"/>
                    <a:pt x="1391" y="31"/>
                    <a:pt x="1348" y="29"/>
                  </a:cubicBezTo>
                  <a:lnTo>
                    <a:pt x="1348" y="4"/>
                  </a:lnTo>
                  <a:lnTo>
                    <a:pt x="1348" y="4"/>
                  </a:lnTo>
                  <a:cubicBezTo>
                    <a:pt x="1393" y="6"/>
                    <a:pt x="1437" y="10"/>
                    <a:pt x="1482" y="14"/>
                  </a:cubicBezTo>
                  <a:lnTo>
                    <a:pt x="1480" y="40"/>
                  </a:lnTo>
                  <a:close/>
                  <a:moveTo>
                    <a:pt x="1058" y="33"/>
                  </a:moveTo>
                  <a:lnTo>
                    <a:pt x="1056" y="6"/>
                  </a:lnTo>
                  <a:lnTo>
                    <a:pt x="1056" y="6"/>
                  </a:lnTo>
                  <a:cubicBezTo>
                    <a:pt x="1101" y="2"/>
                    <a:pt x="1145" y="0"/>
                    <a:pt x="1190" y="0"/>
                  </a:cubicBezTo>
                  <a:lnTo>
                    <a:pt x="1190" y="27"/>
                  </a:lnTo>
                  <a:lnTo>
                    <a:pt x="1190" y="27"/>
                  </a:lnTo>
                  <a:cubicBezTo>
                    <a:pt x="1145" y="27"/>
                    <a:pt x="1101" y="29"/>
                    <a:pt x="1058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BEE26E1D-2238-7444-B83D-187CFE03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325" y="10357154"/>
              <a:ext cx="2428925" cy="1351824"/>
            </a:xfrm>
            <a:custGeom>
              <a:avLst/>
              <a:gdLst>
                <a:gd name="T0" fmla="*/ 1152 w 2457"/>
                <a:gd name="T1" fmla="*/ 1365 h 1368"/>
                <a:gd name="T2" fmla="*/ 1285 w 2457"/>
                <a:gd name="T3" fmla="*/ 1340 h 1368"/>
                <a:gd name="T4" fmla="*/ 1228 w 2457"/>
                <a:gd name="T5" fmla="*/ 1367 h 1368"/>
                <a:gd name="T6" fmla="*/ 1442 w 2457"/>
                <a:gd name="T7" fmla="*/ 1329 h 1368"/>
                <a:gd name="T8" fmla="*/ 1577 w 2457"/>
                <a:gd name="T9" fmla="*/ 1338 h 1368"/>
                <a:gd name="T10" fmla="*/ 993 w 2457"/>
                <a:gd name="T11" fmla="*/ 1355 h 1368"/>
                <a:gd name="T12" fmla="*/ 866 w 2457"/>
                <a:gd name="T13" fmla="*/ 1310 h 1368"/>
                <a:gd name="T14" fmla="*/ 1732 w 2457"/>
                <a:gd name="T15" fmla="*/ 1306 h 1368"/>
                <a:gd name="T16" fmla="*/ 1852 w 2457"/>
                <a:gd name="T17" fmla="*/ 1245 h 1368"/>
                <a:gd name="T18" fmla="*/ 1732 w 2457"/>
                <a:gd name="T19" fmla="*/ 1306 h 1368"/>
                <a:gd name="T20" fmla="*/ 576 w 2457"/>
                <a:gd name="T21" fmla="*/ 1264 h 1368"/>
                <a:gd name="T22" fmla="*/ 711 w 2457"/>
                <a:gd name="T23" fmla="*/ 1276 h 1368"/>
                <a:gd name="T24" fmla="*/ 1998 w 2457"/>
                <a:gd name="T25" fmla="*/ 1185 h 1368"/>
                <a:gd name="T26" fmla="*/ 2127 w 2457"/>
                <a:gd name="T27" fmla="*/ 1147 h 1368"/>
                <a:gd name="T28" fmla="*/ 428 w 2457"/>
                <a:gd name="T29" fmla="*/ 1202 h 1368"/>
                <a:gd name="T30" fmla="*/ 324 w 2457"/>
                <a:gd name="T31" fmla="*/ 1115 h 1368"/>
                <a:gd name="T32" fmla="*/ 428 w 2457"/>
                <a:gd name="T33" fmla="*/ 1202 h 1368"/>
                <a:gd name="T34" fmla="*/ 2242 w 2457"/>
                <a:gd name="T35" fmla="*/ 1035 h 1368"/>
                <a:gd name="T36" fmla="*/ 2352 w 2457"/>
                <a:gd name="T37" fmla="*/ 957 h 1368"/>
                <a:gd name="T38" fmla="*/ 182 w 2457"/>
                <a:gd name="T39" fmla="*/ 1041 h 1368"/>
                <a:gd name="T40" fmla="*/ 112 w 2457"/>
                <a:gd name="T41" fmla="*/ 927 h 1368"/>
                <a:gd name="T42" fmla="*/ 2432 w 2457"/>
                <a:gd name="T43" fmla="*/ 817 h 1368"/>
                <a:gd name="T44" fmla="*/ 2428 w 2457"/>
                <a:gd name="T45" fmla="*/ 684 h 1368"/>
                <a:gd name="T46" fmla="*/ 2432 w 2457"/>
                <a:gd name="T47" fmla="*/ 817 h 1368"/>
                <a:gd name="T48" fmla="*/ 0 w 2457"/>
                <a:gd name="T49" fmla="*/ 684 h 1368"/>
                <a:gd name="T50" fmla="*/ 28 w 2457"/>
                <a:gd name="T51" fmla="*/ 665 h 1368"/>
                <a:gd name="T52" fmla="*/ 28 w 2457"/>
                <a:gd name="T53" fmla="*/ 684 h 1368"/>
                <a:gd name="T54" fmla="*/ 2417 w 2457"/>
                <a:gd name="T55" fmla="*/ 593 h 1368"/>
                <a:gd name="T56" fmla="*/ 2390 w 2457"/>
                <a:gd name="T57" fmla="*/ 461 h 1368"/>
                <a:gd name="T58" fmla="*/ 2417 w 2457"/>
                <a:gd name="T59" fmla="*/ 593 h 1368"/>
                <a:gd name="T60" fmla="*/ 43 w 2457"/>
                <a:gd name="T61" fmla="*/ 506 h 1368"/>
                <a:gd name="T62" fmla="*/ 136 w 2457"/>
                <a:gd name="T63" fmla="*/ 408 h 1368"/>
                <a:gd name="T64" fmla="*/ 2269 w 2457"/>
                <a:gd name="T65" fmla="*/ 356 h 1368"/>
                <a:gd name="T66" fmla="*/ 2185 w 2457"/>
                <a:gd name="T67" fmla="*/ 254 h 1368"/>
                <a:gd name="T68" fmla="*/ 250 w 2457"/>
                <a:gd name="T69" fmla="*/ 303 h 1368"/>
                <a:gd name="T70" fmla="*/ 345 w 2457"/>
                <a:gd name="T71" fmla="*/ 207 h 1368"/>
                <a:gd name="T72" fmla="*/ 250 w 2457"/>
                <a:gd name="T73" fmla="*/ 303 h 1368"/>
                <a:gd name="T74" fmla="*/ 1914 w 2457"/>
                <a:gd name="T75" fmla="*/ 144 h 1368"/>
                <a:gd name="T76" fmla="*/ 2045 w 2457"/>
                <a:gd name="T77" fmla="*/ 171 h 1368"/>
                <a:gd name="T78" fmla="*/ 489 w 2457"/>
                <a:gd name="T79" fmla="*/ 135 h 1368"/>
                <a:gd name="T80" fmla="*/ 623 w 2457"/>
                <a:gd name="T81" fmla="*/ 114 h 1368"/>
                <a:gd name="T82" fmla="*/ 1763 w 2457"/>
                <a:gd name="T83" fmla="*/ 95 h 1368"/>
                <a:gd name="T84" fmla="*/ 1641 w 2457"/>
                <a:gd name="T85" fmla="*/ 38 h 1368"/>
                <a:gd name="T86" fmla="*/ 1763 w 2457"/>
                <a:gd name="T87" fmla="*/ 95 h 1368"/>
                <a:gd name="T88" fmla="*/ 769 w 2457"/>
                <a:gd name="T89" fmla="*/ 49 h 1368"/>
                <a:gd name="T90" fmla="*/ 902 w 2457"/>
                <a:gd name="T91" fmla="*/ 51 h 1368"/>
                <a:gd name="T92" fmla="*/ 1480 w 2457"/>
                <a:gd name="T93" fmla="*/ 40 h 1368"/>
                <a:gd name="T94" fmla="*/ 1351 w 2457"/>
                <a:gd name="T95" fmla="*/ 2 h 1368"/>
                <a:gd name="T96" fmla="*/ 1061 w 2457"/>
                <a:gd name="T97" fmla="*/ 32 h 1368"/>
                <a:gd name="T98" fmla="*/ 1190 w 2457"/>
                <a:gd name="T99" fmla="*/ 0 h 1368"/>
                <a:gd name="T100" fmla="*/ 1061 w 2457"/>
                <a:gd name="T101" fmla="*/ 32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7" h="1368">
                  <a:moveTo>
                    <a:pt x="1228" y="1367"/>
                  </a:moveTo>
                  <a:lnTo>
                    <a:pt x="1228" y="1367"/>
                  </a:lnTo>
                  <a:cubicBezTo>
                    <a:pt x="1202" y="1367"/>
                    <a:pt x="1177" y="1365"/>
                    <a:pt x="1152" y="1365"/>
                  </a:cubicBezTo>
                  <a:lnTo>
                    <a:pt x="1152" y="1338"/>
                  </a:lnTo>
                  <a:lnTo>
                    <a:pt x="1152" y="1338"/>
                  </a:lnTo>
                  <a:cubicBezTo>
                    <a:pt x="1196" y="1340"/>
                    <a:pt x="1241" y="1340"/>
                    <a:pt x="1285" y="1340"/>
                  </a:cubicBezTo>
                  <a:lnTo>
                    <a:pt x="1285" y="1365"/>
                  </a:lnTo>
                  <a:lnTo>
                    <a:pt x="1285" y="1365"/>
                  </a:lnTo>
                  <a:cubicBezTo>
                    <a:pt x="1266" y="1365"/>
                    <a:pt x="1247" y="1367"/>
                    <a:pt x="1228" y="1367"/>
                  </a:cubicBezTo>
                  <a:close/>
                  <a:moveTo>
                    <a:pt x="1444" y="1357"/>
                  </a:moveTo>
                  <a:lnTo>
                    <a:pt x="1442" y="1329"/>
                  </a:lnTo>
                  <a:lnTo>
                    <a:pt x="1442" y="1329"/>
                  </a:lnTo>
                  <a:cubicBezTo>
                    <a:pt x="1486" y="1325"/>
                    <a:pt x="1528" y="1319"/>
                    <a:pt x="1573" y="1312"/>
                  </a:cubicBezTo>
                  <a:lnTo>
                    <a:pt x="1577" y="1338"/>
                  </a:lnTo>
                  <a:lnTo>
                    <a:pt x="1577" y="1338"/>
                  </a:lnTo>
                  <a:cubicBezTo>
                    <a:pt x="1533" y="1346"/>
                    <a:pt x="1488" y="1350"/>
                    <a:pt x="1444" y="1357"/>
                  </a:cubicBezTo>
                  <a:close/>
                  <a:moveTo>
                    <a:pt x="993" y="1355"/>
                  </a:moveTo>
                  <a:lnTo>
                    <a:pt x="993" y="1355"/>
                  </a:lnTo>
                  <a:cubicBezTo>
                    <a:pt x="948" y="1348"/>
                    <a:pt x="904" y="1342"/>
                    <a:pt x="860" y="1336"/>
                  </a:cubicBezTo>
                  <a:lnTo>
                    <a:pt x="866" y="1310"/>
                  </a:lnTo>
                  <a:lnTo>
                    <a:pt x="866" y="1310"/>
                  </a:lnTo>
                  <a:cubicBezTo>
                    <a:pt x="908" y="1316"/>
                    <a:pt x="951" y="1323"/>
                    <a:pt x="995" y="1327"/>
                  </a:cubicBezTo>
                  <a:lnTo>
                    <a:pt x="993" y="1355"/>
                  </a:lnTo>
                  <a:close/>
                  <a:moveTo>
                    <a:pt x="1732" y="1306"/>
                  </a:moveTo>
                  <a:lnTo>
                    <a:pt x="1725" y="1281"/>
                  </a:lnTo>
                  <a:lnTo>
                    <a:pt x="1725" y="1281"/>
                  </a:lnTo>
                  <a:cubicBezTo>
                    <a:pt x="1770" y="1270"/>
                    <a:pt x="1812" y="1257"/>
                    <a:pt x="1852" y="1245"/>
                  </a:cubicBezTo>
                  <a:lnTo>
                    <a:pt x="1861" y="1270"/>
                  </a:lnTo>
                  <a:lnTo>
                    <a:pt x="1861" y="1270"/>
                  </a:lnTo>
                  <a:cubicBezTo>
                    <a:pt x="1821" y="1283"/>
                    <a:pt x="1776" y="1295"/>
                    <a:pt x="1732" y="1306"/>
                  </a:cubicBezTo>
                  <a:close/>
                  <a:moveTo>
                    <a:pt x="705" y="1302"/>
                  </a:moveTo>
                  <a:lnTo>
                    <a:pt x="705" y="1302"/>
                  </a:lnTo>
                  <a:cubicBezTo>
                    <a:pt x="661" y="1289"/>
                    <a:pt x="618" y="1276"/>
                    <a:pt x="576" y="1264"/>
                  </a:cubicBezTo>
                  <a:lnTo>
                    <a:pt x="587" y="1238"/>
                  </a:lnTo>
                  <a:lnTo>
                    <a:pt x="587" y="1238"/>
                  </a:lnTo>
                  <a:cubicBezTo>
                    <a:pt x="627" y="1251"/>
                    <a:pt x="669" y="1264"/>
                    <a:pt x="711" y="1276"/>
                  </a:cubicBezTo>
                  <a:lnTo>
                    <a:pt x="705" y="1302"/>
                  </a:lnTo>
                  <a:close/>
                  <a:moveTo>
                    <a:pt x="2009" y="1211"/>
                  </a:moveTo>
                  <a:lnTo>
                    <a:pt x="1998" y="1185"/>
                  </a:lnTo>
                  <a:lnTo>
                    <a:pt x="1998" y="1185"/>
                  </a:lnTo>
                  <a:cubicBezTo>
                    <a:pt x="2039" y="1168"/>
                    <a:pt x="2079" y="1147"/>
                    <a:pt x="2115" y="1126"/>
                  </a:cubicBezTo>
                  <a:lnTo>
                    <a:pt x="2127" y="1147"/>
                  </a:lnTo>
                  <a:lnTo>
                    <a:pt x="2127" y="1147"/>
                  </a:lnTo>
                  <a:cubicBezTo>
                    <a:pt x="2091" y="1170"/>
                    <a:pt x="2051" y="1192"/>
                    <a:pt x="2009" y="1211"/>
                  </a:cubicBezTo>
                  <a:close/>
                  <a:moveTo>
                    <a:pt x="428" y="1202"/>
                  </a:moveTo>
                  <a:lnTo>
                    <a:pt x="428" y="1202"/>
                  </a:lnTo>
                  <a:cubicBezTo>
                    <a:pt x="388" y="1183"/>
                    <a:pt x="347" y="1160"/>
                    <a:pt x="311" y="1139"/>
                  </a:cubicBezTo>
                  <a:lnTo>
                    <a:pt x="324" y="1115"/>
                  </a:lnTo>
                  <a:lnTo>
                    <a:pt x="324" y="1115"/>
                  </a:lnTo>
                  <a:cubicBezTo>
                    <a:pt x="360" y="1137"/>
                    <a:pt x="398" y="1158"/>
                    <a:pt x="441" y="1179"/>
                  </a:cubicBezTo>
                  <a:lnTo>
                    <a:pt x="428" y="1202"/>
                  </a:lnTo>
                  <a:close/>
                  <a:moveTo>
                    <a:pt x="2259" y="1054"/>
                  </a:moveTo>
                  <a:lnTo>
                    <a:pt x="2242" y="1035"/>
                  </a:lnTo>
                  <a:lnTo>
                    <a:pt x="2242" y="1035"/>
                  </a:lnTo>
                  <a:cubicBezTo>
                    <a:pt x="2276" y="1005"/>
                    <a:pt x="2307" y="974"/>
                    <a:pt x="2331" y="942"/>
                  </a:cubicBezTo>
                  <a:lnTo>
                    <a:pt x="2352" y="957"/>
                  </a:lnTo>
                  <a:lnTo>
                    <a:pt x="2352" y="957"/>
                  </a:lnTo>
                  <a:cubicBezTo>
                    <a:pt x="2326" y="991"/>
                    <a:pt x="2295" y="1024"/>
                    <a:pt x="2259" y="1054"/>
                  </a:cubicBezTo>
                  <a:close/>
                  <a:moveTo>
                    <a:pt x="182" y="1041"/>
                  </a:moveTo>
                  <a:lnTo>
                    <a:pt x="182" y="1041"/>
                  </a:lnTo>
                  <a:cubicBezTo>
                    <a:pt x="146" y="1010"/>
                    <a:pt x="117" y="976"/>
                    <a:pt x="91" y="942"/>
                  </a:cubicBezTo>
                  <a:lnTo>
                    <a:pt x="112" y="927"/>
                  </a:lnTo>
                  <a:lnTo>
                    <a:pt x="112" y="927"/>
                  </a:lnTo>
                  <a:cubicBezTo>
                    <a:pt x="138" y="959"/>
                    <a:pt x="167" y="991"/>
                    <a:pt x="199" y="1022"/>
                  </a:cubicBezTo>
                  <a:lnTo>
                    <a:pt x="182" y="1041"/>
                  </a:lnTo>
                  <a:close/>
                  <a:moveTo>
                    <a:pt x="2432" y="817"/>
                  </a:moveTo>
                  <a:lnTo>
                    <a:pt x="2407" y="808"/>
                  </a:lnTo>
                  <a:lnTo>
                    <a:pt x="2407" y="808"/>
                  </a:lnTo>
                  <a:cubicBezTo>
                    <a:pt x="2422" y="766"/>
                    <a:pt x="2428" y="724"/>
                    <a:pt x="2428" y="684"/>
                  </a:cubicBezTo>
                  <a:lnTo>
                    <a:pt x="2456" y="684"/>
                  </a:lnTo>
                  <a:lnTo>
                    <a:pt x="2456" y="684"/>
                  </a:lnTo>
                  <a:cubicBezTo>
                    <a:pt x="2456" y="728"/>
                    <a:pt x="2447" y="773"/>
                    <a:pt x="2432" y="817"/>
                  </a:cubicBezTo>
                  <a:close/>
                  <a:moveTo>
                    <a:pt x="17" y="798"/>
                  </a:moveTo>
                  <a:lnTo>
                    <a:pt x="17" y="798"/>
                  </a:lnTo>
                  <a:cubicBezTo>
                    <a:pt x="7" y="760"/>
                    <a:pt x="0" y="722"/>
                    <a:pt x="0" y="684"/>
                  </a:cubicBezTo>
                  <a:lnTo>
                    <a:pt x="0" y="684"/>
                  </a:lnTo>
                  <a:cubicBezTo>
                    <a:pt x="0" y="675"/>
                    <a:pt x="0" y="669"/>
                    <a:pt x="0" y="662"/>
                  </a:cubicBezTo>
                  <a:lnTo>
                    <a:pt x="28" y="665"/>
                  </a:lnTo>
                  <a:lnTo>
                    <a:pt x="28" y="665"/>
                  </a:lnTo>
                  <a:cubicBezTo>
                    <a:pt x="28" y="671"/>
                    <a:pt x="28" y="677"/>
                    <a:pt x="28" y="684"/>
                  </a:cubicBezTo>
                  <a:lnTo>
                    <a:pt x="28" y="684"/>
                  </a:lnTo>
                  <a:cubicBezTo>
                    <a:pt x="28" y="720"/>
                    <a:pt x="32" y="756"/>
                    <a:pt x="43" y="789"/>
                  </a:cubicBezTo>
                  <a:lnTo>
                    <a:pt x="17" y="798"/>
                  </a:lnTo>
                  <a:close/>
                  <a:moveTo>
                    <a:pt x="2417" y="593"/>
                  </a:moveTo>
                  <a:lnTo>
                    <a:pt x="2417" y="593"/>
                  </a:lnTo>
                  <a:cubicBezTo>
                    <a:pt x="2407" y="554"/>
                    <a:pt x="2390" y="514"/>
                    <a:pt x="2369" y="476"/>
                  </a:cubicBezTo>
                  <a:lnTo>
                    <a:pt x="2390" y="461"/>
                  </a:lnTo>
                  <a:lnTo>
                    <a:pt x="2390" y="461"/>
                  </a:lnTo>
                  <a:cubicBezTo>
                    <a:pt x="2415" y="504"/>
                    <a:pt x="2432" y="544"/>
                    <a:pt x="2443" y="586"/>
                  </a:cubicBezTo>
                  <a:lnTo>
                    <a:pt x="2417" y="593"/>
                  </a:lnTo>
                  <a:close/>
                  <a:moveTo>
                    <a:pt x="66" y="516"/>
                  </a:moveTo>
                  <a:lnTo>
                    <a:pt x="43" y="506"/>
                  </a:lnTo>
                  <a:lnTo>
                    <a:pt x="43" y="506"/>
                  </a:lnTo>
                  <a:cubicBezTo>
                    <a:pt x="62" y="466"/>
                    <a:pt x="85" y="427"/>
                    <a:pt x="117" y="392"/>
                  </a:cubicBezTo>
                  <a:lnTo>
                    <a:pt x="136" y="408"/>
                  </a:lnTo>
                  <a:lnTo>
                    <a:pt x="136" y="408"/>
                  </a:lnTo>
                  <a:cubicBezTo>
                    <a:pt x="108" y="444"/>
                    <a:pt x="83" y="480"/>
                    <a:pt x="66" y="516"/>
                  </a:cubicBezTo>
                  <a:close/>
                  <a:moveTo>
                    <a:pt x="2269" y="356"/>
                  </a:moveTo>
                  <a:lnTo>
                    <a:pt x="2269" y="356"/>
                  </a:lnTo>
                  <a:cubicBezTo>
                    <a:pt x="2240" y="328"/>
                    <a:pt x="2206" y="300"/>
                    <a:pt x="2168" y="275"/>
                  </a:cubicBezTo>
                  <a:lnTo>
                    <a:pt x="2185" y="254"/>
                  </a:lnTo>
                  <a:lnTo>
                    <a:pt x="2185" y="254"/>
                  </a:lnTo>
                  <a:cubicBezTo>
                    <a:pt x="2223" y="279"/>
                    <a:pt x="2257" y="307"/>
                    <a:pt x="2288" y="336"/>
                  </a:cubicBezTo>
                  <a:lnTo>
                    <a:pt x="2269" y="356"/>
                  </a:lnTo>
                  <a:close/>
                  <a:moveTo>
                    <a:pt x="250" y="303"/>
                  </a:moveTo>
                  <a:lnTo>
                    <a:pt x="233" y="281"/>
                  </a:lnTo>
                  <a:lnTo>
                    <a:pt x="233" y="281"/>
                  </a:lnTo>
                  <a:cubicBezTo>
                    <a:pt x="267" y="256"/>
                    <a:pt x="305" y="231"/>
                    <a:pt x="345" y="207"/>
                  </a:cubicBezTo>
                  <a:lnTo>
                    <a:pt x="358" y="231"/>
                  </a:lnTo>
                  <a:lnTo>
                    <a:pt x="358" y="231"/>
                  </a:lnTo>
                  <a:cubicBezTo>
                    <a:pt x="320" y="252"/>
                    <a:pt x="282" y="277"/>
                    <a:pt x="250" y="303"/>
                  </a:cubicBezTo>
                  <a:close/>
                  <a:moveTo>
                    <a:pt x="2034" y="195"/>
                  </a:moveTo>
                  <a:lnTo>
                    <a:pt x="2034" y="195"/>
                  </a:lnTo>
                  <a:cubicBezTo>
                    <a:pt x="1996" y="178"/>
                    <a:pt x="1956" y="159"/>
                    <a:pt x="1914" y="144"/>
                  </a:cubicBezTo>
                  <a:lnTo>
                    <a:pt x="1922" y="118"/>
                  </a:lnTo>
                  <a:lnTo>
                    <a:pt x="1922" y="118"/>
                  </a:lnTo>
                  <a:cubicBezTo>
                    <a:pt x="1964" y="135"/>
                    <a:pt x="2007" y="152"/>
                    <a:pt x="2045" y="171"/>
                  </a:cubicBezTo>
                  <a:lnTo>
                    <a:pt x="2034" y="195"/>
                  </a:lnTo>
                  <a:close/>
                  <a:moveTo>
                    <a:pt x="500" y="161"/>
                  </a:moveTo>
                  <a:lnTo>
                    <a:pt x="489" y="135"/>
                  </a:lnTo>
                  <a:lnTo>
                    <a:pt x="489" y="135"/>
                  </a:lnTo>
                  <a:cubicBezTo>
                    <a:pt x="529" y="121"/>
                    <a:pt x="570" y="104"/>
                    <a:pt x="614" y="91"/>
                  </a:cubicBezTo>
                  <a:lnTo>
                    <a:pt x="623" y="114"/>
                  </a:lnTo>
                  <a:lnTo>
                    <a:pt x="623" y="114"/>
                  </a:lnTo>
                  <a:cubicBezTo>
                    <a:pt x="580" y="129"/>
                    <a:pt x="538" y="144"/>
                    <a:pt x="500" y="161"/>
                  </a:cubicBezTo>
                  <a:close/>
                  <a:moveTo>
                    <a:pt x="1763" y="95"/>
                  </a:moveTo>
                  <a:lnTo>
                    <a:pt x="1763" y="95"/>
                  </a:lnTo>
                  <a:cubicBezTo>
                    <a:pt x="1721" y="82"/>
                    <a:pt x="1679" y="74"/>
                    <a:pt x="1636" y="63"/>
                  </a:cubicBezTo>
                  <a:lnTo>
                    <a:pt x="1641" y="38"/>
                  </a:lnTo>
                  <a:lnTo>
                    <a:pt x="1641" y="38"/>
                  </a:lnTo>
                  <a:cubicBezTo>
                    <a:pt x="1685" y="46"/>
                    <a:pt x="1730" y="57"/>
                    <a:pt x="1770" y="68"/>
                  </a:cubicBezTo>
                  <a:lnTo>
                    <a:pt x="1763" y="95"/>
                  </a:lnTo>
                  <a:close/>
                  <a:moveTo>
                    <a:pt x="775" y="74"/>
                  </a:moveTo>
                  <a:lnTo>
                    <a:pt x="769" y="49"/>
                  </a:lnTo>
                  <a:lnTo>
                    <a:pt x="769" y="49"/>
                  </a:lnTo>
                  <a:cubicBezTo>
                    <a:pt x="811" y="38"/>
                    <a:pt x="855" y="30"/>
                    <a:pt x="900" y="23"/>
                  </a:cubicBezTo>
                  <a:lnTo>
                    <a:pt x="902" y="51"/>
                  </a:lnTo>
                  <a:lnTo>
                    <a:pt x="902" y="51"/>
                  </a:lnTo>
                  <a:cubicBezTo>
                    <a:pt x="860" y="57"/>
                    <a:pt x="815" y="66"/>
                    <a:pt x="775" y="74"/>
                  </a:cubicBezTo>
                  <a:close/>
                  <a:moveTo>
                    <a:pt x="1480" y="40"/>
                  </a:moveTo>
                  <a:lnTo>
                    <a:pt x="1480" y="40"/>
                  </a:lnTo>
                  <a:cubicBezTo>
                    <a:pt x="1437" y="36"/>
                    <a:pt x="1393" y="32"/>
                    <a:pt x="1349" y="30"/>
                  </a:cubicBezTo>
                  <a:lnTo>
                    <a:pt x="1351" y="2"/>
                  </a:lnTo>
                  <a:lnTo>
                    <a:pt x="1351" y="2"/>
                  </a:lnTo>
                  <a:cubicBezTo>
                    <a:pt x="1395" y="4"/>
                    <a:pt x="1440" y="8"/>
                    <a:pt x="1482" y="15"/>
                  </a:cubicBezTo>
                  <a:lnTo>
                    <a:pt x="1480" y="40"/>
                  </a:lnTo>
                  <a:close/>
                  <a:moveTo>
                    <a:pt x="1061" y="32"/>
                  </a:moveTo>
                  <a:lnTo>
                    <a:pt x="1059" y="6"/>
                  </a:lnTo>
                  <a:lnTo>
                    <a:pt x="1059" y="6"/>
                  </a:lnTo>
                  <a:cubicBezTo>
                    <a:pt x="1101" y="2"/>
                    <a:pt x="1145" y="0"/>
                    <a:pt x="1190" y="0"/>
                  </a:cubicBezTo>
                  <a:lnTo>
                    <a:pt x="1190" y="25"/>
                  </a:lnTo>
                  <a:lnTo>
                    <a:pt x="1190" y="25"/>
                  </a:lnTo>
                  <a:cubicBezTo>
                    <a:pt x="1147" y="27"/>
                    <a:pt x="1103" y="27"/>
                    <a:pt x="106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218DD951-D137-594F-9CD4-3783097B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4395" y="7557569"/>
              <a:ext cx="2428925" cy="1351824"/>
            </a:xfrm>
            <a:custGeom>
              <a:avLst/>
              <a:gdLst>
                <a:gd name="T0" fmla="*/ 1151 w 2456"/>
                <a:gd name="T1" fmla="*/ 1364 h 1367"/>
                <a:gd name="T2" fmla="*/ 1284 w 2456"/>
                <a:gd name="T3" fmla="*/ 1339 h 1367"/>
                <a:gd name="T4" fmla="*/ 1227 w 2456"/>
                <a:gd name="T5" fmla="*/ 1366 h 1367"/>
                <a:gd name="T6" fmla="*/ 1441 w 2456"/>
                <a:gd name="T7" fmla="*/ 1330 h 1367"/>
                <a:gd name="T8" fmla="*/ 1576 w 2456"/>
                <a:gd name="T9" fmla="*/ 1339 h 1367"/>
                <a:gd name="T10" fmla="*/ 992 w 2456"/>
                <a:gd name="T11" fmla="*/ 1353 h 1367"/>
                <a:gd name="T12" fmla="*/ 865 w 2456"/>
                <a:gd name="T13" fmla="*/ 1309 h 1367"/>
                <a:gd name="T14" fmla="*/ 1731 w 2456"/>
                <a:gd name="T15" fmla="*/ 1307 h 1367"/>
                <a:gd name="T16" fmla="*/ 1852 w 2456"/>
                <a:gd name="T17" fmla="*/ 1243 h 1367"/>
                <a:gd name="T18" fmla="*/ 1731 w 2456"/>
                <a:gd name="T19" fmla="*/ 1307 h 1367"/>
                <a:gd name="T20" fmla="*/ 575 w 2456"/>
                <a:gd name="T21" fmla="*/ 1262 h 1367"/>
                <a:gd name="T22" fmla="*/ 711 w 2456"/>
                <a:gd name="T23" fmla="*/ 1275 h 1367"/>
                <a:gd name="T24" fmla="*/ 1998 w 2456"/>
                <a:gd name="T25" fmla="*/ 1186 h 1367"/>
                <a:gd name="T26" fmla="*/ 2127 w 2456"/>
                <a:gd name="T27" fmla="*/ 1148 h 1367"/>
                <a:gd name="T28" fmla="*/ 427 w 2456"/>
                <a:gd name="T29" fmla="*/ 1201 h 1367"/>
                <a:gd name="T30" fmla="*/ 323 w 2456"/>
                <a:gd name="T31" fmla="*/ 1114 h 1367"/>
                <a:gd name="T32" fmla="*/ 427 w 2456"/>
                <a:gd name="T33" fmla="*/ 1201 h 1367"/>
                <a:gd name="T34" fmla="*/ 2241 w 2456"/>
                <a:gd name="T35" fmla="*/ 1034 h 1367"/>
                <a:gd name="T36" fmla="*/ 2351 w 2456"/>
                <a:gd name="T37" fmla="*/ 958 h 1367"/>
                <a:gd name="T38" fmla="*/ 182 w 2456"/>
                <a:gd name="T39" fmla="*/ 1042 h 1367"/>
                <a:gd name="T40" fmla="*/ 112 w 2456"/>
                <a:gd name="T41" fmla="*/ 926 h 1367"/>
                <a:gd name="T42" fmla="*/ 2432 w 2456"/>
                <a:gd name="T43" fmla="*/ 816 h 1367"/>
                <a:gd name="T44" fmla="*/ 2427 w 2456"/>
                <a:gd name="T45" fmla="*/ 682 h 1367"/>
                <a:gd name="T46" fmla="*/ 2432 w 2456"/>
                <a:gd name="T47" fmla="*/ 816 h 1367"/>
                <a:gd name="T48" fmla="*/ 0 w 2456"/>
                <a:gd name="T49" fmla="*/ 682 h 1367"/>
                <a:gd name="T50" fmla="*/ 27 w 2456"/>
                <a:gd name="T51" fmla="*/ 663 h 1367"/>
                <a:gd name="T52" fmla="*/ 27 w 2456"/>
                <a:gd name="T53" fmla="*/ 682 h 1367"/>
                <a:gd name="T54" fmla="*/ 2417 w 2456"/>
                <a:gd name="T55" fmla="*/ 594 h 1367"/>
                <a:gd name="T56" fmla="*/ 2389 w 2456"/>
                <a:gd name="T57" fmla="*/ 463 h 1367"/>
                <a:gd name="T58" fmla="*/ 2417 w 2456"/>
                <a:gd name="T59" fmla="*/ 594 h 1367"/>
                <a:gd name="T60" fmla="*/ 42 w 2456"/>
                <a:gd name="T61" fmla="*/ 506 h 1367"/>
                <a:gd name="T62" fmla="*/ 135 w 2456"/>
                <a:gd name="T63" fmla="*/ 410 h 1367"/>
                <a:gd name="T64" fmla="*/ 2269 w 2456"/>
                <a:gd name="T65" fmla="*/ 358 h 1367"/>
                <a:gd name="T66" fmla="*/ 2184 w 2456"/>
                <a:gd name="T67" fmla="*/ 254 h 1367"/>
                <a:gd name="T68" fmla="*/ 249 w 2456"/>
                <a:gd name="T69" fmla="*/ 302 h 1367"/>
                <a:gd name="T70" fmla="*/ 345 w 2456"/>
                <a:gd name="T71" fmla="*/ 207 h 1367"/>
                <a:gd name="T72" fmla="*/ 249 w 2456"/>
                <a:gd name="T73" fmla="*/ 302 h 1367"/>
                <a:gd name="T74" fmla="*/ 1913 w 2456"/>
                <a:gd name="T75" fmla="*/ 144 h 1367"/>
                <a:gd name="T76" fmla="*/ 2044 w 2456"/>
                <a:gd name="T77" fmla="*/ 173 h 1367"/>
                <a:gd name="T78" fmla="*/ 488 w 2456"/>
                <a:gd name="T79" fmla="*/ 137 h 1367"/>
                <a:gd name="T80" fmla="*/ 622 w 2456"/>
                <a:gd name="T81" fmla="*/ 116 h 1367"/>
                <a:gd name="T82" fmla="*/ 1763 w 2456"/>
                <a:gd name="T83" fmla="*/ 95 h 1367"/>
                <a:gd name="T84" fmla="*/ 1640 w 2456"/>
                <a:gd name="T85" fmla="*/ 40 h 1367"/>
                <a:gd name="T86" fmla="*/ 1763 w 2456"/>
                <a:gd name="T87" fmla="*/ 95 h 1367"/>
                <a:gd name="T88" fmla="*/ 768 w 2456"/>
                <a:gd name="T89" fmla="*/ 48 h 1367"/>
                <a:gd name="T90" fmla="*/ 901 w 2456"/>
                <a:gd name="T91" fmla="*/ 51 h 1367"/>
                <a:gd name="T92" fmla="*/ 1479 w 2456"/>
                <a:gd name="T93" fmla="*/ 40 h 1367"/>
                <a:gd name="T94" fmla="*/ 1350 w 2456"/>
                <a:gd name="T95" fmla="*/ 4 h 1367"/>
                <a:gd name="T96" fmla="*/ 1060 w 2456"/>
                <a:gd name="T97" fmla="*/ 34 h 1367"/>
                <a:gd name="T98" fmla="*/ 1189 w 2456"/>
                <a:gd name="T99" fmla="*/ 0 h 1367"/>
                <a:gd name="T100" fmla="*/ 1060 w 2456"/>
                <a:gd name="T101" fmla="*/ 34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6" h="1367">
                  <a:moveTo>
                    <a:pt x="1227" y="1366"/>
                  </a:moveTo>
                  <a:lnTo>
                    <a:pt x="1227" y="1366"/>
                  </a:lnTo>
                  <a:cubicBezTo>
                    <a:pt x="1202" y="1366"/>
                    <a:pt x="1176" y="1366"/>
                    <a:pt x="1151" y="1364"/>
                  </a:cubicBezTo>
                  <a:lnTo>
                    <a:pt x="1151" y="1339"/>
                  </a:lnTo>
                  <a:lnTo>
                    <a:pt x="1151" y="1339"/>
                  </a:lnTo>
                  <a:cubicBezTo>
                    <a:pt x="1195" y="1341"/>
                    <a:pt x="1240" y="1341"/>
                    <a:pt x="1284" y="1339"/>
                  </a:cubicBezTo>
                  <a:lnTo>
                    <a:pt x="1284" y="1366"/>
                  </a:lnTo>
                  <a:lnTo>
                    <a:pt x="1284" y="1366"/>
                  </a:lnTo>
                  <a:cubicBezTo>
                    <a:pt x="1265" y="1366"/>
                    <a:pt x="1246" y="1366"/>
                    <a:pt x="1227" y="1366"/>
                  </a:cubicBezTo>
                  <a:close/>
                  <a:moveTo>
                    <a:pt x="1443" y="1356"/>
                  </a:moveTo>
                  <a:lnTo>
                    <a:pt x="1441" y="1330"/>
                  </a:lnTo>
                  <a:lnTo>
                    <a:pt x="1441" y="1330"/>
                  </a:lnTo>
                  <a:cubicBezTo>
                    <a:pt x="1485" y="1324"/>
                    <a:pt x="1528" y="1320"/>
                    <a:pt x="1572" y="1313"/>
                  </a:cubicBezTo>
                  <a:lnTo>
                    <a:pt x="1576" y="1339"/>
                  </a:lnTo>
                  <a:lnTo>
                    <a:pt x="1576" y="1339"/>
                  </a:lnTo>
                  <a:cubicBezTo>
                    <a:pt x="1532" y="1345"/>
                    <a:pt x="1487" y="1351"/>
                    <a:pt x="1443" y="1356"/>
                  </a:cubicBezTo>
                  <a:close/>
                  <a:moveTo>
                    <a:pt x="992" y="1353"/>
                  </a:moveTo>
                  <a:lnTo>
                    <a:pt x="992" y="1353"/>
                  </a:lnTo>
                  <a:cubicBezTo>
                    <a:pt x="948" y="1349"/>
                    <a:pt x="903" y="1343"/>
                    <a:pt x="859" y="1334"/>
                  </a:cubicBezTo>
                  <a:lnTo>
                    <a:pt x="865" y="1309"/>
                  </a:lnTo>
                  <a:lnTo>
                    <a:pt x="865" y="1309"/>
                  </a:lnTo>
                  <a:cubicBezTo>
                    <a:pt x="908" y="1315"/>
                    <a:pt x="950" y="1322"/>
                    <a:pt x="994" y="1328"/>
                  </a:cubicBezTo>
                  <a:lnTo>
                    <a:pt x="992" y="1353"/>
                  </a:lnTo>
                  <a:close/>
                  <a:moveTo>
                    <a:pt x="1731" y="1307"/>
                  </a:moveTo>
                  <a:lnTo>
                    <a:pt x="1725" y="1279"/>
                  </a:lnTo>
                  <a:lnTo>
                    <a:pt x="1725" y="1279"/>
                  </a:lnTo>
                  <a:cubicBezTo>
                    <a:pt x="1769" y="1269"/>
                    <a:pt x="1811" y="1256"/>
                    <a:pt x="1852" y="1243"/>
                  </a:cubicBezTo>
                  <a:lnTo>
                    <a:pt x="1860" y="1269"/>
                  </a:lnTo>
                  <a:lnTo>
                    <a:pt x="1860" y="1269"/>
                  </a:lnTo>
                  <a:cubicBezTo>
                    <a:pt x="1820" y="1284"/>
                    <a:pt x="1775" y="1294"/>
                    <a:pt x="1731" y="1307"/>
                  </a:cubicBezTo>
                  <a:close/>
                  <a:moveTo>
                    <a:pt x="704" y="1301"/>
                  </a:moveTo>
                  <a:lnTo>
                    <a:pt x="704" y="1301"/>
                  </a:lnTo>
                  <a:cubicBezTo>
                    <a:pt x="660" y="1290"/>
                    <a:pt x="618" y="1277"/>
                    <a:pt x="575" y="1262"/>
                  </a:cubicBezTo>
                  <a:lnTo>
                    <a:pt x="586" y="1237"/>
                  </a:lnTo>
                  <a:lnTo>
                    <a:pt x="586" y="1237"/>
                  </a:lnTo>
                  <a:cubicBezTo>
                    <a:pt x="626" y="1252"/>
                    <a:pt x="668" y="1265"/>
                    <a:pt x="711" y="1275"/>
                  </a:cubicBezTo>
                  <a:lnTo>
                    <a:pt x="704" y="1301"/>
                  </a:lnTo>
                  <a:close/>
                  <a:moveTo>
                    <a:pt x="2008" y="1210"/>
                  </a:moveTo>
                  <a:lnTo>
                    <a:pt x="1998" y="1186"/>
                  </a:lnTo>
                  <a:lnTo>
                    <a:pt x="1998" y="1186"/>
                  </a:lnTo>
                  <a:cubicBezTo>
                    <a:pt x="2038" y="1167"/>
                    <a:pt x="2078" y="1146"/>
                    <a:pt x="2114" y="1125"/>
                  </a:cubicBezTo>
                  <a:lnTo>
                    <a:pt x="2127" y="1148"/>
                  </a:lnTo>
                  <a:lnTo>
                    <a:pt x="2127" y="1148"/>
                  </a:lnTo>
                  <a:cubicBezTo>
                    <a:pt x="2091" y="1169"/>
                    <a:pt x="2051" y="1190"/>
                    <a:pt x="2008" y="1210"/>
                  </a:cubicBezTo>
                  <a:close/>
                  <a:moveTo>
                    <a:pt x="427" y="1201"/>
                  </a:moveTo>
                  <a:lnTo>
                    <a:pt x="427" y="1201"/>
                  </a:lnTo>
                  <a:cubicBezTo>
                    <a:pt x="387" y="1182"/>
                    <a:pt x="347" y="1161"/>
                    <a:pt x="311" y="1138"/>
                  </a:cubicBezTo>
                  <a:lnTo>
                    <a:pt x="323" y="1114"/>
                  </a:lnTo>
                  <a:lnTo>
                    <a:pt x="323" y="1114"/>
                  </a:lnTo>
                  <a:cubicBezTo>
                    <a:pt x="359" y="1138"/>
                    <a:pt x="397" y="1159"/>
                    <a:pt x="440" y="1178"/>
                  </a:cubicBezTo>
                  <a:lnTo>
                    <a:pt x="427" y="1201"/>
                  </a:lnTo>
                  <a:close/>
                  <a:moveTo>
                    <a:pt x="2258" y="1055"/>
                  </a:moveTo>
                  <a:lnTo>
                    <a:pt x="2241" y="1034"/>
                  </a:lnTo>
                  <a:lnTo>
                    <a:pt x="2241" y="1034"/>
                  </a:lnTo>
                  <a:cubicBezTo>
                    <a:pt x="2275" y="1004"/>
                    <a:pt x="2307" y="972"/>
                    <a:pt x="2330" y="941"/>
                  </a:cubicBezTo>
                  <a:lnTo>
                    <a:pt x="2351" y="958"/>
                  </a:lnTo>
                  <a:lnTo>
                    <a:pt x="2351" y="958"/>
                  </a:lnTo>
                  <a:cubicBezTo>
                    <a:pt x="2326" y="992"/>
                    <a:pt x="2294" y="1023"/>
                    <a:pt x="2258" y="1055"/>
                  </a:cubicBezTo>
                  <a:close/>
                  <a:moveTo>
                    <a:pt x="182" y="1042"/>
                  </a:moveTo>
                  <a:lnTo>
                    <a:pt x="182" y="1042"/>
                  </a:lnTo>
                  <a:cubicBezTo>
                    <a:pt x="146" y="1011"/>
                    <a:pt x="116" y="977"/>
                    <a:pt x="91" y="943"/>
                  </a:cubicBezTo>
                  <a:lnTo>
                    <a:pt x="112" y="926"/>
                  </a:lnTo>
                  <a:lnTo>
                    <a:pt x="112" y="926"/>
                  </a:lnTo>
                  <a:cubicBezTo>
                    <a:pt x="137" y="960"/>
                    <a:pt x="167" y="992"/>
                    <a:pt x="198" y="1021"/>
                  </a:cubicBezTo>
                  <a:lnTo>
                    <a:pt x="182" y="1042"/>
                  </a:lnTo>
                  <a:close/>
                  <a:moveTo>
                    <a:pt x="2432" y="816"/>
                  </a:moveTo>
                  <a:lnTo>
                    <a:pt x="2406" y="807"/>
                  </a:lnTo>
                  <a:lnTo>
                    <a:pt x="2406" y="807"/>
                  </a:lnTo>
                  <a:cubicBezTo>
                    <a:pt x="2421" y="767"/>
                    <a:pt x="2427" y="725"/>
                    <a:pt x="2427" y="682"/>
                  </a:cubicBezTo>
                  <a:lnTo>
                    <a:pt x="2455" y="682"/>
                  </a:lnTo>
                  <a:lnTo>
                    <a:pt x="2455" y="682"/>
                  </a:lnTo>
                  <a:cubicBezTo>
                    <a:pt x="2455" y="727"/>
                    <a:pt x="2446" y="771"/>
                    <a:pt x="2432" y="816"/>
                  </a:cubicBezTo>
                  <a:close/>
                  <a:moveTo>
                    <a:pt x="16" y="797"/>
                  </a:moveTo>
                  <a:lnTo>
                    <a:pt x="16" y="797"/>
                  </a:lnTo>
                  <a:cubicBezTo>
                    <a:pt x="6" y="759"/>
                    <a:pt x="0" y="721"/>
                    <a:pt x="0" y="682"/>
                  </a:cubicBezTo>
                  <a:lnTo>
                    <a:pt x="0" y="682"/>
                  </a:lnTo>
                  <a:cubicBezTo>
                    <a:pt x="0" y="676"/>
                    <a:pt x="0" y="670"/>
                    <a:pt x="0" y="663"/>
                  </a:cubicBezTo>
                  <a:lnTo>
                    <a:pt x="27" y="663"/>
                  </a:lnTo>
                  <a:lnTo>
                    <a:pt x="27" y="663"/>
                  </a:lnTo>
                  <a:cubicBezTo>
                    <a:pt x="27" y="670"/>
                    <a:pt x="27" y="676"/>
                    <a:pt x="27" y="682"/>
                  </a:cubicBezTo>
                  <a:lnTo>
                    <a:pt x="27" y="682"/>
                  </a:lnTo>
                  <a:cubicBezTo>
                    <a:pt x="27" y="718"/>
                    <a:pt x="31" y="754"/>
                    <a:pt x="42" y="790"/>
                  </a:cubicBezTo>
                  <a:lnTo>
                    <a:pt x="16" y="797"/>
                  </a:lnTo>
                  <a:close/>
                  <a:moveTo>
                    <a:pt x="2417" y="594"/>
                  </a:moveTo>
                  <a:lnTo>
                    <a:pt x="2417" y="594"/>
                  </a:lnTo>
                  <a:cubicBezTo>
                    <a:pt x="2406" y="553"/>
                    <a:pt x="2389" y="514"/>
                    <a:pt x="2368" y="476"/>
                  </a:cubicBezTo>
                  <a:lnTo>
                    <a:pt x="2389" y="463"/>
                  </a:lnTo>
                  <a:lnTo>
                    <a:pt x="2389" y="463"/>
                  </a:lnTo>
                  <a:cubicBezTo>
                    <a:pt x="2415" y="504"/>
                    <a:pt x="2432" y="545"/>
                    <a:pt x="2442" y="587"/>
                  </a:cubicBezTo>
                  <a:lnTo>
                    <a:pt x="2417" y="594"/>
                  </a:lnTo>
                  <a:close/>
                  <a:moveTo>
                    <a:pt x="65" y="518"/>
                  </a:moveTo>
                  <a:lnTo>
                    <a:pt x="42" y="506"/>
                  </a:lnTo>
                  <a:lnTo>
                    <a:pt x="42" y="506"/>
                  </a:lnTo>
                  <a:cubicBezTo>
                    <a:pt x="61" y="468"/>
                    <a:pt x="84" y="429"/>
                    <a:pt x="116" y="394"/>
                  </a:cubicBezTo>
                  <a:lnTo>
                    <a:pt x="135" y="410"/>
                  </a:lnTo>
                  <a:lnTo>
                    <a:pt x="135" y="410"/>
                  </a:lnTo>
                  <a:cubicBezTo>
                    <a:pt x="105" y="444"/>
                    <a:pt x="82" y="480"/>
                    <a:pt x="65" y="518"/>
                  </a:cubicBezTo>
                  <a:close/>
                  <a:moveTo>
                    <a:pt x="2269" y="358"/>
                  </a:moveTo>
                  <a:lnTo>
                    <a:pt x="2269" y="358"/>
                  </a:lnTo>
                  <a:cubicBezTo>
                    <a:pt x="2239" y="328"/>
                    <a:pt x="2205" y="302"/>
                    <a:pt x="2167" y="275"/>
                  </a:cubicBezTo>
                  <a:lnTo>
                    <a:pt x="2184" y="254"/>
                  </a:lnTo>
                  <a:lnTo>
                    <a:pt x="2184" y="254"/>
                  </a:lnTo>
                  <a:cubicBezTo>
                    <a:pt x="2222" y="281"/>
                    <a:pt x="2256" y="309"/>
                    <a:pt x="2288" y="338"/>
                  </a:cubicBezTo>
                  <a:lnTo>
                    <a:pt x="2269" y="358"/>
                  </a:lnTo>
                  <a:close/>
                  <a:moveTo>
                    <a:pt x="249" y="302"/>
                  </a:moveTo>
                  <a:lnTo>
                    <a:pt x="232" y="281"/>
                  </a:lnTo>
                  <a:lnTo>
                    <a:pt x="232" y="281"/>
                  </a:lnTo>
                  <a:cubicBezTo>
                    <a:pt x="266" y="256"/>
                    <a:pt x="304" y="231"/>
                    <a:pt x="345" y="207"/>
                  </a:cubicBezTo>
                  <a:lnTo>
                    <a:pt x="357" y="231"/>
                  </a:lnTo>
                  <a:lnTo>
                    <a:pt x="357" y="231"/>
                  </a:lnTo>
                  <a:cubicBezTo>
                    <a:pt x="317" y="254"/>
                    <a:pt x="281" y="277"/>
                    <a:pt x="249" y="302"/>
                  </a:cubicBezTo>
                  <a:close/>
                  <a:moveTo>
                    <a:pt x="2031" y="197"/>
                  </a:moveTo>
                  <a:lnTo>
                    <a:pt x="2031" y="197"/>
                  </a:lnTo>
                  <a:cubicBezTo>
                    <a:pt x="1995" y="178"/>
                    <a:pt x="1953" y="161"/>
                    <a:pt x="1913" y="144"/>
                  </a:cubicBezTo>
                  <a:lnTo>
                    <a:pt x="1921" y="120"/>
                  </a:lnTo>
                  <a:lnTo>
                    <a:pt x="1921" y="120"/>
                  </a:lnTo>
                  <a:cubicBezTo>
                    <a:pt x="1964" y="135"/>
                    <a:pt x="2006" y="154"/>
                    <a:pt x="2044" y="173"/>
                  </a:cubicBezTo>
                  <a:lnTo>
                    <a:pt x="2031" y="197"/>
                  </a:lnTo>
                  <a:close/>
                  <a:moveTo>
                    <a:pt x="499" y="161"/>
                  </a:moveTo>
                  <a:lnTo>
                    <a:pt x="488" y="137"/>
                  </a:lnTo>
                  <a:lnTo>
                    <a:pt x="488" y="137"/>
                  </a:lnTo>
                  <a:cubicBezTo>
                    <a:pt x="529" y="120"/>
                    <a:pt x="569" y="106"/>
                    <a:pt x="613" y="91"/>
                  </a:cubicBezTo>
                  <a:lnTo>
                    <a:pt x="622" y="116"/>
                  </a:lnTo>
                  <a:lnTo>
                    <a:pt x="622" y="116"/>
                  </a:lnTo>
                  <a:cubicBezTo>
                    <a:pt x="579" y="131"/>
                    <a:pt x="537" y="146"/>
                    <a:pt x="499" y="161"/>
                  </a:cubicBezTo>
                  <a:close/>
                  <a:moveTo>
                    <a:pt x="1763" y="95"/>
                  </a:moveTo>
                  <a:lnTo>
                    <a:pt x="1763" y="95"/>
                  </a:lnTo>
                  <a:cubicBezTo>
                    <a:pt x="1722" y="84"/>
                    <a:pt x="1678" y="74"/>
                    <a:pt x="1636" y="65"/>
                  </a:cubicBezTo>
                  <a:lnTo>
                    <a:pt x="1640" y="40"/>
                  </a:lnTo>
                  <a:lnTo>
                    <a:pt x="1640" y="40"/>
                  </a:lnTo>
                  <a:cubicBezTo>
                    <a:pt x="1684" y="48"/>
                    <a:pt x="1729" y="59"/>
                    <a:pt x="1769" y="70"/>
                  </a:cubicBezTo>
                  <a:lnTo>
                    <a:pt x="1763" y="95"/>
                  </a:lnTo>
                  <a:close/>
                  <a:moveTo>
                    <a:pt x="774" y="76"/>
                  </a:moveTo>
                  <a:lnTo>
                    <a:pt x="768" y="48"/>
                  </a:lnTo>
                  <a:lnTo>
                    <a:pt x="768" y="48"/>
                  </a:lnTo>
                  <a:cubicBezTo>
                    <a:pt x="810" y="40"/>
                    <a:pt x="855" y="32"/>
                    <a:pt x="899" y="25"/>
                  </a:cubicBezTo>
                  <a:lnTo>
                    <a:pt x="901" y="51"/>
                  </a:lnTo>
                  <a:lnTo>
                    <a:pt x="901" y="51"/>
                  </a:lnTo>
                  <a:cubicBezTo>
                    <a:pt x="859" y="57"/>
                    <a:pt x="814" y="65"/>
                    <a:pt x="774" y="76"/>
                  </a:cubicBezTo>
                  <a:close/>
                  <a:moveTo>
                    <a:pt x="1479" y="40"/>
                  </a:moveTo>
                  <a:lnTo>
                    <a:pt x="1479" y="40"/>
                  </a:lnTo>
                  <a:cubicBezTo>
                    <a:pt x="1437" y="36"/>
                    <a:pt x="1392" y="32"/>
                    <a:pt x="1348" y="29"/>
                  </a:cubicBezTo>
                  <a:lnTo>
                    <a:pt x="1350" y="4"/>
                  </a:lnTo>
                  <a:lnTo>
                    <a:pt x="1350" y="4"/>
                  </a:lnTo>
                  <a:cubicBezTo>
                    <a:pt x="1394" y="6"/>
                    <a:pt x="1439" y="10"/>
                    <a:pt x="1481" y="15"/>
                  </a:cubicBezTo>
                  <a:lnTo>
                    <a:pt x="1479" y="40"/>
                  </a:lnTo>
                  <a:close/>
                  <a:moveTo>
                    <a:pt x="1060" y="34"/>
                  </a:moveTo>
                  <a:lnTo>
                    <a:pt x="1058" y="6"/>
                  </a:lnTo>
                  <a:lnTo>
                    <a:pt x="1058" y="6"/>
                  </a:lnTo>
                  <a:cubicBezTo>
                    <a:pt x="1100" y="2"/>
                    <a:pt x="1145" y="0"/>
                    <a:pt x="1189" y="0"/>
                  </a:cubicBezTo>
                  <a:lnTo>
                    <a:pt x="1189" y="27"/>
                  </a:lnTo>
                  <a:lnTo>
                    <a:pt x="1189" y="27"/>
                  </a:lnTo>
                  <a:cubicBezTo>
                    <a:pt x="1147" y="27"/>
                    <a:pt x="1102" y="29"/>
                    <a:pt x="1060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752DDBF1-38FD-5148-8143-656938B6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303" y="5883051"/>
              <a:ext cx="2428925" cy="1351824"/>
            </a:xfrm>
            <a:custGeom>
              <a:avLst/>
              <a:gdLst>
                <a:gd name="T0" fmla="*/ 1151 w 2455"/>
                <a:gd name="T1" fmla="*/ 1366 h 1369"/>
                <a:gd name="T2" fmla="*/ 1285 w 2455"/>
                <a:gd name="T3" fmla="*/ 1340 h 1369"/>
                <a:gd name="T4" fmla="*/ 1228 w 2455"/>
                <a:gd name="T5" fmla="*/ 1368 h 1369"/>
                <a:gd name="T6" fmla="*/ 1441 w 2455"/>
                <a:gd name="T7" fmla="*/ 1332 h 1369"/>
                <a:gd name="T8" fmla="*/ 1577 w 2455"/>
                <a:gd name="T9" fmla="*/ 1340 h 1369"/>
                <a:gd name="T10" fmla="*/ 993 w 2455"/>
                <a:gd name="T11" fmla="*/ 1355 h 1369"/>
                <a:gd name="T12" fmla="*/ 866 w 2455"/>
                <a:gd name="T13" fmla="*/ 1311 h 1369"/>
                <a:gd name="T14" fmla="*/ 1730 w 2455"/>
                <a:gd name="T15" fmla="*/ 1309 h 1369"/>
                <a:gd name="T16" fmla="*/ 1851 w 2455"/>
                <a:gd name="T17" fmla="*/ 1245 h 1369"/>
                <a:gd name="T18" fmla="*/ 1730 w 2455"/>
                <a:gd name="T19" fmla="*/ 1309 h 1369"/>
                <a:gd name="T20" fmla="*/ 576 w 2455"/>
                <a:gd name="T21" fmla="*/ 1264 h 1369"/>
                <a:gd name="T22" fmla="*/ 711 w 2455"/>
                <a:gd name="T23" fmla="*/ 1277 h 1369"/>
                <a:gd name="T24" fmla="*/ 1997 w 2455"/>
                <a:gd name="T25" fmla="*/ 1188 h 1369"/>
                <a:gd name="T26" fmla="*/ 2126 w 2455"/>
                <a:gd name="T27" fmla="*/ 1150 h 1369"/>
                <a:gd name="T28" fmla="*/ 427 w 2455"/>
                <a:gd name="T29" fmla="*/ 1203 h 1369"/>
                <a:gd name="T30" fmla="*/ 324 w 2455"/>
                <a:gd name="T31" fmla="*/ 1116 h 1369"/>
                <a:gd name="T32" fmla="*/ 427 w 2455"/>
                <a:gd name="T33" fmla="*/ 1203 h 1369"/>
                <a:gd name="T34" fmla="*/ 2240 w 2455"/>
                <a:gd name="T35" fmla="*/ 1036 h 1369"/>
                <a:gd name="T36" fmla="*/ 2350 w 2455"/>
                <a:gd name="T37" fmla="*/ 959 h 1369"/>
                <a:gd name="T38" fmla="*/ 182 w 2455"/>
                <a:gd name="T39" fmla="*/ 1044 h 1369"/>
                <a:gd name="T40" fmla="*/ 112 w 2455"/>
                <a:gd name="T41" fmla="*/ 928 h 1369"/>
                <a:gd name="T42" fmla="*/ 2431 w 2455"/>
                <a:gd name="T43" fmla="*/ 817 h 1369"/>
                <a:gd name="T44" fmla="*/ 2427 w 2455"/>
                <a:gd name="T45" fmla="*/ 684 h 1369"/>
                <a:gd name="T46" fmla="*/ 2431 w 2455"/>
                <a:gd name="T47" fmla="*/ 817 h 1369"/>
                <a:gd name="T48" fmla="*/ 0 w 2455"/>
                <a:gd name="T49" fmla="*/ 684 h 1369"/>
                <a:gd name="T50" fmla="*/ 27 w 2455"/>
                <a:gd name="T51" fmla="*/ 665 h 1369"/>
                <a:gd name="T52" fmla="*/ 27 w 2455"/>
                <a:gd name="T53" fmla="*/ 684 h 1369"/>
                <a:gd name="T54" fmla="*/ 2416 w 2455"/>
                <a:gd name="T55" fmla="*/ 595 h 1369"/>
                <a:gd name="T56" fmla="*/ 2389 w 2455"/>
                <a:gd name="T57" fmla="*/ 464 h 1369"/>
                <a:gd name="T58" fmla="*/ 2416 w 2455"/>
                <a:gd name="T59" fmla="*/ 595 h 1369"/>
                <a:gd name="T60" fmla="*/ 42 w 2455"/>
                <a:gd name="T61" fmla="*/ 506 h 1369"/>
                <a:gd name="T62" fmla="*/ 135 w 2455"/>
                <a:gd name="T63" fmla="*/ 411 h 1369"/>
                <a:gd name="T64" fmla="*/ 2268 w 2455"/>
                <a:gd name="T65" fmla="*/ 358 h 1369"/>
                <a:gd name="T66" fmla="*/ 2183 w 2455"/>
                <a:gd name="T67" fmla="*/ 254 h 1369"/>
                <a:gd name="T68" fmla="*/ 250 w 2455"/>
                <a:gd name="T69" fmla="*/ 303 h 1369"/>
                <a:gd name="T70" fmla="*/ 345 w 2455"/>
                <a:gd name="T71" fmla="*/ 208 h 1369"/>
                <a:gd name="T72" fmla="*/ 250 w 2455"/>
                <a:gd name="T73" fmla="*/ 303 h 1369"/>
                <a:gd name="T74" fmla="*/ 1912 w 2455"/>
                <a:gd name="T75" fmla="*/ 144 h 1369"/>
                <a:gd name="T76" fmla="*/ 2044 w 2455"/>
                <a:gd name="T77" fmla="*/ 174 h 1369"/>
                <a:gd name="T78" fmla="*/ 489 w 2455"/>
                <a:gd name="T79" fmla="*/ 138 h 1369"/>
                <a:gd name="T80" fmla="*/ 622 w 2455"/>
                <a:gd name="T81" fmla="*/ 117 h 1369"/>
                <a:gd name="T82" fmla="*/ 1762 w 2455"/>
                <a:gd name="T83" fmla="*/ 96 h 1369"/>
                <a:gd name="T84" fmla="*/ 1639 w 2455"/>
                <a:gd name="T85" fmla="*/ 41 h 1369"/>
                <a:gd name="T86" fmla="*/ 1762 w 2455"/>
                <a:gd name="T87" fmla="*/ 96 h 1369"/>
                <a:gd name="T88" fmla="*/ 768 w 2455"/>
                <a:gd name="T89" fmla="*/ 49 h 1369"/>
                <a:gd name="T90" fmla="*/ 904 w 2455"/>
                <a:gd name="T91" fmla="*/ 51 h 1369"/>
                <a:gd name="T92" fmla="*/ 1479 w 2455"/>
                <a:gd name="T93" fmla="*/ 41 h 1369"/>
                <a:gd name="T94" fmla="*/ 1350 w 2455"/>
                <a:gd name="T95" fmla="*/ 5 h 1369"/>
                <a:gd name="T96" fmla="*/ 1060 w 2455"/>
                <a:gd name="T97" fmla="*/ 34 h 1369"/>
                <a:gd name="T98" fmla="*/ 1189 w 2455"/>
                <a:gd name="T99" fmla="*/ 0 h 1369"/>
                <a:gd name="T100" fmla="*/ 1060 w 2455"/>
                <a:gd name="T101" fmla="*/ 34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55" h="1369">
                  <a:moveTo>
                    <a:pt x="1228" y="1368"/>
                  </a:moveTo>
                  <a:lnTo>
                    <a:pt x="1228" y="1368"/>
                  </a:lnTo>
                  <a:cubicBezTo>
                    <a:pt x="1202" y="1368"/>
                    <a:pt x="1177" y="1368"/>
                    <a:pt x="1151" y="1366"/>
                  </a:cubicBezTo>
                  <a:lnTo>
                    <a:pt x="1151" y="1340"/>
                  </a:lnTo>
                  <a:lnTo>
                    <a:pt x="1151" y="1340"/>
                  </a:lnTo>
                  <a:cubicBezTo>
                    <a:pt x="1196" y="1342"/>
                    <a:pt x="1240" y="1342"/>
                    <a:pt x="1285" y="1340"/>
                  </a:cubicBezTo>
                  <a:lnTo>
                    <a:pt x="1285" y="1368"/>
                  </a:lnTo>
                  <a:lnTo>
                    <a:pt x="1285" y="1368"/>
                  </a:lnTo>
                  <a:cubicBezTo>
                    <a:pt x="1266" y="1368"/>
                    <a:pt x="1247" y="1368"/>
                    <a:pt x="1228" y="1368"/>
                  </a:cubicBezTo>
                  <a:close/>
                  <a:moveTo>
                    <a:pt x="1443" y="1357"/>
                  </a:moveTo>
                  <a:lnTo>
                    <a:pt x="1441" y="1332"/>
                  </a:lnTo>
                  <a:lnTo>
                    <a:pt x="1441" y="1332"/>
                  </a:lnTo>
                  <a:cubicBezTo>
                    <a:pt x="1486" y="1328"/>
                    <a:pt x="1528" y="1321"/>
                    <a:pt x="1573" y="1313"/>
                  </a:cubicBezTo>
                  <a:lnTo>
                    <a:pt x="1577" y="1340"/>
                  </a:lnTo>
                  <a:lnTo>
                    <a:pt x="1577" y="1340"/>
                  </a:lnTo>
                  <a:cubicBezTo>
                    <a:pt x="1532" y="1347"/>
                    <a:pt x="1488" y="1353"/>
                    <a:pt x="1443" y="1357"/>
                  </a:cubicBezTo>
                  <a:close/>
                  <a:moveTo>
                    <a:pt x="993" y="1355"/>
                  </a:moveTo>
                  <a:lnTo>
                    <a:pt x="993" y="1355"/>
                  </a:lnTo>
                  <a:cubicBezTo>
                    <a:pt x="948" y="1351"/>
                    <a:pt x="904" y="1345"/>
                    <a:pt x="859" y="1336"/>
                  </a:cubicBezTo>
                  <a:lnTo>
                    <a:pt x="866" y="1311"/>
                  </a:lnTo>
                  <a:lnTo>
                    <a:pt x="866" y="1311"/>
                  </a:lnTo>
                  <a:cubicBezTo>
                    <a:pt x="908" y="1317"/>
                    <a:pt x="950" y="1323"/>
                    <a:pt x="995" y="1330"/>
                  </a:cubicBezTo>
                  <a:lnTo>
                    <a:pt x="993" y="1355"/>
                  </a:lnTo>
                  <a:close/>
                  <a:moveTo>
                    <a:pt x="1730" y="1309"/>
                  </a:moveTo>
                  <a:lnTo>
                    <a:pt x="1724" y="1283"/>
                  </a:lnTo>
                  <a:lnTo>
                    <a:pt x="1724" y="1283"/>
                  </a:lnTo>
                  <a:cubicBezTo>
                    <a:pt x="1768" y="1270"/>
                    <a:pt x="1811" y="1260"/>
                    <a:pt x="1851" y="1245"/>
                  </a:cubicBezTo>
                  <a:lnTo>
                    <a:pt x="1859" y="1270"/>
                  </a:lnTo>
                  <a:lnTo>
                    <a:pt x="1859" y="1270"/>
                  </a:lnTo>
                  <a:cubicBezTo>
                    <a:pt x="1819" y="1285"/>
                    <a:pt x="1775" y="1296"/>
                    <a:pt x="1730" y="1309"/>
                  </a:cubicBezTo>
                  <a:close/>
                  <a:moveTo>
                    <a:pt x="705" y="1302"/>
                  </a:moveTo>
                  <a:lnTo>
                    <a:pt x="705" y="1302"/>
                  </a:lnTo>
                  <a:cubicBezTo>
                    <a:pt x="660" y="1292"/>
                    <a:pt x="618" y="1279"/>
                    <a:pt x="576" y="1264"/>
                  </a:cubicBezTo>
                  <a:lnTo>
                    <a:pt x="584" y="1239"/>
                  </a:lnTo>
                  <a:lnTo>
                    <a:pt x="584" y="1239"/>
                  </a:lnTo>
                  <a:cubicBezTo>
                    <a:pt x="624" y="1254"/>
                    <a:pt x="667" y="1266"/>
                    <a:pt x="711" y="1277"/>
                  </a:cubicBezTo>
                  <a:lnTo>
                    <a:pt x="705" y="1302"/>
                  </a:lnTo>
                  <a:close/>
                  <a:moveTo>
                    <a:pt x="2008" y="1211"/>
                  </a:moveTo>
                  <a:lnTo>
                    <a:pt x="1997" y="1188"/>
                  </a:lnTo>
                  <a:lnTo>
                    <a:pt x="1997" y="1188"/>
                  </a:lnTo>
                  <a:cubicBezTo>
                    <a:pt x="2037" y="1169"/>
                    <a:pt x="2077" y="1148"/>
                    <a:pt x="2113" y="1127"/>
                  </a:cubicBezTo>
                  <a:lnTo>
                    <a:pt x="2126" y="1150"/>
                  </a:lnTo>
                  <a:lnTo>
                    <a:pt x="2126" y="1150"/>
                  </a:lnTo>
                  <a:cubicBezTo>
                    <a:pt x="2090" y="1171"/>
                    <a:pt x="2050" y="1192"/>
                    <a:pt x="2008" y="1211"/>
                  </a:cubicBezTo>
                  <a:close/>
                  <a:moveTo>
                    <a:pt x="427" y="1203"/>
                  </a:moveTo>
                  <a:lnTo>
                    <a:pt x="427" y="1203"/>
                  </a:lnTo>
                  <a:cubicBezTo>
                    <a:pt x="387" y="1184"/>
                    <a:pt x="347" y="1163"/>
                    <a:pt x="311" y="1139"/>
                  </a:cubicBezTo>
                  <a:lnTo>
                    <a:pt x="324" y="1116"/>
                  </a:lnTo>
                  <a:lnTo>
                    <a:pt x="324" y="1116"/>
                  </a:lnTo>
                  <a:cubicBezTo>
                    <a:pt x="360" y="1139"/>
                    <a:pt x="398" y="1160"/>
                    <a:pt x="440" y="1179"/>
                  </a:cubicBezTo>
                  <a:lnTo>
                    <a:pt x="427" y="1203"/>
                  </a:lnTo>
                  <a:close/>
                  <a:moveTo>
                    <a:pt x="2257" y="1057"/>
                  </a:moveTo>
                  <a:lnTo>
                    <a:pt x="2240" y="1036"/>
                  </a:lnTo>
                  <a:lnTo>
                    <a:pt x="2240" y="1036"/>
                  </a:lnTo>
                  <a:cubicBezTo>
                    <a:pt x="2274" y="1006"/>
                    <a:pt x="2306" y="974"/>
                    <a:pt x="2329" y="942"/>
                  </a:cubicBezTo>
                  <a:lnTo>
                    <a:pt x="2350" y="959"/>
                  </a:lnTo>
                  <a:lnTo>
                    <a:pt x="2350" y="959"/>
                  </a:lnTo>
                  <a:cubicBezTo>
                    <a:pt x="2325" y="993"/>
                    <a:pt x="2293" y="1025"/>
                    <a:pt x="2257" y="1057"/>
                  </a:cubicBezTo>
                  <a:close/>
                  <a:moveTo>
                    <a:pt x="182" y="1044"/>
                  </a:moveTo>
                  <a:lnTo>
                    <a:pt x="182" y="1044"/>
                  </a:lnTo>
                  <a:cubicBezTo>
                    <a:pt x="148" y="1012"/>
                    <a:pt x="116" y="978"/>
                    <a:pt x="91" y="944"/>
                  </a:cubicBezTo>
                  <a:lnTo>
                    <a:pt x="112" y="928"/>
                  </a:lnTo>
                  <a:lnTo>
                    <a:pt x="112" y="928"/>
                  </a:lnTo>
                  <a:cubicBezTo>
                    <a:pt x="138" y="961"/>
                    <a:pt x="167" y="993"/>
                    <a:pt x="199" y="1023"/>
                  </a:cubicBezTo>
                  <a:lnTo>
                    <a:pt x="182" y="1044"/>
                  </a:lnTo>
                  <a:close/>
                  <a:moveTo>
                    <a:pt x="2431" y="817"/>
                  </a:moveTo>
                  <a:lnTo>
                    <a:pt x="2406" y="809"/>
                  </a:lnTo>
                  <a:lnTo>
                    <a:pt x="2406" y="809"/>
                  </a:lnTo>
                  <a:cubicBezTo>
                    <a:pt x="2420" y="769"/>
                    <a:pt x="2427" y="726"/>
                    <a:pt x="2427" y="684"/>
                  </a:cubicBezTo>
                  <a:lnTo>
                    <a:pt x="2454" y="684"/>
                  </a:lnTo>
                  <a:lnTo>
                    <a:pt x="2454" y="684"/>
                  </a:lnTo>
                  <a:cubicBezTo>
                    <a:pt x="2454" y="729"/>
                    <a:pt x="2446" y="775"/>
                    <a:pt x="2431" y="817"/>
                  </a:cubicBezTo>
                  <a:close/>
                  <a:moveTo>
                    <a:pt x="17" y="798"/>
                  </a:moveTo>
                  <a:lnTo>
                    <a:pt x="17" y="798"/>
                  </a:lnTo>
                  <a:cubicBezTo>
                    <a:pt x="6" y="762"/>
                    <a:pt x="0" y="722"/>
                    <a:pt x="0" y="684"/>
                  </a:cubicBezTo>
                  <a:lnTo>
                    <a:pt x="0" y="684"/>
                  </a:lnTo>
                  <a:cubicBezTo>
                    <a:pt x="0" y="678"/>
                    <a:pt x="0" y="671"/>
                    <a:pt x="0" y="665"/>
                  </a:cubicBezTo>
                  <a:lnTo>
                    <a:pt x="27" y="665"/>
                  </a:lnTo>
                  <a:lnTo>
                    <a:pt x="27" y="665"/>
                  </a:lnTo>
                  <a:cubicBezTo>
                    <a:pt x="27" y="671"/>
                    <a:pt x="27" y="678"/>
                    <a:pt x="27" y="684"/>
                  </a:cubicBezTo>
                  <a:lnTo>
                    <a:pt x="27" y="684"/>
                  </a:lnTo>
                  <a:cubicBezTo>
                    <a:pt x="27" y="720"/>
                    <a:pt x="32" y="756"/>
                    <a:pt x="42" y="792"/>
                  </a:cubicBezTo>
                  <a:lnTo>
                    <a:pt x="17" y="798"/>
                  </a:lnTo>
                  <a:close/>
                  <a:moveTo>
                    <a:pt x="2416" y="595"/>
                  </a:moveTo>
                  <a:lnTo>
                    <a:pt x="2416" y="595"/>
                  </a:lnTo>
                  <a:cubicBezTo>
                    <a:pt x="2406" y="555"/>
                    <a:pt x="2389" y="515"/>
                    <a:pt x="2367" y="477"/>
                  </a:cubicBezTo>
                  <a:lnTo>
                    <a:pt x="2389" y="464"/>
                  </a:lnTo>
                  <a:lnTo>
                    <a:pt x="2389" y="464"/>
                  </a:lnTo>
                  <a:cubicBezTo>
                    <a:pt x="2414" y="504"/>
                    <a:pt x="2431" y="547"/>
                    <a:pt x="2441" y="589"/>
                  </a:cubicBezTo>
                  <a:lnTo>
                    <a:pt x="2416" y="595"/>
                  </a:lnTo>
                  <a:close/>
                  <a:moveTo>
                    <a:pt x="66" y="519"/>
                  </a:moveTo>
                  <a:lnTo>
                    <a:pt x="42" y="506"/>
                  </a:lnTo>
                  <a:lnTo>
                    <a:pt x="42" y="506"/>
                  </a:lnTo>
                  <a:cubicBezTo>
                    <a:pt x="61" y="468"/>
                    <a:pt x="85" y="430"/>
                    <a:pt x="116" y="394"/>
                  </a:cubicBezTo>
                  <a:lnTo>
                    <a:pt x="135" y="411"/>
                  </a:lnTo>
                  <a:lnTo>
                    <a:pt x="135" y="411"/>
                  </a:lnTo>
                  <a:cubicBezTo>
                    <a:pt x="108" y="445"/>
                    <a:pt x="82" y="481"/>
                    <a:pt x="66" y="519"/>
                  </a:cubicBezTo>
                  <a:close/>
                  <a:moveTo>
                    <a:pt x="2268" y="358"/>
                  </a:moveTo>
                  <a:lnTo>
                    <a:pt x="2268" y="358"/>
                  </a:lnTo>
                  <a:cubicBezTo>
                    <a:pt x="2238" y="329"/>
                    <a:pt x="2204" y="303"/>
                    <a:pt x="2166" y="276"/>
                  </a:cubicBezTo>
                  <a:lnTo>
                    <a:pt x="2183" y="254"/>
                  </a:lnTo>
                  <a:lnTo>
                    <a:pt x="2183" y="254"/>
                  </a:lnTo>
                  <a:cubicBezTo>
                    <a:pt x="2221" y="282"/>
                    <a:pt x="2255" y="309"/>
                    <a:pt x="2287" y="339"/>
                  </a:cubicBezTo>
                  <a:lnTo>
                    <a:pt x="2268" y="358"/>
                  </a:lnTo>
                  <a:close/>
                  <a:moveTo>
                    <a:pt x="250" y="303"/>
                  </a:moveTo>
                  <a:lnTo>
                    <a:pt x="233" y="282"/>
                  </a:lnTo>
                  <a:lnTo>
                    <a:pt x="233" y="282"/>
                  </a:lnTo>
                  <a:cubicBezTo>
                    <a:pt x="267" y="257"/>
                    <a:pt x="305" y="231"/>
                    <a:pt x="345" y="208"/>
                  </a:cubicBezTo>
                  <a:lnTo>
                    <a:pt x="358" y="231"/>
                  </a:lnTo>
                  <a:lnTo>
                    <a:pt x="358" y="231"/>
                  </a:lnTo>
                  <a:cubicBezTo>
                    <a:pt x="320" y="254"/>
                    <a:pt x="281" y="278"/>
                    <a:pt x="250" y="303"/>
                  </a:cubicBezTo>
                  <a:close/>
                  <a:moveTo>
                    <a:pt x="2031" y="197"/>
                  </a:moveTo>
                  <a:lnTo>
                    <a:pt x="2031" y="197"/>
                  </a:lnTo>
                  <a:cubicBezTo>
                    <a:pt x="1995" y="178"/>
                    <a:pt x="1953" y="161"/>
                    <a:pt x="1912" y="144"/>
                  </a:cubicBezTo>
                  <a:lnTo>
                    <a:pt x="1921" y="121"/>
                  </a:lnTo>
                  <a:lnTo>
                    <a:pt x="1921" y="121"/>
                  </a:lnTo>
                  <a:cubicBezTo>
                    <a:pt x="1963" y="136"/>
                    <a:pt x="2005" y="155"/>
                    <a:pt x="2044" y="174"/>
                  </a:cubicBezTo>
                  <a:lnTo>
                    <a:pt x="2031" y="197"/>
                  </a:lnTo>
                  <a:close/>
                  <a:moveTo>
                    <a:pt x="499" y="161"/>
                  </a:moveTo>
                  <a:lnTo>
                    <a:pt x="489" y="138"/>
                  </a:lnTo>
                  <a:lnTo>
                    <a:pt x="489" y="138"/>
                  </a:lnTo>
                  <a:cubicBezTo>
                    <a:pt x="529" y="121"/>
                    <a:pt x="569" y="106"/>
                    <a:pt x="614" y="91"/>
                  </a:cubicBezTo>
                  <a:lnTo>
                    <a:pt x="622" y="117"/>
                  </a:lnTo>
                  <a:lnTo>
                    <a:pt x="622" y="117"/>
                  </a:lnTo>
                  <a:cubicBezTo>
                    <a:pt x="580" y="132"/>
                    <a:pt x="538" y="147"/>
                    <a:pt x="499" y="161"/>
                  </a:cubicBezTo>
                  <a:close/>
                  <a:moveTo>
                    <a:pt x="1762" y="96"/>
                  </a:moveTo>
                  <a:lnTo>
                    <a:pt x="1762" y="96"/>
                  </a:lnTo>
                  <a:cubicBezTo>
                    <a:pt x="1722" y="85"/>
                    <a:pt x="1677" y="75"/>
                    <a:pt x="1635" y="66"/>
                  </a:cubicBezTo>
                  <a:lnTo>
                    <a:pt x="1639" y="41"/>
                  </a:lnTo>
                  <a:lnTo>
                    <a:pt x="1639" y="41"/>
                  </a:lnTo>
                  <a:cubicBezTo>
                    <a:pt x="1684" y="49"/>
                    <a:pt x="1728" y="60"/>
                    <a:pt x="1768" y="70"/>
                  </a:cubicBezTo>
                  <a:lnTo>
                    <a:pt x="1762" y="96"/>
                  </a:lnTo>
                  <a:close/>
                  <a:moveTo>
                    <a:pt x="775" y="77"/>
                  </a:moveTo>
                  <a:lnTo>
                    <a:pt x="768" y="49"/>
                  </a:lnTo>
                  <a:lnTo>
                    <a:pt x="768" y="49"/>
                  </a:lnTo>
                  <a:cubicBezTo>
                    <a:pt x="811" y="41"/>
                    <a:pt x="855" y="32"/>
                    <a:pt x="899" y="26"/>
                  </a:cubicBezTo>
                  <a:lnTo>
                    <a:pt x="904" y="51"/>
                  </a:lnTo>
                  <a:lnTo>
                    <a:pt x="904" y="51"/>
                  </a:lnTo>
                  <a:cubicBezTo>
                    <a:pt x="859" y="58"/>
                    <a:pt x="815" y="66"/>
                    <a:pt x="775" y="77"/>
                  </a:cubicBezTo>
                  <a:close/>
                  <a:moveTo>
                    <a:pt x="1479" y="41"/>
                  </a:moveTo>
                  <a:lnTo>
                    <a:pt x="1479" y="41"/>
                  </a:lnTo>
                  <a:cubicBezTo>
                    <a:pt x="1437" y="36"/>
                    <a:pt x="1393" y="32"/>
                    <a:pt x="1348" y="30"/>
                  </a:cubicBezTo>
                  <a:lnTo>
                    <a:pt x="1350" y="5"/>
                  </a:lnTo>
                  <a:lnTo>
                    <a:pt x="1350" y="5"/>
                  </a:lnTo>
                  <a:cubicBezTo>
                    <a:pt x="1395" y="7"/>
                    <a:pt x="1439" y="11"/>
                    <a:pt x="1482" y="15"/>
                  </a:cubicBezTo>
                  <a:lnTo>
                    <a:pt x="1479" y="41"/>
                  </a:lnTo>
                  <a:close/>
                  <a:moveTo>
                    <a:pt x="1060" y="34"/>
                  </a:moveTo>
                  <a:lnTo>
                    <a:pt x="1058" y="7"/>
                  </a:lnTo>
                  <a:lnTo>
                    <a:pt x="1058" y="7"/>
                  </a:lnTo>
                  <a:cubicBezTo>
                    <a:pt x="1101" y="3"/>
                    <a:pt x="1145" y="0"/>
                    <a:pt x="1189" y="0"/>
                  </a:cubicBezTo>
                  <a:lnTo>
                    <a:pt x="1192" y="28"/>
                  </a:lnTo>
                  <a:lnTo>
                    <a:pt x="1192" y="28"/>
                  </a:lnTo>
                  <a:cubicBezTo>
                    <a:pt x="1147" y="28"/>
                    <a:pt x="1103" y="30"/>
                    <a:pt x="1060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43AB3924-D115-BC43-B109-2A65CFA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478" y="7566290"/>
              <a:ext cx="619223" cy="501485"/>
            </a:xfrm>
            <a:custGeom>
              <a:avLst/>
              <a:gdLst>
                <a:gd name="T0" fmla="*/ 595 w 628"/>
                <a:gd name="T1" fmla="*/ 216 h 507"/>
                <a:gd name="T2" fmla="*/ 223 w 628"/>
                <a:gd name="T3" fmla="*/ 0 h 507"/>
                <a:gd name="T4" fmla="*/ 223 w 628"/>
                <a:gd name="T5" fmla="*/ 0 h 507"/>
                <a:gd name="T6" fmla="*/ 254 w 628"/>
                <a:gd name="T7" fmla="*/ 70 h 507"/>
                <a:gd name="T8" fmla="*/ 254 w 628"/>
                <a:gd name="T9" fmla="*/ 70 h 507"/>
                <a:gd name="T10" fmla="*/ 221 w 628"/>
                <a:gd name="T11" fmla="*/ 129 h 507"/>
                <a:gd name="T12" fmla="*/ 17 w 628"/>
                <a:gd name="T13" fmla="*/ 246 h 507"/>
                <a:gd name="T14" fmla="*/ 17 w 628"/>
                <a:gd name="T15" fmla="*/ 246 h 507"/>
                <a:gd name="T16" fmla="*/ 0 w 628"/>
                <a:gd name="T17" fmla="*/ 278 h 507"/>
                <a:gd name="T18" fmla="*/ 0 w 628"/>
                <a:gd name="T19" fmla="*/ 278 h 507"/>
                <a:gd name="T20" fmla="*/ 5 w 628"/>
                <a:gd name="T21" fmla="*/ 290 h 507"/>
                <a:gd name="T22" fmla="*/ 377 w 628"/>
                <a:gd name="T23" fmla="*/ 506 h 507"/>
                <a:gd name="T24" fmla="*/ 377 w 628"/>
                <a:gd name="T25" fmla="*/ 506 h 507"/>
                <a:gd name="T26" fmla="*/ 371 w 628"/>
                <a:gd name="T27" fmla="*/ 493 h 507"/>
                <a:gd name="T28" fmla="*/ 371 w 628"/>
                <a:gd name="T29" fmla="*/ 493 h 507"/>
                <a:gd name="T30" fmla="*/ 390 w 628"/>
                <a:gd name="T31" fmla="*/ 462 h 507"/>
                <a:gd name="T32" fmla="*/ 593 w 628"/>
                <a:gd name="T33" fmla="*/ 345 h 507"/>
                <a:gd name="T34" fmla="*/ 593 w 628"/>
                <a:gd name="T35" fmla="*/ 345 h 507"/>
                <a:gd name="T36" fmla="*/ 627 w 628"/>
                <a:gd name="T37" fmla="*/ 286 h 507"/>
                <a:gd name="T38" fmla="*/ 627 w 628"/>
                <a:gd name="T39" fmla="*/ 286 h 507"/>
                <a:gd name="T40" fmla="*/ 595 w 628"/>
                <a:gd name="T41" fmla="*/ 21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8" h="507">
                  <a:moveTo>
                    <a:pt x="595" y="216"/>
                  </a:moveTo>
                  <a:lnTo>
                    <a:pt x="223" y="0"/>
                  </a:lnTo>
                  <a:lnTo>
                    <a:pt x="223" y="0"/>
                  </a:lnTo>
                  <a:cubicBezTo>
                    <a:pt x="244" y="11"/>
                    <a:pt x="254" y="36"/>
                    <a:pt x="254" y="70"/>
                  </a:cubicBezTo>
                  <a:lnTo>
                    <a:pt x="254" y="70"/>
                  </a:lnTo>
                  <a:cubicBezTo>
                    <a:pt x="254" y="91"/>
                    <a:pt x="240" y="117"/>
                    <a:pt x="221" y="129"/>
                  </a:cubicBezTo>
                  <a:lnTo>
                    <a:pt x="17" y="246"/>
                  </a:lnTo>
                  <a:lnTo>
                    <a:pt x="17" y="246"/>
                  </a:lnTo>
                  <a:cubicBezTo>
                    <a:pt x="7" y="252"/>
                    <a:pt x="0" y="267"/>
                    <a:pt x="0" y="278"/>
                  </a:cubicBezTo>
                  <a:lnTo>
                    <a:pt x="0" y="278"/>
                  </a:lnTo>
                  <a:cubicBezTo>
                    <a:pt x="0" y="284"/>
                    <a:pt x="3" y="288"/>
                    <a:pt x="5" y="290"/>
                  </a:cubicBezTo>
                  <a:lnTo>
                    <a:pt x="377" y="506"/>
                  </a:lnTo>
                  <a:lnTo>
                    <a:pt x="377" y="506"/>
                  </a:lnTo>
                  <a:cubicBezTo>
                    <a:pt x="373" y="504"/>
                    <a:pt x="371" y="500"/>
                    <a:pt x="371" y="493"/>
                  </a:cubicBezTo>
                  <a:lnTo>
                    <a:pt x="371" y="493"/>
                  </a:lnTo>
                  <a:cubicBezTo>
                    <a:pt x="371" y="483"/>
                    <a:pt x="379" y="468"/>
                    <a:pt x="390" y="462"/>
                  </a:cubicBezTo>
                  <a:lnTo>
                    <a:pt x="593" y="345"/>
                  </a:lnTo>
                  <a:lnTo>
                    <a:pt x="593" y="345"/>
                  </a:lnTo>
                  <a:cubicBezTo>
                    <a:pt x="612" y="335"/>
                    <a:pt x="627" y="307"/>
                    <a:pt x="627" y="286"/>
                  </a:cubicBezTo>
                  <a:lnTo>
                    <a:pt x="627" y="286"/>
                  </a:lnTo>
                  <a:cubicBezTo>
                    <a:pt x="627" y="252"/>
                    <a:pt x="616" y="227"/>
                    <a:pt x="595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7BF792B9-981E-9D49-897E-49F89B9C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233" y="7370059"/>
              <a:ext cx="392465" cy="261643"/>
            </a:xfrm>
            <a:custGeom>
              <a:avLst/>
              <a:gdLst>
                <a:gd name="T0" fmla="*/ 398 w 399"/>
                <a:gd name="T1" fmla="*/ 216 h 264"/>
                <a:gd name="T2" fmla="*/ 28 w 399"/>
                <a:gd name="T3" fmla="*/ 0 h 264"/>
                <a:gd name="T4" fmla="*/ 0 w 399"/>
                <a:gd name="T5" fmla="*/ 47 h 264"/>
                <a:gd name="T6" fmla="*/ 373 w 399"/>
                <a:gd name="T7" fmla="*/ 263 h 264"/>
                <a:gd name="T8" fmla="*/ 398 w 399"/>
                <a:gd name="T9" fmla="*/ 21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64">
                  <a:moveTo>
                    <a:pt x="398" y="216"/>
                  </a:moveTo>
                  <a:lnTo>
                    <a:pt x="28" y="0"/>
                  </a:lnTo>
                  <a:lnTo>
                    <a:pt x="0" y="47"/>
                  </a:lnTo>
                  <a:lnTo>
                    <a:pt x="373" y="263"/>
                  </a:lnTo>
                  <a:lnTo>
                    <a:pt x="398" y="216"/>
                  </a:lnTo>
                </a:path>
              </a:pathLst>
            </a:custGeom>
            <a:solidFill>
              <a:srgbClr val="21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B58E1B38-FC21-2446-8D09-A63E1B9C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397" y="7370059"/>
              <a:ext cx="627944" cy="361939"/>
            </a:xfrm>
            <a:custGeom>
              <a:avLst/>
              <a:gdLst>
                <a:gd name="T0" fmla="*/ 633 w 634"/>
                <a:gd name="T1" fmla="*/ 367 h 368"/>
                <a:gd name="T2" fmla="*/ 262 w 634"/>
                <a:gd name="T3" fmla="*/ 151 h 368"/>
                <a:gd name="T4" fmla="*/ 0 w 634"/>
                <a:gd name="T5" fmla="*/ 0 h 368"/>
                <a:gd name="T6" fmla="*/ 370 w 634"/>
                <a:gd name="T7" fmla="*/ 216 h 368"/>
                <a:gd name="T8" fmla="*/ 633 w 634"/>
                <a:gd name="T9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4" h="368">
                  <a:moveTo>
                    <a:pt x="633" y="367"/>
                  </a:moveTo>
                  <a:lnTo>
                    <a:pt x="262" y="151"/>
                  </a:lnTo>
                  <a:lnTo>
                    <a:pt x="0" y="0"/>
                  </a:lnTo>
                  <a:lnTo>
                    <a:pt x="370" y="216"/>
                  </a:lnTo>
                  <a:lnTo>
                    <a:pt x="633" y="367"/>
                  </a:lnTo>
                </a:path>
              </a:pathLst>
            </a:custGeom>
            <a:solidFill>
              <a:srgbClr val="1C1E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7686AC90-A2FA-8A44-B7B4-5813FE8C8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34" y="7583733"/>
              <a:ext cx="322694" cy="488401"/>
            </a:xfrm>
            <a:custGeom>
              <a:avLst/>
              <a:gdLst>
                <a:gd name="T0" fmla="*/ 25 w 325"/>
                <a:gd name="T1" fmla="*/ 0 h 492"/>
                <a:gd name="T2" fmla="*/ 0 w 325"/>
                <a:gd name="T3" fmla="*/ 47 h 492"/>
                <a:gd name="T4" fmla="*/ 262 w 325"/>
                <a:gd name="T5" fmla="*/ 197 h 492"/>
                <a:gd name="T6" fmla="*/ 262 w 325"/>
                <a:gd name="T7" fmla="*/ 197 h 492"/>
                <a:gd name="T8" fmla="*/ 294 w 325"/>
                <a:gd name="T9" fmla="*/ 267 h 492"/>
                <a:gd name="T10" fmla="*/ 294 w 325"/>
                <a:gd name="T11" fmla="*/ 267 h 492"/>
                <a:gd name="T12" fmla="*/ 260 w 325"/>
                <a:gd name="T13" fmla="*/ 326 h 492"/>
                <a:gd name="T14" fmla="*/ 57 w 325"/>
                <a:gd name="T15" fmla="*/ 443 h 492"/>
                <a:gd name="T16" fmla="*/ 57 w 325"/>
                <a:gd name="T17" fmla="*/ 443 h 492"/>
                <a:gd name="T18" fmla="*/ 40 w 325"/>
                <a:gd name="T19" fmla="*/ 477 h 492"/>
                <a:gd name="T20" fmla="*/ 40 w 325"/>
                <a:gd name="T21" fmla="*/ 477 h 492"/>
                <a:gd name="T22" fmla="*/ 57 w 325"/>
                <a:gd name="T23" fmla="*/ 487 h 492"/>
                <a:gd name="T24" fmla="*/ 260 w 325"/>
                <a:gd name="T25" fmla="*/ 369 h 492"/>
                <a:gd name="T26" fmla="*/ 260 w 325"/>
                <a:gd name="T27" fmla="*/ 369 h 492"/>
                <a:gd name="T28" fmla="*/ 324 w 325"/>
                <a:gd name="T29" fmla="*/ 263 h 492"/>
                <a:gd name="T30" fmla="*/ 324 w 325"/>
                <a:gd name="T31" fmla="*/ 263 h 492"/>
                <a:gd name="T32" fmla="*/ 264 w 325"/>
                <a:gd name="T33" fmla="*/ 151 h 492"/>
                <a:gd name="T34" fmla="*/ 25 w 325"/>
                <a:gd name="T3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492">
                  <a:moveTo>
                    <a:pt x="25" y="0"/>
                  </a:moveTo>
                  <a:lnTo>
                    <a:pt x="0" y="47"/>
                  </a:lnTo>
                  <a:lnTo>
                    <a:pt x="262" y="197"/>
                  </a:lnTo>
                  <a:lnTo>
                    <a:pt x="262" y="197"/>
                  </a:lnTo>
                  <a:cubicBezTo>
                    <a:pt x="283" y="208"/>
                    <a:pt x="294" y="233"/>
                    <a:pt x="294" y="267"/>
                  </a:cubicBezTo>
                  <a:lnTo>
                    <a:pt x="294" y="267"/>
                  </a:lnTo>
                  <a:cubicBezTo>
                    <a:pt x="294" y="288"/>
                    <a:pt x="279" y="316"/>
                    <a:pt x="260" y="326"/>
                  </a:cubicBezTo>
                  <a:lnTo>
                    <a:pt x="57" y="443"/>
                  </a:lnTo>
                  <a:lnTo>
                    <a:pt x="57" y="443"/>
                  </a:lnTo>
                  <a:cubicBezTo>
                    <a:pt x="46" y="449"/>
                    <a:pt x="40" y="464"/>
                    <a:pt x="40" y="477"/>
                  </a:cubicBezTo>
                  <a:lnTo>
                    <a:pt x="40" y="477"/>
                  </a:lnTo>
                  <a:cubicBezTo>
                    <a:pt x="40" y="487"/>
                    <a:pt x="48" y="491"/>
                    <a:pt x="57" y="487"/>
                  </a:cubicBezTo>
                  <a:lnTo>
                    <a:pt x="260" y="369"/>
                  </a:lnTo>
                  <a:lnTo>
                    <a:pt x="260" y="369"/>
                  </a:lnTo>
                  <a:cubicBezTo>
                    <a:pt x="300" y="345"/>
                    <a:pt x="324" y="307"/>
                    <a:pt x="324" y="263"/>
                  </a:cubicBezTo>
                  <a:lnTo>
                    <a:pt x="324" y="263"/>
                  </a:lnTo>
                  <a:cubicBezTo>
                    <a:pt x="324" y="216"/>
                    <a:pt x="292" y="168"/>
                    <a:pt x="264" y="151"/>
                  </a:cubicBez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388">
              <a:extLst>
                <a:ext uri="{FF2B5EF4-FFF2-40B4-BE49-F238E27FC236}">
                  <a16:creationId xmlns:a16="http://schemas.microsoft.com/office/drawing/2014/main" id="{CA51D06A-9BA8-7344-B716-F3B35B72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211" y="5778393"/>
              <a:ext cx="1639632" cy="2049540"/>
            </a:xfrm>
            <a:custGeom>
              <a:avLst/>
              <a:gdLst>
                <a:gd name="T0" fmla="*/ 35 w 1658"/>
                <a:gd name="T1" fmla="*/ 1111 h 2071"/>
                <a:gd name="T2" fmla="*/ 38 w 1658"/>
                <a:gd name="T3" fmla="*/ 0 h 2071"/>
                <a:gd name="T4" fmla="*/ 2 w 1658"/>
                <a:gd name="T5" fmla="*/ 21 h 2071"/>
                <a:gd name="T6" fmla="*/ 0 w 1658"/>
                <a:gd name="T7" fmla="*/ 1132 h 2071"/>
                <a:gd name="T8" fmla="*/ 1619 w 1658"/>
                <a:gd name="T9" fmla="*/ 2070 h 2071"/>
                <a:gd name="T10" fmla="*/ 1657 w 1658"/>
                <a:gd name="T11" fmla="*/ 2046 h 2071"/>
                <a:gd name="T12" fmla="*/ 35 w 1658"/>
                <a:gd name="T13" fmla="*/ 1111 h 2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" h="2071">
                  <a:moveTo>
                    <a:pt x="35" y="1111"/>
                  </a:moveTo>
                  <a:lnTo>
                    <a:pt x="38" y="0"/>
                  </a:lnTo>
                  <a:lnTo>
                    <a:pt x="2" y="21"/>
                  </a:lnTo>
                  <a:lnTo>
                    <a:pt x="0" y="1132"/>
                  </a:lnTo>
                  <a:lnTo>
                    <a:pt x="1619" y="2070"/>
                  </a:lnTo>
                  <a:lnTo>
                    <a:pt x="1657" y="2046"/>
                  </a:lnTo>
                  <a:lnTo>
                    <a:pt x="35" y="111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389">
              <a:extLst>
                <a:ext uri="{FF2B5EF4-FFF2-40B4-BE49-F238E27FC236}">
                  <a16:creationId xmlns:a16="http://schemas.microsoft.com/office/drawing/2014/main" id="{F293E1E5-BACF-7B40-8255-2C2BEF44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286" y="7945674"/>
              <a:ext cx="56688" cy="191872"/>
            </a:xfrm>
            <a:custGeom>
              <a:avLst/>
              <a:gdLst>
                <a:gd name="T0" fmla="*/ 57 w 58"/>
                <a:gd name="T1" fmla="*/ 127 h 194"/>
                <a:gd name="T2" fmla="*/ 57 w 58"/>
                <a:gd name="T3" fmla="*/ 0 h 194"/>
                <a:gd name="T4" fmla="*/ 19 w 58"/>
                <a:gd name="T5" fmla="*/ 21 h 194"/>
                <a:gd name="T6" fmla="*/ 19 w 58"/>
                <a:gd name="T7" fmla="*/ 149 h 194"/>
                <a:gd name="T8" fmla="*/ 19 w 58"/>
                <a:gd name="T9" fmla="*/ 147 h 194"/>
                <a:gd name="T10" fmla="*/ 19 w 58"/>
                <a:gd name="T11" fmla="*/ 147 h 194"/>
                <a:gd name="T12" fmla="*/ 0 w 58"/>
                <a:gd name="T13" fmla="*/ 193 h 194"/>
                <a:gd name="T14" fmla="*/ 36 w 58"/>
                <a:gd name="T15" fmla="*/ 170 h 194"/>
                <a:gd name="T16" fmla="*/ 36 w 58"/>
                <a:gd name="T17" fmla="*/ 170 h 194"/>
                <a:gd name="T18" fmla="*/ 57 w 58"/>
                <a:gd name="T19" fmla="*/ 12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94">
                  <a:moveTo>
                    <a:pt x="57" y="127"/>
                  </a:moveTo>
                  <a:lnTo>
                    <a:pt x="57" y="0"/>
                  </a:lnTo>
                  <a:lnTo>
                    <a:pt x="19" y="21"/>
                  </a:lnTo>
                  <a:lnTo>
                    <a:pt x="19" y="149"/>
                  </a:lnTo>
                  <a:lnTo>
                    <a:pt x="19" y="147"/>
                  </a:lnTo>
                  <a:lnTo>
                    <a:pt x="19" y="147"/>
                  </a:lnTo>
                  <a:cubicBezTo>
                    <a:pt x="19" y="170"/>
                    <a:pt x="13" y="185"/>
                    <a:pt x="0" y="193"/>
                  </a:cubicBezTo>
                  <a:lnTo>
                    <a:pt x="36" y="170"/>
                  </a:lnTo>
                  <a:lnTo>
                    <a:pt x="36" y="170"/>
                  </a:lnTo>
                  <a:cubicBezTo>
                    <a:pt x="49" y="164"/>
                    <a:pt x="57" y="149"/>
                    <a:pt x="57" y="1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390">
              <a:extLst>
                <a:ext uri="{FF2B5EF4-FFF2-40B4-BE49-F238E27FC236}">
                  <a16:creationId xmlns:a16="http://schemas.microsoft.com/office/drawing/2014/main" id="{F553C464-F24A-D04B-AB1B-87388439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355" y="6951429"/>
              <a:ext cx="1761733" cy="1203560"/>
            </a:xfrm>
            <a:custGeom>
              <a:avLst/>
              <a:gdLst>
                <a:gd name="T0" fmla="*/ 1780 w 1781"/>
                <a:gd name="T1" fmla="*/ 1027 h 1217"/>
                <a:gd name="T2" fmla="*/ 0 w 1781"/>
                <a:gd name="T3" fmla="*/ 0 h 1217"/>
                <a:gd name="T4" fmla="*/ 0 w 1781"/>
                <a:gd name="T5" fmla="*/ 127 h 1217"/>
                <a:gd name="T6" fmla="*/ 0 w 1781"/>
                <a:gd name="T7" fmla="*/ 127 h 1217"/>
                <a:gd name="T8" fmla="*/ 70 w 1781"/>
                <a:gd name="T9" fmla="*/ 248 h 1217"/>
                <a:gd name="T10" fmla="*/ 700 w 1781"/>
                <a:gd name="T11" fmla="*/ 612 h 1217"/>
                <a:gd name="T12" fmla="*/ 1084 w 1781"/>
                <a:gd name="T13" fmla="*/ 834 h 1217"/>
                <a:gd name="T14" fmla="*/ 1710 w 1781"/>
                <a:gd name="T15" fmla="*/ 1193 h 1217"/>
                <a:gd name="T16" fmla="*/ 1710 w 1781"/>
                <a:gd name="T17" fmla="*/ 1193 h 1217"/>
                <a:gd name="T18" fmla="*/ 1780 w 1781"/>
                <a:gd name="T19" fmla="*/ 1153 h 1217"/>
                <a:gd name="T20" fmla="*/ 1780 w 1781"/>
                <a:gd name="T21" fmla="*/ 10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1" h="1217">
                  <a:moveTo>
                    <a:pt x="1780" y="1027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172"/>
                    <a:pt x="32" y="227"/>
                    <a:pt x="70" y="248"/>
                  </a:cubicBezTo>
                  <a:lnTo>
                    <a:pt x="700" y="612"/>
                  </a:lnTo>
                  <a:lnTo>
                    <a:pt x="1084" y="834"/>
                  </a:lnTo>
                  <a:lnTo>
                    <a:pt x="1710" y="1193"/>
                  </a:lnTo>
                  <a:lnTo>
                    <a:pt x="1710" y="1193"/>
                  </a:lnTo>
                  <a:cubicBezTo>
                    <a:pt x="1748" y="1216"/>
                    <a:pt x="1780" y="1199"/>
                    <a:pt x="1780" y="1153"/>
                  </a:cubicBezTo>
                  <a:lnTo>
                    <a:pt x="1780" y="1027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391">
              <a:extLst>
                <a:ext uri="{FF2B5EF4-FFF2-40B4-BE49-F238E27FC236}">
                  <a16:creationId xmlns:a16="http://schemas.microsoft.com/office/drawing/2014/main" id="{4B9109C5-10EE-094F-8AEB-903D1EA0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013" y="5787115"/>
              <a:ext cx="1604747" cy="2023376"/>
            </a:xfrm>
            <a:custGeom>
              <a:avLst/>
              <a:gdLst>
                <a:gd name="T0" fmla="*/ 2 w 1624"/>
                <a:gd name="T1" fmla="*/ 0 h 2048"/>
                <a:gd name="T2" fmla="*/ 0 w 1624"/>
                <a:gd name="T3" fmla="*/ 1111 h 2048"/>
                <a:gd name="T4" fmla="*/ 1621 w 1624"/>
                <a:gd name="T5" fmla="*/ 2047 h 2048"/>
                <a:gd name="T6" fmla="*/ 1623 w 1624"/>
                <a:gd name="T7" fmla="*/ 936 h 2048"/>
                <a:gd name="T8" fmla="*/ 2 w 1624"/>
                <a:gd name="T9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4" h="2048">
                  <a:moveTo>
                    <a:pt x="2" y="0"/>
                  </a:moveTo>
                  <a:lnTo>
                    <a:pt x="0" y="1111"/>
                  </a:lnTo>
                  <a:lnTo>
                    <a:pt x="1621" y="2047"/>
                  </a:lnTo>
                  <a:lnTo>
                    <a:pt x="1623" y="936"/>
                  </a:lnTo>
                  <a:lnTo>
                    <a:pt x="2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392">
              <a:extLst>
                <a:ext uri="{FF2B5EF4-FFF2-40B4-BE49-F238E27FC236}">
                  <a16:creationId xmlns:a16="http://schemas.microsoft.com/office/drawing/2014/main" id="{8A93459E-6C89-284E-A77B-9FCBF736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595" y="6702867"/>
              <a:ext cx="39248" cy="1125067"/>
            </a:xfrm>
            <a:custGeom>
              <a:avLst/>
              <a:gdLst>
                <a:gd name="T0" fmla="*/ 0 w 41"/>
                <a:gd name="T1" fmla="*/ 1135 h 1136"/>
                <a:gd name="T2" fmla="*/ 38 w 41"/>
                <a:gd name="T3" fmla="*/ 1111 h 1136"/>
                <a:gd name="T4" fmla="*/ 40 w 41"/>
                <a:gd name="T5" fmla="*/ 0 h 1136"/>
                <a:gd name="T6" fmla="*/ 4 w 41"/>
                <a:gd name="T7" fmla="*/ 21 h 1136"/>
                <a:gd name="T8" fmla="*/ 0 w 41"/>
                <a:gd name="T9" fmla="*/ 1135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136">
                  <a:moveTo>
                    <a:pt x="0" y="1135"/>
                  </a:moveTo>
                  <a:lnTo>
                    <a:pt x="38" y="1111"/>
                  </a:lnTo>
                  <a:lnTo>
                    <a:pt x="40" y="0"/>
                  </a:lnTo>
                  <a:lnTo>
                    <a:pt x="4" y="21"/>
                  </a:lnTo>
                  <a:lnTo>
                    <a:pt x="0" y="1135"/>
                  </a:lnTo>
                </a:path>
              </a:pathLst>
            </a:custGeom>
            <a:solidFill>
              <a:srgbClr val="AAAA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9" name="Freeform 393">
              <a:extLst>
                <a:ext uri="{FF2B5EF4-FFF2-40B4-BE49-F238E27FC236}">
                  <a16:creationId xmlns:a16="http://schemas.microsoft.com/office/drawing/2014/main" id="{EAAAC71B-9DE2-2849-B3E4-792C1A409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570" y="5778393"/>
              <a:ext cx="1639632" cy="946279"/>
            </a:xfrm>
            <a:custGeom>
              <a:avLst/>
              <a:gdLst>
                <a:gd name="T0" fmla="*/ 1621 w 1658"/>
                <a:gd name="T1" fmla="*/ 956 h 957"/>
                <a:gd name="T2" fmla="*/ 1657 w 1658"/>
                <a:gd name="T3" fmla="*/ 935 h 957"/>
                <a:gd name="T4" fmla="*/ 36 w 1658"/>
                <a:gd name="T5" fmla="*/ 0 h 957"/>
                <a:gd name="T6" fmla="*/ 0 w 1658"/>
                <a:gd name="T7" fmla="*/ 21 h 957"/>
                <a:gd name="T8" fmla="*/ 1621 w 1658"/>
                <a:gd name="T9" fmla="*/ 956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8" h="957">
                  <a:moveTo>
                    <a:pt x="1621" y="956"/>
                  </a:moveTo>
                  <a:lnTo>
                    <a:pt x="1657" y="935"/>
                  </a:lnTo>
                  <a:lnTo>
                    <a:pt x="36" y="0"/>
                  </a:lnTo>
                  <a:lnTo>
                    <a:pt x="0" y="21"/>
                  </a:lnTo>
                  <a:lnTo>
                    <a:pt x="1621" y="956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0" name="Freeform 394">
              <a:extLst>
                <a:ext uri="{FF2B5EF4-FFF2-40B4-BE49-F238E27FC236}">
                  <a16:creationId xmlns:a16="http://schemas.microsoft.com/office/drawing/2014/main" id="{FA512EE8-F326-0742-8D70-38907E3E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160" y="5682457"/>
              <a:ext cx="1779176" cy="2285019"/>
            </a:xfrm>
            <a:custGeom>
              <a:avLst/>
              <a:gdLst>
                <a:gd name="T0" fmla="*/ 1797 w 1798"/>
                <a:gd name="T1" fmla="*/ 1082 h 2311"/>
                <a:gd name="T2" fmla="*/ 1797 w 1798"/>
                <a:gd name="T3" fmla="*/ 1082 h 2311"/>
                <a:gd name="T4" fmla="*/ 1727 w 1798"/>
                <a:gd name="T5" fmla="*/ 959 h 2311"/>
                <a:gd name="T6" fmla="*/ 87 w 1798"/>
                <a:gd name="T7" fmla="*/ 13 h 2311"/>
                <a:gd name="T8" fmla="*/ 87 w 1798"/>
                <a:gd name="T9" fmla="*/ 13 h 2311"/>
                <a:gd name="T10" fmla="*/ 38 w 1798"/>
                <a:gd name="T11" fmla="*/ 9 h 2311"/>
                <a:gd name="T12" fmla="*/ 0 w 1798"/>
                <a:gd name="T13" fmla="*/ 30 h 2311"/>
                <a:gd name="T14" fmla="*/ 0 w 1798"/>
                <a:gd name="T15" fmla="*/ 30 h 2311"/>
                <a:gd name="T16" fmla="*/ 51 w 1798"/>
                <a:gd name="T17" fmla="*/ 34 h 2311"/>
                <a:gd name="T18" fmla="*/ 1689 w 1798"/>
                <a:gd name="T19" fmla="*/ 983 h 2311"/>
                <a:gd name="T20" fmla="*/ 1689 w 1798"/>
                <a:gd name="T21" fmla="*/ 983 h 2311"/>
                <a:gd name="T22" fmla="*/ 1759 w 1798"/>
                <a:gd name="T23" fmla="*/ 1103 h 2311"/>
                <a:gd name="T24" fmla="*/ 1757 w 1798"/>
                <a:gd name="T25" fmla="*/ 2210 h 2311"/>
                <a:gd name="T26" fmla="*/ 1757 w 1798"/>
                <a:gd name="T27" fmla="*/ 2310 h 2311"/>
                <a:gd name="T28" fmla="*/ 1795 w 1798"/>
                <a:gd name="T29" fmla="*/ 2289 h 2311"/>
                <a:gd name="T30" fmla="*/ 1795 w 1798"/>
                <a:gd name="T31" fmla="*/ 2187 h 2311"/>
                <a:gd name="T32" fmla="*/ 1797 w 1798"/>
                <a:gd name="T33" fmla="*/ 1082 h 2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8" h="2311">
                  <a:moveTo>
                    <a:pt x="1797" y="1082"/>
                  </a:moveTo>
                  <a:lnTo>
                    <a:pt x="1797" y="1082"/>
                  </a:lnTo>
                  <a:cubicBezTo>
                    <a:pt x="1797" y="1040"/>
                    <a:pt x="1767" y="983"/>
                    <a:pt x="1727" y="959"/>
                  </a:cubicBezTo>
                  <a:lnTo>
                    <a:pt x="87" y="13"/>
                  </a:lnTo>
                  <a:lnTo>
                    <a:pt x="87" y="13"/>
                  </a:lnTo>
                  <a:cubicBezTo>
                    <a:pt x="68" y="2"/>
                    <a:pt x="51" y="0"/>
                    <a:pt x="38" y="9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13" y="24"/>
                    <a:pt x="32" y="24"/>
                    <a:pt x="51" y="34"/>
                  </a:cubicBezTo>
                  <a:lnTo>
                    <a:pt x="1689" y="983"/>
                  </a:lnTo>
                  <a:lnTo>
                    <a:pt x="1689" y="983"/>
                  </a:lnTo>
                  <a:cubicBezTo>
                    <a:pt x="1727" y="1004"/>
                    <a:pt x="1759" y="1057"/>
                    <a:pt x="1759" y="1103"/>
                  </a:cubicBezTo>
                  <a:lnTo>
                    <a:pt x="1757" y="2210"/>
                  </a:lnTo>
                  <a:lnTo>
                    <a:pt x="1757" y="2310"/>
                  </a:lnTo>
                  <a:lnTo>
                    <a:pt x="1795" y="2289"/>
                  </a:lnTo>
                  <a:lnTo>
                    <a:pt x="1795" y="2187"/>
                  </a:lnTo>
                  <a:lnTo>
                    <a:pt x="1797" y="108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1" name="Freeform 395">
              <a:extLst>
                <a:ext uri="{FF2B5EF4-FFF2-40B4-BE49-F238E27FC236}">
                  <a16:creationId xmlns:a16="http://schemas.microsoft.com/office/drawing/2014/main" id="{4AC80B32-1777-984C-9369-F89225A0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355" y="5695541"/>
              <a:ext cx="1761733" cy="2271936"/>
            </a:xfrm>
            <a:custGeom>
              <a:avLst/>
              <a:gdLst>
                <a:gd name="T0" fmla="*/ 1712 w 1783"/>
                <a:gd name="T1" fmla="*/ 967 h 2298"/>
                <a:gd name="T2" fmla="*/ 1712 w 1783"/>
                <a:gd name="T3" fmla="*/ 967 h 2298"/>
                <a:gd name="T4" fmla="*/ 1782 w 1783"/>
                <a:gd name="T5" fmla="*/ 1090 h 2298"/>
                <a:gd name="T6" fmla="*/ 1780 w 1783"/>
                <a:gd name="T7" fmla="*/ 2195 h 2298"/>
                <a:gd name="T8" fmla="*/ 1780 w 1783"/>
                <a:gd name="T9" fmla="*/ 2214 h 2298"/>
                <a:gd name="T10" fmla="*/ 1780 w 1783"/>
                <a:gd name="T11" fmla="*/ 2297 h 2298"/>
                <a:gd name="T12" fmla="*/ 0 w 1783"/>
                <a:gd name="T13" fmla="*/ 1270 h 2298"/>
                <a:gd name="T14" fmla="*/ 0 w 1783"/>
                <a:gd name="T15" fmla="*/ 1270 h 2298"/>
                <a:gd name="T16" fmla="*/ 4 w 1783"/>
                <a:gd name="T17" fmla="*/ 61 h 2298"/>
                <a:gd name="T18" fmla="*/ 4 w 1783"/>
                <a:gd name="T19" fmla="*/ 61 h 2298"/>
                <a:gd name="T20" fmla="*/ 74 w 1783"/>
                <a:gd name="T21" fmla="*/ 21 h 2298"/>
                <a:gd name="T22" fmla="*/ 1712 w 1783"/>
                <a:gd name="T23" fmla="*/ 967 h 2298"/>
                <a:gd name="T24" fmla="*/ 85 w 1783"/>
                <a:gd name="T25" fmla="*/ 1215 h 2298"/>
                <a:gd name="T26" fmla="*/ 1704 w 1783"/>
                <a:gd name="T27" fmla="*/ 2153 h 2298"/>
                <a:gd name="T28" fmla="*/ 1708 w 1783"/>
                <a:gd name="T29" fmla="*/ 1039 h 2298"/>
                <a:gd name="T30" fmla="*/ 87 w 1783"/>
                <a:gd name="T31" fmla="*/ 104 h 2298"/>
                <a:gd name="T32" fmla="*/ 85 w 1783"/>
                <a:gd name="T33" fmla="*/ 1215 h 2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3" h="2298">
                  <a:moveTo>
                    <a:pt x="1712" y="967"/>
                  </a:moveTo>
                  <a:lnTo>
                    <a:pt x="1712" y="967"/>
                  </a:lnTo>
                  <a:cubicBezTo>
                    <a:pt x="1752" y="991"/>
                    <a:pt x="1782" y="1046"/>
                    <a:pt x="1782" y="1090"/>
                  </a:cubicBezTo>
                  <a:lnTo>
                    <a:pt x="1780" y="2195"/>
                  </a:lnTo>
                  <a:lnTo>
                    <a:pt x="1780" y="2214"/>
                  </a:lnTo>
                  <a:lnTo>
                    <a:pt x="1780" y="2297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53"/>
                    <a:pt x="0" y="1270"/>
                    <a:pt x="4" y="61"/>
                  </a:cubicBezTo>
                  <a:lnTo>
                    <a:pt x="4" y="61"/>
                  </a:lnTo>
                  <a:cubicBezTo>
                    <a:pt x="4" y="17"/>
                    <a:pt x="36" y="0"/>
                    <a:pt x="74" y="21"/>
                  </a:cubicBezTo>
                  <a:lnTo>
                    <a:pt x="1712" y="967"/>
                  </a:lnTo>
                  <a:close/>
                  <a:moveTo>
                    <a:pt x="85" y="1215"/>
                  </a:moveTo>
                  <a:lnTo>
                    <a:pt x="1704" y="2153"/>
                  </a:lnTo>
                  <a:lnTo>
                    <a:pt x="1708" y="1039"/>
                  </a:lnTo>
                  <a:lnTo>
                    <a:pt x="87" y="104"/>
                  </a:lnTo>
                  <a:lnTo>
                    <a:pt x="85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396">
              <a:extLst>
                <a:ext uri="{FF2B5EF4-FFF2-40B4-BE49-F238E27FC236}">
                  <a16:creationId xmlns:a16="http://schemas.microsoft.com/office/drawing/2014/main" id="{CA6F9B63-6137-D04D-9273-7A6BEDFC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556" y="9157956"/>
              <a:ext cx="619223" cy="501482"/>
            </a:xfrm>
            <a:custGeom>
              <a:avLst/>
              <a:gdLst>
                <a:gd name="T0" fmla="*/ 594 w 626"/>
                <a:gd name="T1" fmla="*/ 216 h 509"/>
                <a:gd name="T2" fmla="*/ 221 w 626"/>
                <a:gd name="T3" fmla="*/ 0 h 509"/>
                <a:gd name="T4" fmla="*/ 221 w 626"/>
                <a:gd name="T5" fmla="*/ 0 h 509"/>
                <a:gd name="T6" fmla="*/ 253 w 626"/>
                <a:gd name="T7" fmla="*/ 70 h 509"/>
                <a:gd name="T8" fmla="*/ 253 w 626"/>
                <a:gd name="T9" fmla="*/ 70 h 509"/>
                <a:gd name="T10" fmla="*/ 219 w 626"/>
                <a:gd name="T11" fmla="*/ 129 h 509"/>
                <a:gd name="T12" fmla="*/ 17 w 626"/>
                <a:gd name="T13" fmla="*/ 248 h 509"/>
                <a:gd name="T14" fmla="*/ 17 w 626"/>
                <a:gd name="T15" fmla="*/ 248 h 509"/>
                <a:gd name="T16" fmla="*/ 0 w 626"/>
                <a:gd name="T17" fmla="*/ 280 h 509"/>
                <a:gd name="T18" fmla="*/ 0 w 626"/>
                <a:gd name="T19" fmla="*/ 280 h 509"/>
                <a:gd name="T20" fmla="*/ 4 w 626"/>
                <a:gd name="T21" fmla="*/ 292 h 509"/>
                <a:gd name="T22" fmla="*/ 376 w 626"/>
                <a:gd name="T23" fmla="*/ 508 h 509"/>
                <a:gd name="T24" fmla="*/ 376 w 626"/>
                <a:gd name="T25" fmla="*/ 508 h 509"/>
                <a:gd name="T26" fmla="*/ 369 w 626"/>
                <a:gd name="T27" fmla="*/ 495 h 509"/>
                <a:gd name="T28" fmla="*/ 369 w 626"/>
                <a:gd name="T29" fmla="*/ 495 h 509"/>
                <a:gd name="T30" fmla="*/ 388 w 626"/>
                <a:gd name="T31" fmla="*/ 464 h 509"/>
                <a:gd name="T32" fmla="*/ 591 w 626"/>
                <a:gd name="T33" fmla="*/ 345 h 509"/>
                <a:gd name="T34" fmla="*/ 591 w 626"/>
                <a:gd name="T35" fmla="*/ 345 h 509"/>
                <a:gd name="T36" fmla="*/ 625 w 626"/>
                <a:gd name="T37" fmla="*/ 286 h 509"/>
                <a:gd name="T38" fmla="*/ 625 w 626"/>
                <a:gd name="T39" fmla="*/ 286 h 509"/>
                <a:gd name="T40" fmla="*/ 594 w 626"/>
                <a:gd name="T41" fmla="*/ 21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6" h="509">
                  <a:moveTo>
                    <a:pt x="594" y="216"/>
                  </a:moveTo>
                  <a:lnTo>
                    <a:pt x="221" y="0"/>
                  </a:lnTo>
                  <a:lnTo>
                    <a:pt x="221" y="0"/>
                  </a:lnTo>
                  <a:cubicBezTo>
                    <a:pt x="242" y="13"/>
                    <a:pt x="253" y="38"/>
                    <a:pt x="253" y="70"/>
                  </a:cubicBezTo>
                  <a:lnTo>
                    <a:pt x="253" y="70"/>
                  </a:lnTo>
                  <a:cubicBezTo>
                    <a:pt x="253" y="91"/>
                    <a:pt x="238" y="119"/>
                    <a:pt x="219" y="129"/>
                  </a:cubicBezTo>
                  <a:lnTo>
                    <a:pt x="17" y="248"/>
                  </a:lnTo>
                  <a:lnTo>
                    <a:pt x="17" y="248"/>
                  </a:lnTo>
                  <a:cubicBezTo>
                    <a:pt x="6" y="252"/>
                    <a:pt x="0" y="267"/>
                    <a:pt x="0" y="280"/>
                  </a:cubicBezTo>
                  <a:lnTo>
                    <a:pt x="0" y="280"/>
                  </a:lnTo>
                  <a:cubicBezTo>
                    <a:pt x="0" y="286"/>
                    <a:pt x="2" y="290"/>
                    <a:pt x="4" y="292"/>
                  </a:cubicBezTo>
                  <a:lnTo>
                    <a:pt x="376" y="508"/>
                  </a:lnTo>
                  <a:lnTo>
                    <a:pt x="376" y="508"/>
                  </a:lnTo>
                  <a:cubicBezTo>
                    <a:pt x="371" y="506"/>
                    <a:pt x="369" y="502"/>
                    <a:pt x="369" y="495"/>
                  </a:cubicBezTo>
                  <a:lnTo>
                    <a:pt x="369" y="495"/>
                  </a:lnTo>
                  <a:cubicBezTo>
                    <a:pt x="369" y="483"/>
                    <a:pt x="378" y="468"/>
                    <a:pt x="388" y="464"/>
                  </a:cubicBezTo>
                  <a:lnTo>
                    <a:pt x="591" y="345"/>
                  </a:lnTo>
                  <a:lnTo>
                    <a:pt x="591" y="345"/>
                  </a:lnTo>
                  <a:cubicBezTo>
                    <a:pt x="611" y="335"/>
                    <a:pt x="625" y="309"/>
                    <a:pt x="625" y="286"/>
                  </a:cubicBezTo>
                  <a:lnTo>
                    <a:pt x="625" y="286"/>
                  </a:lnTo>
                  <a:cubicBezTo>
                    <a:pt x="625" y="254"/>
                    <a:pt x="615" y="229"/>
                    <a:pt x="594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397">
              <a:extLst>
                <a:ext uri="{FF2B5EF4-FFF2-40B4-BE49-F238E27FC236}">
                  <a16:creationId xmlns:a16="http://schemas.microsoft.com/office/drawing/2014/main" id="{6124D6F9-E404-CA4C-A56A-0338177A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311" y="8966084"/>
              <a:ext cx="392465" cy="257281"/>
            </a:xfrm>
            <a:custGeom>
              <a:avLst/>
              <a:gdLst>
                <a:gd name="T0" fmla="*/ 397 w 398"/>
                <a:gd name="T1" fmla="*/ 216 h 262"/>
                <a:gd name="T2" fmla="*/ 27 w 398"/>
                <a:gd name="T3" fmla="*/ 0 h 262"/>
                <a:gd name="T4" fmla="*/ 0 w 398"/>
                <a:gd name="T5" fmla="*/ 45 h 262"/>
                <a:gd name="T6" fmla="*/ 371 w 398"/>
                <a:gd name="T7" fmla="*/ 261 h 262"/>
                <a:gd name="T8" fmla="*/ 397 w 398"/>
                <a:gd name="T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62">
                  <a:moveTo>
                    <a:pt x="397" y="216"/>
                  </a:moveTo>
                  <a:lnTo>
                    <a:pt x="27" y="0"/>
                  </a:lnTo>
                  <a:lnTo>
                    <a:pt x="0" y="45"/>
                  </a:lnTo>
                  <a:lnTo>
                    <a:pt x="371" y="261"/>
                  </a:lnTo>
                  <a:lnTo>
                    <a:pt x="397" y="216"/>
                  </a:lnTo>
                </a:path>
              </a:pathLst>
            </a:custGeom>
            <a:solidFill>
              <a:srgbClr val="21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398">
              <a:extLst>
                <a:ext uri="{FF2B5EF4-FFF2-40B4-BE49-F238E27FC236}">
                  <a16:creationId xmlns:a16="http://schemas.microsoft.com/office/drawing/2014/main" id="{6C34EDF1-C8D6-6D45-9F9C-21EEACA8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475" y="8966084"/>
              <a:ext cx="627944" cy="361939"/>
            </a:xfrm>
            <a:custGeom>
              <a:avLst/>
              <a:gdLst>
                <a:gd name="T0" fmla="*/ 632 w 633"/>
                <a:gd name="T1" fmla="*/ 367 h 368"/>
                <a:gd name="T2" fmla="*/ 262 w 633"/>
                <a:gd name="T3" fmla="*/ 149 h 368"/>
                <a:gd name="T4" fmla="*/ 0 w 633"/>
                <a:gd name="T5" fmla="*/ 0 h 368"/>
                <a:gd name="T6" fmla="*/ 370 w 633"/>
                <a:gd name="T7" fmla="*/ 216 h 368"/>
                <a:gd name="T8" fmla="*/ 632 w 633"/>
                <a:gd name="T9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368">
                  <a:moveTo>
                    <a:pt x="632" y="367"/>
                  </a:moveTo>
                  <a:lnTo>
                    <a:pt x="262" y="149"/>
                  </a:lnTo>
                  <a:lnTo>
                    <a:pt x="0" y="0"/>
                  </a:lnTo>
                  <a:lnTo>
                    <a:pt x="370" y="216"/>
                  </a:lnTo>
                  <a:lnTo>
                    <a:pt x="632" y="367"/>
                  </a:lnTo>
                </a:path>
              </a:pathLst>
            </a:custGeom>
            <a:solidFill>
              <a:srgbClr val="1C1E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399">
              <a:extLst>
                <a:ext uri="{FF2B5EF4-FFF2-40B4-BE49-F238E27FC236}">
                  <a16:creationId xmlns:a16="http://schemas.microsoft.com/office/drawing/2014/main" id="{1D6EDEB3-216A-0144-A195-50323F31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612" y="9179758"/>
              <a:ext cx="322694" cy="488401"/>
            </a:xfrm>
            <a:custGeom>
              <a:avLst/>
              <a:gdLst>
                <a:gd name="T0" fmla="*/ 26 w 325"/>
                <a:gd name="T1" fmla="*/ 0 h 492"/>
                <a:gd name="T2" fmla="*/ 0 w 325"/>
                <a:gd name="T3" fmla="*/ 45 h 492"/>
                <a:gd name="T4" fmla="*/ 263 w 325"/>
                <a:gd name="T5" fmla="*/ 195 h 492"/>
                <a:gd name="T6" fmla="*/ 263 w 325"/>
                <a:gd name="T7" fmla="*/ 195 h 492"/>
                <a:gd name="T8" fmla="*/ 294 w 325"/>
                <a:gd name="T9" fmla="*/ 265 h 492"/>
                <a:gd name="T10" fmla="*/ 294 w 325"/>
                <a:gd name="T11" fmla="*/ 265 h 492"/>
                <a:gd name="T12" fmla="*/ 260 w 325"/>
                <a:gd name="T13" fmla="*/ 324 h 492"/>
                <a:gd name="T14" fmla="*/ 57 w 325"/>
                <a:gd name="T15" fmla="*/ 443 h 492"/>
                <a:gd name="T16" fmla="*/ 57 w 325"/>
                <a:gd name="T17" fmla="*/ 443 h 492"/>
                <a:gd name="T18" fmla="*/ 40 w 325"/>
                <a:gd name="T19" fmla="*/ 474 h 492"/>
                <a:gd name="T20" fmla="*/ 40 w 325"/>
                <a:gd name="T21" fmla="*/ 474 h 492"/>
                <a:gd name="T22" fmla="*/ 57 w 325"/>
                <a:gd name="T23" fmla="*/ 485 h 492"/>
                <a:gd name="T24" fmla="*/ 260 w 325"/>
                <a:gd name="T25" fmla="*/ 369 h 492"/>
                <a:gd name="T26" fmla="*/ 260 w 325"/>
                <a:gd name="T27" fmla="*/ 369 h 492"/>
                <a:gd name="T28" fmla="*/ 324 w 325"/>
                <a:gd name="T29" fmla="*/ 261 h 492"/>
                <a:gd name="T30" fmla="*/ 324 w 325"/>
                <a:gd name="T31" fmla="*/ 261 h 492"/>
                <a:gd name="T32" fmla="*/ 265 w 325"/>
                <a:gd name="T33" fmla="*/ 151 h 492"/>
                <a:gd name="T34" fmla="*/ 26 w 325"/>
                <a:gd name="T3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492">
                  <a:moveTo>
                    <a:pt x="26" y="0"/>
                  </a:moveTo>
                  <a:lnTo>
                    <a:pt x="0" y="45"/>
                  </a:lnTo>
                  <a:lnTo>
                    <a:pt x="263" y="195"/>
                  </a:lnTo>
                  <a:lnTo>
                    <a:pt x="263" y="195"/>
                  </a:lnTo>
                  <a:cubicBezTo>
                    <a:pt x="282" y="208"/>
                    <a:pt x="294" y="233"/>
                    <a:pt x="294" y="265"/>
                  </a:cubicBezTo>
                  <a:lnTo>
                    <a:pt x="294" y="265"/>
                  </a:lnTo>
                  <a:cubicBezTo>
                    <a:pt x="294" y="288"/>
                    <a:pt x="280" y="314"/>
                    <a:pt x="260" y="324"/>
                  </a:cubicBezTo>
                  <a:lnTo>
                    <a:pt x="57" y="443"/>
                  </a:lnTo>
                  <a:lnTo>
                    <a:pt x="57" y="443"/>
                  </a:lnTo>
                  <a:cubicBezTo>
                    <a:pt x="47" y="449"/>
                    <a:pt x="40" y="462"/>
                    <a:pt x="40" y="474"/>
                  </a:cubicBezTo>
                  <a:lnTo>
                    <a:pt x="40" y="474"/>
                  </a:lnTo>
                  <a:cubicBezTo>
                    <a:pt x="40" y="487"/>
                    <a:pt x="47" y="491"/>
                    <a:pt x="57" y="485"/>
                  </a:cubicBezTo>
                  <a:lnTo>
                    <a:pt x="260" y="369"/>
                  </a:lnTo>
                  <a:lnTo>
                    <a:pt x="260" y="369"/>
                  </a:lnTo>
                  <a:cubicBezTo>
                    <a:pt x="301" y="345"/>
                    <a:pt x="324" y="307"/>
                    <a:pt x="324" y="261"/>
                  </a:cubicBezTo>
                  <a:lnTo>
                    <a:pt x="324" y="261"/>
                  </a:lnTo>
                  <a:cubicBezTo>
                    <a:pt x="324" y="216"/>
                    <a:pt x="292" y="165"/>
                    <a:pt x="265" y="151"/>
                  </a:cubicBez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6" name="Freeform 400">
              <a:extLst>
                <a:ext uri="{FF2B5EF4-FFF2-40B4-BE49-F238E27FC236}">
                  <a16:creationId xmlns:a16="http://schemas.microsoft.com/office/drawing/2014/main" id="{8CCDC5D3-D86C-9E4E-95B1-7F725A9F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239" y="7278482"/>
              <a:ext cx="87214" cy="34886"/>
            </a:xfrm>
            <a:custGeom>
              <a:avLst/>
              <a:gdLst>
                <a:gd name="T0" fmla="*/ 39 w 88"/>
                <a:gd name="T1" fmla="*/ 7 h 35"/>
                <a:gd name="T2" fmla="*/ 0 w 88"/>
                <a:gd name="T3" fmla="*/ 30 h 35"/>
                <a:gd name="T4" fmla="*/ 0 w 88"/>
                <a:gd name="T5" fmla="*/ 30 h 35"/>
                <a:gd name="T6" fmla="*/ 51 w 88"/>
                <a:gd name="T7" fmla="*/ 34 h 35"/>
                <a:gd name="T8" fmla="*/ 87 w 88"/>
                <a:gd name="T9" fmla="*/ 13 h 35"/>
                <a:gd name="T10" fmla="*/ 87 w 88"/>
                <a:gd name="T11" fmla="*/ 13 h 35"/>
                <a:gd name="T12" fmla="*/ 39 w 88"/>
                <a:gd name="T13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35">
                  <a:moveTo>
                    <a:pt x="39" y="7"/>
                  </a:moveTo>
                  <a:lnTo>
                    <a:pt x="0" y="30"/>
                  </a:lnTo>
                  <a:lnTo>
                    <a:pt x="0" y="30"/>
                  </a:lnTo>
                  <a:cubicBezTo>
                    <a:pt x="13" y="22"/>
                    <a:pt x="32" y="24"/>
                    <a:pt x="51" y="34"/>
                  </a:cubicBezTo>
                  <a:lnTo>
                    <a:pt x="87" y="13"/>
                  </a:lnTo>
                  <a:lnTo>
                    <a:pt x="87" y="13"/>
                  </a:lnTo>
                  <a:cubicBezTo>
                    <a:pt x="68" y="0"/>
                    <a:pt x="51" y="0"/>
                    <a:pt x="39" y="7"/>
                  </a:cubicBezTo>
                </a:path>
              </a:pathLst>
            </a:custGeom>
            <a:solidFill>
              <a:srgbClr val="696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401">
              <a:extLst>
                <a:ext uri="{FF2B5EF4-FFF2-40B4-BE49-F238E27FC236}">
                  <a16:creationId xmlns:a16="http://schemas.microsoft.com/office/drawing/2014/main" id="{0A05AC13-EC22-2C44-909C-FEED96A2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289" y="7374418"/>
              <a:ext cx="1639632" cy="2045181"/>
            </a:xfrm>
            <a:custGeom>
              <a:avLst/>
              <a:gdLst>
                <a:gd name="T0" fmla="*/ 36 w 1657"/>
                <a:gd name="T1" fmla="*/ 1110 h 2068"/>
                <a:gd name="T2" fmla="*/ 38 w 1657"/>
                <a:gd name="T3" fmla="*/ 0 h 2068"/>
                <a:gd name="T4" fmla="*/ 2 w 1657"/>
                <a:gd name="T5" fmla="*/ 21 h 2068"/>
                <a:gd name="T6" fmla="*/ 0 w 1657"/>
                <a:gd name="T7" fmla="*/ 1131 h 2068"/>
                <a:gd name="T8" fmla="*/ 1618 w 1657"/>
                <a:gd name="T9" fmla="*/ 2067 h 2068"/>
                <a:gd name="T10" fmla="*/ 1656 w 1657"/>
                <a:gd name="T11" fmla="*/ 2045 h 2068"/>
                <a:gd name="T12" fmla="*/ 36 w 1657"/>
                <a:gd name="T13" fmla="*/ 1110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2068">
                  <a:moveTo>
                    <a:pt x="36" y="1110"/>
                  </a:moveTo>
                  <a:lnTo>
                    <a:pt x="38" y="0"/>
                  </a:lnTo>
                  <a:lnTo>
                    <a:pt x="2" y="21"/>
                  </a:lnTo>
                  <a:lnTo>
                    <a:pt x="0" y="1131"/>
                  </a:lnTo>
                  <a:lnTo>
                    <a:pt x="1618" y="2067"/>
                  </a:lnTo>
                  <a:lnTo>
                    <a:pt x="1656" y="2045"/>
                  </a:lnTo>
                  <a:lnTo>
                    <a:pt x="36" y="11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8" name="Freeform 402">
              <a:extLst>
                <a:ext uri="{FF2B5EF4-FFF2-40B4-BE49-F238E27FC236}">
                  <a16:creationId xmlns:a16="http://schemas.microsoft.com/office/drawing/2014/main" id="{D9971FFA-2E14-E94B-909F-F5767BB5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364" y="9541700"/>
              <a:ext cx="56688" cy="191872"/>
            </a:xfrm>
            <a:custGeom>
              <a:avLst/>
              <a:gdLst>
                <a:gd name="T0" fmla="*/ 57 w 58"/>
                <a:gd name="T1" fmla="*/ 130 h 196"/>
                <a:gd name="T2" fmla="*/ 57 w 58"/>
                <a:gd name="T3" fmla="*/ 0 h 196"/>
                <a:gd name="T4" fmla="*/ 19 w 58"/>
                <a:gd name="T5" fmla="*/ 24 h 196"/>
                <a:gd name="T6" fmla="*/ 19 w 58"/>
                <a:gd name="T7" fmla="*/ 151 h 196"/>
                <a:gd name="T8" fmla="*/ 19 w 58"/>
                <a:gd name="T9" fmla="*/ 151 h 196"/>
                <a:gd name="T10" fmla="*/ 19 w 58"/>
                <a:gd name="T11" fmla="*/ 151 h 196"/>
                <a:gd name="T12" fmla="*/ 0 w 58"/>
                <a:gd name="T13" fmla="*/ 195 h 196"/>
                <a:gd name="T14" fmla="*/ 36 w 58"/>
                <a:gd name="T15" fmla="*/ 174 h 196"/>
                <a:gd name="T16" fmla="*/ 36 w 58"/>
                <a:gd name="T17" fmla="*/ 174 h 196"/>
                <a:gd name="T18" fmla="*/ 57 w 58"/>
                <a:gd name="T19" fmla="*/ 1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96">
                  <a:moveTo>
                    <a:pt x="57" y="130"/>
                  </a:moveTo>
                  <a:lnTo>
                    <a:pt x="57" y="0"/>
                  </a:lnTo>
                  <a:lnTo>
                    <a:pt x="19" y="24"/>
                  </a:lnTo>
                  <a:lnTo>
                    <a:pt x="19" y="151"/>
                  </a:lnTo>
                  <a:lnTo>
                    <a:pt x="19" y="151"/>
                  </a:lnTo>
                  <a:lnTo>
                    <a:pt x="19" y="151"/>
                  </a:lnTo>
                  <a:cubicBezTo>
                    <a:pt x="19" y="172"/>
                    <a:pt x="11" y="189"/>
                    <a:pt x="0" y="195"/>
                  </a:cubicBezTo>
                  <a:lnTo>
                    <a:pt x="36" y="174"/>
                  </a:lnTo>
                  <a:lnTo>
                    <a:pt x="36" y="174"/>
                  </a:lnTo>
                  <a:cubicBezTo>
                    <a:pt x="49" y="166"/>
                    <a:pt x="57" y="151"/>
                    <a:pt x="5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403">
              <a:extLst>
                <a:ext uri="{FF2B5EF4-FFF2-40B4-BE49-F238E27FC236}">
                  <a16:creationId xmlns:a16="http://schemas.microsoft.com/office/drawing/2014/main" id="{99B632AC-1B6C-C740-9E0E-2FA02971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434" y="8547454"/>
              <a:ext cx="1761733" cy="1207919"/>
            </a:xfrm>
            <a:custGeom>
              <a:avLst/>
              <a:gdLst>
                <a:gd name="T0" fmla="*/ 1779 w 1780"/>
                <a:gd name="T1" fmla="*/ 1029 h 1220"/>
                <a:gd name="T2" fmla="*/ 0 w 1780"/>
                <a:gd name="T3" fmla="*/ 0 h 1220"/>
                <a:gd name="T4" fmla="*/ 0 w 1780"/>
                <a:gd name="T5" fmla="*/ 127 h 1220"/>
                <a:gd name="T6" fmla="*/ 0 w 1780"/>
                <a:gd name="T7" fmla="*/ 127 h 1220"/>
                <a:gd name="T8" fmla="*/ 70 w 1780"/>
                <a:gd name="T9" fmla="*/ 250 h 1220"/>
                <a:gd name="T10" fmla="*/ 702 w 1780"/>
                <a:gd name="T11" fmla="*/ 614 h 1220"/>
                <a:gd name="T12" fmla="*/ 1083 w 1780"/>
                <a:gd name="T13" fmla="*/ 834 h 1220"/>
                <a:gd name="T14" fmla="*/ 1709 w 1780"/>
                <a:gd name="T15" fmla="*/ 1196 h 1220"/>
                <a:gd name="T16" fmla="*/ 1709 w 1780"/>
                <a:gd name="T17" fmla="*/ 1196 h 1220"/>
                <a:gd name="T18" fmla="*/ 1779 w 1780"/>
                <a:gd name="T19" fmla="*/ 1156 h 1220"/>
                <a:gd name="T20" fmla="*/ 1779 w 1780"/>
                <a:gd name="T21" fmla="*/ 1029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0" h="1220">
                  <a:moveTo>
                    <a:pt x="1779" y="1029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174"/>
                    <a:pt x="32" y="226"/>
                    <a:pt x="70" y="250"/>
                  </a:cubicBezTo>
                  <a:lnTo>
                    <a:pt x="702" y="614"/>
                  </a:lnTo>
                  <a:lnTo>
                    <a:pt x="1083" y="834"/>
                  </a:lnTo>
                  <a:lnTo>
                    <a:pt x="1709" y="1196"/>
                  </a:lnTo>
                  <a:lnTo>
                    <a:pt x="1709" y="1196"/>
                  </a:lnTo>
                  <a:cubicBezTo>
                    <a:pt x="1748" y="1219"/>
                    <a:pt x="1779" y="1200"/>
                    <a:pt x="1779" y="1156"/>
                  </a:cubicBezTo>
                  <a:lnTo>
                    <a:pt x="1779" y="1029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404">
              <a:extLst>
                <a:ext uri="{FF2B5EF4-FFF2-40B4-BE49-F238E27FC236}">
                  <a16:creationId xmlns:a16="http://schemas.microsoft.com/office/drawing/2014/main" id="{0AB7BB53-CC4B-5647-A55B-1938E0EB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091" y="7378780"/>
              <a:ext cx="1604747" cy="2027735"/>
            </a:xfrm>
            <a:custGeom>
              <a:avLst/>
              <a:gdLst>
                <a:gd name="T0" fmla="*/ 2 w 1623"/>
                <a:gd name="T1" fmla="*/ 0 h 2049"/>
                <a:gd name="T2" fmla="*/ 0 w 1623"/>
                <a:gd name="T3" fmla="*/ 1112 h 2049"/>
                <a:gd name="T4" fmla="*/ 1620 w 1623"/>
                <a:gd name="T5" fmla="*/ 2048 h 2049"/>
                <a:gd name="T6" fmla="*/ 1622 w 1623"/>
                <a:gd name="T7" fmla="*/ 935 h 2049"/>
                <a:gd name="T8" fmla="*/ 2 w 1623"/>
                <a:gd name="T9" fmla="*/ 0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2049">
                  <a:moveTo>
                    <a:pt x="2" y="0"/>
                  </a:moveTo>
                  <a:lnTo>
                    <a:pt x="0" y="1112"/>
                  </a:lnTo>
                  <a:lnTo>
                    <a:pt x="1620" y="2048"/>
                  </a:lnTo>
                  <a:lnTo>
                    <a:pt x="1622" y="935"/>
                  </a:lnTo>
                  <a:lnTo>
                    <a:pt x="2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405">
              <a:extLst>
                <a:ext uri="{FF2B5EF4-FFF2-40B4-BE49-F238E27FC236}">
                  <a16:creationId xmlns:a16="http://schemas.microsoft.com/office/drawing/2014/main" id="{2F5C23EB-78C6-664F-B1CD-6EC37094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5673" y="8298892"/>
              <a:ext cx="39248" cy="1120707"/>
            </a:xfrm>
            <a:custGeom>
              <a:avLst/>
              <a:gdLst>
                <a:gd name="T0" fmla="*/ 0 w 41"/>
                <a:gd name="T1" fmla="*/ 1133 h 1134"/>
                <a:gd name="T2" fmla="*/ 38 w 41"/>
                <a:gd name="T3" fmla="*/ 1111 h 1134"/>
                <a:gd name="T4" fmla="*/ 40 w 41"/>
                <a:gd name="T5" fmla="*/ 0 h 1134"/>
                <a:gd name="T6" fmla="*/ 4 w 41"/>
                <a:gd name="T7" fmla="*/ 21 h 1134"/>
                <a:gd name="T8" fmla="*/ 0 w 41"/>
                <a:gd name="T9" fmla="*/ 1133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134">
                  <a:moveTo>
                    <a:pt x="0" y="1133"/>
                  </a:moveTo>
                  <a:lnTo>
                    <a:pt x="38" y="1111"/>
                  </a:lnTo>
                  <a:lnTo>
                    <a:pt x="40" y="0"/>
                  </a:lnTo>
                  <a:lnTo>
                    <a:pt x="4" y="21"/>
                  </a:lnTo>
                  <a:lnTo>
                    <a:pt x="0" y="1133"/>
                  </a:lnTo>
                </a:path>
              </a:pathLst>
            </a:custGeom>
            <a:solidFill>
              <a:srgbClr val="AAAA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2" name="Freeform 406">
              <a:extLst>
                <a:ext uri="{FF2B5EF4-FFF2-40B4-BE49-F238E27FC236}">
                  <a16:creationId xmlns:a16="http://schemas.microsoft.com/office/drawing/2014/main" id="{83D5AD75-5B22-3043-AF87-D009AB48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648" y="7374418"/>
              <a:ext cx="1639632" cy="946279"/>
            </a:xfrm>
            <a:custGeom>
              <a:avLst/>
              <a:gdLst>
                <a:gd name="T0" fmla="*/ 1620 w 1657"/>
                <a:gd name="T1" fmla="*/ 955 h 956"/>
                <a:gd name="T2" fmla="*/ 1656 w 1657"/>
                <a:gd name="T3" fmla="*/ 934 h 956"/>
                <a:gd name="T4" fmla="*/ 36 w 1657"/>
                <a:gd name="T5" fmla="*/ 0 h 956"/>
                <a:gd name="T6" fmla="*/ 0 w 1657"/>
                <a:gd name="T7" fmla="*/ 21 h 956"/>
                <a:gd name="T8" fmla="*/ 1620 w 1657"/>
                <a:gd name="T9" fmla="*/ 955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6">
                  <a:moveTo>
                    <a:pt x="1620" y="955"/>
                  </a:moveTo>
                  <a:lnTo>
                    <a:pt x="1656" y="934"/>
                  </a:lnTo>
                  <a:lnTo>
                    <a:pt x="36" y="0"/>
                  </a:lnTo>
                  <a:lnTo>
                    <a:pt x="0" y="21"/>
                  </a:lnTo>
                  <a:lnTo>
                    <a:pt x="1620" y="955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3" name="Freeform 407">
              <a:extLst>
                <a:ext uri="{FF2B5EF4-FFF2-40B4-BE49-F238E27FC236}">
                  <a16:creationId xmlns:a16="http://schemas.microsoft.com/office/drawing/2014/main" id="{475A116F-D7F4-9C44-B543-9C2A2EE96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239" y="7278482"/>
              <a:ext cx="1779176" cy="2285019"/>
            </a:xfrm>
            <a:custGeom>
              <a:avLst/>
              <a:gdLst>
                <a:gd name="T0" fmla="*/ 1796 w 1797"/>
                <a:gd name="T1" fmla="*/ 1079 h 2310"/>
                <a:gd name="T2" fmla="*/ 1796 w 1797"/>
                <a:gd name="T3" fmla="*/ 1079 h 2310"/>
                <a:gd name="T4" fmla="*/ 1727 w 1797"/>
                <a:gd name="T5" fmla="*/ 958 h 2310"/>
                <a:gd name="T6" fmla="*/ 87 w 1797"/>
                <a:gd name="T7" fmla="*/ 13 h 2310"/>
                <a:gd name="T8" fmla="*/ 87 w 1797"/>
                <a:gd name="T9" fmla="*/ 13 h 2310"/>
                <a:gd name="T10" fmla="*/ 39 w 1797"/>
                <a:gd name="T11" fmla="*/ 7 h 2310"/>
                <a:gd name="T12" fmla="*/ 0 w 1797"/>
                <a:gd name="T13" fmla="*/ 30 h 2310"/>
                <a:gd name="T14" fmla="*/ 0 w 1797"/>
                <a:gd name="T15" fmla="*/ 30 h 2310"/>
                <a:gd name="T16" fmla="*/ 51 w 1797"/>
                <a:gd name="T17" fmla="*/ 34 h 2310"/>
                <a:gd name="T18" fmla="*/ 1689 w 1797"/>
                <a:gd name="T19" fmla="*/ 979 h 2310"/>
                <a:gd name="T20" fmla="*/ 1689 w 1797"/>
                <a:gd name="T21" fmla="*/ 979 h 2310"/>
                <a:gd name="T22" fmla="*/ 1758 w 1797"/>
                <a:gd name="T23" fmla="*/ 1100 h 2310"/>
                <a:gd name="T24" fmla="*/ 1756 w 1797"/>
                <a:gd name="T25" fmla="*/ 2207 h 2310"/>
                <a:gd name="T26" fmla="*/ 1756 w 1797"/>
                <a:gd name="T27" fmla="*/ 2309 h 2310"/>
                <a:gd name="T28" fmla="*/ 1794 w 1797"/>
                <a:gd name="T29" fmla="*/ 2285 h 2310"/>
                <a:gd name="T30" fmla="*/ 1794 w 1797"/>
                <a:gd name="T31" fmla="*/ 2186 h 2310"/>
                <a:gd name="T32" fmla="*/ 1796 w 1797"/>
                <a:gd name="T33" fmla="*/ 1079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7" h="2310">
                  <a:moveTo>
                    <a:pt x="1796" y="1079"/>
                  </a:moveTo>
                  <a:lnTo>
                    <a:pt x="1796" y="1079"/>
                  </a:lnTo>
                  <a:cubicBezTo>
                    <a:pt x="1796" y="1037"/>
                    <a:pt x="1767" y="982"/>
                    <a:pt x="1727" y="958"/>
                  </a:cubicBezTo>
                  <a:lnTo>
                    <a:pt x="87" y="13"/>
                  </a:lnTo>
                  <a:lnTo>
                    <a:pt x="87" y="13"/>
                  </a:lnTo>
                  <a:cubicBezTo>
                    <a:pt x="68" y="0"/>
                    <a:pt x="51" y="0"/>
                    <a:pt x="39" y="7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13" y="22"/>
                    <a:pt x="32" y="24"/>
                    <a:pt x="51" y="34"/>
                  </a:cubicBezTo>
                  <a:lnTo>
                    <a:pt x="1689" y="979"/>
                  </a:lnTo>
                  <a:lnTo>
                    <a:pt x="1689" y="979"/>
                  </a:lnTo>
                  <a:cubicBezTo>
                    <a:pt x="1727" y="1001"/>
                    <a:pt x="1758" y="1056"/>
                    <a:pt x="1758" y="1100"/>
                  </a:cubicBezTo>
                  <a:lnTo>
                    <a:pt x="1756" y="2207"/>
                  </a:lnTo>
                  <a:lnTo>
                    <a:pt x="1756" y="2309"/>
                  </a:lnTo>
                  <a:lnTo>
                    <a:pt x="1794" y="2285"/>
                  </a:lnTo>
                  <a:lnTo>
                    <a:pt x="1794" y="2186"/>
                  </a:lnTo>
                  <a:lnTo>
                    <a:pt x="1796" y="107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4" name="Freeform 408">
              <a:extLst>
                <a:ext uri="{FF2B5EF4-FFF2-40B4-BE49-F238E27FC236}">
                  <a16:creationId xmlns:a16="http://schemas.microsoft.com/office/drawing/2014/main" id="{F1FE27EB-111C-6740-AF06-C17B6AF7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434" y="7291566"/>
              <a:ext cx="1761733" cy="2271936"/>
            </a:xfrm>
            <a:custGeom>
              <a:avLst/>
              <a:gdLst>
                <a:gd name="T0" fmla="*/ 1712 w 1782"/>
                <a:gd name="T1" fmla="*/ 968 h 2299"/>
                <a:gd name="T2" fmla="*/ 1712 w 1782"/>
                <a:gd name="T3" fmla="*/ 968 h 2299"/>
                <a:gd name="T4" fmla="*/ 1781 w 1782"/>
                <a:gd name="T5" fmla="*/ 1089 h 2299"/>
                <a:gd name="T6" fmla="*/ 1779 w 1782"/>
                <a:gd name="T7" fmla="*/ 2196 h 2299"/>
                <a:gd name="T8" fmla="*/ 1779 w 1782"/>
                <a:gd name="T9" fmla="*/ 2213 h 2299"/>
                <a:gd name="T10" fmla="*/ 1779 w 1782"/>
                <a:gd name="T11" fmla="*/ 2298 h 2299"/>
                <a:gd name="T12" fmla="*/ 0 w 1782"/>
                <a:gd name="T13" fmla="*/ 1269 h 2299"/>
                <a:gd name="T14" fmla="*/ 0 w 1782"/>
                <a:gd name="T15" fmla="*/ 1269 h 2299"/>
                <a:gd name="T16" fmla="*/ 4 w 1782"/>
                <a:gd name="T17" fmla="*/ 63 h 2299"/>
                <a:gd name="T18" fmla="*/ 4 w 1782"/>
                <a:gd name="T19" fmla="*/ 63 h 2299"/>
                <a:gd name="T20" fmla="*/ 74 w 1782"/>
                <a:gd name="T21" fmla="*/ 23 h 2299"/>
                <a:gd name="T22" fmla="*/ 1712 w 1782"/>
                <a:gd name="T23" fmla="*/ 968 h 2299"/>
                <a:gd name="T24" fmla="*/ 85 w 1782"/>
                <a:gd name="T25" fmla="*/ 1216 h 2299"/>
                <a:gd name="T26" fmla="*/ 1703 w 1782"/>
                <a:gd name="T27" fmla="*/ 2152 h 2299"/>
                <a:gd name="T28" fmla="*/ 1707 w 1782"/>
                <a:gd name="T29" fmla="*/ 1040 h 2299"/>
                <a:gd name="T30" fmla="*/ 87 w 1782"/>
                <a:gd name="T31" fmla="*/ 106 h 2299"/>
                <a:gd name="T32" fmla="*/ 85 w 1782"/>
                <a:gd name="T33" fmla="*/ 1216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2" h="2299">
                  <a:moveTo>
                    <a:pt x="1712" y="968"/>
                  </a:moveTo>
                  <a:lnTo>
                    <a:pt x="1712" y="968"/>
                  </a:lnTo>
                  <a:cubicBezTo>
                    <a:pt x="1752" y="992"/>
                    <a:pt x="1781" y="1045"/>
                    <a:pt x="1781" y="1089"/>
                  </a:cubicBezTo>
                  <a:lnTo>
                    <a:pt x="1779" y="2196"/>
                  </a:lnTo>
                  <a:lnTo>
                    <a:pt x="1779" y="2213"/>
                  </a:lnTo>
                  <a:lnTo>
                    <a:pt x="1779" y="2298"/>
                  </a:lnTo>
                  <a:lnTo>
                    <a:pt x="0" y="1269"/>
                  </a:lnTo>
                  <a:lnTo>
                    <a:pt x="0" y="1269"/>
                  </a:lnTo>
                  <a:cubicBezTo>
                    <a:pt x="0" y="1254"/>
                    <a:pt x="0" y="1269"/>
                    <a:pt x="4" y="63"/>
                  </a:cubicBezTo>
                  <a:lnTo>
                    <a:pt x="4" y="63"/>
                  </a:lnTo>
                  <a:cubicBezTo>
                    <a:pt x="4" y="19"/>
                    <a:pt x="36" y="0"/>
                    <a:pt x="74" y="23"/>
                  </a:cubicBezTo>
                  <a:lnTo>
                    <a:pt x="1712" y="968"/>
                  </a:lnTo>
                  <a:close/>
                  <a:moveTo>
                    <a:pt x="85" y="1216"/>
                  </a:moveTo>
                  <a:lnTo>
                    <a:pt x="1703" y="2152"/>
                  </a:lnTo>
                  <a:lnTo>
                    <a:pt x="1707" y="1040"/>
                  </a:lnTo>
                  <a:lnTo>
                    <a:pt x="87" y="106"/>
                  </a:lnTo>
                  <a:lnTo>
                    <a:pt x="85" y="1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5" name="Freeform 409">
              <a:extLst>
                <a:ext uri="{FF2B5EF4-FFF2-40B4-BE49-F238E27FC236}">
                  <a16:creationId xmlns:a16="http://schemas.microsoft.com/office/drawing/2014/main" id="{64EC44EF-F41A-F240-853D-EB6721C3D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626" y="6388895"/>
              <a:ext cx="619223" cy="501485"/>
            </a:xfrm>
            <a:custGeom>
              <a:avLst/>
              <a:gdLst>
                <a:gd name="T0" fmla="*/ 595 w 628"/>
                <a:gd name="T1" fmla="*/ 215 h 509"/>
                <a:gd name="T2" fmla="*/ 222 w 628"/>
                <a:gd name="T3" fmla="*/ 0 h 509"/>
                <a:gd name="T4" fmla="*/ 222 w 628"/>
                <a:gd name="T5" fmla="*/ 0 h 509"/>
                <a:gd name="T6" fmla="*/ 254 w 628"/>
                <a:gd name="T7" fmla="*/ 69 h 509"/>
                <a:gd name="T8" fmla="*/ 254 w 628"/>
                <a:gd name="T9" fmla="*/ 69 h 509"/>
                <a:gd name="T10" fmla="*/ 220 w 628"/>
                <a:gd name="T11" fmla="*/ 129 h 509"/>
                <a:gd name="T12" fmla="*/ 17 w 628"/>
                <a:gd name="T13" fmla="*/ 247 h 509"/>
                <a:gd name="T14" fmla="*/ 17 w 628"/>
                <a:gd name="T15" fmla="*/ 247 h 509"/>
                <a:gd name="T16" fmla="*/ 0 w 628"/>
                <a:gd name="T17" fmla="*/ 279 h 509"/>
                <a:gd name="T18" fmla="*/ 0 w 628"/>
                <a:gd name="T19" fmla="*/ 279 h 509"/>
                <a:gd name="T20" fmla="*/ 4 w 628"/>
                <a:gd name="T21" fmla="*/ 292 h 509"/>
                <a:gd name="T22" fmla="*/ 377 w 628"/>
                <a:gd name="T23" fmla="*/ 508 h 509"/>
                <a:gd name="T24" fmla="*/ 377 w 628"/>
                <a:gd name="T25" fmla="*/ 508 h 509"/>
                <a:gd name="T26" fmla="*/ 370 w 628"/>
                <a:gd name="T27" fmla="*/ 495 h 509"/>
                <a:gd name="T28" fmla="*/ 370 w 628"/>
                <a:gd name="T29" fmla="*/ 495 h 509"/>
                <a:gd name="T30" fmla="*/ 390 w 628"/>
                <a:gd name="T31" fmla="*/ 463 h 509"/>
                <a:gd name="T32" fmla="*/ 593 w 628"/>
                <a:gd name="T33" fmla="*/ 345 h 509"/>
                <a:gd name="T34" fmla="*/ 593 w 628"/>
                <a:gd name="T35" fmla="*/ 345 h 509"/>
                <a:gd name="T36" fmla="*/ 627 w 628"/>
                <a:gd name="T37" fmla="*/ 285 h 509"/>
                <a:gd name="T38" fmla="*/ 627 w 628"/>
                <a:gd name="T39" fmla="*/ 285 h 509"/>
                <a:gd name="T40" fmla="*/ 595 w 628"/>
                <a:gd name="T41" fmla="*/ 21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8" h="509">
                  <a:moveTo>
                    <a:pt x="595" y="215"/>
                  </a:moveTo>
                  <a:lnTo>
                    <a:pt x="222" y="0"/>
                  </a:lnTo>
                  <a:lnTo>
                    <a:pt x="222" y="0"/>
                  </a:lnTo>
                  <a:cubicBezTo>
                    <a:pt x="244" y="12"/>
                    <a:pt x="254" y="38"/>
                    <a:pt x="254" y="69"/>
                  </a:cubicBezTo>
                  <a:lnTo>
                    <a:pt x="254" y="69"/>
                  </a:lnTo>
                  <a:cubicBezTo>
                    <a:pt x="254" y="91"/>
                    <a:pt x="239" y="118"/>
                    <a:pt x="220" y="129"/>
                  </a:cubicBezTo>
                  <a:lnTo>
                    <a:pt x="17" y="247"/>
                  </a:lnTo>
                  <a:lnTo>
                    <a:pt x="17" y="247"/>
                  </a:lnTo>
                  <a:cubicBezTo>
                    <a:pt x="6" y="251"/>
                    <a:pt x="0" y="266"/>
                    <a:pt x="0" y="279"/>
                  </a:cubicBezTo>
                  <a:lnTo>
                    <a:pt x="0" y="279"/>
                  </a:lnTo>
                  <a:cubicBezTo>
                    <a:pt x="0" y="285"/>
                    <a:pt x="2" y="290"/>
                    <a:pt x="4" y="292"/>
                  </a:cubicBezTo>
                  <a:lnTo>
                    <a:pt x="377" y="508"/>
                  </a:lnTo>
                  <a:lnTo>
                    <a:pt x="377" y="508"/>
                  </a:lnTo>
                  <a:cubicBezTo>
                    <a:pt x="373" y="505"/>
                    <a:pt x="370" y="501"/>
                    <a:pt x="370" y="495"/>
                  </a:cubicBezTo>
                  <a:lnTo>
                    <a:pt x="370" y="495"/>
                  </a:lnTo>
                  <a:cubicBezTo>
                    <a:pt x="370" y="482"/>
                    <a:pt x="379" y="467"/>
                    <a:pt x="390" y="463"/>
                  </a:cubicBezTo>
                  <a:lnTo>
                    <a:pt x="593" y="345"/>
                  </a:lnTo>
                  <a:lnTo>
                    <a:pt x="593" y="345"/>
                  </a:lnTo>
                  <a:cubicBezTo>
                    <a:pt x="612" y="334"/>
                    <a:pt x="627" y="309"/>
                    <a:pt x="627" y="285"/>
                  </a:cubicBezTo>
                  <a:lnTo>
                    <a:pt x="627" y="285"/>
                  </a:lnTo>
                  <a:cubicBezTo>
                    <a:pt x="627" y="254"/>
                    <a:pt x="616" y="228"/>
                    <a:pt x="595" y="2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6" name="Freeform 410">
              <a:extLst>
                <a:ext uri="{FF2B5EF4-FFF2-40B4-BE49-F238E27FC236}">
                  <a16:creationId xmlns:a16="http://schemas.microsoft.com/office/drawing/2014/main" id="{A1287AC0-5823-1B44-BA6B-E37646C3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381" y="6192663"/>
              <a:ext cx="392465" cy="257281"/>
            </a:xfrm>
            <a:custGeom>
              <a:avLst/>
              <a:gdLst>
                <a:gd name="T0" fmla="*/ 398 w 399"/>
                <a:gd name="T1" fmla="*/ 216 h 261"/>
                <a:gd name="T2" fmla="*/ 27 w 399"/>
                <a:gd name="T3" fmla="*/ 0 h 261"/>
                <a:gd name="T4" fmla="*/ 0 w 399"/>
                <a:gd name="T5" fmla="*/ 44 h 261"/>
                <a:gd name="T6" fmla="*/ 372 w 399"/>
                <a:gd name="T7" fmla="*/ 260 h 261"/>
                <a:gd name="T8" fmla="*/ 398 w 399"/>
                <a:gd name="T9" fmla="*/ 21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61">
                  <a:moveTo>
                    <a:pt x="398" y="216"/>
                  </a:moveTo>
                  <a:lnTo>
                    <a:pt x="27" y="0"/>
                  </a:lnTo>
                  <a:lnTo>
                    <a:pt x="0" y="44"/>
                  </a:lnTo>
                  <a:lnTo>
                    <a:pt x="372" y="260"/>
                  </a:lnTo>
                  <a:lnTo>
                    <a:pt x="398" y="216"/>
                  </a:lnTo>
                </a:path>
              </a:pathLst>
            </a:custGeom>
            <a:solidFill>
              <a:srgbClr val="21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7" name="Freeform 411">
              <a:extLst>
                <a:ext uri="{FF2B5EF4-FFF2-40B4-BE49-F238E27FC236}">
                  <a16:creationId xmlns:a16="http://schemas.microsoft.com/office/drawing/2014/main" id="{DF73FE2C-AE4D-CD48-BBAC-91261826C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1545" y="6192663"/>
              <a:ext cx="627944" cy="361939"/>
            </a:xfrm>
            <a:custGeom>
              <a:avLst/>
              <a:gdLst>
                <a:gd name="T0" fmla="*/ 633 w 634"/>
                <a:gd name="T1" fmla="*/ 366 h 367"/>
                <a:gd name="T2" fmla="*/ 263 w 634"/>
                <a:gd name="T3" fmla="*/ 148 h 367"/>
                <a:gd name="T4" fmla="*/ 0 w 634"/>
                <a:gd name="T5" fmla="*/ 0 h 367"/>
                <a:gd name="T6" fmla="*/ 371 w 634"/>
                <a:gd name="T7" fmla="*/ 216 h 367"/>
                <a:gd name="T8" fmla="*/ 633 w 634"/>
                <a:gd name="T9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4" h="367">
                  <a:moveTo>
                    <a:pt x="633" y="366"/>
                  </a:moveTo>
                  <a:lnTo>
                    <a:pt x="263" y="148"/>
                  </a:lnTo>
                  <a:lnTo>
                    <a:pt x="0" y="0"/>
                  </a:lnTo>
                  <a:lnTo>
                    <a:pt x="371" y="216"/>
                  </a:lnTo>
                  <a:lnTo>
                    <a:pt x="633" y="366"/>
                  </a:lnTo>
                </a:path>
              </a:pathLst>
            </a:custGeom>
            <a:solidFill>
              <a:srgbClr val="1C1E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8" name="Freeform 412">
              <a:extLst>
                <a:ext uri="{FF2B5EF4-FFF2-40B4-BE49-F238E27FC236}">
                  <a16:creationId xmlns:a16="http://schemas.microsoft.com/office/drawing/2014/main" id="{1600AA33-0C8A-C749-AE3D-DE3AB3A9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681" y="6406338"/>
              <a:ext cx="322694" cy="488401"/>
            </a:xfrm>
            <a:custGeom>
              <a:avLst/>
              <a:gdLst>
                <a:gd name="T0" fmla="*/ 26 w 325"/>
                <a:gd name="T1" fmla="*/ 0 h 492"/>
                <a:gd name="T2" fmla="*/ 0 w 325"/>
                <a:gd name="T3" fmla="*/ 44 h 492"/>
                <a:gd name="T4" fmla="*/ 263 w 325"/>
                <a:gd name="T5" fmla="*/ 194 h 492"/>
                <a:gd name="T6" fmla="*/ 263 w 325"/>
                <a:gd name="T7" fmla="*/ 194 h 492"/>
                <a:gd name="T8" fmla="*/ 295 w 325"/>
                <a:gd name="T9" fmla="*/ 264 h 492"/>
                <a:gd name="T10" fmla="*/ 295 w 325"/>
                <a:gd name="T11" fmla="*/ 264 h 492"/>
                <a:gd name="T12" fmla="*/ 261 w 325"/>
                <a:gd name="T13" fmla="*/ 324 h 492"/>
                <a:gd name="T14" fmla="*/ 58 w 325"/>
                <a:gd name="T15" fmla="*/ 442 h 492"/>
                <a:gd name="T16" fmla="*/ 58 w 325"/>
                <a:gd name="T17" fmla="*/ 442 h 492"/>
                <a:gd name="T18" fmla="*/ 41 w 325"/>
                <a:gd name="T19" fmla="*/ 474 h 492"/>
                <a:gd name="T20" fmla="*/ 41 w 325"/>
                <a:gd name="T21" fmla="*/ 474 h 492"/>
                <a:gd name="T22" fmla="*/ 58 w 325"/>
                <a:gd name="T23" fmla="*/ 484 h 492"/>
                <a:gd name="T24" fmla="*/ 261 w 325"/>
                <a:gd name="T25" fmla="*/ 368 h 492"/>
                <a:gd name="T26" fmla="*/ 261 w 325"/>
                <a:gd name="T27" fmla="*/ 368 h 492"/>
                <a:gd name="T28" fmla="*/ 324 w 325"/>
                <a:gd name="T29" fmla="*/ 260 h 492"/>
                <a:gd name="T30" fmla="*/ 324 w 325"/>
                <a:gd name="T31" fmla="*/ 260 h 492"/>
                <a:gd name="T32" fmla="*/ 265 w 325"/>
                <a:gd name="T33" fmla="*/ 150 h 492"/>
                <a:gd name="T34" fmla="*/ 26 w 325"/>
                <a:gd name="T3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492">
                  <a:moveTo>
                    <a:pt x="26" y="0"/>
                  </a:moveTo>
                  <a:lnTo>
                    <a:pt x="0" y="44"/>
                  </a:lnTo>
                  <a:lnTo>
                    <a:pt x="263" y="194"/>
                  </a:lnTo>
                  <a:lnTo>
                    <a:pt x="263" y="194"/>
                  </a:lnTo>
                  <a:cubicBezTo>
                    <a:pt x="284" y="207"/>
                    <a:pt x="295" y="233"/>
                    <a:pt x="295" y="264"/>
                  </a:cubicBezTo>
                  <a:lnTo>
                    <a:pt x="295" y="264"/>
                  </a:lnTo>
                  <a:cubicBezTo>
                    <a:pt x="295" y="288"/>
                    <a:pt x="280" y="313"/>
                    <a:pt x="261" y="324"/>
                  </a:cubicBezTo>
                  <a:lnTo>
                    <a:pt x="58" y="442"/>
                  </a:lnTo>
                  <a:lnTo>
                    <a:pt x="58" y="442"/>
                  </a:lnTo>
                  <a:cubicBezTo>
                    <a:pt x="47" y="448"/>
                    <a:pt x="41" y="461"/>
                    <a:pt x="41" y="474"/>
                  </a:cubicBezTo>
                  <a:lnTo>
                    <a:pt x="41" y="474"/>
                  </a:lnTo>
                  <a:cubicBezTo>
                    <a:pt x="41" y="487"/>
                    <a:pt x="49" y="491"/>
                    <a:pt x="58" y="484"/>
                  </a:cubicBezTo>
                  <a:lnTo>
                    <a:pt x="261" y="368"/>
                  </a:lnTo>
                  <a:lnTo>
                    <a:pt x="261" y="368"/>
                  </a:lnTo>
                  <a:cubicBezTo>
                    <a:pt x="301" y="345"/>
                    <a:pt x="324" y="305"/>
                    <a:pt x="324" y="260"/>
                  </a:cubicBezTo>
                  <a:lnTo>
                    <a:pt x="324" y="260"/>
                  </a:lnTo>
                  <a:cubicBezTo>
                    <a:pt x="324" y="216"/>
                    <a:pt x="292" y="165"/>
                    <a:pt x="265" y="150"/>
                  </a:cubicBezTo>
                  <a:lnTo>
                    <a:pt x="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9" name="Freeform 413">
              <a:extLst>
                <a:ext uri="{FF2B5EF4-FFF2-40B4-BE49-F238E27FC236}">
                  <a16:creationId xmlns:a16="http://schemas.microsoft.com/office/drawing/2014/main" id="{F12CD174-3974-2644-8FDB-F5CC9BBE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308" y="4505062"/>
              <a:ext cx="87214" cy="34886"/>
            </a:xfrm>
            <a:custGeom>
              <a:avLst/>
              <a:gdLst>
                <a:gd name="T0" fmla="*/ 38 w 88"/>
                <a:gd name="T1" fmla="*/ 6 h 35"/>
                <a:gd name="T2" fmla="*/ 0 w 88"/>
                <a:gd name="T3" fmla="*/ 29 h 35"/>
                <a:gd name="T4" fmla="*/ 0 w 88"/>
                <a:gd name="T5" fmla="*/ 29 h 35"/>
                <a:gd name="T6" fmla="*/ 51 w 88"/>
                <a:gd name="T7" fmla="*/ 34 h 35"/>
                <a:gd name="T8" fmla="*/ 87 w 88"/>
                <a:gd name="T9" fmla="*/ 12 h 35"/>
                <a:gd name="T10" fmla="*/ 87 w 88"/>
                <a:gd name="T11" fmla="*/ 12 h 35"/>
                <a:gd name="T12" fmla="*/ 38 w 88"/>
                <a:gd name="T1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35">
                  <a:moveTo>
                    <a:pt x="38" y="6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12" y="21"/>
                    <a:pt x="31" y="23"/>
                    <a:pt x="51" y="34"/>
                  </a:cubicBezTo>
                  <a:lnTo>
                    <a:pt x="87" y="12"/>
                  </a:lnTo>
                  <a:lnTo>
                    <a:pt x="87" y="12"/>
                  </a:lnTo>
                  <a:cubicBezTo>
                    <a:pt x="67" y="0"/>
                    <a:pt x="51" y="0"/>
                    <a:pt x="38" y="6"/>
                  </a:cubicBezTo>
                </a:path>
              </a:pathLst>
            </a:custGeom>
            <a:solidFill>
              <a:srgbClr val="696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0" name="Freeform 414">
              <a:extLst>
                <a:ext uri="{FF2B5EF4-FFF2-40B4-BE49-F238E27FC236}">
                  <a16:creationId xmlns:a16="http://schemas.microsoft.com/office/drawing/2014/main" id="{2C774857-097E-1A4D-9952-FE2E33D6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358" y="4600998"/>
              <a:ext cx="1639632" cy="2045181"/>
            </a:xfrm>
            <a:custGeom>
              <a:avLst/>
              <a:gdLst>
                <a:gd name="T0" fmla="*/ 36 w 1657"/>
                <a:gd name="T1" fmla="*/ 1111 h 2069"/>
                <a:gd name="T2" fmla="*/ 38 w 1657"/>
                <a:gd name="T3" fmla="*/ 0 h 2069"/>
                <a:gd name="T4" fmla="*/ 2 w 1657"/>
                <a:gd name="T5" fmla="*/ 21 h 2069"/>
                <a:gd name="T6" fmla="*/ 0 w 1657"/>
                <a:gd name="T7" fmla="*/ 1132 h 2069"/>
                <a:gd name="T8" fmla="*/ 1618 w 1657"/>
                <a:gd name="T9" fmla="*/ 2068 h 2069"/>
                <a:gd name="T10" fmla="*/ 1656 w 1657"/>
                <a:gd name="T11" fmla="*/ 2047 h 2069"/>
                <a:gd name="T12" fmla="*/ 36 w 1657"/>
                <a:gd name="T13" fmla="*/ 1111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2069">
                  <a:moveTo>
                    <a:pt x="36" y="1111"/>
                  </a:moveTo>
                  <a:lnTo>
                    <a:pt x="38" y="0"/>
                  </a:lnTo>
                  <a:lnTo>
                    <a:pt x="2" y="21"/>
                  </a:lnTo>
                  <a:lnTo>
                    <a:pt x="0" y="1132"/>
                  </a:lnTo>
                  <a:lnTo>
                    <a:pt x="1618" y="2068"/>
                  </a:lnTo>
                  <a:lnTo>
                    <a:pt x="1656" y="2047"/>
                  </a:lnTo>
                  <a:lnTo>
                    <a:pt x="36" y="11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1" name="Freeform 415">
              <a:extLst>
                <a:ext uri="{FF2B5EF4-FFF2-40B4-BE49-F238E27FC236}">
                  <a16:creationId xmlns:a16="http://schemas.microsoft.com/office/drawing/2014/main" id="{4BC95563-44F3-C94D-BCDC-5A360ABC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7434" y="6768279"/>
              <a:ext cx="56688" cy="191872"/>
            </a:xfrm>
            <a:custGeom>
              <a:avLst/>
              <a:gdLst>
                <a:gd name="T0" fmla="*/ 58 w 59"/>
                <a:gd name="T1" fmla="*/ 129 h 196"/>
                <a:gd name="T2" fmla="*/ 58 w 59"/>
                <a:gd name="T3" fmla="*/ 0 h 196"/>
                <a:gd name="T4" fmla="*/ 20 w 59"/>
                <a:gd name="T5" fmla="*/ 23 h 196"/>
                <a:gd name="T6" fmla="*/ 20 w 59"/>
                <a:gd name="T7" fmla="*/ 150 h 196"/>
                <a:gd name="T8" fmla="*/ 20 w 59"/>
                <a:gd name="T9" fmla="*/ 150 h 196"/>
                <a:gd name="T10" fmla="*/ 20 w 59"/>
                <a:gd name="T11" fmla="*/ 150 h 196"/>
                <a:gd name="T12" fmla="*/ 0 w 59"/>
                <a:gd name="T13" fmla="*/ 195 h 196"/>
                <a:gd name="T14" fmla="*/ 36 w 59"/>
                <a:gd name="T15" fmla="*/ 173 h 196"/>
                <a:gd name="T16" fmla="*/ 36 w 59"/>
                <a:gd name="T17" fmla="*/ 173 h 196"/>
                <a:gd name="T18" fmla="*/ 58 w 59"/>
                <a:gd name="T19" fmla="*/ 1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96">
                  <a:moveTo>
                    <a:pt x="58" y="129"/>
                  </a:moveTo>
                  <a:lnTo>
                    <a:pt x="58" y="0"/>
                  </a:lnTo>
                  <a:lnTo>
                    <a:pt x="20" y="23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50"/>
                  </a:lnTo>
                  <a:cubicBezTo>
                    <a:pt x="20" y="171"/>
                    <a:pt x="11" y="188"/>
                    <a:pt x="0" y="195"/>
                  </a:cubicBezTo>
                  <a:lnTo>
                    <a:pt x="36" y="173"/>
                  </a:lnTo>
                  <a:lnTo>
                    <a:pt x="36" y="173"/>
                  </a:lnTo>
                  <a:cubicBezTo>
                    <a:pt x="49" y="165"/>
                    <a:pt x="58" y="150"/>
                    <a:pt x="58" y="1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2" name="Freeform 416">
              <a:extLst>
                <a:ext uri="{FF2B5EF4-FFF2-40B4-BE49-F238E27FC236}">
                  <a16:creationId xmlns:a16="http://schemas.microsoft.com/office/drawing/2014/main" id="{0BB9381A-65D5-C546-900E-CA4B9D01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503" y="5774034"/>
              <a:ext cx="1761733" cy="1207919"/>
            </a:xfrm>
            <a:custGeom>
              <a:avLst/>
              <a:gdLst>
                <a:gd name="T0" fmla="*/ 1780 w 1781"/>
                <a:gd name="T1" fmla="*/ 1029 h 1221"/>
                <a:gd name="T2" fmla="*/ 0 w 1781"/>
                <a:gd name="T3" fmla="*/ 0 h 1221"/>
                <a:gd name="T4" fmla="*/ 0 w 1781"/>
                <a:gd name="T5" fmla="*/ 127 h 1221"/>
                <a:gd name="T6" fmla="*/ 0 w 1781"/>
                <a:gd name="T7" fmla="*/ 127 h 1221"/>
                <a:gd name="T8" fmla="*/ 70 w 1781"/>
                <a:gd name="T9" fmla="*/ 250 h 1221"/>
                <a:gd name="T10" fmla="*/ 703 w 1781"/>
                <a:gd name="T11" fmla="*/ 614 h 1221"/>
                <a:gd name="T12" fmla="*/ 1084 w 1781"/>
                <a:gd name="T13" fmla="*/ 834 h 1221"/>
                <a:gd name="T14" fmla="*/ 1710 w 1781"/>
                <a:gd name="T15" fmla="*/ 1196 h 1221"/>
                <a:gd name="T16" fmla="*/ 1710 w 1781"/>
                <a:gd name="T17" fmla="*/ 1196 h 1221"/>
                <a:gd name="T18" fmla="*/ 1780 w 1781"/>
                <a:gd name="T19" fmla="*/ 1156 h 1221"/>
                <a:gd name="T20" fmla="*/ 1780 w 1781"/>
                <a:gd name="T21" fmla="*/ 1029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1" h="1221">
                  <a:moveTo>
                    <a:pt x="1780" y="1029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172"/>
                    <a:pt x="32" y="227"/>
                    <a:pt x="70" y="250"/>
                  </a:cubicBezTo>
                  <a:lnTo>
                    <a:pt x="703" y="614"/>
                  </a:lnTo>
                  <a:lnTo>
                    <a:pt x="1084" y="834"/>
                  </a:lnTo>
                  <a:lnTo>
                    <a:pt x="1710" y="1196"/>
                  </a:lnTo>
                  <a:lnTo>
                    <a:pt x="1710" y="1196"/>
                  </a:lnTo>
                  <a:cubicBezTo>
                    <a:pt x="1748" y="1220"/>
                    <a:pt x="1780" y="1201"/>
                    <a:pt x="1780" y="1156"/>
                  </a:cubicBezTo>
                  <a:lnTo>
                    <a:pt x="1780" y="1029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3" name="Freeform 417">
              <a:extLst>
                <a:ext uri="{FF2B5EF4-FFF2-40B4-BE49-F238E27FC236}">
                  <a16:creationId xmlns:a16="http://schemas.microsoft.com/office/drawing/2014/main" id="{7EE26FA5-5C60-F44A-8681-52F5027B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161" y="4605360"/>
              <a:ext cx="1604747" cy="2027735"/>
            </a:xfrm>
            <a:custGeom>
              <a:avLst/>
              <a:gdLst>
                <a:gd name="T0" fmla="*/ 2 w 1624"/>
                <a:gd name="T1" fmla="*/ 0 h 2050"/>
                <a:gd name="T2" fmla="*/ 0 w 1624"/>
                <a:gd name="T3" fmla="*/ 1112 h 2050"/>
                <a:gd name="T4" fmla="*/ 1621 w 1624"/>
                <a:gd name="T5" fmla="*/ 2049 h 2050"/>
                <a:gd name="T6" fmla="*/ 1623 w 1624"/>
                <a:gd name="T7" fmla="*/ 936 h 2050"/>
                <a:gd name="T8" fmla="*/ 2 w 1624"/>
                <a:gd name="T9" fmla="*/ 0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4" h="2050">
                  <a:moveTo>
                    <a:pt x="2" y="0"/>
                  </a:moveTo>
                  <a:lnTo>
                    <a:pt x="0" y="1112"/>
                  </a:lnTo>
                  <a:lnTo>
                    <a:pt x="1621" y="2049"/>
                  </a:lnTo>
                  <a:lnTo>
                    <a:pt x="1623" y="936"/>
                  </a:lnTo>
                  <a:lnTo>
                    <a:pt x="2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4" name="Freeform 418">
              <a:extLst>
                <a:ext uri="{FF2B5EF4-FFF2-40B4-BE49-F238E27FC236}">
                  <a16:creationId xmlns:a16="http://schemas.microsoft.com/office/drawing/2014/main" id="{A9DD496E-902D-AD49-A0EE-27AEE7F7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743" y="5525471"/>
              <a:ext cx="43607" cy="1120707"/>
            </a:xfrm>
            <a:custGeom>
              <a:avLst/>
              <a:gdLst>
                <a:gd name="T0" fmla="*/ 0 w 42"/>
                <a:gd name="T1" fmla="*/ 1132 h 1133"/>
                <a:gd name="T2" fmla="*/ 38 w 42"/>
                <a:gd name="T3" fmla="*/ 1111 h 1133"/>
                <a:gd name="T4" fmla="*/ 41 w 42"/>
                <a:gd name="T5" fmla="*/ 0 h 1133"/>
                <a:gd name="T6" fmla="*/ 5 w 42"/>
                <a:gd name="T7" fmla="*/ 21 h 1133"/>
                <a:gd name="T8" fmla="*/ 0 w 42"/>
                <a:gd name="T9" fmla="*/ 1132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33">
                  <a:moveTo>
                    <a:pt x="0" y="1132"/>
                  </a:moveTo>
                  <a:lnTo>
                    <a:pt x="38" y="1111"/>
                  </a:lnTo>
                  <a:lnTo>
                    <a:pt x="41" y="0"/>
                  </a:lnTo>
                  <a:lnTo>
                    <a:pt x="5" y="21"/>
                  </a:lnTo>
                  <a:lnTo>
                    <a:pt x="0" y="1132"/>
                  </a:lnTo>
                </a:path>
              </a:pathLst>
            </a:custGeom>
            <a:solidFill>
              <a:srgbClr val="AAAA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5" name="Freeform 419">
              <a:extLst>
                <a:ext uri="{FF2B5EF4-FFF2-40B4-BE49-F238E27FC236}">
                  <a16:creationId xmlns:a16="http://schemas.microsoft.com/office/drawing/2014/main" id="{29E720B5-E0C3-3846-91F7-D3211D343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718" y="4600998"/>
              <a:ext cx="1639632" cy="946279"/>
            </a:xfrm>
            <a:custGeom>
              <a:avLst/>
              <a:gdLst>
                <a:gd name="T0" fmla="*/ 1621 w 1658"/>
                <a:gd name="T1" fmla="*/ 957 h 958"/>
                <a:gd name="T2" fmla="*/ 1657 w 1658"/>
                <a:gd name="T3" fmla="*/ 936 h 958"/>
                <a:gd name="T4" fmla="*/ 36 w 1658"/>
                <a:gd name="T5" fmla="*/ 0 h 958"/>
                <a:gd name="T6" fmla="*/ 0 w 1658"/>
                <a:gd name="T7" fmla="*/ 21 h 958"/>
                <a:gd name="T8" fmla="*/ 1621 w 1658"/>
                <a:gd name="T9" fmla="*/ 95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8" h="958">
                  <a:moveTo>
                    <a:pt x="1621" y="957"/>
                  </a:moveTo>
                  <a:lnTo>
                    <a:pt x="1657" y="936"/>
                  </a:lnTo>
                  <a:lnTo>
                    <a:pt x="36" y="0"/>
                  </a:lnTo>
                  <a:lnTo>
                    <a:pt x="0" y="21"/>
                  </a:lnTo>
                  <a:lnTo>
                    <a:pt x="1621" y="95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6" name="Freeform 420">
              <a:extLst>
                <a:ext uri="{FF2B5EF4-FFF2-40B4-BE49-F238E27FC236}">
                  <a16:creationId xmlns:a16="http://schemas.microsoft.com/office/drawing/2014/main" id="{C49F9226-9E1D-174A-B056-FA0F4A001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308" y="4505062"/>
              <a:ext cx="1779176" cy="2285019"/>
            </a:xfrm>
            <a:custGeom>
              <a:avLst/>
              <a:gdLst>
                <a:gd name="T0" fmla="*/ 1796 w 1797"/>
                <a:gd name="T1" fmla="*/ 1079 h 2310"/>
                <a:gd name="T2" fmla="*/ 1796 w 1797"/>
                <a:gd name="T3" fmla="*/ 1079 h 2310"/>
                <a:gd name="T4" fmla="*/ 1726 w 1797"/>
                <a:gd name="T5" fmla="*/ 959 h 2310"/>
                <a:gd name="T6" fmla="*/ 87 w 1797"/>
                <a:gd name="T7" fmla="*/ 12 h 2310"/>
                <a:gd name="T8" fmla="*/ 87 w 1797"/>
                <a:gd name="T9" fmla="*/ 12 h 2310"/>
                <a:gd name="T10" fmla="*/ 38 w 1797"/>
                <a:gd name="T11" fmla="*/ 6 h 2310"/>
                <a:gd name="T12" fmla="*/ 0 w 1797"/>
                <a:gd name="T13" fmla="*/ 29 h 2310"/>
                <a:gd name="T14" fmla="*/ 0 w 1797"/>
                <a:gd name="T15" fmla="*/ 29 h 2310"/>
                <a:gd name="T16" fmla="*/ 51 w 1797"/>
                <a:gd name="T17" fmla="*/ 34 h 2310"/>
                <a:gd name="T18" fmla="*/ 1688 w 1797"/>
                <a:gd name="T19" fmla="*/ 980 h 2310"/>
                <a:gd name="T20" fmla="*/ 1688 w 1797"/>
                <a:gd name="T21" fmla="*/ 980 h 2310"/>
                <a:gd name="T22" fmla="*/ 1758 w 1797"/>
                <a:gd name="T23" fmla="*/ 1100 h 2310"/>
                <a:gd name="T24" fmla="*/ 1756 w 1797"/>
                <a:gd name="T25" fmla="*/ 2207 h 2310"/>
                <a:gd name="T26" fmla="*/ 1756 w 1797"/>
                <a:gd name="T27" fmla="*/ 2309 h 2310"/>
                <a:gd name="T28" fmla="*/ 1794 w 1797"/>
                <a:gd name="T29" fmla="*/ 2286 h 2310"/>
                <a:gd name="T30" fmla="*/ 1794 w 1797"/>
                <a:gd name="T31" fmla="*/ 2186 h 2310"/>
                <a:gd name="T32" fmla="*/ 1796 w 1797"/>
                <a:gd name="T33" fmla="*/ 1079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7" h="2310">
                  <a:moveTo>
                    <a:pt x="1796" y="1079"/>
                  </a:moveTo>
                  <a:lnTo>
                    <a:pt x="1796" y="1079"/>
                  </a:lnTo>
                  <a:cubicBezTo>
                    <a:pt x="1796" y="1039"/>
                    <a:pt x="1766" y="982"/>
                    <a:pt x="1726" y="959"/>
                  </a:cubicBezTo>
                  <a:lnTo>
                    <a:pt x="87" y="12"/>
                  </a:lnTo>
                  <a:lnTo>
                    <a:pt x="87" y="12"/>
                  </a:lnTo>
                  <a:cubicBezTo>
                    <a:pt x="67" y="0"/>
                    <a:pt x="51" y="0"/>
                    <a:pt x="38" y="6"/>
                  </a:cubicBezTo>
                  <a:lnTo>
                    <a:pt x="0" y="29"/>
                  </a:lnTo>
                  <a:lnTo>
                    <a:pt x="0" y="29"/>
                  </a:lnTo>
                  <a:cubicBezTo>
                    <a:pt x="12" y="21"/>
                    <a:pt x="31" y="23"/>
                    <a:pt x="51" y="34"/>
                  </a:cubicBezTo>
                  <a:lnTo>
                    <a:pt x="1688" y="980"/>
                  </a:lnTo>
                  <a:lnTo>
                    <a:pt x="1688" y="980"/>
                  </a:lnTo>
                  <a:cubicBezTo>
                    <a:pt x="1726" y="1001"/>
                    <a:pt x="1758" y="1056"/>
                    <a:pt x="1758" y="1100"/>
                  </a:cubicBezTo>
                  <a:lnTo>
                    <a:pt x="1756" y="2207"/>
                  </a:lnTo>
                  <a:lnTo>
                    <a:pt x="1756" y="2309"/>
                  </a:lnTo>
                  <a:lnTo>
                    <a:pt x="1794" y="2286"/>
                  </a:lnTo>
                  <a:lnTo>
                    <a:pt x="1794" y="2186"/>
                  </a:lnTo>
                  <a:lnTo>
                    <a:pt x="1796" y="107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7" name="Freeform 421">
              <a:extLst>
                <a:ext uri="{FF2B5EF4-FFF2-40B4-BE49-F238E27FC236}">
                  <a16:creationId xmlns:a16="http://schemas.microsoft.com/office/drawing/2014/main" id="{7B3AB60F-AF73-494B-8E0A-558FCDC62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503" y="4518145"/>
              <a:ext cx="1761733" cy="2276298"/>
            </a:xfrm>
            <a:custGeom>
              <a:avLst/>
              <a:gdLst>
                <a:gd name="T0" fmla="*/ 1712 w 1783"/>
                <a:gd name="T1" fmla="*/ 970 h 2300"/>
                <a:gd name="T2" fmla="*/ 1712 w 1783"/>
                <a:gd name="T3" fmla="*/ 970 h 2300"/>
                <a:gd name="T4" fmla="*/ 1782 w 1783"/>
                <a:gd name="T5" fmla="*/ 1090 h 2300"/>
                <a:gd name="T6" fmla="*/ 1780 w 1783"/>
                <a:gd name="T7" fmla="*/ 2197 h 2300"/>
                <a:gd name="T8" fmla="*/ 1780 w 1783"/>
                <a:gd name="T9" fmla="*/ 2214 h 2300"/>
                <a:gd name="T10" fmla="*/ 1780 w 1783"/>
                <a:gd name="T11" fmla="*/ 2299 h 2300"/>
                <a:gd name="T12" fmla="*/ 0 w 1783"/>
                <a:gd name="T13" fmla="*/ 1270 h 2300"/>
                <a:gd name="T14" fmla="*/ 0 w 1783"/>
                <a:gd name="T15" fmla="*/ 1270 h 2300"/>
                <a:gd name="T16" fmla="*/ 5 w 1783"/>
                <a:gd name="T17" fmla="*/ 64 h 2300"/>
                <a:gd name="T18" fmla="*/ 5 w 1783"/>
                <a:gd name="T19" fmla="*/ 64 h 2300"/>
                <a:gd name="T20" fmla="*/ 75 w 1783"/>
                <a:gd name="T21" fmla="*/ 24 h 2300"/>
                <a:gd name="T22" fmla="*/ 1712 w 1783"/>
                <a:gd name="T23" fmla="*/ 970 h 2300"/>
                <a:gd name="T24" fmla="*/ 85 w 1783"/>
                <a:gd name="T25" fmla="*/ 1217 h 2300"/>
                <a:gd name="T26" fmla="*/ 1703 w 1783"/>
                <a:gd name="T27" fmla="*/ 2153 h 2300"/>
                <a:gd name="T28" fmla="*/ 1708 w 1783"/>
                <a:gd name="T29" fmla="*/ 1042 h 2300"/>
                <a:gd name="T30" fmla="*/ 87 w 1783"/>
                <a:gd name="T31" fmla="*/ 106 h 2300"/>
                <a:gd name="T32" fmla="*/ 85 w 1783"/>
                <a:gd name="T33" fmla="*/ 1217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3" h="2300">
                  <a:moveTo>
                    <a:pt x="1712" y="970"/>
                  </a:moveTo>
                  <a:lnTo>
                    <a:pt x="1712" y="970"/>
                  </a:lnTo>
                  <a:cubicBezTo>
                    <a:pt x="1752" y="991"/>
                    <a:pt x="1782" y="1046"/>
                    <a:pt x="1782" y="1090"/>
                  </a:cubicBezTo>
                  <a:lnTo>
                    <a:pt x="1780" y="2197"/>
                  </a:lnTo>
                  <a:lnTo>
                    <a:pt x="1780" y="2214"/>
                  </a:lnTo>
                  <a:lnTo>
                    <a:pt x="1780" y="2299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56"/>
                    <a:pt x="0" y="1270"/>
                    <a:pt x="5" y="64"/>
                  </a:cubicBezTo>
                  <a:lnTo>
                    <a:pt x="5" y="64"/>
                  </a:lnTo>
                  <a:cubicBezTo>
                    <a:pt x="5" y="19"/>
                    <a:pt x="36" y="0"/>
                    <a:pt x="75" y="24"/>
                  </a:cubicBezTo>
                  <a:lnTo>
                    <a:pt x="1712" y="970"/>
                  </a:lnTo>
                  <a:close/>
                  <a:moveTo>
                    <a:pt x="85" y="1217"/>
                  </a:moveTo>
                  <a:lnTo>
                    <a:pt x="1703" y="2153"/>
                  </a:lnTo>
                  <a:lnTo>
                    <a:pt x="1708" y="1042"/>
                  </a:lnTo>
                  <a:lnTo>
                    <a:pt x="87" y="106"/>
                  </a:lnTo>
                  <a:lnTo>
                    <a:pt x="85" y="12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8" name="Freeform 422">
              <a:extLst>
                <a:ext uri="{FF2B5EF4-FFF2-40B4-BE49-F238E27FC236}">
                  <a16:creationId xmlns:a16="http://schemas.microsoft.com/office/drawing/2014/main" id="{7A11C782-2D81-3D48-A066-268728082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7523" y="8085218"/>
              <a:ext cx="623582" cy="501482"/>
            </a:xfrm>
            <a:custGeom>
              <a:avLst/>
              <a:gdLst>
                <a:gd name="T0" fmla="*/ 595 w 630"/>
                <a:gd name="T1" fmla="*/ 216 h 507"/>
                <a:gd name="T2" fmla="*/ 224 w 630"/>
                <a:gd name="T3" fmla="*/ 0 h 507"/>
                <a:gd name="T4" fmla="*/ 224 w 630"/>
                <a:gd name="T5" fmla="*/ 0 h 507"/>
                <a:gd name="T6" fmla="*/ 256 w 630"/>
                <a:gd name="T7" fmla="*/ 70 h 507"/>
                <a:gd name="T8" fmla="*/ 256 w 630"/>
                <a:gd name="T9" fmla="*/ 70 h 507"/>
                <a:gd name="T10" fmla="*/ 222 w 630"/>
                <a:gd name="T11" fmla="*/ 130 h 507"/>
                <a:gd name="T12" fmla="*/ 19 w 630"/>
                <a:gd name="T13" fmla="*/ 246 h 507"/>
                <a:gd name="T14" fmla="*/ 19 w 630"/>
                <a:gd name="T15" fmla="*/ 246 h 507"/>
                <a:gd name="T16" fmla="*/ 0 w 630"/>
                <a:gd name="T17" fmla="*/ 278 h 507"/>
                <a:gd name="T18" fmla="*/ 0 w 630"/>
                <a:gd name="T19" fmla="*/ 278 h 507"/>
                <a:gd name="T20" fmla="*/ 6 w 630"/>
                <a:gd name="T21" fmla="*/ 290 h 507"/>
                <a:gd name="T22" fmla="*/ 377 w 630"/>
                <a:gd name="T23" fmla="*/ 506 h 507"/>
                <a:gd name="T24" fmla="*/ 377 w 630"/>
                <a:gd name="T25" fmla="*/ 506 h 507"/>
                <a:gd name="T26" fmla="*/ 373 w 630"/>
                <a:gd name="T27" fmla="*/ 494 h 507"/>
                <a:gd name="T28" fmla="*/ 373 w 630"/>
                <a:gd name="T29" fmla="*/ 494 h 507"/>
                <a:gd name="T30" fmla="*/ 392 w 630"/>
                <a:gd name="T31" fmla="*/ 462 h 507"/>
                <a:gd name="T32" fmla="*/ 593 w 630"/>
                <a:gd name="T33" fmla="*/ 345 h 507"/>
                <a:gd name="T34" fmla="*/ 593 w 630"/>
                <a:gd name="T35" fmla="*/ 345 h 507"/>
                <a:gd name="T36" fmla="*/ 627 w 630"/>
                <a:gd name="T37" fmla="*/ 286 h 507"/>
                <a:gd name="T38" fmla="*/ 627 w 630"/>
                <a:gd name="T39" fmla="*/ 286 h 507"/>
                <a:gd name="T40" fmla="*/ 595 w 630"/>
                <a:gd name="T41" fmla="*/ 21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0" h="507">
                  <a:moveTo>
                    <a:pt x="595" y="216"/>
                  </a:moveTo>
                  <a:lnTo>
                    <a:pt x="224" y="0"/>
                  </a:lnTo>
                  <a:lnTo>
                    <a:pt x="224" y="0"/>
                  </a:lnTo>
                  <a:cubicBezTo>
                    <a:pt x="243" y="11"/>
                    <a:pt x="256" y="36"/>
                    <a:pt x="256" y="70"/>
                  </a:cubicBezTo>
                  <a:lnTo>
                    <a:pt x="256" y="70"/>
                  </a:lnTo>
                  <a:cubicBezTo>
                    <a:pt x="256" y="91"/>
                    <a:pt x="241" y="117"/>
                    <a:pt x="222" y="130"/>
                  </a:cubicBezTo>
                  <a:lnTo>
                    <a:pt x="19" y="246"/>
                  </a:lnTo>
                  <a:lnTo>
                    <a:pt x="19" y="246"/>
                  </a:lnTo>
                  <a:cubicBezTo>
                    <a:pt x="9" y="252"/>
                    <a:pt x="0" y="267"/>
                    <a:pt x="0" y="278"/>
                  </a:cubicBezTo>
                  <a:lnTo>
                    <a:pt x="0" y="278"/>
                  </a:lnTo>
                  <a:cubicBezTo>
                    <a:pt x="0" y="284"/>
                    <a:pt x="2" y="288"/>
                    <a:pt x="6" y="290"/>
                  </a:cubicBezTo>
                  <a:lnTo>
                    <a:pt x="377" y="506"/>
                  </a:lnTo>
                  <a:lnTo>
                    <a:pt x="377" y="506"/>
                  </a:lnTo>
                  <a:cubicBezTo>
                    <a:pt x="375" y="504"/>
                    <a:pt x="373" y="500"/>
                    <a:pt x="373" y="494"/>
                  </a:cubicBezTo>
                  <a:lnTo>
                    <a:pt x="373" y="494"/>
                  </a:lnTo>
                  <a:cubicBezTo>
                    <a:pt x="373" y="483"/>
                    <a:pt x="381" y="468"/>
                    <a:pt x="392" y="462"/>
                  </a:cubicBezTo>
                  <a:lnTo>
                    <a:pt x="593" y="345"/>
                  </a:lnTo>
                  <a:lnTo>
                    <a:pt x="593" y="345"/>
                  </a:lnTo>
                  <a:cubicBezTo>
                    <a:pt x="612" y="335"/>
                    <a:pt x="629" y="307"/>
                    <a:pt x="627" y="286"/>
                  </a:cubicBezTo>
                  <a:lnTo>
                    <a:pt x="627" y="286"/>
                  </a:lnTo>
                  <a:cubicBezTo>
                    <a:pt x="629" y="252"/>
                    <a:pt x="616" y="227"/>
                    <a:pt x="595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9" name="Freeform 423">
              <a:extLst>
                <a:ext uri="{FF2B5EF4-FFF2-40B4-BE49-F238E27FC236}">
                  <a16:creationId xmlns:a16="http://schemas.microsoft.com/office/drawing/2014/main" id="{AF2AC3A4-C344-9946-8B98-AFD28C17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637" y="7893346"/>
              <a:ext cx="392465" cy="257281"/>
            </a:xfrm>
            <a:custGeom>
              <a:avLst/>
              <a:gdLst>
                <a:gd name="T0" fmla="*/ 398 w 399"/>
                <a:gd name="T1" fmla="*/ 214 h 262"/>
                <a:gd name="T2" fmla="*/ 25 w 399"/>
                <a:gd name="T3" fmla="*/ 0 h 262"/>
                <a:gd name="T4" fmla="*/ 0 w 399"/>
                <a:gd name="T5" fmla="*/ 46 h 262"/>
                <a:gd name="T6" fmla="*/ 370 w 399"/>
                <a:gd name="T7" fmla="*/ 261 h 262"/>
                <a:gd name="T8" fmla="*/ 398 w 399"/>
                <a:gd name="T9" fmla="*/ 21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62">
                  <a:moveTo>
                    <a:pt x="398" y="214"/>
                  </a:moveTo>
                  <a:lnTo>
                    <a:pt x="25" y="0"/>
                  </a:lnTo>
                  <a:lnTo>
                    <a:pt x="0" y="46"/>
                  </a:lnTo>
                  <a:lnTo>
                    <a:pt x="370" y="261"/>
                  </a:lnTo>
                  <a:lnTo>
                    <a:pt x="398" y="214"/>
                  </a:lnTo>
                </a:path>
              </a:pathLst>
            </a:custGeom>
            <a:solidFill>
              <a:srgbClr val="21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0" name="Freeform 424">
              <a:extLst>
                <a:ext uri="{FF2B5EF4-FFF2-40B4-BE49-F238E27FC236}">
                  <a16:creationId xmlns:a16="http://schemas.microsoft.com/office/drawing/2014/main" id="{D2FBBDE8-F6E2-9F47-ABCE-64F963A2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4439" y="7893346"/>
              <a:ext cx="627944" cy="361939"/>
            </a:xfrm>
            <a:custGeom>
              <a:avLst/>
              <a:gdLst>
                <a:gd name="T0" fmla="*/ 635 w 636"/>
                <a:gd name="T1" fmla="*/ 365 h 366"/>
                <a:gd name="T2" fmla="*/ 263 w 636"/>
                <a:gd name="T3" fmla="*/ 150 h 366"/>
                <a:gd name="T4" fmla="*/ 0 w 636"/>
                <a:gd name="T5" fmla="*/ 0 h 366"/>
                <a:gd name="T6" fmla="*/ 373 w 636"/>
                <a:gd name="T7" fmla="*/ 214 h 366"/>
                <a:gd name="T8" fmla="*/ 635 w 636"/>
                <a:gd name="T9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366">
                  <a:moveTo>
                    <a:pt x="635" y="365"/>
                  </a:moveTo>
                  <a:lnTo>
                    <a:pt x="263" y="150"/>
                  </a:lnTo>
                  <a:lnTo>
                    <a:pt x="0" y="0"/>
                  </a:lnTo>
                  <a:lnTo>
                    <a:pt x="373" y="214"/>
                  </a:lnTo>
                  <a:lnTo>
                    <a:pt x="635" y="365"/>
                  </a:lnTo>
                </a:path>
              </a:pathLst>
            </a:custGeom>
            <a:solidFill>
              <a:srgbClr val="1C1E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1" name="Freeform 425">
              <a:extLst>
                <a:ext uri="{FF2B5EF4-FFF2-40B4-BE49-F238E27FC236}">
                  <a16:creationId xmlns:a16="http://schemas.microsoft.com/office/drawing/2014/main" id="{59BB0AEA-1405-3541-892C-AA79BABE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8938" y="8107020"/>
              <a:ext cx="322694" cy="488401"/>
            </a:xfrm>
            <a:custGeom>
              <a:avLst/>
              <a:gdLst>
                <a:gd name="T0" fmla="*/ 28 w 327"/>
                <a:gd name="T1" fmla="*/ 0 h 493"/>
                <a:gd name="T2" fmla="*/ 0 w 327"/>
                <a:gd name="T3" fmla="*/ 47 h 493"/>
                <a:gd name="T4" fmla="*/ 263 w 327"/>
                <a:gd name="T5" fmla="*/ 197 h 493"/>
                <a:gd name="T6" fmla="*/ 263 w 327"/>
                <a:gd name="T7" fmla="*/ 197 h 493"/>
                <a:gd name="T8" fmla="*/ 297 w 327"/>
                <a:gd name="T9" fmla="*/ 267 h 493"/>
                <a:gd name="T10" fmla="*/ 297 w 327"/>
                <a:gd name="T11" fmla="*/ 267 h 493"/>
                <a:gd name="T12" fmla="*/ 263 w 327"/>
                <a:gd name="T13" fmla="*/ 326 h 493"/>
                <a:gd name="T14" fmla="*/ 60 w 327"/>
                <a:gd name="T15" fmla="*/ 443 h 493"/>
                <a:gd name="T16" fmla="*/ 60 w 327"/>
                <a:gd name="T17" fmla="*/ 443 h 493"/>
                <a:gd name="T18" fmla="*/ 41 w 327"/>
                <a:gd name="T19" fmla="*/ 477 h 493"/>
                <a:gd name="T20" fmla="*/ 41 w 327"/>
                <a:gd name="T21" fmla="*/ 477 h 493"/>
                <a:gd name="T22" fmla="*/ 60 w 327"/>
                <a:gd name="T23" fmla="*/ 487 h 493"/>
                <a:gd name="T24" fmla="*/ 263 w 327"/>
                <a:gd name="T25" fmla="*/ 369 h 493"/>
                <a:gd name="T26" fmla="*/ 263 w 327"/>
                <a:gd name="T27" fmla="*/ 369 h 493"/>
                <a:gd name="T28" fmla="*/ 326 w 327"/>
                <a:gd name="T29" fmla="*/ 263 h 493"/>
                <a:gd name="T30" fmla="*/ 326 w 327"/>
                <a:gd name="T31" fmla="*/ 263 h 493"/>
                <a:gd name="T32" fmla="*/ 265 w 327"/>
                <a:gd name="T33" fmla="*/ 151 h 493"/>
                <a:gd name="T34" fmla="*/ 28 w 327"/>
                <a:gd name="T3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7" h="493">
                  <a:moveTo>
                    <a:pt x="28" y="0"/>
                  </a:moveTo>
                  <a:lnTo>
                    <a:pt x="0" y="47"/>
                  </a:lnTo>
                  <a:lnTo>
                    <a:pt x="263" y="197"/>
                  </a:lnTo>
                  <a:lnTo>
                    <a:pt x="263" y="197"/>
                  </a:lnTo>
                  <a:cubicBezTo>
                    <a:pt x="284" y="208"/>
                    <a:pt x="297" y="233"/>
                    <a:pt x="297" y="267"/>
                  </a:cubicBezTo>
                  <a:lnTo>
                    <a:pt x="297" y="267"/>
                  </a:lnTo>
                  <a:cubicBezTo>
                    <a:pt x="297" y="288"/>
                    <a:pt x="280" y="316"/>
                    <a:pt x="263" y="326"/>
                  </a:cubicBezTo>
                  <a:lnTo>
                    <a:pt x="60" y="443"/>
                  </a:lnTo>
                  <a:lnTo>
                    <a:pt x="60" y="443"/>
                  </a:lnTo>
                  <a:cubicBezTo>
                    <a:pt x="49" y="449"/>
                    <a:pt x="41" y="464"/>
                    <a:pt x="41" y="477"/>
                  </a:cubicBezTo>
                  <a:lnTo>
                    <a:pt x="41" y="477"/>
                  </a:lnTo>
                  <a:cubicBezTo>
                    <a:pt x="41" y="487"/>
                    <a:pt x="49" y="492"/>
                    <a:pt x="60" y="487"/>
                  </a:cubicBezTo>
                  <a:lnTo>
                    <a:pt x="263" y="369"/>
                  </a:lnTo>
                  <a:lnTo>
                    <a:pt x="263" y="369"/>
                  </a:lnTo>
                  <a:cubicBezTo>
                    <a:pt x="301" y="348"/>
                    <a:pt x="326" y="307"/>
                    <a:pt x="326" y="263"/>
                  </a:cubicBezTo>
                  <a:lnTo>
                    <a:pt x="326" y="263"/>
                  </a:lnTo>
                  <a:cubicBezTo>
                    <a:pt x="326" y="219"/>
                    <a:pt x="292" y="168"/>
                    <a:pt x="265" y="151"/>
                  </a:cubicBezTo>
                  <a:lnTo>
                    <a:pt x="2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2" name="Freeform 427">
              <a:extLst>
                <a:ext uri="{FF2B5EF4-FFF2-40B4-BE49-F238E27FC236}">
                  <a16:creationId xmlns:a16="http://schemas.microsoft.com/office/drawing/2014/main" id="{3393DD02-449E-5448-9C26-37779EE7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615" y="6301680"/>
              <a:ext cx="1639632" cy="2045181"/>
            </a:xfrm>
            <a:custGeom>
              <a:avLst/>
              <a:gdLst>
                <a:gd name="T0" fmla="*/ 38 w 1658"/>
                <a:gd name="T1" fmla="*/ 1111 h 2070"/>
                <a:gd name="T2" fmla="*/ 40 w 1658"/>
                <a:gd name="T3" fmla="*/ 0 h 2070"/>
                <a:gd name="T4" fmla="*/ 2 w 1658"/>
                <a:gd name="T5" fmla="*/ 21 h 2070"/>
                <a:gd name="T6" fmla="*/ 0 w 1658"/>
                <a:gd name="T7" fmla="*/ 1132 h 2070"/>
                <a:gd name="T8" fmla="*/ 1621 w 1658"/>
                <a:gd name="T9" fmla="*/ 2069 h 2070"/>
                <a:gd name="T10" fmla="*/ 1657 w 1658"/>
                <a:gd name="T11" fmla="*/ 2046 h 2070"/>
                <a:gd name="T12" fmla="*/ 38 w 1658"/>
                <a:gd name="T13" fmla="*/ 1111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" h="2070">
                  <a:moveTo>
                    <a:pt x="38" y="1111"/>
                  </a:moveTo>
                  <a:lnTo>
                    <a:pt x="40" y="0"/>
                  </a:lnTo>
                  <a:lnTo>
                    <a:pt x="2" y="21"/>
                  </a:lnTo>
                  <a:lnTo>
                    <a:pt x="0" y="1132"/>
                  </a:lnTo>
                  <a:lnTo>
                    <a:pt x="1621" y="2069"/>
                  </a:lnTo>
                  <a:lnTo>
                    <a:pt x="1657" y="2046"/>
                  </a:lnTo>
                  <a:lnTo>
                    <a:pt x="38" y="111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3" name="Freeform 428">
              <a:extLst>
                <a:ext uri="{FF2B5EF4-FFF2-40B4-BE49-F238E27FC236}">
                  <a16:creationId xmlns:a16="http://schemas.microsoft.com/office/drawing/2014/main" id="{A69DC9CD-8C01-B841-B67F-2F60B087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690" y="8468961"/>
              <a:ext cx="56688" cy="191872"/>
            </a:xfrm>
            <a:custGeom>
              <a:avLst/>
              <a:gdLst>
                <a:gd name="T0" fmla="*/ 58 w 59"/>
                <a:gd name="T1" fmla="*/ 127 h 195"/>
                <a:gd name="T2" fmla="*/ 58 w 59"/>
                <a:gd name="T3" fmla="*/ 0 h 195"/>
                <a:gd name="T4" fmla="*/ 20 w 59"/>
                <a:gd name="T5" fmla="*/ 21 h 195"/>
                <a:gd name="T6" fmla="*/ 22 w 59"/>
                <a:gd name="T7" fmla="*/ 150 h 195"/>
                <a:gd name="T8" fmla="*/ 22 w 59"/>
                <a:gd name="T9" fmla="*/ 148 h 195"/>
                <a:gd name="T10" fmla="*/ 22 w 59"/>
                <a:gd name="T11" fmla="*/ 148 h 195"/>
                <a:gd name="T12" fmla="*/ 0 w 59"/>
                <a:gd name="T13" fmla="*/ 194 h 195"/>
                <a:gd name="T14" fmla="*/ 39 w 59"/>
                <a:gd name="T15" fmla="*/ 171 h 195"/>
                <a:gd name="T16" fmla="*/ 39 w 59"/>
                <a:gd name="T17" fmla="*/ 171 h 195"/>
                <a:gd name="T18" fmla="*/ 58 w 59"/>
                <a:gd name="T19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95">
                  <a:moveTo>
                    <a:pt x="58" y="127"/>
                  </a:moveTo>
                  <a:lnTo>
                    <a:pt x="58" y="0"/>
                  </a:lnTo>
                  <a:lnTo>
                    <a:pt x="20" y="21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2" y="148"/>
                  </a:lnTo>
                  <a:cubicBezTo>
                    <a:pt x="22" y="171"/>
                    <a:pt x="13" y="186"/>
                    <a:pt x="0" y="194"/>
                  </a:cubicBezTo>
                  <a:lnTo>
                    <a:pt x="39" y="171"/>
                  </a:lnTo>
                  <a:lnTo>
                    <a:pt x="39" y="171"/>
                  </a:lnTo>
                  <a:cubicBezTo>
                    <a:pt x="51" y="165"/>
                    <a:pt x="58" y="150"/>
                    <a:pt x="58" y="1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4" name="Freeform 429">
              <a:extLst>
                <a:ext uri="{FF2B5EF4-FFF2-40B4-BE49-F238E27FC236}">
                  <a16:creationId xmlns:a16="http://schemas.microsoft.com/office/drawing/2014/main" id="{3B8A6359-FE8E-D74F-BA34-B09C15BB6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760" y="7474716"/>
              <a:ext cx="1761733" cy="1203560"/>
            </a:xfrm>
            <a:custGeom>
              <a:avLst/>
              <a:gdLst>
                <a:gd name="T0" fmla="*/ 1780 w 1781"/>
                <a:gd name="T1" fmla="*/ 1026 h 1217"/>
                <a:gd name="T2" fmla="*/ 0 w 1781"/>
                <a:gd name="T3" fmla="*/ 0 h 1217"/>
                <a:gd name="T4" fmla="*/ 0 w 1781"/>
                <a:gd name="T5" fmla="*/ 127 h 1217"/>
                <a:gd name="T6" fmla="*/ 0 w 1781"/>
                <a:gd name="T7" fmla="*/ 127 h 1217"/>
                <a:gd name="T8" fmla="*/ 69 w 1781"/>
                <a:gd name="T9" fmla="*/ 248 h 1217"/>
                <a:gd name="T10" fmla="*/ 700 w 1781"/>
                <a:gd name="T11" fmla="*/ 611 h 1217"/>
                <a:gd name="T12" fmla="*/ 1081 w 1781"/>
                <a:gd name="T13" fmla="*/ 833 h 1217"/>
                <a:gd name="T14" fmla="*/ 1710 w 1781"/>
                <a:gd name="T15" fmla="*/ 1193 h 1217"/>
                <a:gd name="T16" fmla="*/ 1710 w 1781"/>
                <a:gd name="T17" fmla="*/ 1193 h 1217"/>
                <a:gd name="T18" fmla="*/ 1780 w 1781"/>
                <a:gd name="T19" fmla="*/ 1153 h 1217"/>
                <a:gd name="T20" fmla="*/ 1780 w 1781"/>
                <a:gd name="T21" fmla="*/ 1026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1" h="1217">
                  <a:moveTo>
                    <a:pt x="1780" y="1026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172"/>
                    <a:pt x="29" y="227"/>
                    <a:pt x="69" y="248"/>
                  </a:cubicBezTo>
                  <a:lnTo>
                    <a:pt x="700" y="611"/>
                  </a:lnTo>
                  <a:lnTo>
                    <a:pt x="1081" y="833"/>
                  </a:lnTo>
                  <a:lnTo>
                    <a:pt x="1710" y="1193"/>
                  </a:lnTo>
                  <a:lnTo>
                    <a:pt x="1710" y="1193"/>
                  </a:lnTo>
                  <a:cubicBezTo>
                    <a:pt x="1748" y="1216"/>
                    <a:pt x="1780" y="1199"/>
                    <a:pt x="1780" y="1153"/>
                  </a:cubicBezTo>
                  <a:lnTo>
                    <a:pt x="1780" y="102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5" name="Freeform 430">
              <a:extLst>
                <a:ext uri="{FF2B5EF4-FFF2-40B4-BE49-F238E27FC236}">
                  <a16:creationId xmlns:a16="http://schemas.microsoft.com/office/drawing/2014/main" id="{2D5647FA-A0B7-BC44-A963-B507FD12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5058" y="6310402"/>
              <a:ext cx="1609106" cy="2023376"/>
            </a:xfrm>
            <a:custGeom>
              <a:avLst/>
              <a:gdLst>
                <a:gd name="T0" fmla="*/ 5 w 1625"/>
                <a:gd name="T1" fmla="*/ 0 h 2047"/>
                <a:gd name="T2" fmla="*/ 0 w 1625"/>
                <a:gd name="T3" fmla="*/ 1112 h 2047"/>
                <a:gd name="T4" fmla="*/ 1622 w 1625"/>
                <a:gd name="T5" fmla="*/ 2046 h 2047"/>
                <a:gd name="T6" fmla="*/ 1624 w 1625"/>
                <a:gd name="T7" fmla="*/ 936 h 2047"/>
                <a:gd name="T8" fmla="*/ 5 w 1625"/>
                <a:gd name="T9" fmla="*/ 0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2047">
                  <a:moveTo>
                    <a:pt x="5" y="0"/>
                  </a:moveTo>
                  <a:lnTo>
                    <a:pt x="0" y="1112"/>
                  </a:lnTo>
                  <a:lnTo>
                    <a:pt x="1622" y="2046"/>
                  </a:lnTo>
                  <a:lnTo>
                    <a:pt x="1624" y="936"/>
                  </a:lnTo>
                  <a:lnTo>
                    <a:pt x="5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6" name="Freeform 431">
              <a:extLst>
                <a:ext uri="{FF2B5EF4-FFF2-40B4-BE49-F238E27FC236}">
                  <a16:creationId xmlns:a16="http://schemas.microsoft.com/office/drawing/2014/main" id="{BA9CFC76-D876-0846-8BBC-344D4975C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999" y="7226154"/>
              <a:ext cx="43607" cy="1120707"/>
            </a:xfrm>
            <a:custGeom>
              <a:avLst/>
              <a:gdLst>
                <a:gd name="T0" fmla="*/ 0 w 42"/>
                <a:gd name="T1" fmla="*/ 1134 h 1135"/>
                <a:gd name="T2" fmla="*/ 36 w 42"/>
                <a:gd name="T3" fmla="*/ 1111 h 1135"/>
                <a:gd name="T4" fmla="*/ 41 w 42"/>
                <a:gd name="T5" fmla="*/ 0 h 1135"/>
                <a:gd name="T6" fmla="*/ 3 w 42"/>
                <a:gd name="T7" fmla="*/ 22 h 1135"/>
                <a:gd name="T8" fmla="*/ 0 w 42"/>
                <a:gd name="T9" fmla="*/ 1134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135">
                  <a:moveTo>
                    <a:pt x="0" y="1134"/>
                  </a:moveTo>
                  <a:lnTo>
                    <a:pt x="36" y="1111"/>
                  </a:lnTo>
                  <a:lnTo>
                    <a:pt x="41" y="0"/>
                  </a:lnTo>
                  <a:lnTo>
                    <a:pt x="3" y="22"/>
                  </a:lnTo>
                  <a:lnTo>
                    <a:pt x="0" y="1134"/>
                  </a:lnTo>
                </a:path>
              </a:pathLst>
            </a:custGeom>
            <a:solidFill>
              <a:srgbClr val="AAAA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7" name="Freeform 432">
              <a:extLst>
                <a:ext uri="{FF2B5EF4-FFF2-40B4-BE49-F238E27FC236}">
                  <a16:creationId xmlns:a16="http://schemas.microsoft.com/office/drawing/2014/main" id="{C0A715E9-21E0-5147-8FCA-4C651AD5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7615" y="6301680"/>
              <a:ext cx="1643992" cy="946279"/>
            </a:xfrm>
            <a:custGeom>
              <a:avLst/>
              <a:gdLst>
                <a:gd name="T0" fmla="*/ 1622 w 1661"/>
                <a:gd name="T1" fmla="*/ 957 h 958"/>
                <a:gd name="T2" fmla="*/ 1660 w 1661"/>
                <a:gd name="T3" fmla="*/ 935 h 958"/>
                <a:gd name="T4" fmla="*/ 38 w 1661"/>
                <a:gd name="T5" fmla="*/ 0 h 958"/>
                <a:gd name="T6" fmla="*/ 0 w 1661"/>
                <a:gd name="T7" fmla="*/ 21 h 958"/>
                <a:gd name="T8" fmla="*/ 1622 w 1661"/>
                <a:gd name="T9" fmla="*/ 95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1" h="958">
                  <a:moveTo>
                    <a:pt x="1622" y="957"/>
                  </a:moveTo>
                  <a:lnTo>
                    <a:pt x="1660" y="935"/>
                  </a:lnTo>
                  <a:lnTo>
                    <a:pt x="38" y="0"/>
                  </a:lnTo>
                  <a:lnTo>
                    <a:pt x="0" y="21"/>
                  </a:lnTo>
                  <a:lnTo>
                    <a:pt x="1622" y="95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8" name="Freeform 433">
              <a:extLst>
                <a:ext uri="{FF2B5EF4-FFF2-40B4-BE49-F238E27FC236}">
                  <a16:creationId xmlns:a16="http://schemas.microsoft.com/office/drawing/2014/main" id="{79663C07-B12E-304A-92D6-76838FC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6565" y="6205744"/>
              <a:ext cx="1774813" cy="2285019"/>
            </a:xfrm>
            <a:custGeom>
              <a:avLst/>
              <a:gdLst>
                <a:gd name="T0" fmla="*/ 1795 w 1796"/>
                <a:gd name="T1" fmla="*/ 1081 h 2309"/>
                <a:gd name="T2" fmla="*/ 1795 w 1796"/>
                <a:gd name="T3" fmla="*/ 1081 h 2309"/>
                <a:gd name="T4" fmla="*/ 1725 w 1796"/>
                <a:gd name="T5" fmla="*/ 958 h 2309"/>
                <a:gd name="T6" fmla="*/ 87 w 1796"/>
                <a:gd name="T7" fmla="*/ 12 h 2309"/>
                <a:gd name="T8" fmla="*/ 87 w 1796"/>
                <a:gd name="T9" fmla="*/ 12 h 2309"/>
                <a:gd name="T10" fmla="*/ 36 w 1796"/>
                <a:gd name="T11" fmla="*/ 8 h 2309"/>
                <a:gd name="T12" fmla="*/ 0 w 1796"/>
                <a:gd name="T13" fmla="*/ 29 h 2309"/>
                <a:gd name="T14" fmla="*/ 0 w 1796"/>
                <a:gd name="T15" fmla="*/ 29 h 2309"/>
                <a:gd name="T16" fmla="*/ 49 w 1796"/>
                <a:gd name="T17" fmla="*/ 33 h 2309"/>
                <a:gd name="T18" fmla="*/ 1689 w 1796"/>
                <a:gd name="T19" fmla="*/ 982 h 2309"/>
                <a:gd name="T20" fmla="*/ 1689 w 1796"/>
                <a:gd name="T21" fmla="*/ 982 h 2309"/>
                <a:gd name="T22" fmla="*/ 1759 w 1796"/>
                <a:gd name="T23" fmla="*/ 1102 h 2309"/>
                <a:gd name="T24" fmla="*/ 1757 w 1796"/>
                <a:gd name="T25" fmla="*/ 2208 h 2309"/>
                <a:gd name="T26" fmla="*/ 1757 w 1796"/>
                <a:gd name="T27" fmla="*/ 2308 h 2309"/>
                <a:gd name="T28" fmla="*/ 1793 w 1796"/>
                <a:gd name="T29" fmla="*/ 2287 h 2309"/>
                <a:gd name="T30" fmla="*/ 1793 w 1796"/>
                <a:gd name="T31" fmla="*/ 2185 h 2309"/>
                <a:gd name="T32" fmla="*/ 1795 w 1796"/>
                <a:gd name="T33" fmla="*/ 1081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6" h="2309">
                  <a:moveTo>
                    <a:pt x="1795" y="1081"/>
                  </a:moveTo>
                  <a:lnTo>
                    <a:pt x="1795" y="1081"/>
                  </a:lnTo>
                  <a:cubicBezTo>
                    <a:pt x="1795" y="1039"/>
                    <a:pt x="1765" y="982"/>
                    <a:pt x="1725" y="958"/>
                  </a:cubicBezTo>
                  <a:lnTo>
                    <a:pt x="87" y="12"/>
                  </a:lnTo>
                  <a:lnTo>
                    <a:pt x="87" y="12"/>
                  </a:lnTo>
                  <a:cubicBezTo>
                    <a:pt x="68" y="2"/>
                    <a:pt x="49" y="0"/>
                    <a:pt x="36" y="8"/>
                  </a:cubicBezTo>
                  <a:lnTo>
                    <a:pt x="0" y="29"/>
                  </a:lnTo>
                  <a:lnTo>
                    <a:pt x="0" y="29"/>
                  </a:lnTo>
                  <a:cubicBezTo>
                    <a:pt x="13" y="23"/>
                    <a:pt x="29" y="23"/>
                    <a:pt x="49" y="33"/>
                  </a:cubicBezTo>
                  <a:lnTo>
                    <a:pt x="1689" y="982"/>
                  </a:lnTo>
                  <a:lnTo>
                    <a:pt x="1689" y="982"/>
                  </a:lnTo>
                  <a:cubicBezTo>
                    <a:pt x="1725" y="1003"/>
                    <a:pt x="1759" y="1056"/>
                    <a:pt x="1759" y="1102"/>
                  </a:cubicBezTo>
                  <a:lnTo>
                    <a:pt x="1757" y="2208"/>
                  </a:lnTo>
                  <a:lnTo>
                    <a:pt x="1757" y="2308"/>
                  </a:lnTo>
                  <a:lnTo>
                    <a:pt x="1793" y="2287"/>
                  </a:lnTo>
                  <a:lnTo>
                    <a:pt x="1793" y="2185"/>
                  </a:lnTo>
                  <a:lnTo>
                    <a:pt x="1795" y="108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9" name="Freeform 434">
              <a:extLst>
                <a:ext uri="{FF2B5EF4-FFF2-40B4-BE49-F238E27FC236}">
                  <a16:creationId xmlns:a16="http://schemas.microsoft.com/office/drawing/2014/main" id="{58CDE7D0-733B-2D44-84D4-9B777285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760" y="6218828"/>
              <a:ext cx="1761733" cy="2271936"/>
            </a:xfrm>
            <a:custGeom>
              <a:avLst/>
              <a:gdLst>
                <a:gd name="T0" fmla="*/ 1712 w 1783"/>
                <a:gd name="T1" fmla="*/ 968 h 2297"/>
                <a:gd name="T2" fmla="*/ 1712 w 1783"/>
                <a:gd name="T3" fmla="*/ 968 h 2297"/>
                <a:gd name="T4" fmla="*/ 1782 w 1783"/>
                <a:gd name="T5" fmla="*/ 1090 h 2297"/>
                <a:gd name="T6" fmla="*/ 1780 w 1783"/>
                <a:gd name="T7" fmla="*/ 2194 h 2297"/>
                <a:gd name="T8" fmla="*/ 1780 w 1783"/>
                <a:gd name="T9" fmla="*/ 2213 h 2297"/>
                <a:gd name="T10" fmla="*/ 1780 w 1783"/>
                <a:gd name="T11" fmla="*/ 2296 h 2297"/>
                <a:gd name="T12" fmla="*/ 0 w 1783"/>
                <a:gd name="T13" fmla="*/ 1270 h 2297"/>
                <a:gd name="T14" fmla="*/ 0 w 1783"/>
                <a:gd name="T15" fmla="*/ 1270 h 2297"/>
                <a:gd name="T16" fmla="*/ 2 w 1783"/>
                <a:gd name="T17" fmla="*/ 62 h 2297"/>
                <a:gd name="T18" fmla="*/ 2 w 1783"/>
                <a:gd name="T19" fmla="*/ 62 h 2297"/>
                <a:gd name="T20" fmla="*/ 72 w 1783"/>
                <a:gd name="T21" fmla="*/ 21 h 2297"/>
                <a:gd name="T22" fmla="*/ 1712 w 1783"/>
                <a:gd name="T23" fmla="*/ 968 h 2297"/>
                <a:gd name="T24" fmla="*/ 82 w 1783"/>
                <a:gd name="T25" fmla="*/ 1215 h 2297"/>
                <a:gd name="T26" fmla="*/ 1703 w 1783"/>
                <a:gd name="T27" fmla="*/ 2152 h 2297"/>
                <a:gd name="T28" fmla="*/ 1706 w 1783"/>
                <a:gd name="T29" fmla="*/ 1040 h 2297"/>
                <a:gd name="T30" fmla="*/ 84 w 1783"/>
                <a:gd name="T31" fmla="*/ 104 h 2297"/>
                <a:gd name="T32" fmla="*/ 82 w 1783"/>
                <a:gd name="T33" fmla="*/ 1215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3" h="2297">
                  <a:moveTo>
                    <a:pt x="1712" y="968"/>
                  </a:moveTo>
                  <a:lnTo>
                    <a:pt x="1712" y="968"/>
                  </a:lnTo>
                  <a:cubicBezTo>
                    <a:pt x="1750" y="991"/>
                    <a:pt x="1782" y="1046"/>
                    <a:pt x="1782" y="1090"/>
                  </a:cubicBezTo>
                  <a:lnTo>
                    <a:pt x="1780" y="2194"/>
                  </a:lnTo>
                  <a:lnTo>
                    <a:pt x="1780" y="2213"/>
                  </a:lnTo>
                  <a:lnTo>
                    <a:pt x="1780" y="2296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53"/>
                    <a:pt x="0" y="1270"/>
                    <a:pt x="2" y="62"/>
                  </a:cubicBezTo>
                  <a:lnTo>
                    <a:pt x="2" y="62"/>
                  </a:lnTo>
                  <a:cubicBezTo>
                    <a:pt x="2" y="17"/>
                    <a:pt x="33" y="0"/>
                    <a:pt x="72" y="21"/>
                  </a:cubicBezTo>
                  <a:lnTo>
                    <a:pt x="1712" y="968"/>
                  </a:lnTo>
                  <a:close/>
                  <a:moveTo>
                    <a:pt x="82" y="1215"/>
                  </a:moveTo>
                  <a:lnTo>
                    <a:pt x="1703" y="2152"/>
                  </a:lnTo>
                  <a:lnTo>
                    <a:pt x="1706" y="1040"/>
                  </a:lnTo>
                  <a:lnTo>
                    <a:pt x="84" y="104"/>
                  </a:lnTo>
                  <a:lnTo>
                    <a:pt x="82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0" name="Freeform 435">
              <a:extLst>
                <a:ext uri="{FF2B5EF4-FFF2-40B4-BE49-F238E27FC236}">
                  <a16:creationId xmlns:a16="http://schemas.microsoft.com/office/drawing/2014/main" id="{ADD5497C-BC81-1748-9F2C-01A466580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7111" y="10858638"/>
              <a:ext cx="623582" cy="501482"/>
            </a:xfrm>
            <a:custGeom>
              <a:avLst/>
              <a:gdLst>
                <a:gd name="T0" fmla="*/ 594 w 629"/>
                <a:gd name="T1" fmla="*/ 216 h 507"/>
                <a:gd name="T2" fmla="*/ 224 w 629"/>
                <a:gd name="T3" fmla="*/ 0 h 507"/>
                <a:gd name="T4" fmla="*/ 224 w 629"/>
                <a:gd name="T5" fmla="*/ 0 h 507"/>
                <a:gd name="T6" fmla="*/ 256 w 629"/>
                <a:gd name="T7" fmla="*/ 70 h 507"/>
                <a:gd name="T8" fmla="*/ 256 w 629"/>
                <a:gd name="T9" fmla="*/ 70 h 507"/>
                <a:gd name="T10" fmla="*/ 222 w 629"/>
                <a:gd name="T11" fmla="*/ 129 h 507"/>
                <a:gd name="T12" fmla="*/ 19 w 629"/>
                <a:gd name="T13" fmla="*/ 246 h 507"/>
                <a:gd name="T14" fmla="*/ 19 w 629"/>
                <a:gd name="T15" fmla="*/ 246 h 507"/>
                <a:gd name="T16" fmla="*/ 0 w 629"/>
                <a:gd name="T17" fmla="*/ 277 h 507"/>
                <a:gd name="T18" fmla="*/ 0 w 629"/>
                <a:gd name="T19" fmla="*/ 277 h 507"/>
                <a:gd name="T20" fmla="*/ 6 w 629"/>
                <a:gd name="T21" fmla="*/ 290 h 507"/>
                <a:gd name="T22" fmla="*/ 376 w 629"/>
                <a:gd name="T23" fmla="*/ 506 h 507"/>
                <a:gd name="T24" fmla="*/ 376 w 629"/>
                <a:gd name="T25" fmla="*/ 506 h 507"/>
                <a:gd name="T26" fmla="*/ 372 w 629"/>
                <a:gd name="T27" fmla="*/ 493 h 507"/>
                <a:gd name="T28" fmla="*/ 372 w 629"/>
                <a:gd name="T29" fmla="*/ 493 h 507"/>
                <a:gd name="T30" fmla="*/ 391 w 629"/>
                <a:gd name="T31" fmla="*/ 461 h 507"/>
                <a:gd name="T32" fmla="*/ 592 w 629"/>
                <a:gd name="T33" fmla="*/ 345 h 507"/>
                <a:gd name="T34" fmla="*/ 592 w 629"/>
                <a:gd name="T35" fmla="*/ 345 h 507"/>
                <a:gd name="T36" fmla="*/ 626 w 629"/>
                <a:gd name="T37" fmla="*/ 286 h 507"/>
                <a:gd name="T38" fmla="*/ 626 w 629"/>
                <a:gd name="T39" fmla="*/ 286 h 507"/>
                <a:gd name="T40" fmla="*/ 594 w 629"/>
                <a:gd name="T41" fmla="*/ 21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507">
                  <a:moveTo>
                    <a:pt x="594" y="216"/>
                  </a:moveTo>
                  <a:lnTo>
                    <a:pt x="224" y="0"/>
                  </a:lnTo>
                  <a:lnTo>
                    <a:pt x="224" y="0"/>
                  </a:lnTo>
                  <a:cubicBezTo>
                    <a:pt x="243" y="11"/>
                    <a:pt x="256" y="36"/>
                    <a:pt x="256" y="70"/>
                  </a:cubicBezTo>
                  <a:lnTo>
                    <a:pt x="256" y="70"/>
                  </a:lnTo>
                  <a:cubicBezTo>
                    <a:pt x="256" y="91"/>
                    <a:pt x="241" y="116"/>
                    <a:pt x="222" y="129"/>
                  </a:cubicBezTo>
                  <a:lnTo>
                    <a:pt x="19" y="246"/>
                  </a:lnTo>
                  <a:lnTo>
                    <a:pt x="19" y="246"/>
                  </a:lnTo>
                  <a:cubicBezTo>
                    <a:pt x="8" y="252"/>
                    <a:pt x="0" y="267"/>
                    <a:pt x="0" y="277"/>
                  </a:cubicBezTo>
                  <a:lnTo>
                    <a:pt x="0" y="277"/>
                  </a:lnTo>
                  <a:cubicBezTo>
                    <a:pt x="0" y="284"/>
                    <a:pt x="2" y="288"/>
                    <a:pt x="6" y="290"/>
                  </a:cubicBezTo>
                  <a:lnTo>
                    <a:pt x="376" y="506"/>
                  </a:lnTo>
                  <a:lnTo>
                    <a:pt x="376" y="506"/>
                  </a:lnTo>
                  <a:cubicBezTo>
                    <a:pt x="374" y="504"/>
                    <a:pt x="372" y="500"/>
                    <a:pt x="372" y="493"/>
                  </a:cubicBezTo>
                  <a:lnTo>
                    <a:pt x="372" y="493"/>
                  </a:lnTo>
                  <a:cubicBezTo>
                    <a:pt x="372" y="483"/>
                    <a:pt x="381" y="468"/>
                    <a:pt x="391" y="461"/>
                  </a:cubicBezTo>
                  <a:lnTo>
                    <a:pt x="592" y="345"/>
                  </a:lnTo>
                  <a:lnTo>
                    <a:pt x="592" y="345"/>
                  </a:lnTo>
                  <a:cubicBezTo>
                    <a:pt x="611" y="334"/>
                    <a:pt x="628" y="307"/>
                    <a:pt x="626" y="286"/>
                  </a:cubicBezTo>
                  <a:lnTo>
                    <a:pt x="626" y="286"/>
                  </a:lnTo>
                  <a:cubicBezTo>
                    <a:pt x="628" y="252"/>
                    <a:pt x="616" y="227"/>
                    <a:pt x="594" y="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1" name="Freeform 436">
              <a:extLst>
                <a:ext uri="{FF2B5EF4-FFF2-40B4-BE49-F238E27FC236}">
                  <a16:creationId xmlns:a16="http://schemas.microsoft.com/office/drawing/2014/main" id="{2248FBF5-869D-A943-8AF1-D7DED6A12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225" y="10666766"/>
              <a:ext cx="392465" cy="261643"/>
            </a:xfrm>
            <a:custGeom>
              <a:avLst/>
              <a:gdLst>
                <a:gd name="T0" fmla="*/ 397 w 398"/>
                <a:gd name="T1" fmla="*/ 216 h 264"/>
                <a:gd name="T2" fmla="*/ 25 w 398"/>
                <a:gd name="T3" fmla="*/ 0 h 264"/>
                <a:gd name="T4" fmla="*/ 0 w 398"/>
                <a:gd name="T5" fmla="*/ 47 h 264"/>
                <a:gd name="T6" fmla="*/ 370 w 398"/>
                <a:gd name="T7" fmla="*/ 263 h 264"/>
                <a:gd name="T8" fmla="*/ 397 w 398"/>
                <a:gd name="T9" fmla="*/ 21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64">
                  <a:moveTo>
                    <a:pt x="397" y="216"/>
                  </a:moveTo>
                  <a:lnTo>
                    <a:pt x="25" y="0"/>
                  </a:lnTo>
                  <a:lnTo>
                    <a:pt x="0" y="47"/>
                  </a:lnTo>
                  <a:lnTo>
                    <a:pt x="370" y="263"/>
                  </a:lnTo>
                  <a:lnTo>
                    <a:pt x="397" y="216"/>
                  </a:lnTo>
                </a:path>
              </a:pathLst>
            </a:custGeom>
            <a:solidFill>
              <a:srgbClr val="2125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2" name="Freeform 437">
              <a:extLst>
                <a:ext uri="{FF2B5EF4-FFF2-40B4-BE49-F238E27FC236}">
                  <a16:creationId xmlns:a16="http://schemas.microsoft.com/office/drawing/2014/main" id="{104DF302-A47D-B147-9C7C-E10129DB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4027" y="10666766"/>
              <a:ext cx="627944" cy="361939"/>
            </a:xfrm>
            <a:custGeom>
              <a:avLst/>
              <a:gdLst>
                <a:gd name="T0" fmla="*/ 635 w 636"/>
                <a:gd name="T1" fmla="*/ 366 h 367"/>
                <a:gd name="T2" fmla="*/ 262 w 636"/>
                <a:gd name="T3" fmla="*/ 150 h 367"/>
                <a:gd name="T4" fmla="*/ 0 w 636"/>
                <a:gd name="T5" fmla="*/ 0 h 367"/>
                <a:gd name="T6" fmla="*/ 372 w 636"/>
                <a:gd name="T7" fmla="*/ 216 h 367"/>
                <a:gd name="T8" fmla="*/ 635 w 636"/>
                <a:gd name="T9" fmla="*/ 36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367">
                  <a:moveTo>
                    <a:pt x="635" y="366"/>
                  </a:moveTo>
                  <a:lnTo>
                    <a:pt x="262" y="150"/>
                  </a:lnTo>
                  <a:lnTo>
                    <a:pt x="0" y="0"/>
                  </a:lnTo>
                  <a:lnTo>
                    <a:pt x="372" y="216"/>
                  </a:lnTo>
                  <a:lnTo>
                    <a:pt x="635" y="366"/>
                  </a:lnTo>
                </a:path>
              </a:pathLst>
            </a:custGeom>
            <a:solidFill>
              <a:srgbClr val="1C1E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3" name="Freeform 438">
              <a:extLst>
                <a:ext uri="{FF2B5EF4-FFF2-40B4-BE49-F238E27FC236}">
                  <a16:creationId xmlns:a16="http://schemas.microsoft.com/office/drawing/2014/main" id="{2C69A992-728D-2B47-AE3F-83451FBC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8526" y="10880440"/>
              <a:ext cx="322694" cy="488401"/>
            </a:xfrm>
            <a:custGeom>
              <a:avLst/>
              <a:gdLst>
                <a:gd name="T0" fmla="*/ 27 w 327"/>
                <a:gd name="T1" fmla="*/ 0 h 492"/>
                <a:gd name="T2" fmla="*/ 0 w 327"/>
                <a:gd name="T3" fmla="*/ 47 h 492"/>
                <a:gd name="T4" fmla="*/ 262 w 327"/>
                <a:gd name="T5" fmla="*/ 197 h 492"/>
                <a:gd name="T6" fmla="*/ 262 w 327"/>
                <a:gd name="T7" fmla="*/ 197 h 492"/>
                <a:gd name="T8" fmla="*/ 296 w 327"/>
                <a:gd name="T9" fmla="*/ 267 h 492"/>
                <a:gd name="T10" fmla="*/ 296 w 327"/>
                <a:gd name="T11" fmla="*/ 267 h 492"/>
                <a:gd name="T12" fmla="*/ 262 w 327"/>
                <a:gd name="T13" fmla="*/ 326 h 492"/>
                <a:gd name="T14" fmla="*/ 59 w 327"/>
                <a:gd name="T15" fmla="*/ 442 h 492"/>
                <a:gd name="T16" fmla="*/ 59 w 327"/>
                <a:gd name="T17" fmla="*/ 442 h 492"/>
                <a:gd name="T18" fmla="*/ 40 w 327"/>
                <a:gd name="T19" fmla="*/ 476 h 492"/>
                <a:gd name="T20" fmla="*/ 40 w 327"/>
                <a:gd name="T21" fmla="*/ 476 h 492"/>
                <a:gd name="T22" fmla="*/ 59 w 327"/>
                <a:gd name="T23" fmla="*/ 487 h 492"/>
                <a:gd name="T24" fmla="*/ 262 w 327"/>
                <a:gd name="T25" fmla="*/ 368 h 492"/>
                <a:gd name="T26" fmla="*/ 262 w 327"/>
                <a:gd name="T27" fmla="*/ 368 h 492"/>
                <a:gd name="T28" fmla="*/ 326 w 327"/>
                <a:gd name="T29" fmla="*/ 263 h 492"/>
                <a:gd name="T30" fmla="*/ 326 w 327"/>
                <a:gd name="T31" fmla="*/ 263 h 492"/>
                <a:gd name="T32" fmla="*/ 265 w 327"/>
                <a:gd name="T33" fmla="*/ 150 h 492"/>
                <a:gd name="T34" fmla="*/ 27 w 327"/>
                <a:gd name="T35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7" h="492">
                  <a:moveTo>
                    <a:pt x="27" y="0"/>
                  </a:moveTo>
                  <a:lnTo>
                    <a:pt x="0" y="47"/>
                  </a:lnTo>
                  <a:lnTo>
                    <a:pt x="262" y="197"/>
                  </a:lnTo>
                  <a:lnTo>
                    <a:pt x="262" y="197"/>
                  </a:lnTo>
                  <a:cubicBezTo>
                    <a:pt x="284" y="208"/>
                    <a:pt x="296" y="233"/>
                    <a:pt x="296" y="267"/>
                  </a:cubicBezTo>
                  <a:lnTo>
                    <a:pt x="296" y="267"/>
                  </a:lnTo>
                  <a:cubicBezTo>
                    <a:pt x="296" y="288"/>
                    <a:pt x="279" y="315"/>
                    <a:pt x="262" y="326"/>
                  </a:cubicBezTo>
                  <a:lnTo>
                    <a:pt x="59" y="442"/>
                  </a:lnTo>
                  <a:lnTo>
                    <a:pt x="59" y="442"/>
                  </a:lnTo>
                  <a:cubicBezTo>
                    <a:pt x="49" y="449"/>
                    <a:pt x="40" y="464"/>
                    <a:pt x="40" y="476"/>
                  </a:cubicBezTo>
                  <a:lnTo>
                    <a:pt x="40" y="476"/>
                  </a:lnTo>
                  <a:cubicBezTo>
                    <a:pt x="40" y="487"/>
                    <a:pt x="49" y="491"/>
                    <a:pt x="59" y="487"/>
                  </a:cubicBezTo>
                  <a:lnTo>
                    <a:pt x="262" y="368"/>
                  </a:lnTo>
                  <a:lnTo>
                    <a:pt x="262" y="368"/>
                  </a:lnTo>
                  <a:cubicBezTo>
                    <a:pt x="301" y="347"/>
                    <a:pt x="326" y="307"/>
                    <a:pt x="326" y="263"/>
                  </a:cubicBezTo>
                  <a:lnTo>
                    <a:pt x="326" y="263"/>
                  </a:lnTo>
                  <a:cubicBezTo>
                    <a:pt x="326" y="218"/>
                    <a:pt x="292" y="167"/>
                    <a:pt x="265" y="150"/>
                  </a:cubicBez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4" name="Freeform 439">
              <a:extLst>
                <a:ext uri="{FF2B5EF4-FFF2-40B4-BE49-F238E27FC236}">
                  <a16:creationId xmlns:a16="http://schemas.microsoft.com/office/drawing/2014/main" id="{BB728B14-55C4-4241-A483-B2BBF3E4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6152" y="8979165"/>
              <a:ext cx="87214" cy="34886"/>
            </a:xfrm>
            <a:custGeom>
              <a:avLst/>
              <a:gdLst>
                <a:gd name="T0" fmla="*/ 36 w 88"/>
                <a:gd name="T1" fmla="*/ 9 h 35"/>
                <a:gd name="T2" fmla="*/ 0 w 88"/>
                <a:gd name="T3" fmla="*/ 30 h 35"/>
                <a:gd name="T4" fmla="*/ 0 w 88"/>
                <a:gd name="T5" fmla="*/ 30 h 35"/>
                <a:gd name="T6" fmla="*/ 49 w 88"/>
                <a:gd name="T7" fmla="*/ 34 h 35"/>
                <a:gd name="T8" fmla="*/ 87 w 88"/>
                <a:gd name="T9" fmla="*/ 13 h 35"/>
                <a:gd name="T10" fmla="*/ 87 w 88"/>
                <a:gd name="T11" fmla="*/ 13 h 35"/>
                <a:gd name="T12" fmla="*/ 36 w 88"/>
                <a:gd name="T1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35">
                  <a:moveTo>
                    <a:pt x="36" y="9"/>
                  </a:moveTo>
                  <a:lnTo>
                    <a:pt x="0" y="30"/>
                  </a:lnTo>
                  <a:lnTo>
                    <a:pt x="0" y="30"/>
                  </a:lnTo>
                  <a:cubicBezTo>
                    <a:pt x="13" y="23"/>
                    <a:pt x="30" y="23"/>
                    <a:pt x="49" y="34"/>
                  </a:cubicBezTo>
                  <a:lnTo>
                    <a:pt x="87" y="13"/>
                  </a:lnTo>
                  <a:lnTo>
                    <a:pt x="87" y="13"/>
                  </a:lnTo>
                  <a:cubicBezTo>
                    <a:pt x="68" y="2"/>
                    <a:pt x="49" y="0"/>
                    <a:pt x="36" y="9"/>
                  </a:cubicBezTo>
                </a:path>
              </a:pathLst>
            </a:custGeom>
            <a:solidFill>
              <a:srgbClr val="696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5" name="Freeform 440">
              <a:extLst>
                <a:ext uri="{FF2B5EF4-FFF2-40B4-BE49-F238E27FC236}">
                  <a16:creationId xmlns:a16="http://schemas.microsoft.com/office/drawing/2014/main" id="{4EB274CE-6752-5F4E-A9DA-3E48E2428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203" y="9070741"/>
              <a:ext cx="1639632" cy="2049540"/>
            </a:xfrm>
            <a:custGeom>
              <a:avLst/>
              <a:gdLst>
                <a:gd name="T0" fmla="*/ 38 w 1658"/>
                <a:gd name="T1" fmla="*/ 1112 h 2072"/>
                <a:gd name="T2" fmla="*/ 40 w 1658"/>
                <a:gd name="T3" fmla="*/ 0 h 2072"/>
                <a:gd name="T4" fmla="*/ 2 w 1658"/>
                <a:gd name="T5" fmla="*/ 22 h 2072"/>
                <a:gd name="T6" fmla="*/ 0 w 1658"/>
                <a:gd name="T7" fmla="*/ 1133 h 2072"/>
                <a:gd name="T8" fmla="*/ 1621 w 1658"/>
                <a:gd name="T9" fmla="*/ 2071 h 2072"/>
                <a:gd name="T10" fmla="*/ 1657 w 1658"/>
                <a:gd name="T11" fmla="*/ 2047 h 2072"/>
                <a:gd name="T12" fmla="*/ 38 w 1658"/>
                <a:gd name="T13" fmla="*/ 1112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8" h="2072">
                  <a:moveTo>
                    <a:pt x="38" y="1112"/>
                  </a:moveTo>
                  <a:lnTo>
                    <a:pt x="40" y="0"/>
                  </a:lnTo>
                  <a:lnTo>
                    <a:pt x="2" y="22"/>
                  </a:lnTo>
                  <a:lnTo>
                    <a:pt x="0" y="1133"/>
                  </a:lnTo>
                  <a:lnTo>
                    <a:pt x="1621" y="2071"/>
                  </a:lnTo>
                  <a:lnTo>
                    <a:pt x="1657" y="2047"/>
                  </a:lnTo>
                  <a:lnTo>
                    <a:pt x="38" y="11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6" name="Freeform 441">
              <a:extLst>
                <a:ext uri="{FF2B5EF4-FFF2-40B4-BE49-F238E27FC236}">
                  <a16:creationId xmlns:a16="http://schemas.microsoft.com/office/drawing/2014/main" id="{EF699DF0-EE63-414B-8232-940DB128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4278" y="11242382"/>
              <a:ext cx="56688" cy="191872"/>
            </a:xfrm>
            <a:custGeom>
              <a:avLst/>
              <a:gdLst>
                <a:gd name="T0" fmla="*/ 57 w 58"/>
                <a:gd name="T1" fmla="*/ 127 h 196"/>
                <a:gd name="T2" fmla="*/ 57 w 58"/>
                <a:gd name="T3" fmla="*/ 0 h 196"/>
                <a:gd name="T4" fmla="*/ 19 w 58"/>
                <a:gd name="T5" fmla="*/ 21 h 196"/>
                <a:gd name="T6" fmla="*/ 21 w 58"/>
                <a:gd name="T7" fmla="*/ 151 h 196"/>
                <a:gd name="T8" fmla="*/ 21 w 58"/>
                <a:gd name="T9" fmla="*/ 148 h 196"/>
                <a:gd name="T10" fmla="*/ 21 w 58"/>
                <a:gd name="T11" fmla="*/ 148 h 196"/>
                <a:gd name="T12" fmla="*/ 0 w 58"/>
                <a:gd name="T13" fmla="*/ 195 h 196"/>
                <a:gd name="T14" fmla="*/ 38 w 58"/>
                <a:gd name="T15" fmla="*/ 172 h 196"/>
                <a:gd name="T16" fmla="*/ 38 w 58"/>
                <a:gd name="T17" fmla="*/ 172 h 196"/>
                <a:gd name="T18" fmla="*/ 57 w 58"/>
                <a:gd name="T19" fmla="*/ 12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96">
                  <a:moveTo>
                    <a:pt x="57" y="127"/>
                  </a:moveTo>
                  <a:lnTo>
                    <a:pt x="57" y="0"/>
                  </a:lnTo>
                  <a:lnTo>
                    <a:pt x="19" y="21"/>
                  </a:lnTo>
                  <a:lnTo>
                    <a:pt x="21" y="151"/>
                  </a:lnTo>
                  <a:lnTo>
                    <a:pt x="21" y="148"/>
                  </a:lnTo>
                  <a:lnTo>
                    <a:pt x="21" y="148"/>
                  </a:lnTo>
                  <a:cubicBezTo>
                    <a:pt x="21" y="172"/>
                    <a:pt x="13" y="187"/>
                    <a:pt x="0" y="195"/>
                  </a:cubicBezTo>
                  <a:lnTo>
                    <a:pt x="38" y="172"/>
                  </a:lnTo>
                  <a:lnTo>
                    <a:pt x="38" y="172"/>
                  </a:lnTo>
                  <a:cubicBezTo>
                    <a:pt x="51" y="165"/>
                    <a:pt x="57" y="151"/>
                    <a:pt x="57" y="1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7" name="Freeform 442">
              <a:extLst>
                <a:ext uri="{FF2B5EF4-FFF2-40B4-BE49-F238E27FC236}">
                  <a16:creationId xmlns:a16="http://schemas.microsoft.com/office/drawing/2014/main" id="{D9C63296-0772-494D-B701-46D50628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4347" y="10248137"/>
              <a:ext cx="1761733" cy="1203560"/>
            </a:xfrm>
            <a:custGeom>
              <a:avLst/>
              <a:gdLst>
                <a:gd name="T0" fmla="*/ 1780 w 1781"/>
                <a:gd name="T1" fmla="*/ 1026 h 1218"/>
                <a:gd name="T2" fmla="*/ 0 w 1781"/>
                <a:gd name="T3" fmla="*/ 0 h 1218"/>
                <a:gd name="T4" fmla="*/ 0 w 1781"/>
                <a:gd name="T5" fmla="*/ 127 h 1218"/>
                <a:gd name="T6" fmla="*/ 0 w 1781"/>
                <a:gd name="T7" fmla="*/ 127 h 1218"/>
                <a:gd name="T8" fmla="*/ 70 w 1781"/>
                <a:gd name="T9" fmla="*/ 248 h 1218"/>
                <a:gd name="T10" fmla="*/ 701 w 1781"/>
                <a:gd name="T11" fmla="*/ 612 h 1218"/>
                <a:gd name="T12" fmla="*/ 1082 w 1781"/>
                <a:gd name="T13" fmla="*/ 834 h 1218"/>
                <a:gd name="T14" fmla="*/ 1710 w 1781"/>
                <a:gd name="T15" fmla="*/ 1194 h 1218"/>
                <a:gd name="T16" fmla="*/ 1710 w 1781"/>
                <a:gd name="T17" fmla="*/ 1194 h 1218"/>
                <a:gd name="T18" fmla="*/ 1780 w 1781"/>
                <a:gd name="T19" fmla="*/ 1153 h 1218"/>
                <a:gd name="T20" fmla="*/ 1780 w 1781"/>
                <a:gd name="T21" fmla="*/ 1026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1" h="1218">
                  <a:moveTo>
                    <a:pt x="1780" y="1026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171"/>
                    <a:pt x="30" y="226"/>
                    <a:pt x="70" y="248"/>
                  </a:cubicBezTo>
                  <a:lnTo>
                    <a:pt x="701" y="612"/>
                  </a:lnTo>
                  <a:lnTo>
                    <a:pt x="1082" y="834"/>
                  </a:lnTo>
                  <a:lnTo>
                    <a:pt x="1710" y="1194"/>
                  </a:lnTo>
                  <a:lnTo>
                    <a:pt x="1710" y="1194"/>
                  </a:lnTo>
                  <a:cubicBezTo>
                    <a:pt x="1748" y="1217"/>
                    <a:pt x="1780" y="1200"/>
                    <a:pt x="1780" y="1153"/>
                  </a:cubicBezTo>
                  <a:lnTo>
                    <a:pt x="1780" y="102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8" name="Freeform 443">
              <a:extLst>
                <a:ext uri="{FF2B5EF4-FFF2-40B4-BE49-F238E27FC236}">
                  <a16:creationId xmlns:a16="http://schemas.microsoft.com/office/drawing/2014/main" id="{7C2C4438-291F-D049-AF9A-8158B2A4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9005" y="9083822"/>
              <a:ext cx="1604747" cy="2023376"/>
            </a:xfrm>
            <a:custGeom>
              <a:avLst/>
              <a:gdLst>
                <a:gd name="T0" fmla="*/ 4 w 1624"/>
                <a:gd name="T1" fmla="*/ 0 h 2048"/>
                <a:gd name="T2" fmla="*/ 0 w 1624"/>
                <a:gd name="T3" fmla="*/ 1111 h 2048"/>
                <a:gd name="T4" fmla="*/ 1621 w 1624"/>
                <a:gd name="T5" fmla="*/ 2047 h 2048"/>
                <a:gd name="T6" fmla="*/ 1623 w 1624"/>
                <a:gd name="T7" fmla="*/ 935 h 2048"/>
                <a:gd name="T8" fmla="*/ 4 w 1624"/>
                <a:gd name="T9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4" h="2048">
                  <a:moveTo>
                    <a:pt x="4" y="0"/>
                  </a:moveTo>
                  <a:lnTo>
                    <a:pt x="0" y="1111"/>
                  </a:lnTo>
                  <a:lnTo>
                    <a:pt x="1621" y="2047"/>
                  </a:lnTo>
                  <a:lnTo>
                    <a:pt x="1623" y="935"/>
                  </a:lnTo>
                  <a:lnTo>
                    <a:pt x="4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9" name="Freeform 444">
              <a:extLst>
                <a:ext uri="{FF2B5EF4-FFF2-40B4-BE49-F238E27FC236}">
                  <a16:creationId xmlns:a16="http://schemas.microsoft.com/office/drawing/2014/main" id="{75E1FBBB-6B5E-F640-A595-9569572A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7587" y="9999574"/>
              <a:ext cx="39248" cy="1125067"/>
            </a:xfrm>
            <a:custGeom>
              <a:avLst/>
              <a:gdLst>
                <a:gd name="T0" fmla="*/ 0 w 41"/>
                <a:gd name="T1" fmla="*/ 1135 h 1136"/>
                <a:gd name="T2" fmla="*/ 36 w 41"/>
                <a:gd name="T3" fmla="*/ 1111 h 1136"/>
                <a:gd name="T4" fmla="*/ 40 w 41"/>
                <a:gd name="T5" fmla="*/ 0 h 1136"/>
                <a:gd name="T6" fmla="*/ 2 w 41"/>
                <a:gd name="T7" fmla="*/ 21 h 1136"/>
                <a:gd name="T8" fmla="*/ 0 w 41"/>
                <a:gd name="T9" fmla="*/ 1135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136">
                  <a:moveTo>
                    <a:pt x="0" y="1135"/>
                  </a:moveTo>
                  <a:lnTo>
                    <a:pt x="36" y="1111"/>
                  </a:lnTo>
                  <a:lnTo>
                    <a:pt x="40" y="0"/>
                  </a:lnTo>
                  <a:lnTo>
                    <a:pt x="2" y="21"/>
                  </a:lnTo>
                  <a:lnTo>
                    <a:pt x="0" y="1135"/>
                  </a:lnTo>
                </a:path>
              </a:pathLst>
            </a:custGeom>
            <a:solidFill>
              <a:srgbClr val="AAAA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0" name="Freeform 445">
              <a:extLst>
                <a:ext uri="{FF2B5EF4-FFF2-40B4-BE49-F238E27FC236}">
                  <a16:creationId xmlns:a16="http://schemas.microsoft.com/office/drawing/2014/main" id="{3AC9E9DC-7255-FF42-8E7A-937813C1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203" y="9070741"/>
              <a:ext cx="1639632" cy="946276"/>
            </a:xfrm>
            <a:custGeom>
              <a:avLst/>
              <a:gdLst>
                <a:gd name="T0" fmla="*/ 1621 w 1660"/>
                <a:gd name="T1" fmla="*/ 957 h 958"/>
                <a:gd name="T2" fmla="*/ 1659 w 1660"/>
                <a:gd name="T3" fmla="*/ 936 h 958"/>
                <a:gd name="T4" fmla="*/ 38 w 1660"/>
                <a:gd name="T5" fmla="*/ 0 h 958"/>
                <a:gd name="T6" fmla="*/ 0 w 1660"/>
                <a:gd name="T7" fmla="*/ 22 h 958"/>
                <a:gd name="T8" fmla="*/ 1621 w 1660"/>
                <a:gd name="T9" fmla="*/ 957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0" h="958">
                  <a:moveTo>
                    <a:pt x="1621" y="957"/>
                  </a:moveTo>
                  <a:lnTo>
                    <a:pt x="1659" y="936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1621" y="95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1" name="Freeform 446">
              <a:extLst>
                <a:ext uri="{FF2B5EF4-FFF2-40B4-BE49-F238E27FC236}">
                  <a16:creationId xmlns:a16="http://schemas.microsoft.com/office/drawing/2014/main" id="{B89C71D3-260F-1943-B781-A14FA4553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6152" y="8979165"/>
              <a:ext cx="1774813" cy="2285019"/>
            </a:xfrm>
            <a:custGeom>
              <a:avLst/>
              <a:gdLst>
                <a:gd name="T0" fmla="*/ 1795 w 1796"/>
                <a:gd name="T1" fmla="*/ 1080 h 2310"/>
                <a:gd name="T2" fmla="*/ 1795 w 1796"/>
                <a:gd name="T3" fmla="*/ 1080 h 2310"/>
                <a:gd name="T4" fmla="*/ 1725 w 1796"/>
                <a:gd name="T5" fmla="*/ 959 h 2310"/>
                <a:gd name="T6" fmla="*/ 87 w 1796"/>
                <a:gd name="T7" fmla="*/ 13 h 2310"/>
                <a:gd name="T8" fmla="*/ 87 w 1796"/>
                <a:gd name="T9" fmla="*/ 13 h 2310"/>
                <a:gd name="T10" fmla="*/ 36 w 1796"/>
                <a:gd name="T11" fmla="*/ 9 h 2310"/>
                <a:gd name="T12" fmla="*/ 0 w 1796"/>
                <a:gd name="T13" fmla="*/ 30 h 2310"/>
                <a:gd name="T14" fmla="*/ 0 w 1796"/>
                <a:gd name="T15" fmla="*/ 30 h 2310"/>
                <a:gd name="T16" fmla="*/ 49 w 1796"/>
                <a:gd name="T17" fmla="*/ 34 h 2310"/>
                <a:gd name="T18" fmla="*/ 1689 w 1796"/>
                <a:gd name="T19" fmla="*/ 982 h 2310"/>
                <a:gd name="T20" fmla="*/ 1689 w 1796"/>
                <a:gd name="T21" fmla="*/ 982 h 2310"/>
                <a:gd name="T22" fmla="*/ 1759 w 1796"/>
                <a:gd name="T23" fmla="*/ 1103 h 2310"/>
                <a:gd name="T24" fmla="*/ 1757 w 1796"/>
                <a:gd name="T25" fmla="*/ 2208 h 2310"/>
                <a:gd name="T26" fmla="*/ 1757 w 1796"/>
                <a:gd name="T27" fmla="*/ 2309 h 2310"/>
                <a:gd name="T28" fmla="*/ 1793 w 1796"/>
                <a:gd name="T29" fmla="*/ 2288 h 2310"/>
                <a:gd name="T30" fmla="*/ 1793 w 1796"/>
                <a:gd name="T31" fmla="*/ 2187 h 2310"/>
                <a:gd name="T32" fmla="*/ 1795 w 1796"/>
                <a:gd name="T33" fmla="*/ 108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6" h="2310">
                  <a:moveTo>
                    <a:pt x="1795" y="1080"/>
                  </a:moveTo>
                  <a:lnTo>
                    <a:pt x="1795" y="1080"/>
                  </a:lnTo>
                  <a:cubicBezTo>
                    <a:pt x="1795" y="1039"/>
                    <a:pt x="1766" y="982"/>
                    <a:pt x="1725" y="959"/>
                  </a:cubicBezTo>
                  <a:lnTo>
                    <a:pt x="87" y="13"/>
                  </a:lnTo>
                  <a:lnTo>
                    <a:pt x="87" y="13"/>
                  </a:lnTo>
                  <a:cubicBezTo>
                    <a:pt x="68" y="2"/>
                    <a:pt x="49" y="0"/>
                    <a:pt x="36" y="9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13" y="23"/>
                    <a:pt x="30" y="23"/>
                    <a:pt x="49" y="34"/>
                  </a:cubicBezTo>
                  <a:lnTo>
                    <a:pt x="1689" y="982"/>
                  </a:lnTo>
                  <a:lnTo>
                    <a:pt x="1689" y="982"/>
                  </a:lnTo>
                  <a:cubicBezTo>
                    <a:pt x="1725" y="1003"/>
                    <a:pt x="1759" y="1056"/>
                    <a:pt x="1759" y="1103"/>
                  </a:cubicBezTo>
                  <a:lnTo>
                    <a:pt x="1757" y="2208"/>
                  </a:lnTo>
                  <a:lnTo>
                    <a:pt x="1757" y="2309"/>
                  </a:lnTo>
                  <a:lnTo>
                    <a:pt x="1793" y="2288"/>
                  </a:lnTo>
                  <a:lnTo>
                    <a:pt x="1793" y="2187"/>
                  </a:lnTo>
                  <a:lnTo>
                    <a:pt x="1795" y="10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2" name="Freeform 447">
              <a:extLst>
                <a:ext uri="{FF2B5EF4-FFF2-40B4-BE49-F238E27FC236}">
                  <a16:creationId xmlns:a16="http://schemas.microsoft.com/office/drawing/2014/main" id="{057455D5-8B67-004B-8B66-9F64DF96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4347" y="8992248"/>
              <a:ext cx="1761733" cy="2271936"/>
            </a:xfrm>
            <a:custGeom>
              <a:avLst/>
              <a:gdLst>
                <a:gd name="T0" fmla="*/ 1712 w 1783"/>
                <a:gd name="T1" fmla="*/ 967 h 2297"/>
                <a:gd name="T2" fmla="*/ 1712 w 1783"/>
                <a:gd name="T3" fmla="*/ 967 h 2297"/>
                <a:gd name="T4" fmla="*/ 1782 w 1783"/>
                <a:gd name="T5" fmla="*/ 1090 h 2297"/>
                <a:gd name="T6" fmla="*/ 1780 w 1783"/>
                <a:gd name="T7" fmla="*/ 2195 h 2297"/>
                <a:gd name="T8" fmla="*/ 1780 w 1783"/>
                <a:gd name="T9" fmla="*/ 2214 h 2297"/>
                <a:gd name="T10" fmla="*/ 1780 w 1783"/>
                <a:gd name="T11" fmla="*/ 2296 h 2297"/>
                <a:gd name="T12" fmla="*/ 0 w 1783"/>
                <a:gd name="T13" fmla="*/ 1270 h 2297"/>
                <a:gd name="T14" fmla="*/ 0 w 1783"/>
                <a:gd name="T15" fmla="*/ 1270 h 2297"/>
                <a:gd name="T16" fmla="*/ 2 w 1783"/>
                <a:gd name="T17" fmla="*/ 61 h 2297"/>
                <a:gd name="T18" fmla="*/ 2 w 1783"/>
                <a:gd name="T19" fmla="*/ 61 h 2297"/>
                <a:gd name="T20" fmla="*/ 72 w 1783"/>
                <a:gd name="T21" fmla="*/ 21 h 2297"/>
                <a:gd name="T22" fmla="*/ 1712 w 1783"/>
                <a:gd name="T23" fmla="*/ 967 h 2297"/>
                <a:gd name="T24" fmla="*/ 83 w 1783"/>
                <a:gd name="T25" fmla="*/ 1215 h 2297"/>
                <a:gd name="T26" fmla="*/ 1704 w 1783"/>
                <a:gd name="T27" fmla="*/ 2153 h 2297"/>
                <a:gd name="T28" fmla="*/ 1706 w 1783"/>
                <a:gd name="T29" fmla="*/ 1039 h 2297"/>
                <a:gd name="T30" fmla="*/ 85 w 1783"/>
                <a:gd name="T31" fmla="*/ 104 h 2297"/>
                <a:gd name="T32" fmla="*/ 83 w 1783"/>
                <a:gd name="T33" fmla="*/ 1215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3" h="2297">
                  <a:moveTo>
                    <a:pt x="1712" y="967"/>
                  </a:moveTo>
                  <a:lnTo>
                    <a:pt x="1712" y="967"/>
                  </a:lnTo>
                  <a:cubicBezTo>
                    <a:pt x="1751" y="990"/>
                    <a:pt x="1782" y="1045"/>
                    <a:pt x="1782" y="1090"/>
                  </a:cubicBezTo>
                  <a:lnTo>
                    <a:pt x="1780" y="2195"/>
                  </a:lnTo>
                  <a:lnTo>
                    <a:pt x="1780" y="2214"/>
                  </a:lnTo>
                  <a:lnTo>
                    <a:pt x="1780" y="2296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53"/>
                    <a:pt x="0" y="1270"/>
                    <a:pt x="2" y="61"/>
                  </a:cubicBezTo>
                  <a:lnTo>
                    <a:pt x="2" y="61"/>
                  </a:lnTo>
                  <a:cubicBezTo>
                    <a:pt x="2" y="17"/>
                    <a:pt x="34" y="0"/>
                    <a:pt x="72" y="21"/>
                  </a:cubicBezTo>
                  <a:lnTo>
                    <a:pt x="1712" y="967"/>
                  </a:lnTo>
                  <a:close/>
                  <a:moveTo>
                    <a:pt x="83" y="1215"/>
                  </a:moveTo>
                  <a:lnTo>
                    <a:pt x="1704" y="2153"/>
                  </a:lnTo>
                  <a:lnTo>
                    <a:pt x="1706" y="1039"/>
                  </a:lnTo>
                  <a:lnTo>
                    <a:pt x="85" y="104"/>
                  </a:lnTo>
                  <a:lnTo>
                    <a:pt x="8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3" name="Freeform 448">
              <a:extLst>
                <a:ext uri="{FF2B5EF4-FFF2-40B4-BE49-F238E27FC236}">
                  <a16:creationId xmlns:a16="http://schemas.microsoft.com/office/drawing/2014/main" id="{78BFB897-9AC5-3640-B8C3-F7AEFA538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489" y="4491981"/>
              <a:ext cx="889588" cy="1247167"/>
            </a:xfrm>
            <a:custGeom>
              <a:avLst/>
              <a:gdLst>
                <a:gd name="T0" fmla="*/ 134 w 900"/>
                <a:gd name="T1" fmla="*/ 6 h 1260"/>
                <a:gd name="T2" fmla="*/ 106 w 900"/>
                <a:gd name="T3" fmla="*/ 4 h 1260"/>
                <a:gd name="T4" fmla="*/ 102 w 900"/>
                <a:gd name="T5" fmla="*/ 4 h 1260"/>
                <a:gd name="T6" fmla="*/ 98 w 900"/>
                <a:gd name="T7" fmla="*/ 6 h 1260"/>
                <a:gd name="T8" fmla="*/ 96 w 900"/>
                <a:gd name="T9" fmla="*/ 6 h 1260"/>
                <a:gd name="T10" fmla="*/ 89 w 900"/>
                <a:gd name="T11" fmla="*/ 8 h 1260"/>
                <a:gd name="T12" fmla="*/ 87 w 900"/>
                <a:gd name="T13" fmla="*/ 10 h 1260"/>
                <a:gd name="T14" fmla="*/ 81 w 900"/>
                <a:gd name="T15" fmla="*/ 10 h 1260"/>
                <a:gd name="T16" fmla="*/ 79 w 900"/>
                <a:gd name="T17" fmla="*/ 13 h 1260"/>
                <a:gd name="T18" fmla="*/ 74 w 900"/>
                <a:gd name="T19" fmla="*/ 13 h 1260"/>
                <a:gd name="T20" fmla="*/ 70 w 900"/>
                <a:gd name="T21" fmla="*/ 15 h 1260"/>
                <a:gd name="T22" fmla="*/ 66 w 900"/>
                <a:gd name="T23" fmla="*/ 17 h 1260"/>
                <a:gd name="T24" fmla="*/ 64 w 900"/>
                <a:gd name="T25" fmla="*/ 17 h 1260"/>
                <a:gd name="T26" fmla="*/ 58 w 900"/>
                <a:gd name="T27" fmla="*/ 19 h 1260"/>
                <a:gd name="T28" fmla="*/ 55 w 900"/>
                <a:gd name="T29" fmla="*/ 19 h 1260"/>
                <a:gd name="T30" fmla="*/ 49 w 900"/>
                <a:gd name="T31" fmla="*/ 21 h 1260"/>
                <a:gd name="T32" fmla="*/ 47 w 900"/>
                <a:gd name="T33" fmla="*/ 21 h 1260"/>
                <a:gd name="T34" fmla="*/ 43 w 900"/>
                <a:gd name="T35" fmla="*/ 23 h 1260"/>
                <a:gd name="T36" fmla="*/ 38 w 900"/>
                <a:gd name="T37" fmla="*/ 23 h 1260"/>
                <a:gd name="T38" fmla="*/ 34 w 900"/>
                <a:gd name="T39" fmla="*/ 25 h 1260"/>
                <a:gd name="T40" fmla="*/ 32 w 900"/>
                <a:gd name="T41" fmla="*/ 25 h 1260"/>
                <a:gd name="T42" fmla="*/ 0 w 900"/>
                <a:gd name="T43" fmla="*/ 89 h 1260"/>
                <a:gd name="T44" fmla="*/ 51 w 900"/>
                <a:gd name="T45" fmla="*/ 857 h 1260"/>
                <a:gd name="T46" fmla="*/ 155 w 900"/>
                <a:gd name="T47" fmla="*/ 1115 h 1260"/>
                <a:gd name="T48" fmla="*/ 159 w 900"/>
                <a:gd name="T49" fmla="*/ 1115 h 1260"/>
                <a:gd name="T50" fmla="*/ 163 w 900"/>
                <a:gd name="T51" fmla="*/ 1111 h 1260"/>
                <a:gd name="T52" fmla="*/ 165 w 900"/>
                <a:gd name="T53" fmla="*/ 1111 h 1260"/>
                <a:gd name="T54" fmla="*/ 172 w 900"/>
                <a:gd name="T55" fmla="*/ 1109 h 1260"/>
                <a:gd name="T56" fmla="*/ 174 w 900"/>
                <a:gd name="T57" fmla="*/ 1109 h 1260"/>
                <a:gd name="T58" fmla="*/ 180 w 900"/>
                <a:gd name="T59" fmla="*/ 1105 h 1260"/>
                <a:gd name="T60" fmla="*/ 182 w 900"/>
                <a:gd name="T61" fmla="*/ 1105 h 1260"/>
                <a:gd name="T62" fmla="*/ 187 w 900"/>
                <a:gd name="T63" fmla="*/ 1103 h 1260"/>
                <a:gd name="T64" fmla="*/ 191 w 900"/>
                <a:gd name="T65" fmla="*/ 1103 h 1260"/>
                <a:gd name="T66" fmla="*/ 195 w 900"/>
                <a:gd name="T67" fmla="*/ 1098 h 1260"/>
                <a:gd name="T68" fmla="*/ 197 w 900"/>
                <a:gd name="T69" fmla="*/ 1098 h 1260"/>
                <a:gd name="T70" fmla="*/ 204 w 900"/>
                <a:gd name="T71" fmla="*/ 1096 h 1260"/>
                <a:gd name="T72" fmla="*/ 206 w 900"/>
                <a:gd name="T73" fmla="*/ 1096 h 1260"/>
                <a:gd name="T74" fmla="*/ 212 w 900"/>
                <a:gd name="T75" fmla="*/ 1092 h 1260"/>
                <a:gd name="T76" fmla="*/ 214 w 900"/>
                <a:gd name="T77" fmla="*/ 1092 h 1260"/>
                <a:gd name="T78" fmla="*/ 218 w 900"/>
                <a:gd name="T79" fmla="*/ 1090 h 1260"/>
                <a:gd name="T80" fmla="*/ 222 w 900"/>
                <a:gd name="T81" fmla="*/ 1090 h 1260"/>
                <a:gd name="T82" fmla="*/ 226 w 900"/>
                <a:gd name="T83" fmla="*/ 1086 h 1260"/>
                <a:gd name="T84" fmla="*/ 228 w 900"/>
                <a:gd name="T85" fmla="*/ 1086 h 1260"/>
                <a:gd name="T86" fmla="*/ 234 w 900"/>
                <a:gd name="T87" fmla="*/ 1084 h 1260"/>
                <a:gd name="T88" fmla="*/ 785 w 900"/>
                <a:gd name="T89" fmla="*/ 1253 h 1260"/>
                <a:gd name="T90" fmla="*/ 810 w 900"/>
                <a:gd name="T91" fmla="*/ 1257 h 1260"/>
                <a:gd name="T92" fmla="*/ 816 w 900"/>
                <a:gd name="T93" fmla="*/ 1255 h 1260"/>
                <a:gd name="T94" fmla="*/ 899 w 900"/>
                <a:gd name="T95" fmla="*/ 51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0" h="1260">
                  <a:moveTo>
                    <a:pt x="848" y="408"/>
                  </a:moveTo>
                  <a:lnTo>
                    <a:pt x="134" y="6"/>
                  </a:lnTo>
                  <a:lnTo>
                    <a:pt x="134" y="6"/>
                  </a:lnTo>
                  <a:cubicBezTo>
                    <a:pt x="123" y="0"/>
                    <a:pt x="115" y="0"/>
                    <a:pt x="108" y="4"/>
                  </a:cubicBezTo>
                  <a:lnTo>
                    <a:pt x="108" y="4"/>
                  </a:lnTo>
                  <a:cubicBezTo>
                    <a:pt x="106" y="4"/>
                    <a:pt x="106" y="4"/>
                    <a:pt x="106" y="4"/>
                  </a:cubicBezTo>
                  <a:lnTo>
                    <a:pt x="106" y="4"/>
                  </a:lnTo>
                  <a:cubicBezTo>
                    <a:pt x="104" y="4"/>
                    <a:pt x="104" y="4"/>
                    <a:pt x="102" y="4"/>
                  </a:cubicBezTo>
                  <a:lnTo>
                    <a:pt x="102" y="4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8" y="6"/>
                  </a:lnTo>
                  <a:cubicBezTo>
                    <a:pt x="96" y="6"/>
                    <a:pt x="96" y="6"/>
                    <a:pt x="96" y="6"/>
                  </a:cubicBezTo>
                  <a:lnTo>
                    <a:pt x="96" y="6"/>
                  </a:lnTo>
                  <a:cubicBezTo>
                    <a:pt x="94" y="8"/>
                    <a:pt x="94" y="8"/>
                    <a:pt x="91" y="8"/>
                  </a:cubicBezTo>
                  <a:lnTo>
                    <a:pt x="91" y="8"/>
                  </a:lnTo>
                  <a:lnTo>
                    <a:pt x="89" y="8"/>
                  </a:lnTo>
                  <a:lnTo>
                    <a:pt x="89" y="8"/>
                  </a:lnTo>
                  <a:cubicBezTo>
                    <a:pt x="89" y="8"/>
                    <a:pt x="87" y="8"/>
                    <a:pt x="87" y="10"/>
                  </a:cubicBezTo>
                  <a:lnTo>
                    <a:pt x="87" y="10"/>
                  </a:lnTo>
                  <a:cubicBezTo>
                    <a:pt x="85" y="10"/>
                    <a:pt x="85" y="10"/>
                    <a:pt x="85" y="10"/>
                  </a:cubicBezTo>
                  <a:lnTo>
                    <a:pt x="85" y="10"/>
                  </a:lnTo>
                  <a:cubicBezTo>
                    <a:pt x="83" y="10"/>
                    <a:pt x="83" y="10"/>
                    <a:pt x="81" y="10"/>
                  </a:cubicBezTo>
                  <a:lnTo>
                    <a:pt x="81" y="10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77" y="13"/>
                  </a:lnTo>
                  <a:lnTo>
                    <a:pt x="77" y="13"/>
                  </a:lnTo>
                  <a:cubicBezTo>
                    <a:pt x="74" y="13"/>
                    <a:pt x="74" y="13"/>
                    <a:pt x="74" y="13"/>
                  </a:cubicBezTo>
                  <a:lnTo>
                    <a:pt x="74" y="13"/>
                  </a:lnTo>
                  <a:cubicBezTo>
                    <a:pt x="72" y="15"/>
                    <a:pt x="72" y="15"/>
                    <a:pt x="70" y="15"/>
                  </a:cubicBezTo>
                  <a:lnTo>
                    <a:pt x="70" y="15"/>
                  </a:lnTo>
                  <a:lnTo>
                    <a:pt x="68" y="15"/>
                  </a:lnTo>
                  <a:lnTo>
                    <a:pt x="68" y="15"/>
                  </a:lnTo>
                  <a:cubicBezTo>
                    <a:pt x="68" y="15"/>
                    <a:pt x="66" y="15"/>
                    <a:pt x="66" y="17"/>
                  </a:cubicBezTo>
                  <a:lnTo>
                    <a:pt x="66" y="17"/>
                  </a:lnTo>
                  <a:cubicBezTo>
                    <a:pt x="64" y="17"/>
                    <a:pt x="64" y="17"/>
                    <a:pt x="64" y="17"/>
                  </a:cubicBezTo>
                  <a:lnTo>
                    <a:pt x="64" y="17"/>
                  </a:lnTo>
                  <a:cubicBezTo>
                    <a:pt x="62" y="17"/>
                    <a:pt x="62" y="17"/>
                    <a:pt x="60" y="17"/>
                  </a:cubicBezTo>
                  <a:lnTo>
                    <a:pt x="60" y="17"/>
                  </a:lnTo>
                  <a:lnTo>
                    <a:pt x="58" y="19"/>
                  </a:lnTo>
                  <a:lnTo>
                    <a:pt x="58" y="19"/>
                  </a:lnTo>
                  <a:lnTo>
                    <a:pt x="55" y="19"/>
                  </a:lnTo>
                  <a:lnTo>
                    <a:pt x="55" y="19"/>
                  </a:lnTo>
                  <a:cubicBezTo>
                    <a:pt x="53" y="19"/>
                    <a:pt x="53" y="19"/>
                    <a:pt x="53" y="19"/>
                  </a:cubicBezTo>
                  <a:lnTo>
                    <a:pt x="53" y="19"/>
                  </a:lnTo>
                  <a:cubicBezTo>
                    <a:pt x="51" y="21"/>
                    <a:pt x="51" y="21"/>
                    <a:pt x="49" y="21"/>
                  </a:cubicBezTo>
                  <a:lnTo>
                    <a:pt x="49" y="21"/>
                  </a:lnTo>
                  <a:lnTo>
                    <a:pt x="47" y="21"/>
                  </a:lnTo>
                  <a:lnTo>
                    <a:pt x="47" y="21"/>
                  </a:lnTo>
                  <a:cubicBezTo>
                    <a:pt x="47" y="21"/>
                    <a:pt x="45" y="21"/>
                    <a:pt x="45" y="23"/>
                  </a:cubicBezTo>
                  <a:lnTo>
                    <a:pt x="45" y="23"/>
                  </a:lnTo>
                  <a:cubicBezTo>
                    <a:pt x="43" y="23"/>
                    <a:pt x="43" y="23"/>
                    <a:pt x="43" y="23"/>
                  </a:cubicBezTo>
                  <a:lnTo>
                    <a:pt x="43" y="23"/>
                  </a:lnTo>
                  <a:cubicBezTo>
                    <a:pt x="41" y="23"/>
                    <a:pt x="41" y="23"/>
                    <a:pt x="38" y="23"/>
                  </a:cubicBezTo>
                  <a:lnTo>
                    <a:pt x="38" y="23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4" y="25"/>
                  </a:lnTo>
                  <a:lnTo>
                    <a:pt x="34" y="25"/>
                  </a:lnTo>
                  <a:cubicBezTo>
                    <a:pt x="32" y="25"/>
                    <a:pt x="32" y="25"/>
                    <a:pt x="32" y="25"/>
                  </a:cubicBezTo>
                  <a:lnTo>
                    <a:pt x="32" y="25"/>
                  </a:lnTo>
                  <a:cubicBezTo>
                    <a:pt x="30" y="27"/>
                    <a:pt x="30" y="27"/>
                    <a:pt x="28" y="27"/>
                  </a:cubicBezTo>
                  <a:lnTo>
                    <a:pt x="28" y="27"/>
                  </a:lnTo>
                  <a:cubicBezTo>
                    <a:pt x="11" y="32"/>
                    <a:pt x="0" y="55"/>
                    <a:pt x="0" y="89"/>
                  </a:cubicBezTo>
                  <a:lnTo>
                    <a:pt x="0" y="739"/>
                  </a:lnTo>
                  <a:lnTo>
                    <a:pt x="0" y="739"/>
                  </a:lnTo>
                  <a:cubicBezTo>
                    <a:pt x="0" y="787"/>
                    <a:pt x="24" y="840"/>
                    <a:pt x="51" y="857"/>
                  </a:cubicBezTo>
                  <a:lnTo>
                    <a:pt x="153" y="918"/>
                  </a:lnTo>
                  <a:lnTo>
                    <a:pt x="153" y="1117"/>
                  </a:lnTo>
                  <a:lnTo>
                    <a:pt x="155" y="1115"/>
                  </a:lnTo>
                  <a:lnTo>
                    <a:pt x="155" y="1115"/>
                  </a:lnTo>
                  <a:lnTo>
                    <a:pt x="159" y="1113"/>
                  </a:lnTo>
                  <a:lnTo>
                    <a:pt x="159" y="1115"/>
                  </a:lnTo>
                  <a:lnTo>
                    <a:pt x="161" y="1113"/>
                  </a:lnTo>
                  <a:lnTo>
                    <a:pt x="161" y="1113"/>
                  </a:lnTo>
                  <a:lnTo>
                    <a:pt x="163" y="1111"/>
                  </a:lnTo>
                  <a:lnTo>
                    <a:pt x="163" y="1113"/>
                  </a:lnTo>
                  <a:lnTo>
                    <a:pt x="165" y="1111"/>
                  </a:lnTo>
                  <a:lnTo>
                    <a:pt x="165" y="1111"/>
                  </a:lnTo>
                  <a:lnTo>
                    <a:pt x="170" y="1109"/>
                  </a:lnTo>
                  <a:lnTo>
                    <a:pt x="170" y="1111"/>
                  </a:lnTo>
                  <a:lnTo>
                    <a:pt x="172" y="1109"/>
                  </a:lnTo>
                  <a:lnTo>
                    <a:pt x="172" y="1109"/>
                  </a:lnTo>
                  <a:lnTo>
                    <a:pt x="174" y="1107"/>
                  </a:lnTo>
                  <a:lnTo>
                    <a:pt x="174" y="1109"/>
                  </a:lnTo>
                  <a:lnTo>
                    <a:pt x="176" y="1107"/>
                  </a:lnTo>
                  <a:lnTo>
                    <a:pt x="176" y="1107"/>
                  </a:lnTo>
                  <a:lnTo>
                    <a:pt x="180" y="1105"/>
                  </a:lnTo>
                  <a:lnTo>
                    <a:pt x="180" y="1107"/>
                  </a:lnTo>
                  <a:lnTo>
                    <a:pt x="182" y="1105"/>
                  </a:lnTo>
                  <a:lnTo>
                    <a:pt x="182" y="1105"/>
                  </a:lnTo>
                  <a:lnTo>
                    <a:pt x="185" y="1103"/>
                  </a:lnTo>
                  <a:lnTo>
                    <a:pt x="185" y="1105"/>
                  </a:lnTo>
                  <a:lnTo>
                    <a:pt x="187" y="1103"/>
                  </a:lnTo>
                  <a:lnTo>
                    <a:pt x="187" y="1103"/>
                  </a:lnTo>
                  <a:lnTo>
                    <a:pt x="191" y="1101"/>
                  </a:lnTo>
                  <a:lnTo>
                    <a:pt x="191" y="1103"/>
                  </a:lnTo>
                  <a:lnTo>
                    <a:pt x="193" y="1101"/>
                  </a:lnTo>
                  <a:lnTo>
                    <a:pt x="193" y="1101"/>
                  </a:lnTo>
                  <a:lnTo>
                    <a:pt x="195" y="1098"/>
                  </a:lnTo>
                  <a:lnTo>
                    <a:pt x="195" y="1101"/>
                  </a:lnTo>
                  <a:lnTo>
                    <a:pt x="197" y="1098"/>
                  </a:lnTo>
                  <a:lnTo>
                    <a:pt x="197" y="1098"/>
                  </a:lnTo>
                  <a:lnTo>
                    <a:pt x="201" y="1096"/>
                  </a:lnTo>
                  <a:lnTo>
                    <a:pt x="201" y="1098"/>
                  </a:lnTo>
                  <a:lnTo>
                    <a:pt x="204" y="1096"/>
                  </a:lnTo>
                  <a:lnTo>
                    <a:pt x="204" y="1096"/>
                  </a:lnTo>
                  <a:lnTo>
                    <a:pt x="206" y="1094"/>
                  </a:lnTo>
                  <a:lnTo>
                    <a:pt x="206" y="1096"/>
                  </a:lnTo>
                  <a:lnTo>
                    <a:pt x="208" y="1094"/>
                  </a:lnTo>
                  <a:lnTo>
                    <a:pt x="208" y="1094"/>
                  </a:lnTo>
                  <a:lnTo>
                    <a:pt x="212" y="1092"/>
                  </a:lnTo>
                  <a:lnTo>
                    <a:pt x="212" y="1094"/>
                  </a:lnTo>
                  <a:lnTo>
                    <a:pt x="214" y="1092"/>
                  </a:lnTo>
                  <a:lnTo>
                    <a:pt x="214" y="1092"/>
                  </a:lnTo>
                  <a:lnTo>
                    <a:pt x="216" y="1090"/>
                  </a:lnTo>
                  <a:lnTo>
                    <a:pt x="216" y="1092"/>
                  </a:lnTo>
                  <a:lnTo>
                    <a:pt x="218" y="1090"/>
                  </a:lnTo>
                  <a:lnTo>
                    <a:pt x="218" y="1090"/>
                  </a:lnTo>
                  <a:lnTo>
                    <a:pt x="222" y="1088"/>
                  </a:lnTo>
                  <a:lnTo>
                    <a:pt x="222" y="1090"/>
                  </a:lnTo>
                  <a:lnTo>
                    <a:pt x="224" y="1088"/>
                  </a:lnTo>
                  <a:lnTo>
                    <a:pt x="224" y="1088"/>
                  </a:lnTo>
                  <a:lnTo>
                    <a:pt x="226" y="1086"/>
                  </a:lnTo>
                  <a:lnTo>
                    <a:pt x="226" y="1088"/>
                  </a:lnTo>
                  <a:lnTo>
                    <a:pt x="228" y="1086"/>
                  </a:lnTo>
                  <a:lnTo>
                    <a:pt x="228" y="1086"/>
                  </a:lnTo>
                  <a:lnTo>
                    <a:pt x="232" y="1084"/>
                  </a:lnTo>
                  <a:lnTo>
                    <a:pt x="232" y="1086"/>
                  </a:lnTo>
                  <a:lnTo>
                    <a:pt x="234" y="1084"/>
                  </a:lnTo>
                  <a:lnTo>
                    <a:pt x="234" y="1084"/>
                  </a:lnTo>
                  <a:lnTo>
                    <a:pt x="319" y="1010"/>
                  </a:lnTo>
                  <a:lnTo>
                    <a:pt x="785" y="1253"/>
                  </a:lnTo>
                  <a:lnTo>
                    <a:pt x="785" y="1253"/>
                  </a:lnTo>
                  <a:cubicBezTo>
                    <a:pt x="795" y="1259"/>
                    <a:pt x="804" y="1259"/>
                    <a:pt x="810" y="1257"/>
                  </a:cubicBezTo>
                  <a:lnTo>
                    <a:pt x="810" y="1257"/>
                  </a:lnTo>
                  <a:cubicBezTo>
                    <a:pt x="812" y="1257"/>
                    <a:pt x="812" y="1257"/>
                    <a:pt x="814" y="1257"/>
                  </a:cubicBezTo>
                  <a:lnTo>
                    <a:pt x="814" y="1257"/>
                  </a:lnTo>
                  <a:cubicBezTo>
                    <a:pt x="814" y="1255"/>
                    <a:pt x="816" y="1255"/>
                    <a:pt x="816" y="1255"/>
                  </a:cubicBezTo>
                  <a:lnTo>
                    <a:pt x="816" y="1255"/>
                  </a:lnTo>
                  <a:cubicBezTo>
                    <a:pt x="867" y="1234"/>
                    <a:pt x="899" y="1236"/>
                    <a:pt x="899" y="1170"/>
                  </a:cubicBezTo>
                  <a:lnTo>
                    <a:pt x="899" y="518"/>
                  </a:lnTo>
                  <a:lnTo>
                    <a:pt x="899" y="518"/>
                  </a:lnTo>
                  <a:cubicBezTo>
                    <a:pt x="899" y="478"/>
                    <a:pt x="876" y="425"/>
                    <a:pt x="848" y="408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4" name="Freeform 449">
              <a:extLst>
                <a:ext uri="{FF2B5EF4-FFF2-40B4-BE49-F238E27FC236}">
                  <a16:creationId xmlns:a16="http://schemas.microsoft.com/office/drawing/2014/main" id="{D20104CC-8580-D546-A045-58B68002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489" y="4505062"/>
              <a:ext cx="828538" cy="1247167"/>
            </a:xfrm>
            <a:custGeom>
              <a:avLst/>
              <a:gdLst>
                <a:gd name="T0" fmla="*/ 783 w 837"/>
                <a:gd name="T1" fmla="*/ 419 h 1262"/>
                <a:gd name="T2" fmla="*/ 51 w 837"/>
                <a:gd name="T3" fmla="*/ 17 h 1262"/>
                <a:gd name="T4" fmla="*/ 51 w 837"/>
                <a:gd name="T5" fmla="*/ 17 h 1262"/>
                <a:gd name="T6" fmla="*/ 0 w 837"/>
                <a:gd name="T7" fmla="*/ 74 h 1262"/>
                <a:gd name="T8" fmla="*/ 0 w 837"/>
                <a:gd name="T9" fmla="*/ 724 h 1262"/>
                <a:gd name="T10" fmla="*/ 0 w 837"/>
                <a:gd name="T11" fmla="*/ 724 h 1262"/>
                <a:gd name="T12" fmla="*/ 51 w 837"/>
                <a:gd name="T13" fmla="*/ 842 h 1262"/>
                <a:gd name="T14" fmla="*/ 153 w 837"/>
                <a:gd name="T15" fmla="*/ 904 h 1262"/>
                <a:gd name="T16" fmla="*/ 153 w 837"/>
                <a:gd name="T17" fmla="*/ 1103 h 1262"/>
                <a:gd name="T18" fmla="*/ 285 w 837"/>
                <a:gd name="T19" fmla="*/ 982 h 1262"/>
                <a:gd name="T20" fmla="*/ 783 w 837"/>
                <a:gd name="T21" fmla="*/ 1244 h 1262"/>
                <a:gd name="T22" fmla="*/ 783 w 837"/>
                <a:gd name="T23" fmla="*/ 1244 h 1262"/>
                <a:gd name="T24" fmla="*/ 836 w 837"/>
                <a:gd name="T25" fmla="*/ 1187 h 1262"/>
                <a:gd name="T26" fmla="*/ 836 w 837"/>
                <a:gd name="T27" fmla="*/ 537 h 1262"/>
                <a:gd name="T28" fmla="*/ 836 w 837"/>
                <a:gd name="T29" fmla="*/ 537 h 1262"/>
                <a:gd name="T30" fmla="*/ 783 w 837"/>
                <a:gd name="T31" fmla="*/ 419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7" h="1262">
                  <a:moveTo>
                    <a:pt x="783" y="419"/>
                  </a:moveTo>
                  <a:lnTo>
                    <a:pt x="51" y="17"/>
                  </a:lnTo>
                  <a:lnTo>
                    <a:pt x="51" y="17"/>
                  </a:lnTo>
                  <a:cubicBezTo>
                    <a:pt x="24" y="0"/>
                    <a:pt x="0" y="25"/>
                    <a:pt x="0" y="74"/>
                  </a:cubicBezTo>
                  <a:lnTo>
                    <a:pt x="0" y="724"/>
                  </a:lnTo>
                  <a:lnTo>
                    <a:pt x="0" y="724"/>
                  </a:lnTo>
                  <a:cubicBezTo>
                    <a:pt x="0" y="772"/>
                    <a:pt x="24" y="825"/>
                    <a:pt x="51" y="842"/>
                  </a:cubicBezTo>
                  <a:lnTo>
                    <a:pt x="153" y="904"/>
                  </a:lnTo>
                  <a:lnTo>
                    <a:pt x="153" y="1103"/>
                  </a:lnTo>
                  <a:lnTo>
                    <a:pt x="285" y="982"/>
                  </a:lnTo>
                  <a:lnTo>
                    <a:pt x="783" y="1244"/>
                  </a:lnTo>
                  <a:lnTo>
                    <a:pt x="783" y="1244"/>
                  </a:lnTo>
                  <a:cubicBezTo>
                    <a:pt x="812" y="1261"/>
                    <a:pt x="836" y="1236"/>
                    <a:pt x="836" y="1187"/>
                  </a:cubicBezTo>
                  <a:lnTo>
                    <a:pt x="836" y="537"/>
                  </a:lnTo>
                  <a:lnTo>
                    <a:pt x="836" y="537"/>
                  </a:lnTo>
                  <a:cubicBezTo>
                    <a:pt x="836" y="487"/>
                    <a:pt x="812" y="434"/>
                    <a:pt x="783" y="4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5" name="Freeform 450">
              <a:extLst>
                <a:ext uri="{FF2B5EF4-FFF2-40B4-BE49-F238E27FC236}">
                  <a16:creationId xmlns:a16="http://schemas.microsoft.com/office/drawing/2014/main" id="{761A8ACD-CCBD-B943-AB06-63DD1066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526" y="5006546"/>
              <a:ext cx="52329" cy="109017"/>
            </a:xfrm>
            <a:custGeom>
              <a:avLst/>
              <a:gdLst>
                <a:gd name="T0" fmla="*/ 52 w 53"/>
                <a:gd name="T1" fmla="*/ 72 h 111"/>
                <a:gd name="T2" fmla="*/ 52 w 53"/>
                <a:gd name="T3" fmla="*/ 72 h 111"/>
                <a:gd name="T4" fmla="*/ 25 w 53"/>
                <a:gd name="T5" fmla="*/ 101 h 111"/>
                <a:gd name="T6" fmla="*/ 25 w 53"/>
                <a:gd name="T7" fmla="*/ 101 h 111"/>
                <a:gd name="T8" fmla="*/ 0 w 53"/>
                <a:gd name="T9" fmla="*/ 40 h 111"/>
                <a:gd name="T10" fmla="*/ 0 w 53"/>
                <a:gd name="T11" fmla="*/ 40 h 111"/>
                <a:gd name="T12" fmla="*/ 25 w 53"/>
                <a:gd name="T13" fmla="*/ 10 h 111"/>
                <a:gd name="T14" fmla="*/ 25 w 53"/>
                <a:gd name="T15" fmla="*/ 10 h 111"/>
                <a:gd name="T16" fmla="*/ 52 w 53"/>
                <a:gd name="T17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11">
                  <a:moveTo>
                    <a:pt x="52" y="72"/>
                  </a:moveTo>
                  <a:lnTo>
                    <a:pt x="52" y="72"/>
                  </a:lnTo>
                  <a:cubicBezTo>
                    <a:pt x="52" y="97"/>
                    <a:pt x="40" y="110"/>
                    <a:pt x="25" y="101"/>
                  </a:cubicBezTo>
                  <a:lnTo>
                    <a:pt x="25" y="101"/>
                  </a:lnTo>
                  <a:cubicBezTo>
                    <a:pt x="10" y="93"/>
                    <a:pt x="0" y="65"/>
                    <a:pt x="0" y="40"/>
                  </a:cubicBezTo>
                  <a:lnTo>
                    <a:pt x="0" y="40"/>
                  </a:lnTo>
                  <a:cubicBezTo>
                    <a:pt x="0" y="14"/>
                    <a:pt x="10" y="0"/>
                    <a:pt x="25" y="10"/>
                  </a:cubicBezTo>
                  <a:lnTo>
                    <a:pt x="25" y="10"/>
                  </a:lnTo>
                  <a:cubicBezTo>
                    <a:pt x="40" y="19"/>
                    <a:pt x="52" y="46"/>
                    <a:pt x="52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6" name="Freeform 451">
              <a:extLst>
                <a:ext uri="{FF2B5EF4-FFF2-40B4-BE49-F238E27FC236}">
                  <a16:creationId xmlns:a16="http://schemas.microsoft.com/office/drawing/2014/main" id="{573A7F0F-9B5A-2142-A7E0-7544569E5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512" y="5098120"/>
              <a:ext cx="52329" cy="109019"/>
            </a:xfrm>
            <a:custGeom>
              <a:avLst/>
              <a:gdLst>
                <a:gd name="T0" fmla="*/ 53 w 54"/>
                <a:gd name="T1" fmla="*/ 70 h 111"/>
                <a:gd name="T2" fmla="*/ 53 w 54"/>
                <a:gd name="T3" fmla="*/ 70 h 111"/>
                <a:gd name="T4" fmla="*/ 26 w 54"/>
                <a:gd name="T5" fmla="*/ 101 h 111"/>
                <a:gd name="T6" fmla="*/ 26 w 54"/>
                <a:gd name="T7" fmla="*/ 101 h 111"/>
                <a:gd name="T8" fmla="*/ 0 w 54"/>
                <a:gd name="T9" fmla="*/ 38 h 111"/>
                <a:gd name="T10" fmla="*/ 0 w 54"/>
                <a:gd name="T11" fmla="*/ 38 h 111"/>
                <a:gd name="T12" fmla="*/ 26 w 54"/>
                <a:gd name="T13" fmla="*/ 8 h 111"/>
                <a:gd name="T14" fmla="*/ 26 w 54"/>
                <a:gd name="T15" fmla="*/ 8 h 111"/>
                <a:gd name="T16" fmla="*/ 53 w 54"/>
                <a:gd name="T17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0"/>
                  </a:moveTo>
                  <a:lnTo>
                    <a:pt x="53" y="70"/>
                  </a:lnTo>
                  <a:cubicBezTo>
                    <a:pt x="53" y="95"/>
                    <a:pt x="40" y="110"/>
                    <a:pt x="26" y="101"/>
                  </a:cubicBezTo>
                  <a:lnTo>
                    <a:pt x="26" y="101"/>
                  </a:lnTo>
                  <a:cubicBezTo>
                    <a:pt x="11" y="93"/>
                    <a:pt x="0" y="65"/>
                    <a:pt x="0" y="38"/>
                  </a:cubicBezTo>
                  <a:lnTo>
                    <a:pt x="0" y="38"/>
                  </a:lnTo>
                  <a:cubicBezTo>
                    <a:pt x="0" y="13"/>
                    <a:pt x="11" y="0"/>
                    <a:pt x="26" y="8"/>
                  </a:cubicBezTo>
                  <a:lnTo>
                    <a:pt x="26" y="8"/>
                  </a:lnTo>
                  <a:cubicBezTo>
                    <a:pt x="40" y="17"/>
                    <a:pt x="53" y="44"/>
                    <a:pt x="53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7" name="Freeform 452">
              <a:extLst>
                <a:ext uri="{FF2B5EF4-FFF2-40B4-BE49-F238E27FC236}">
                  <a16:creationId xmlns:a16="http://schemas.microsoft.com/office/drawing/2014/main" id="{A0C65AC8-8766-C44E-AB17-4072DD06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1498" y="5189697"/>
              <a:ext cx="52329" cy="109017"/>
            </a:xfrm>
            <a:custGeom>
              <a:avLst/>
              <a:gdLst>
                <a:gd name="T0" fmla="*/ 53 w 54"/>
                <a:gd name="T1" fmla="*/ 72 h 111"/>
                <a:gd name="T2" fmla="*/ 53 w 54"/>
                <a:gd name="T3" fmla="*/ 72 h 111"/>
                <a:gd name="T4" fmla="*/ 28 w 54"/>
                <a:gd name="T5" fmla="*/ 102 h 111"/>
                <a:gd name="T6" fmla="*/ 28 w 54"/>
                <a:gd name="T7" fmla="*/ 102 h 111"/>
                <a:gd name="T8" fmla="*/ 0 w 54"/>
                <a:gd name="T9" fmla="*/ 40 h 111"/>
                <a:gd name="T10" fmla="*/ 0 w 54"/>
                <a:gd name="T11" fmla="*/ 40 h 111"/>
                <a:gd name="T12" fmla="*/ 28 w 54"/>
                <a:gd name="T13" fmla="*/ 11 h 111"/>
                <a:gd name="T14" fmla="*/ 28 w 54"/>
                <a:gd name="T15" fmla="*/ 11 h 111"/>
                <a:gd name="T16" fmla="*/ 53 w 54"/>
                <a:gd name="T17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2"/>
                  </a:moveTo>
                  <a:lnTo>
                    <a:pt x="53" y="72"/>
                  </a:lnTo>
                  <a:cubicBezTo>
                    <a:pt x="53" y="97"/>
                    <a:pt x="42" y="110"/>
                    <a:pt x="28" y="102"/>
                  </a:cubicBezTo>
                  <a:lnTo>
                    <a:pt x="28" y="102"/>
                  </a:lnTo>
                  <a:cubicBezTo>
                    <a:pt x="13" y="93"/>
                    <a:pt x="0" y="66"/>
                    <a:pt x="0" y="40"/>
                  </a:cubicBezTo>
                  <a:lnTo>
                    <a:pt x="0" y="40"/>
                  </a:lnTo>
                  <a:cubicBezTo>
                    <a:pt x="0" y="15"/>
                    <a:pt x="13" y="0"/>
                    <a:pt x="28" y="11"/>
                  </a:cubicBezTo>
                  <a:lnTo>
                    <a:pt x="28" y="11"/>
                  </a:lnTo>
                  <a:cubicBezTo>
                    <a:pt x="40" y="19"/>
                    <a:pt x="53" y="47"/>
                    <a:pt x="53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8" name="Freeform 453">
              <a:extLst>
                <a:ext uri="{FF2B5EF4-FFF2-40B4-BE49-F238E27FC236}">
                  <a16:creationId xmlns:a16="http://schemas.microsoft.com/office/drawing/2014/main" id="{95614581-1A9A-0248-881B-FED56643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924" y="5970265"/>
              <a:ext cx="889588" cy="1251529"/>
            </a:xfrm>
            <a:custGeom>
              <a:avLst/>
              <a:gdLst>
                <a:gd name="T0" fmla="*/ 133 w 901"/>
                <a:gd name="T1" fmla="*/ 7 h 1265"/>
                <a:gd name="T2" fmla="*/ 106 w 901"/>
                <a:gd name="T3" fmla="*/ 5 h 1265"/>
                <a:gd name="T4" fmla="*/ 102 w 901"/>
                <a:gd name="T5" fmla="*/ 5 h 1265"/>
                <a:gd name="T6" fmla="*/ 98 w 901"/>
                <a:gd name="T7" fmla="*/ 7 h 1265"/>
                <a:gd name="T8" fmla="*/ 95 w 901"/>
                <a:gd name="T9" fmla="*/ 7 h 1265"/>
                <a:gd name="T10" fmla="*/ 89 w 901"/>
                <a:gd name="T11" fmla="*/ 9 h 1265"/>
                <a:gd name="T12" fmla="*/ 87 w 901"/>
                <a:gd name="T13" fmla="*/ 11 h 1265"/>
                <a:gd name="T14" fmla="*/ 81 w 901"/>
                <a:gd name="T15" fmla="*/ 11 h 1265"/>
                <a:gd name="T16" fmla="*/ 78 w 901"/>
                <a:gd name="T17" fmla="*/ 13 h 1265"/>
                <a:gd name="T18" fmla="*/ 74 w 901"/>
                <a:gd name="T19" fmla="*/ 13 h 1265"/>
                <a:gd name="T20" fmla="*/ 70 w 901"/>
                <a:gd name="T21" fmla="*/ 15 h 1265"/>
                <a:gd name="T22" fmla="*/ 66 w 901"/>
                <a:gd name="T23" fmla="*/ 17 h 1265"/>
                <a:gd name="T24" fmla="*/ 64 w 901"/>
                <a:gd name="T25" fmla="*/ 17 h 1265"/>
                <a:gd name="T26" fmla="*/ 57 w 901"/>
                <a:gd name="T27" fmla="*/ 19 h 1265"/>
                <a:gd name="T28" fmla="*/ 55 w 901"/>
                <a:gd name="T29" fmla="*/ 19 h 1265"/>
                <a:gd name="T30" fmla="*/ 49 w 901"/>
                <a:gd name="T31" fmla="*/ 22 h 1265"/>
                <a:gd name="T32" fmla="*/ 47 w 901"/>
                <a:gd name="T33" fmla="*/ 22 h 1265"/>
                <a:gd name="T34" fmla="*/ 42 w 901"/>
                <a:gd name="T35" fmla="*/ 24 h 1265"/>
                <a:gd name="T36" fmla="*/ 38 w 901"/>
                <a:gd name="T37" fmla="*/ 24 h 1265"/>
                <a:gd name="T38" fmla="*/ 34 w 901"/>
                <a:gd name="T39" fmla="*/ 26 h 1265"/>
                <a:gd name="T40" fmla="*/ 32 w 901"/>
                <a:gd name="T41" fmla="*/ 26 h 1265"/>
                <a:gd name="T42" fmla="*/ 0 w 901"/>
                <a:gd name="T43" fmla="*/ 89 h 1265"/>
                <a:gd name="T44" fmla="*/ 51 w 901"/>
                <a:gd name="T45" fmla="*/ 858 h 1265"/>
                <a:gd name="T46" fmla="*/ 155 w 901"/>
                <a:gd name="T47" fmla="*/ 1116 h 1265"/>
                <a:gd name="T48" fmla="*/ 159 w 901"/>
                <a:gd name="T49" fmla="*/ 1116 h 1265"/>
                <a:gd name="T50" fmla="*/ 163 w 901"/>
                <a:gd name="T51" fmla="*/ 1112 h 1265"/>
                <a:gd name="T52" fmla="*/ 165 w 901"/>
                <a:gd name="T53" fmla="*/ 1112 h 1265"/>
                <a:gd name="T54" fmla="*/ 172 w 901"/>
                <a:gd name="T55" fmla="*/ 1109 h 1265"/>
                <a:gd name="T56" fmla="*/ 174 w 901"/>
                <a:gd name="T57" fmla="*/ 1112 h 1265"/>
                <a:gd name="T58" fmla="*/ 180 w 901"/>
                <a:gd name="T59" fmla="*/ 1107 h 1265"/>
                <a:gd name="T60" fmla="*/ 182 w 901"/>
                <a:gd name="T61" fmla="*/ 1109 h 1265"/>
                <a:gd name="T62" fmla="*/ 186 w 901"/>
                <a:gd name="T63" fmla="*/ 1105 h 1265"/>
                <a:gd name="T64" fmla="*/ 191 w 901"/>
                <a:gd name="T65" fmla="*/ 1105 h 1265"/>
                <a:gd name="T66" fmla="*/ 195 w 901"/>
                <a:gd name="T67" fmla="*/ 1101 h 1265"/>
                <a:gd name="T68" fmla="*/ 197 w 901"/>
                <a:gd name="T69" fmla="*/ 1103 h 1265"/>
                <a:gd name="T70" fmla="*/ 203 w 901"/>
                <a:gd name="T71" fmla="*/ 1099 h 1265"/>
                <a:gd name="T72" fmla="*/ 205 w 901"/>
                <a:gd name="T73" fmla="*/ 1099 h 1265"/>
                <a:gd name="T74" fmla="*/ 212 w 901"/>
                <a:gd name="T75" fmla="*/ 1095 h 1265"/>
                <a:gd name="T76" fmla="*/ 214 w 901"/>
                <a:gd name="T77" fmla="*/ 1097 h 1265"/>
                <a:gd name="T78" fmla="*/ 218 w 901"/>
                <a:gd name="T79" fmla="*/ 1093 h 1265"/>
                <a:gd name="T80" fmla="*/ 222 w 901"/>
                <a:gd name="T81" fmla="*/ 1093 h 1265"/>
                <a:gd name="T82" fmla="*/ 227 w 901"/>
                <a:gd name="T83" fmla="*/ 1088 h 1265"/>
                <a:gd name="T84" fmla="*/ 229 w 901"/>
                <a:gd name="T85" fmla="*/ 1090 h 1265"/>
                <a:gd name="T86" fmla="*/ 235 w 901"/>
                <a:gd name="T87" fmla="*/ 1086 h 1265"/>
                <a:gd name="T88" fmla="*/ 788 w 901"/>
                <a:gd name="T89" fmla="*/ 1258 h 1265"/>
                <a:gd name="T90" fmla="*/ 813 w 901"/>
                <a:gd name="T91" fmla="*/ 1260 h 1265"/>
                <a:gd name="T92" fmla="*/ 817 w 901"/>
                <a:gd name="T93" fmla="*/ 1260 h 1265"/>
                <a:gd name="T94" fmla="*/ 900 w 901"/>
                <a:gd name="T95" fmla="*/ 52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1" h="1265">
                  <a:moveTo>
                    <a:pt x="849" y="409"/>
                  </a:moveTo>
                  <a:lnTo>
                    <a:pt x="133" y="7"/>
                  </a:lnTo>
                  <a:lnTo>
                    <a:pt x="133" y="7"/>
                  </a:lnTo>
                  <a:cubicBezTo>
                    <a:pt x="123" y="0"/>
                    <a:pt x="114" y="0"/>
                    <a:pt x="108" y="5"/>
                  </a:cubicBezTo>
                  <a:lnTo>
                    <a:pt x="108" y="5"/>
                  </a:lnTo>
                  <a:lnTo>
                    <a:pt x="106" y="5"/>
                  </a:lnTo>
                  <a:lnTo>
                    <a:pt x="106" y="5"/>
                  </a:lnTo>
                  <a:cubicBezTo>
                    <a:pt x="104" y="5"/>
                    <a:pt x="104" y="5"/>
                    <a:pt x="102" y="5"/>
                  </a:cubicBezTo>
                  <a:lnTo>
                    <a:pt x="102" y="5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98" y="7"/>
                  </a:lnTo>
                  <a:lnTo>
                    <a:pt x="98" y="7"/>
                  </a:lnTo>
                  <a:cubicBezTo>
                    <a:pt x="95" y="7"/>
                    <a:pt x="95" y="7"/>
                    <a:pt x="95" y="7"/>
                  </a:cubicBezTo>
                  <a:lnTo>
                    <a:pt x="95" y="7"/>
                  </a:lnTo>
                  <a:cubicBezTo>
                    <a:pt x="93" y="9"/>
                    <a:pt x="93" y="9"/>
                    <a:pt x="91" y="9"/>
                  </a:cubicBezTo>
                  <a:lnTo>
                    <a:pt x="91" y="9"/>
                  </a:lnTo>
                  <a:lnTo>
                    <a:pt x="89" y="9"/>
                  </a:lnTo>
                  <a:lnTo>
                    <a:pt x="89" y="9"/>
                  </a:lnTo>
                  <a:cubicBezTo>
                    <a:pt x="89" y="9"/>
                    <a:pt x="87" y="9"/>
                    <a:pt x="87" y="11"/>
                  </a:cubicBezTo>
                  <a:lnTo>
                    <a:pt x="87" y="11"/>
                  </a:lnTo>
                  <a:cubicBezTo>
                    <a:pt x="85" y="11"/>
                    <a:pt x="85" y="11"/>
                    <a:pt x="85" y="11"/>
                  </a:cubicBezTo>
                  <a:lnTo>
                    <a:pt x="85" y="11"/>
                  </a:lnTo>
                  <a:cubicBezTo>
                    <a:pt x="83" y="11"/>
                    <a:pt x="83" y="11"/>
                    <a:pt x="81" y="11"/>
                  </a:cubicBezTo>
                  <a:lnTo>
                    <a:pt x="81" y="11"/>
                  </a:lnTo>
                  <a:lnTo>
                    <a:pt x="78" y="13"/>
                  </a:lnTo>
                  <a:lnTo>
                    <a:pt x="78" y="13"/>
                  </a:lnTo>
                  <a:lnTo>
                    <a:pt x="76" y="13"/>
                  </a:lnTo>
                  <a:lnTo>
                    <a:pt x="76" y="13"/>
                  </a:lnTo>
                  <a:cubicBezTo>
                    <a:pt x="74" y="13"/>
                    <a:pt x="74" y="13"/>
                    <a:pt x="74" y="13"/>
                  </a:cubicBezTo>
                  <a:lnTo>
                    <a:pt x="74" y="13"/>
                  </a:lnTo>
                  <a:cubicBezTo>
                    <a:pt x="72" y="15"/>
                    <a:pt x="72" y="15"/>
                    <a:pt x="70" y="15"/>
                  </a:cubicBezTo>
                  <a:lnTo>
                    <a:pt x="70" y="15"/>
                  </a:lnTo>
                  <a:lnTo>
                    <a:pt x="68" y="15"/>
                  </a:lnTo>
                  <a:lnTo>
                    <a:pt x="68" y="15"/>
                  </a:lnTo>
                  <a:cubicBezTo>
                    <a:pt x="68" y="15"/>
                    <a:pt x="66" y="15"/>
                    <a:pt x="66" y="17"/>
                  </a:cubicBezTo>
                  <a:lnTo>
                    <a:pt x="66" y="17"/>
                  </a:lnTo>
                  <a:cubicBezTo>
                    <a:pt x="64" y="17"/>
                    <a:pt x="64" y="17"/>
                    <a:pt x="64" y="17"/>
                  </a:cubicBezTo>
                  <a:lnTo>
                    <a:pt x="64" y="17"/>
                  </a:lnTo>
                  <a:cubicBezTo>
                    <a:pt x="62" y="17"/>
                    <a:pt x="62" y="17"/>
                    <a:pt x="59" y="17"/>
                  </a:cubicBezTo>
                  <a:lnTo>
                    <a:pt x="59" y="1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5" y="19"/>
                  </a:lnTo>
                  <a:lnTo>
                    <a:pt x="55" y="19"/>
                  </a:lnTo>
                  <a:cubicBezTo>
                    <a:pt x="53" y="19"/>
                    <a:pt x="53" y="19"/>
                    <a:pt x="53" y="19"/>
                  </a:cubicBezTo>
                  <a:lnTo>
                    <a:pt x="53" y="19"/>
                  </a:lnTo>
                  <a:cubicBezTo>
                    <a:pt x="51" y="22"/>
                    <a:pt x="51" y="22"/>
                    <a:pt x="49" y="22"/>
                  </a:cubicBezTo>
                  <a:lnTo>
                    <a:pt x="49" y="22"/>
                  </a:lnTo>
                  <a:lnTo>
                    <a:pt x="47" y="22"/>
                  </a:lnTo>
                  <a:lnTo>
                    <a:pt x="47" y="22"/>
                  </a:lnTo>
                  <a:cubicBezTo>
                    <a:pt x="47" y="22"/>
                    <a:pt x="45" y="22"/>
                    <a:pt x="45" y="24"/>
                  </a:cubicBezTo>
                  <a:lnTo>
                    <a:pt x="45" y="24"/>
                  </a:lnTo>
                  <a:cubicBezTo>
                    <a:pt x="42" y="24"/>
                    <a:pt x="42" y="24"/>
                    <a:pt x="42" y="24"/>
                  </a:cubicBezTo>
                  <a:lnTo>
                    <a:pt x="42" y="24"/>
                  </a:lnTo>
                  <a:cubicBezTo>
                    <a:pt x="40" y="24"/>
                    <a:pt x="40" y="24"/>
                    <a:pt x="38" y="24"/>
                  </a:cubicBezTo>
                  <a:lnTo>
                    <a:pt x="38" y="24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6"/>
                  </a:lnTo>
                  <a:lnTo>
                    <a:pt x="34" y="26"/>
                  </a:lnTo>
                  <a:cubicBezTo>
                    <a:pt x="32" y="26"/>
                    <a:pt x="32" y="26"/>
                    <a:pt x="32" y="26"/>
                  </a:cubicBezTo>
                  <a:lnTo>
                    <a:pt x="32" y="26"/>
                  </a:lnTo>
                  <a:cubicBezTo>
                    <a:pt x="30" y="28"/>
                    <a:pt x="30" y="28"/>
                    <a:pt x="28" y="28"/>
                  </a:cubicBezTo>
                  <a:lnTo>
                    <a:pt x="28" y="28"/>
                  </a:lnTo>
                  <a:cubicBezTo>
                    <a:pt x="11" y="32"/>
                    <a:pt x="0" y="55"/>
                    <a:pt x="0" y="89"/>
                  </a:cubicBezTo>
                  <a:lnTo>
                    <a:pt x="0" y="739"/>
                  </a:lnTo>
                  <a:lnTo>
                    <a:pt x="0" y="739"/>
                  </a:lnTo>
                  <a:cubicBezTo>
                    <a:pt x="0" y="788"/>
                    <a:pt x="23" y="841"/>
                    <a:pt x="51" y="858"/>
                  </a:cubicBezTo>
                  <a:lnTo>
                    <a:pt x="153" y="919"/>
                  </a:lnTo>
                  <a:lnTo>
                    <a:pt x="153" y="1118"/>
                  </a:lnTo>
                  <a:lnTo>
                    <a:pt x="155" y="1116"/>
                  </a:lnTo>
                  <a:lnTo>
                    <a:pt x="155" y="1116"/>
                  </a:lnTo>
                  <a:lnTo>
                    <a:pt x="159" y="1114"/>
                  </a:lnTo>
                  <a:lnTo>
                    <a:pt x="159" y="1116"/>
                  </a:lnTo>
                  <a:lnTo>
                    <a:pt x="161" y="1114"/>
                  </a:lnTo>
                  <a:lnTo>
                    <a:pt x="161" y="1114"/>
                  </a:lnTo>
                  <a:lnTo>
                    <a:pt x="163" y="1112"/>
                  </a:lnTo>
                  <a:lnTo>
                    <a:pt x="163" y="1114"/>
                  </a:lnTo>
                  <a:lnTo>
                    <a:pt x="165" y="1112"/>
                  </a:lnTo>
                  <a:lnTo>
                    <a:pt x="165" y="1112"/>
                  </a:lnTo>
                  <a:lnTo>
                    <a:pt x="169" y="1109"/>
                  </a:lnTo>
                  <a:lnTo>
                    <a:pt x="169" y="1112"/>
                  </a:lnTo>
                  <a:lnTo>
                    <a:pt x="172" y="1109"/>
                  </a:lnTo>
                  <a:lnTo>
                    <a:pt x="172" y="1114"/>
                  </a:lnTo>
                  <a:lnTo>
                    <a:pt x="174" y="1109"/>
                  </a:lnTo>
                  <a:lnTo>
                    <a:pt x="174" y="1112"/>
                  </a:lnTo>
                  <a:lnTo>
                    <a:pt x="176" y="1109"/>
                  </a:lnTo>
                  <a:lnTo>
                    <a:pt x="176" y="1112"/>
                  </a:lnTo>
                  <a:lnTo>
                    <a:pt x="180" y="1107"/>
                  </a:lnTo>
                  <a:lnTo>
                    <a:pt x="180" y="1109"/>
                  </a:lnTo>
                  <a:lnTo>
                    <a:pt x="182" y="1107"/>
                  </a:lnTo>
                  <a:lnTo>
                    <a:pt x="182" y="1109"/>
                  </a:lnTo>
                  <a:lnTo>
                    <a:pt x="184" y="1105"/>
                  </a:lnTo>
                  <a:lnTo>
                    <a:pt x="184" y="1107"/>
                  </a:lnTo>
                  <a:lnTo>
                    <a:pt x="186" y="1105"/>
                  </a:lnTo>
                  <a:lnTo>
                    <a:pt x="186" y="1107"/>
                  </a:lnTo>
                  <a:lnTo>
                    <a:pt x="191" y="1103"/>
                  </a:lnTo>
                  <a:lnTo>
                    <a:pt x="191" y="1105"/>
                  </a:lnTo>
                  <a:lnTo>
                    <a:pt x="193" y="1103"/>
                  </a:lnTo>
                  <a:lnTo>
                    <a:pt x="193" y="1105"/>
                  </a:lnTo>
                  <a:lnTo>
                    <a:pt x="195" y="1101"/>
                  </a:lnTo>
                  <a:lnTo>
                    <a:pt x="195" y="1103"/>
                  </a:lnTo>
                  <a:lnTo>
                    <a:pt x="197" y="1101"/>
                  </a:lnTo>
                  <a:lnTo>
                    <a:pt x="197" y="1103"/>
                  </a:lnTo>
                  <a:lnTo>
                    <a:pt x="201" y="1099"/>
                  </a:lnTo>
                  <a:lnTo>
                    <a:pt x="201" y="1101"/>
                  </a:lnTo>
                  <a:lnTo>
                    <a:pt x="203" y="1099"/>
                  </a:lnTo>
                  <a:lnTo>
                    <a:pt x="203" y="1101"/>
                  </a:lnTo>
                  <a:lnTo>
                    <a:pt x="205" y="1097"/>
                  </a:lnTo>
                  <a:lnTo>
                    <a:pt x="205" y="1099"/>
                  </a:lnTo>
                  <a:lnTo>
                    <a:pt x="208" y="1097"/>
                  </a:lnTo>
                  <a:lnTo>
                    <a:pt x="208" y="1099"/>
                  </a:lnTo>
                  <a:lnTo>
                    <a:pt x="212" y="1095"/>
                  </a:lnTo>
                  <a:lnTo>
                    <a:pt x="212" y="1097"/>
                  </a:lnTo>
                  <a:lnTo>
                    <a:pt x="214" y="1095"/>
                  </a:lnTo>
                  <a:lnTo>
                    <a:pt x="214" y="1097"/>
                  </a:lnTo>
                  <a:lnTo>
                    <a:pt x="216" y="1093"/>
                  </a:lnTo>
                  <a:lnTo>
                    <a:pt x="216" y="1095"/>
                  </a:lnTo>
                  <a:lnTo>
                    <a:pt x="218" y="1093"/>
                  </a:lnTo>
                  <a:lnTo>
                    <a:pt x="218" y="1095"/>
                  </a:lnTo>
                  <a:lnTo>
                    <a:pt x="222" y="1090"/>
                  </a:lnTo>
                  <a:lnTo>
                    <a:pt x="222" y="1093"/>
                  </a:lnTo>
                  <a:lnTo>
                    <a:pt x="224" y="1090"/>
                  </a:lnTo>
                  <a:lnTo>
                    <a:pt x="224" y="1093"/>
                  </a:lnTo>
                  <a:lnTo>
                    <a:pt x="227" y="1088"/>
                  </a:lnTo>
                  <a:lnTo>
                    <a:pt x="227" y="1090"/>
                  </a:lnTo>
                  <a:lnTo>
                    <a:pt x="229" y="1088"/>
                  </a:lnTo>
                  <a:lnTo>
                    <a:pt x="229" y="1090"/>
                  </a:lnTo>
                  <a:lnTo>
                    <a:pt x="233" y="1086"/>
                  </a:lnTo>
                  <a:lnTo>
                    <a:pt x="233" y="1088"/>
                  </a:lnTo>
                  <a:lnTo>
                    <a:pt x="235" y="1086"/>
                  </a:lnTo>
                  <a:lnTo>
                    <a:pt x="235" y="1088"/>
                  </a:lnTo>
                  <a:lnTo>
                    <a:pt x="320" y="1012"/>
                  </a:lnTo>
                  <a:lnTo>
                    <a:pt x="788" y="1258"/>
                  </a:lnTo>
                  <a:lnTo>
                    <a:pt x="788" y="1258"/>
                  </a:lnTo>
                  <a:cubicBezTo>
                    <a:pt x="796" y="1262"/>
                    <a:pt x="804" y="1264"/>
                    <a:pt x="813" y="1260"/>
                  </a:cubicBezTo>
                  <a:lnTo>
                    <a:pt x="813" y="1260"/>
                  </a:lnTo>
                  <a:lnTo>
                    <a:pt x="815" y="1260"/>
                  </a:lnTo>
                  <a:lnTo>
                    <a:pt x="815" y="1260"/>
                  </a:lnTo>
                  <a:lnTo>
                    <a:pt x="817" y="1260"/>
                  </a:lnTo>
                  <a:lnTo>
                    <a:pt x="817" y="1260"/>
                  </a:lnTo>
                  <a:cubicBezTo>
                    <a:pt x="868" y="1239"/>
                    <a:pt x="900" y="1239"/>
                    <a:pt x="900" y="1173"/>
                  </a:cubicBezTo>
                  <a:lnTo>
                    <a:pt x="900" y="523"/>
                  </a:lnTo>
                  <a:lnTo>
                    <a:pt x="900" y="523"/>
                  </a:lnTo>
                  <a:cubicBezTo>
                    <a:pt x="900" y="479"/>
                    <a:pt x="876" y="426"/>
                    <a:pt x="849" y="40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9" name="Freeform 454">
              <a:extLst>
                <a:ext uri="{FF2B5EF4-FFF2-40B4-BE49-F238E27FC236}">
                  <a16:creationId xmlns:a16="http://schemas.microsoft.com/office/drawing/2014/main" id="{06154E0F-00D2-D541-8028-A90FF197D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924" y="5987708"/>
              <a:ext cx="828538" cy="1247167"/>
            </a:xfrm>
            <a:custGeom>
              <a:avLst/>
              <a:gdLst>
                <a:gd name="T0" fmla="*/ 786 w 837"/>
                <a:gd name="T1" fmla="*/ 419 h 1263"/>
                <a:gd name="T2" fmla="*/ 51 w 837"/>
                <a:gd name="T3" fmla="*/ 17 h 1263"/>
                <a:gd name="T4" fmla="*/ 51 w 837"/>
                <a:gd name="T5" fmla="*/ 17 h 1263"/>
                <a:gd name="T6" fmla="*/ 0 w 837"/>
                <a:gd name="T7" fmla="*/ 74 h 1263"/>
                <a:gd name="T8" fmla="*/ 0 w 837"/>
                <a:gd name="T9" fmla="*/ 724 h 1263"/>
                <a:gd name="T10" fmla="*/ 0 w 837"/>
                <a:gd name="T11" fmla="*/ 724 h 1263"/>
                <a:gd name="T12" fmla="*/ 51 w 837"/>
                <a:gd name="T13" fmla="*/ 843 h 1263"/>
                <a:gd name="T14" fmla="*/ 153 w 837"/>
                <a:gd name="T15" fmla="*/ 904 h 1263"/>
                <a:gd name="T16" fmla="*/ 153 w 837"/>
                <a:gd name="T17" fmla="*/ 1103 h 1263"/>
                <a:gd name="T18" fmla="*/ 286 w 837"/>
                <a:gd name="T19" fmla="*/ 982 h 1263"/>
                <a:gd name="T20" fmla="*/ 786 w 837"/>
                <a:gd name="T21" fmla="*/ 1245 h 1263"/>
                <a:gd name="T22" fmla="*/ 786 w 837"/>
                <a:gd name="T23" fmla="*/ 1245 h 1263"/>
                <a:gd name="T24" fmla="*/ 836 w 837"/>
                <a:gd name="T25" fmla="*/ 1188 h 1263"/>
                <a:gd name="T26" fmla="*/ 836 w 837"/>
                <a:gd name="T27" fmla="*/ 538 h 1263"/>
                <a:gd name="T28" fmla="*/ 836 w 837"/>
                <a:gd name="T29" fmla="*/ 538 h 1263"/>
                <a:gd name="T30" fmla="*/ 786 w 837"/>
                <a:gd name="T31" fmla="*/ 419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7" h="1263">
                  <a:moveTo>
                    <a:pt x="786" y="419"/>
                  </a:moveTo>
                  <a:lnTo>
                    <a:pt x="51" y="17"/>
                  </a:lnTo>
                  <a:lnTo>
                    <a:pt x="51" y="17"/>
                  </a:lnTo>
                  <a:cubicBezTo>
                    <a:pt x="24" y="0"/>
                    <a:pt x="0" y="26"/>
                    <a:pt x="0" y="74"/>
                  </a:cubicBezTo>
                  <a:lnTo>
                    <a:pt x="0" y="724"/>
                  </a:lnTo>
                  <a:lnTo>
                    <a:pt x="0" y="724"/>
                  </a:lnTo>
                  <a:cubicBezTo>
                    <a:pt x="0" y="773"/>
                    <a:pt x="24" y="826"/>
                    <a:pt x="51" y="843"/>
                  </a:cubicBezTo>
                  <a:lnTo>
                    <a:pt x="153" y="904"/>
                  </a:lnTo>
                  <a:lnTo>
                    <a:pt x="153" y="1103"/>
                  </a:lnTo>
                  <a:lnTo>
                    <a:pt x="286" y="982"/>
                  </a:lnTo>
                  <a:lnTo>
                    <a:pt x="786" y="1245"/>
                  </a:lnTo>
                  <a:lnTo>
                    <a:pt x="786" y="1245"/>
                  </a:lnTo>
                  <a:cubicBezTo>
                    <a:pt x="813" y="1262"/>
                    <a:pt x="836" y="1236"/>
                    <a:pt x="836" y="1188"/>
                  </a:cubicBezTo>
                  <a:lnTo>
                    <a:pt x="836" y="538"/>
                  </a:lnTo>
                  <a:lnTo>
                    <a:pt x="836" y="538"/>
                  </a:lnTo>
                  <a:cubicBezTo>
                    <a:pt x="836" y="489"/>
                    <a:pt x="813" y="436"/>
                    <a:pt x="786" y="4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0" name="Freeform 455">
              <a:extLst>
                <a:ext uri="{FF2B5EF4-FFF2-40B4-BE49-F238E27FC236}">
                  <a16:creationId xmlns:a16="http://schemas.microsoft.com/office/drawing/2014/main" id="{BAA901C3-D6FD-AC40-967A-8B42C0B94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9598" y="6484831"/>
              <a:ext cx="52329" cy="109019"/>
            </a:xfrm>
            <a:custGeom>
              <a:avLst/>
              <a:gdLst>
                <a:gd name="T0" fmla="*/ 53 w 54"/>
                <a:gd name="T1" fmla="*/ 72 h 111"/>
                <a:gd name="T2" fmla="*/ 53 w 54"/>
                <a:gd name="T3" fmla="*/ 72 h 111"/>
                <a:gd name="T4" fmla="*/ 26 w 54"/>
                <a:gd name="T5" fmla="*/ 102 h 111"/>
                <a:gd name="T6" fmla="*/ 26 w 54"/>
                <a:gd name="T7" fmla="*/ 102 h 111"/>
                <a:gd name="T8" fmla="*/ 0 w 54"/>
                <a:gd name="T9" fmla="*/ 40 h 111"/>
                <a:gd name="T10" fmla="*/ 0 w 54"/>
                <a:gd name="T11" fmla="*/ 40 h 111"/>
                <a:gd name="T12" fmla="*/ 26 w 54"/>
                <a:gd name="T13" fmla="*/ 11 h 111"/>
                <a:gd name="T14" fmla="*/ 26 w 54"/>
                <a:gd name="T15" fmla="*/ 11 h 111"/>
                <a:gd name="T16" fmla="*/ 53 w 54"/>
                <a:gd name="T17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2"/>
                  </a:moveTo>
                  <a:lnTo>
                    <a:pt x="53" y="72"/>
                  </a:lnTo>
                  <a:cubicBezTo>
                    <a:pt x="53" y="97"/>
                    <a:pt x="40" y="110"/>
                    <a:pt x="26" y="102"/>
                  </a:cubicBezTo>
                  <a:lnTo>
                    <a:pt x="26" y="102"/>
                  </a:lnTo>
                  <a:cubicBezTo>
                    <a:pt x="11" y="93"/>
                    <a:pt x="0" y="66"/>
                    <a:pt x="0" y="40"/>
                  </a:cubicBezTo>
                  <a:lnTo>
                    <a:pt x="0" y="40"/>
                  </a:lnTo>
                  <a:cubicBezTo>
                    <a:pt x="0" y="15"/>
                    <a:pt x="11" y="0"/>
                    <a:pt x="26" y="11"/>
                  </a:cubicBezTo>
                  <a:lnTo>
                    <a:pt x="26" y="11"/>
                  </a:lnTo>
                  <a:cubicBezTo>
                    <a:pt x="40" y="19"/>
                    <a:pt x="53" y="47"/>
                    <a:pt x="53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1" name="Freeform 456">
              <a:extLst>
                <a:ext uri="{FF2B5EF4-FFF2-40B4-BE49-F238E27FC236}">
                  <a16:creationId xmlns:a16="http://schemas.microsoft.com/office/drawing/2014/main" id="{C6E728D5-2B91-8546-AB0C-C5A1F8B8A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946" y="6580766"/>
              <a:ext cx="52329" cy="109019"/>
            </a:xfrm>
            <a:custGeom>
              <a:avLst/>
              <a:gdLst>
                <a:gd name="T0" fmla="*/ 53 w 54"/>
                <a:gd name="T1" fmla="*/ 70 h 111"/>
                <a:gd name="T2" fmla="*/ 53 w 54"/>
                <a:gd name="T3" fmla="*/ 70 h 111"/>
                <a:gd name="T4" fmla="*/ 28 w 54"/>
                <a:gd name="T5" fmla="*/ 102 h 111"/>
                <a:gd name="T6" fmla="*/ 28 w 54"/>
                <a:gd name="T7" fmla="*/ 102 h 111"/>
                <a:gd name="T8" fmla="*/ 0 w 54"/>
                <a:gd name="T9" fmla="*/ 38 h 111"/>
                <a:gd name="T10" fmla="*/ 0 w 54"/>
                <a:gd name="T11" fmla="*/ 38 h 111"/>
                <a:gd name="T12" fmla="*/ 28 w 54"/>
                <a:gd name="T13" fmla="*/ 9 h 111"/>
                <a:gd name="T14" fmla="*/ 28 w 54"/>
                <a:gd name="T15" fmla="*/ 9 h 111"/>
                <a:gd name="T16" fmla="*/ 53 w 54"/>
                <a:gd name="T17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0"/>
                  </a:moveTo>
                  <a:lnTo>
                    <a:pt x="53" y="70"/>
                  </a:lnTo>
                  <a:cubicBezTo>
                    <a:pt x="53" y="96"/>
                    <a:pt x="42" y="110"/>
                    <a:pt x="28" y="102"/>
                  </a:cubicBezTo>
                  <a:lnTo>
                    <a:pt x="28" y="102"/>
                  </a:lnTo>
                  <a:cubicBezTo>
                    <a:pt x="13" y="93"/>
                    <a:pt x="0" y="66"/>
                    <a:pt x="0" y="38"/>
                  </a:cubicBezTo>
                  <a:lnTo>
                    <a:pt x="0" y="38"/>
                  </a:lnTo>
                  <a:cubicBezTo>
                    <a:pt x="0" y="13"/>
                    <a:pt x="13" y="0"/>
                    <a:pt x="28" y="9"/>
                  </a:cubicBezTo>
                  <a:lnTo>
                    <a:pt x="28" y="9"/>
                  </a:lnTo>
                  <a:cubicBezTo>
                    <a:pt x="40" y="17"/>
                    <a:pt x="53" y="45"/>
                    <a:pt x="53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2" name="Freeform 457">
              <a:extLst>
                <a:ext uri="{FF2B5EF4-FFF2-40B4-BE49-F238E27FC236}">
                  <a16:creationId xmlns:a16="http://schemas.microsoft.com/office/drawing/2014/main" id="{47CA724B-D3E2-9644-A839-B79203AE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7932" y="6672343"/>
              <a:ext cx="52329" cy="109017"/>
            </a:xfrm>
            <a:custGeom>
              <a:avLst/>
              <a:gdLst>
                <a:gd name="T0" fmla="*/ 53 w 54"/>
                <a:gd name="T1" fmla="*/ 72 h 112"/>
                <a:gd name="T2" fmla="*/ 53 w 54"/>
                <a:gd name="T3" fmla="*/ 72 h 112"/>
                <a:gd name="T4" fmla="*/ 27 w 54"/>
                <a:gd name="T5" fmla="*/ 102 h 112"/>
                <a:gd name="T6" fmla="*/ 27 w 54"/>
                <a:gd name="T7" fmla="*/ 102 h 112"/>
                <a:gd name="T8" fmla="*/ 0 w 54"/>
                <a:gd name="T9" fmla="*/ 41 h 112"/>
                <a:gd name="T10" fmla="*/ 0 w 54"/>
                <a:gd name="T11" fmla="*/ 41 h 112"/>
                <a:gd name="T12" fmla="*/ 27 w 54"/>
                <a:gd name="T13" fmla="*/ 9 h 112"/>
                <a:gd name="T14" fmla="*/ 27 w 54"/>
                <a:gd name="T15" fmla="*/ 9 h 112"/>
                <a:gd name="T16" fmla="*/ 53 w 54"/>
                <a:gd name="T17" fmla="*/ 7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2">
                  <a:moveTo>
                    <a:pt x="53" y="72"/>
                  </a:moveTo>
                  <a:lnTo>
                    <a:pt x="53" y="72"/>
                  </a:lnTo>
                  <a:cubicBezTo>
                    <a:pt x="53" y="98"/>
                    <a:pt x="42" y="111"/>
                    <a:pt x="27" y="102"/>
                  </a:cubicBezTo>
                  <a:lnTo>
                    <a:pt x="27" y="102"/>
                  </a:lnTo>
                  <a:cubicBezTo>
                    <a:pt x="12" y="94"/>
                    <a:pt x="0" y="66"/>
                    <a:pt x="0" y="41"/>
                  </a:cubicBezTo>
                  <a:lnTo>
                    <a:pt x="0" y="41"/>
                  </a:lnTo>
                  <a:cubicBezTo>
                    <a:pt x="0" y="15"/>
                    <a:pt x="12" y="0"/>
                    <a:pt x="27" y="9"/>
                  </a:cubicBezTo>
                  <a:lnTo>
                    <a:pt x="27" y="9"/>
                  </a:lnTo>
                  <a:cubicBezTo>
                    <a:pt x="42" y="19"/>
                    <a:pt x="53" y="47"/>
                    <a:pt x="53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3" name="Freeform 458">
              <a:extLst>
                <a:ext uri="{FF2B5EF4-FFF2-40B4-BE49-F238E27FC236}">
                  <a16:creationId xmlns:a16="http://schemas.microsoft.com/office/drawing/2014/main" id="{3EBF3054-4E38-4F4F-94EF-B5F0A2AFF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890" y="5324878"/>
              <a:ext cx="889588" cy="1251529"/>
            </a:xfrm>
            <a:custGeom>
              <a:avLst/>
              <a:gdLst>
                <a:gd name="T0" fmla="*/ 131 w 901"/>
                <a:gd name="T1" fmla="*/ 7 h 1267"/>
                <a:gd name="T2" fmla="*/ 104 w 901"/>
                <a:gd name="T3" fmla="*/ 5 h 1267"/>
                <a:gd name="T4" fmla="*/ 102 w 901"/>
                <a:gd name="T5" fmla="*/ 7 h 1267"/>
                <a:gd name="T6" fmla="*/ 95 w 901"/>
                <a:gd name="T7" fmla="*/ 7 h 1267"/>
                <a:gd name="T8" fmla="*/ 93 w 901"/>
                <a:gd name="T9" fmla="*/ 9 h 1267"/>
                <a:gd name="T10" fmla="*/ 89 w 901"/>
                <a:gd name="T11" fmla="*/ 9 h 1267"/>
                <a:gd name="T12" fmla="*/ 85 w 901"/>
                <a:gd name="T13" fmla="*/ 11 h 1267"/>
                <a:gd name="T14" fmla="*/ 81 w 901"/>
                <a:gd name="T15" fmla="*/ 13 h 1267"/>
                <a:gd name="T16" fmla="*/ 79 w 901"/>
                <a:gd name="T17" fmla="*/ 13 h 1267"/>
                <a:gd name="T18" fmla="*/ 72 w 901"/>
                <a:gd name="T19" fmla="*/ 15 h 1267"/>
                <a:gd name="T20" fmla="*/ 70 w 901"/>
                <a:gd name="T21" fmla="*/ 15 h 1267"/>
                <a:gd name="T22" fmla="*/ 64 w 901"/>
                <a:gd name="T23" fmla="*/ 17 h 1267"/>
                <a:gd name="T24" fmla="*/ 62 w 901"/>
                <a:gd name="T25" fmla="*/ 17 h 1267"/>
                <a:gd name="T26" fmla="*/ 57 w 901"/>
                <a:gd name="T27" fmla="*/ 19 h 1267"/>
                <a:gd name="T28" fmla="*/ 53 w 901"/>
                <a:gd name="T29" fmla="*/ 19 h 1267"/>
                <a:gd name="T30" fmla="*/ 49 w 901"/>
                <a:gd name="T31" fmla="*/ 21 h 1267"/>
                <a:gd name="T32" fmla="*/ 47 w 901"/>
                <a:gd name="T33" fmla="*/ 21 h 1267"/>
                <a:gd name="T34" fmla="*/ 40 w 901"/>
                <a:gd name="T35" fmla="*/ 24 h 1267"/>
                <a:gd name="T36" fmla="*/ 38 w 901"/>
                <a:gd name="T37" fmla="*/ 26 h 1267"/>
                <a:gd name="T38" fmla="*/ 32 w 901"/>
                <a:gd name="T39" fmla="*/ 26 h 1267"/>
                <a:gd name="T40" fmla="*/ 30 w 901"/>
                <a:gd name="T41" fmla="*/ 28 h 1267"/>
                <a:gd name="T42" fmla="*/ 0 w 901"/>
                <a:gd name="T43" fmla="*/ 89 h 1267"/>
                <a:gd name="T44" fmla="*/ 51 w 901"/>
                <a:gd name="T45" fmla="*/ 858 h 1267"/>
                <a:gd name="T46" fmla="*/ 155 w 901"/>
                <a:gd name="T47" fmla="*/ 1116 h 1267"/>
                <a:gd name="T48" fmla="*/ 157 w 901"/>
                <a:gd name="T49" fmla="*/ 1116 h 1267"/>
                <a:gd name="T50" fmla="*/ 163 w 901"/>
                <a:gd name="T51" fmla="*/ 1112 h 1267"/>
                <a:gd name="T52" fmla="*/ 165 w 901"/>
                <a:gd name="T53" fmla="*/ 1112 h 1267"/>
                <a:gd name="T54" fmla="*/ 172 w 901"/>
                <a:gd name="T55" fmla="*/ 1109 h 1267"/>
                <a:gd name="T56" fmla="*/ 174 w 901"/>
                <a:gd name="T57" fmla="*/ 1109 h 1267"/>
                <a:gd name="T58" fmla="*/ 178 w 901"/>
                <a:gd name="T59" fmla="*/ 1105 h 1267"/>
                <a:gd name="T60" fmla="*/ 182 w 901"/>
                <a:gd name="T61" fmla="*/ 1105 h 1267"/>
                <a:gd name="T62" fmla="*/ 186 w 901"/>
                <a:gd name="T63" fmla="*/ 1103 h 1267"/>
                <a:gd name="T64" fmla="*/ 189 w 901"/>
                <a:gd name="T65" fmla="*/ 1103 h 1267"/>
                <a:gd name="T66" fmla="*/ 195 w 901"/>
                <a:gd name="T67" fmla="*/ 1099 h 1267"/>
                <a:gd name="T68" fmla="*/ 197 w 901"/>
                <a:gd name="T69" fmla="*/ 1105 h 1267"/>
                <a:gd name="T70" fmla="*/ 203 w 901"/>
                <a:gd name="T71" fmla="*/ 1101 h 1267"/>
                <a:gd name="T72" fmla="*/ 206 w 901"/>
                <a:gd name="T73" fmla="*/ 1101 h 1267"/>
                <a:gd name="T74" fmla="*/ 210 w 901"/>
                <a:gd name="T75" fmla="*/ 1097 h 1267"/>
                <a:gd name="T76" fmla="*/ 214 w 901"/>
                <a:gd name="T77" fmla="*/ 1099 h 1267"/>
                <a:gd name="T78" fmla="*/ 218 w 901"/>
                <a:gd name="T79" fmla="*/ 1095 h 1267"/>
                <a:gd name="T80" fmla="*/ 220 w 901"/>
                <a:gd name="T81" fmla="*/ 1095 h 1267"/>
                <a:gd name="T82" fmla="*/ 227 w 901"/>
                <a:gd name="T83" fmla="*/ 1093 h 1267"/>
                <a:gd name="T84" fmla="*/ 229 w 901"/>
                <a:gd name="T85" fmla="*/ 1093 h 1267"/>
                <a:gd name="T86" fmla="*/ 235 w 901"/>
                <a:gd name="T87" fmla="*/ 1088 h 1267"/>
                <a:gd name="T88" fmla="*/ 785 w 901"/>
                <a:gd name="T89" fmla="*/ 1260 h 1267"/>
                <a:gd name="T90" fmla="*/ 811 w 901"/>
                <a:gd name="T91" fmla="*/ 1262 h 1267"/>
                <a:gd name="T92" fmla="*/ 817 w 901"/>
                <a:gd name="T93" fmla="*/ 1262 h 1267"/>
                <a:gd name="T94" fmla="*/ 900 w 901"/>
                <a:gd name="T95" fmla="*/ 525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1" h="1267">
                  <a:moveTo>
                    <a:pt x="847" y="409"/>
                  </a:moveTo>
                  <a:lnTo>
                    <a:pt x="131" y="7"/>
                  </a:lnTo>
                  <a:lnTo>
                    <a:pt x="131" y="7"/>
                  </a:lnTo>
                  <a:cubicBezTo>
                    <a:pt x="123" y="2"/>
                    <a:pt x="115" y="0"/>
                    <a:pt x="106" y="5"/>
                  </a:cubicBezTo>
                  <a:lnTo>
                    <a:pt x="106" y="5"/>
                  </a:lnTo>
                  <a:cubicBezTo>
                    <a:pt x="106" y="5"/>
                    <a:pt x="106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2" y="5"/>
                    <a:pt x="102" y="7"/>
                  </a:cubicBezTo>
                  <a:lnTo>
                    <a:pt x="102" y="7"/>
                  </a:lnTo>
                  <a:lnTo>
                    <a:pt x="100" y="7"/>
                  </a:lnTo>
                  <a:lnTo>
                    <a:pt x="100" y="7"/>
                  </a:lnTo>
                  <a:cubicBezTo>
                    <a:pt x="98" y="7"/>
                    <a:pt x="98" y="7"/>
                    <a:pt x="95" y="7"/>
                  </a:cubicBezTo>
                  <a:lnTo>
                    <a:pt x="95" y="7"/>
                  </a:lnTo>
                  <a:cubicBezTo>
                    <a:pt x="95" y="7"/>
                    <a:pt x="95" y="9"/>
                    <a:pt x="93" y="9"/>
                  </a:cubicBezTo>
                  <a:lnTo>
                    <a:pt x="93" y="9"/>
                  </a:lnTo>
                  <a:lnTo>
                    <a:pt x="91" y="9"/>
                  </a:lnTo>
                  <a:lnTo>
                    <a:pt x="91" y="9"/>
                  </a:lnTo>
                  <a:lnTo>
                    <a:pt x="89" y="9"/>
                  </a:lnTo>
                  <a:lnTo>
                    <a:pt x="89" y="9"/>
                  </a:lnTo>
                  <a:cubicBezTo>
                    <a:pt x="87" y="11"/>
                    <a:pt x="87" y="11"/>
                    <a:pt x="85" y="11"/>
                  </a:cubicBezTo>
                  <a:lnTo>
                    <a:pt x="85" y="11"/>
                  </a:lnTo>
                  <a:cubicBezTo>
                    <a:pt x="85" y="11"/>
                    <a:pt x="85" y="11"/>
                    <a:pt x="83" y="11"/>
                  </a:cubicBezTo>
                  <a:lnTo>
                    <a:pt x="83" y="11"/>
                  </a:lnTo>
                  <a:cubicBezTo>
                    <a:pt x="83" y="11"/>
                    <a:pt x="81" y="11"/>
                    <a:pt x="81" y="13"/>
                  </a:cubicBezTo>
                  <a:lnTo>
                    <a:pt x="81" y="13"/>
                  </a:lnTo>
                  <a:lnTo>
                    <a:pt x="79" y="13"/>
                  </a:lnTo>
                  <a:lnTo>
                    <a:pt x="79" y="13"/>
                  </a:lnTo>
                  <a:cubicBezTo>
                    <a:pt x="76" y="13"/>
                    <a:pt x="76" y="13"/>
                    <a:pt x="74" y="13"/>
                  </a:cubicBezTo>
                  <a:lnTo>
                    <a:pt x="74" y="13"/>
                  </a:lnTo>
                  <a:cubicBezTo>
                    <a:pt x="74" y="13"/>
                    <a:pt x="74" y="15"/>
                    <a:pt x="72" y="15"/>
                  </a:cubicBezTo>
                  <a:lnTo>
                    <a:pt x="72" y="15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68" y="15"/>
                  </a:lnTo>
                  <a:lnTo>
                    <a:pt x="68" y="15"/>
                  </a:lnTo>
                  <a:cubicBezTo>
                    <a:pt x="66" y="17"/>
                    <a:pt x="66" y="17"/>
                    <a:pt x="64" y="17"/>
                  </a:cubicBezTo>
                  <a:lnTo>
                    <a:pt x="64" y="17"/>
                  </a:lnTo>
                  <a:cubicBezTo>
                    <a:pt x="64" y="17"/>
                    <a:pt x="64" y="17"/>
                    <a:pt x="62" y="17"/>
                  </a:cubicBezTo>
                  <a:lnTo>
                    <a:pt x="62" y="17"/>
                  </a:lnTo>
                  <a:cubicBezTo>
                    <a:pt x="62" y="17"/>
                    <a:pt x="59" y="17"/>
                    <a:pt x="59" y="19"/>
                  </a:cubicBezTo>
                  <a:lnTo>
                    <a:pt x="59" y="19"/>
                  </a:lnTo>
                  <a:lnTo>
                    <a:pt x="57" y="19"/>
                  </a:lnTo>
                  <a:lnTo>
                    <a:pt x="57" y="19"/>
                  </a:lnTo>
                  <a:cubicBezTo>
                    <a:pt x="55" y="19"/>
                    <a:pt x="55" y="19"/>
                    <a:pt x="53" y="19"/>
                  </a:cubicBezTo>
                  <a:lnTo>
                    <a:pt x="53" y="19"/>
                  </a:lnTo>
                  <a:cubicBezTo>
                    <a:pt x="53" y="19"/>
                    <a:pt x="53" y="21"/>
                    <a:pt x="51" y="21"/>
                  </a:cubicBezTo>
                  <a:lnTo>
                    <a:pt x="51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47" y="21"/>
                  </a:lnTo>
                  <a:cubicBezTo>
                    <a:pt x="45" y="24"/>
                    <a:pt x="45" y="24"/>
                    <a:pt x="43" y="24"/>
                  </a:cubicBezTo>
                  <a:lnTo>
                    <a:pt x="43" y="24"/>
                  </a:lnTo>
                  <a:cubicBezTo>
                    <a:pt x="43" y="24"/>
                    <a:pt x="43" y="24"/>
                    <a:pt x="40" y="24"/>
                  </a:cubicBezTo>
                  <a:lnTo>
                    <a:pt x="40" y="24"/>
                  </a:lnTo>
                  <a:cubicBezTo>
                    <a:pt x="40" y="24"/>
                    <a:pt x="38" y="24"/>
                    <a:pt x="38" y="26"/>
                  </a:cubicBez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cubicBezTo>
                    <a:pt x="34" y="26"/>
                    <a:pt x="34" y="26"/>
                    <a:pt x="32" y="26"/>
                  </a:cubicBezTo>
                  <a:lnTo>
                    <a:pt x="32" y="26"/>
                  </a:lnTo>
                  <a:cubicBezTo>
                    <a:pt x="32" y="26"/>
                    <a:pt x="32" y="28"/>
                    <a:pt x="30" y="28"/>
                  </a:cubicBezTo>
                  <a:lnTo>
                    <a:pt x="30" y="28"/>
                  </a:lnTo>
                  <a:lnTo>
                    <a:pt x="28" y="28"/>
                  </a:lnTo>
                  <a:lnTo>
                    <a:pt x="28" y="28"/>
                  </a:lnTo>
                  <a:cubicBezTo>
                    <a:pt x="11" y="32"/>
                    <a:pt x="0" y="55"/>
                    <a:pt x="0" y="89"/>
                  </a:cubicBezTo>
                  <a:lnTo>
                    <a:pt x="0" y="741"/>
                  </a:lnTo>
                  <a:lnTo>
                    <a:pt x="0" y="741"/>
                  </a:lnTo>
                  <a:cubicBezTo>
                    <a:pt x="0" y="788"/>
                    <a:pt x="21" y="841"/>
                    <a:pt x="51" y="858"/>
                  </a:cubicBezTo>
                  <a:lnTo>
                    <a:pt x="153" y="919"/>
                  </a:lnTo>
                  <a:lnTo>
                    <a:pt x="153" y="1118"/>
                  </a:lnTo>
                  <a:lnTo>
                    <a:pt x="155" y="1116"/>
                  </a:lnTo>
                  <a:lnTo>
                    <a:pt x="155" y="1116"/>
                  </a:lnTo>
                  <a:lnTo>
                    <a:pt x="157" y="1114"/>
                  </a:lnTo>
                  <a:lnTo>
                    <a:pt x="157" y="1116"/>
                  </a:lnTo>
                  <a:lnTo>
                    <a:pt x="161" y="1114"/>
                  </a:lnTo>
                  <a:lnTo>
                    <a:pt x="161" y="1114"/>
                  </a:lnTo>
                  <a:lnTo>
                    <a:pt x="163" y="1112"/>
                  </a:lnTo>
                  <a:lnTo>
                    <a:pt x="163" y="1114"/>
                  </a:lnTo>
                  <a:lnTo>
                    <a:pt x="165" y="1112"/>
                  </a:lnTo>
                  <a:lnTo>
                    <a:pt x="165" y="1112"/>
                  </a:lnTo>
                  <a:lnTo>
                    <a:pt x="167" y="1109"/>
                  </a:lnTo>
                  <a:lnTo>
                    <a:pt x="167" y="1112"/>
                  </a:lnTo>
                  <a:lnTo>
                    <a:pt x="172" y="1109"/>
                  </a:lnTo>
                  <a:lnTo>
                    <a:pt x="172" y="1109"/>
                  </a:lnTo>
                  <a:lnTo>
                    <a:pt x="174" y="1107"/>
                  </a:lnTo>
                  <a:lnTo>
                    <a:pt x="174" y="1109"/>
                  </a:lnTo>
                  <a:lnTo>
                    <a:pt x="176" y="1107"/>
                  </a:lnTo>
                  <a:lnTo>
                    <a:pt x="176" y="1107"/>
                  </a:lnTo>
                  <a:lnTo>
                    <a:pt x="178" y="1105"/>
                  </a:lnTo>
                  <a:lnTo>
                    <a:pt x="178" y="1107"/>
                  </a:lnTo>
                  <a:lnTo>
                    <a:pt x="182" y="1105"/>
                  </a:lnTo>
                  <a:lnTo>
                    <a:pt x="182" y="1105"/>
                  </a:lnTo>
                  <a:lnTo>
                    <a:pt x="184" y="1103"/>
                  </a:lnTo>
                  <a:lnTo>
                    <a:pt x="184" y="1105"/>
                  </a:lnTo>
                  <a:lnTo>
                    <a:pt x="186" y="1103"/>
                  </a:lnTo>
                  <a:lnTo>
                    <a:pt x="186" y="1105"/>
                  </a:lnTo>
                  <a:lnTo>
                    <a:pt x="189" y="1101"/>
                  </a:lnTo>
                  <a:lnTo>
                    <a:pt x="189" y="1103"/>
                  </a:lnTo>
                  <a:lnTo>
                    <a:pt x="193" y="1101"/>
                  </a:lnTo>
                  <a:lnTo>
                    <a:pt x="193" y="1103"/>
                  </a:lnTo>
                  <a:lnTo>
                    <a:pt x="195" y="1099"/>
                  </a:lnTo>
                  <a:lnTo>
                    <a:pt x="195" y="1105"/>
                  </a:lnTo>
                  <a:lnTo>
                    <a:pt x="197" y="1103"/>
                  </a:lnTo>
                  <a:lnTo>
                    <a:pt x="197" y="1105"/>
                  </a:lnTo>
                  <a:lnTo>
                    <a:pt x="199" y="1101"/>
                  </a:lnTo>
                  <a:lnTo>
                    <a:pt x="199" y="1103"/>
                  </a:lnTo>
                  <a:lnTo>
                    <a:pt x="203" y="1101"/>
                  </a:lnTo>
                  <a:lnTo>
                    <a:pt x="203" y="1103"/>
                  </a:lnTo>
                  <a:lnTo>
                    <a:pt x="206" y="1099"/>
                  </a:lnTo>
                  <a:lnTo>
                    <a:pt x="206" y="1101"/>
                  </a:lnTo>
                  <a:lnTo>
                    <a:pt x="208" y="1099"/>
                  </a:lnTo>
                  <a:lnTo>
                    <a:pt x="208" y="1101"/>
                  </a:lnTo>
                  <a:lnTo>
                    <a:pt x="210" y="1097"/>
                  </a:lnTo>
                  <a:lnTo>
                    <a:pt x="210" y="1099"/>
                  </a:lnTo>
                  <a:lnTo>
                    <a:pt x="214" y="1097"/>
                  </a:lnTo>
                  <a:lnTo>
                    <a:pt x="214" y="1099"/>
                  </a:lnTo>
                  <a:lnTo>
                    <a:pt x="216" y="1095"/>
                  </a:lnTo>
                  <a:lnTo>
                    <a:pt x="216" y="1097"/>
                  </a:lnTo>
                  <a:lnTo>
                    <a:pt x="218" y="1095"/>
                  </a:lnTo>
                  <a:lnTo>
                    <a:pt x="218" y="1097"/>
                  </a:lnTo>
                  <a:lnTo>
                    <a:pt x="220" y="1093"/>
                  </a:lnTo>
                  <a:lnTo>
                    <a:pt x="220" y="1095"/>
                  </a:lnTo>
                  <a:lnTo>
                    <a:pt x="225" y="1093"/>
                  </a:lnTo>
                  <a:lnTo>
                    <a:pt x="225" y="1095"/>
                  </a:lnTo>
                  <a:lnTo>
                    <a:pt x="227" y="1093"/>
                  </a:lnTo>
                  <a:lnTo>
                    <a:pt x="227" y="1093"/>
                  </a:lnTo>
                  <a:lnTo>
                    <a:pt x="229" y="1090"/>
                  </a:lnTo>
                  <a:lnTo>
                    <a:pt x="229" y="1093"/>
                  </a:lnTo>
                  <a:lnTo>
                    <a:pt x="231" y="1090"/>
                  </a:lnTo>
                  <a:lnTo>
                    <a:pt x="231" y="1090"/>
                  </a:lnTo>
                  <a:lnTo>
                    <a:pt x="235" y="1088"/>
                  </a:lnTo>
                  <a:lnTo>
                    <a:pt x="235" y="1090"/>
                  </a:lnTo>
                  <a:lnTo>
                    <a:pt x="318" y="1014"/>
                  </a:lnTo>
                  <a:lnTo>
                    <a:pt x="785" y="1260"/>
                  </a:lnTo>
                  <a:lnTo>
                    <a:pt x="785" y="1260"/>
                  </a:lnTo>
                  <a:cubicBezTo>
                    <a:pt x="796" y="1264"/>
                    <a:pt x="805" y="1266"/>
                    <a:pt x="811" y="1262"/>
                  </a:cubicBezTo>
                  <a:lnTo>
                    <a:pt x="811" y="1262"/>
                  </a:lnTo>
                  <a:cubicBezTo>
                    <a:pt x="813" y="1262"/>
                    <a:pt x="813" y="1262"/>
                    <a:pt x="813" y="1262"/>
                  </a:cubicBezTo>
                  <a:lnTo>
                    <a:pt x="813" y="1262"/>
                  </a:lnTo>
                  <a:cubicBezTo>
                    <a:pt x="815" y="1262"/>
                    <a:pt x="815" y="1262"/>
                    <a:pt x="817" y="1262"/>
                  </a:cubicBezTo>
                  <a:lnTo>
                    <a:pt x="817" y="1262"/>
                  </a:lnTo>
                  <a:cubicBezTo>
                    <a:pt x="868" y="1241"/>
                    <a:pt x="900" y="1241"/>
                    <a:pt x="900" y="1175"/>
                  </a:cubicBezTo>
                  <a:lnTo>
                    <a:pt x="900" y="525"/>
                  </a:lnTo>
                  <a:lnTo>
                    <a:pt x="900" y="525"/>
                  </a:lnTo>
                  <a:cubicBezTo>
                    <a:pt x="898" y="479"/>
                    <a:pt x="876" y="426"/>
                    <a:pt x="847" y="40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4" name="Freeform 459">
              <a:extLst>
                <a:ext uri="{FF2B5EF4-FFF2-40B4-BE49-F238E27FC236}">
                  <a16:creationId xmlns:a16="http://schemas.microsoft.com/office/drawing/2014/main" id="{50095548-D18F-C64F-B1BA-BE8FB966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250" y="5337961"/>
              <a:ext cx="824178" cy="1247167"/>
            </a:xfrm>
            <a:custGeom>
              <a:avLst/>
              <a:gdLst>
                <a:gd name="T0" fmla="*/ 783 w 835"/>
                <a:gd name="T1" fmla="*/ 419 h 1263"/>
                <a:gd name="T2" fmla="*/ 51 w 835"/>
                <a:gd name="T3" fmla="*/ 17 h 1263"/>
                <a:gd name="T4" fmla="*/ 51 w 835"/>
                <a:gd name="T5" fmla="*/ 17 h 1263"/>
                <a:gd name="T6" fmla="*/ 0 w 835"/>
                <a:gd name="T7" fmla="*/ 74 h 1263"/>
                <a:gd name="T8" fmla="*/ 0 w 835"/>
                <a:gd name="T9" fmla="*/ 724 h 1263"/>
                <a:gd name="T10" fmla="*/ 0 w 835"/>
                <a:gd name="T11" fmla="*/ 724 h 1263"/>
                <a:gd name="T12" fmla="*/ 51 w 835"/>
                <a:gd name="T13" fmla="*/ 843 h 1263"/>
                <a:gd name="T14" fmla="*/ 153 w 835"/>
                <a:gd name="T15" fmla="*/ 904 h 1263"/>
                <a:gd name="T16" fmla="*/ 153 w 835"/>
                <a:gd name="T17" fmla="*/ 1103 h 1263"/>
                <a:gd name="T18" fmla="*/ 286 w 835"/>
                <a:gd name="T19" fmla="*/ 982 h 1263"/>
                <a:gd name="T20" fmla="*/ 783 w 835"/>
                <a:gd name="T21" fmla="*/ 1245 h 1263"/>
                <a:gd name="T22" fmla="*/ 783 w 835"/>
                <a:gd name="T23" fmla="*/ 1245 h 1263"/>
                <a:gd name="T24" fmla="*/ 834 w 835"/>
                <a:gd name="T25" fmla="*/ 1188 h 1263"/>
                <a:gd name="T26" fmla="*/ 834 w 835"/>
                <a:gd name="T27" fmla="*/ 538 h 1263"/>
                <a:gd name="T28" fmla="*/ 834 w 835"/>
                <a:gd name="T29" fmla="*/ 538 h 1263"/>
                <a:gd name="T30" fmla="*/ 783 w 835"/>
                <a:gd name="T31" fmla="*/ 419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1263">
                  <a:moveTo>
                    <a:pt x="783" y="419"/>
                  </a:moveTo>
                  <a:lnTo>
                    <a:pt x="51" y="17"/>
                  </a:lnTo>
                  <a:lnTo>
                    <a:pt x="51" y="17"/>
                  </a:lnTo>
                  <a:cubicBezTo>
                    <a:pt x="24" y="0"/>
                    <a:pt x="0" y="26"/>
                    <a:pt x="0" y="74"/>
                  </a:cubicBezTo>
                  <a:lnTo>
                    <a:pt x="0" y="724"/>
                  </a:lnTo>
                  <a:lnTo>
                    <a:pt x="0" y="724"/>
                  </a:lnTo>
                  <a:cubicBezTo>
                    <a:pt x="0" y="773"/>
                    <a:pt x="24" y="826"/>
                    <a:pt x="51" y="843"/>
                  </a:cubicBezTo>
                  <a:lnTo>
                    <a:pt x="153" y="904"/>
                  </a:lnTo>
                  <a:lnTo>
                    <a:pt x="153" y="1103"/>
                  </a:lnTo>
                  <a:lnTo>
                    <a:pt x="286" y="982"/>
                  </a:lnTo>
                  <a:lnTo>
                    <a:pt x="783" y="1245"/>
                  </a:lnTo>
                  <a:lnTo>
                    <a:pt x="783" y="1245"/>
                  </a:lnTo>
                  <a:cubicBezTo>
                    <a:pt x="813" y="1262"/>
                    <a:pt x="834" y="1236"/>
                    <a:pt x="834" y="1188"/>
                  </a:cubicBezTo>
                  <a:lnTo>
                    <a:pt x="834" y="538"/>
                  </a:lnTo>
                  <a:lnTo>
                    <a:pt x="834" y="538"/>
                  </a:lnTo>
                  <a:cubicBezTo>
                    <a:pt x="834" y="489"/>
                    <a:pt x="811" y="436"/>
                    <a:pt x="783" y="4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5" name="Freeform 460">
              <a:extLst>
                <a:ext uri="{FF2B5EF4-FFF2-40B4-BE49-F238E27FC236}">
                  <a16:creationId xmlns:a16="http://schemas.microsoft.com/office/drawing/2014/main" id="{D4D96621-2670-1D46-ADB5-D0859A60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926" y="5839443"/>
              <a:ext cx="56688" cy="109019"/>
            </a:xfrm>
            <a:custGeom>
              <a:avLst/>
              <a:gdLst>
                <a:gd name="T0" fmla="*/ 55 w 56"/>
                <a:gd name="T1" fmla="*/ 70 h 109"/>
                <a:gd name="T2" fmla="*/ 55 w 56"/>
                <a:gd name="T3" fmla="*/ 70 h 109"/>
                <a:gd name="T4" fmla="*/ 28 w 56"/>
                <a:gd name="T5" fmla="*/ 100 h 109"/>
                <a:gd name="T6" fmla="*/ 28 w 56"/>
                <a:gd name="T7" fmla="*/ 100 h 109"/>
                <a:gd name="T8" fmla="*/ 0 w 56"/>
                <a:gd name="T9" fmla="*/ 38 h 109"/>
                <a:gd name="T10" fmla="*/ 0 w 56"/>
                <a:gd name="T11" fmla="*/ 38 h 109"/>
                <a:gd name="T12" fmla="*/ 28 w 56"/>
                <a:gd name="T13" fmla="*/ 9 h 109"/>
                <a:gd name="T14" fmla="*/ 28 w 56"/>
                <a:gd name="T15" fmla="*/ 9 h 109"/>
                <a:gd name="T16" fmla="*/ 55 w 56"/>
                <a:gd name="T17" fmla="*/ 7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9">
                  <a:moveTo>
                    <a:pt x="55" y="70"/>
                  </a:moveTo>
                  <a:lnTo>
                    <a:pt x="55" y="70"/>
                  </a:lnTo>
                  <a:cubicBezTo>
                    <a:pt x="55" y="95"/>
                    <a:pt x="43" y="108"/>
                    <a:pt x="28" y="100"/>
                  </a:cubicBezTo>
                  <a:lnTo>
                    <a:pt x="28" y="100"/>
                  </a:lnTo>
                  <a:cubicBezTo>
                    <a:pt x="13" y="91"/>
                    <a:pt x="0" y="64"/>
                    <a:pt x="0" y="38"/>
                  </a:cubicBezTo>
                  <a:lnTo>
                    <a:pt x="0" y="38"/>
                  </a:lnTo>
                  <a:cubicBezTo>
                    <a:pt x="0" y="13"/>
                    <a:pt x="13" y="0"/>
                    <a:pt x="28" y="9"/>
                  </a:cubicBezTo>
                  <a:lnTo>
                    <a:pt x="28" y="9"/>
                  </a:lnTo>
                  <a:cubicBezTo>
                    <a:pt x="43" y="17"/>
                    <a:pt x="55" y="45"/>
                    <a:pt x="55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6" name="Freeform 461">
              <a:extLst>
                <a:ext uri="{FF2B5EF4-FFF2-40B4-BE49-F238E27FC236}">
                  <a16:creationId xmlns:a16="http://schemas.microsoft.com/office/drawing/2014/main" id="{A4C32253-C159-0C40-84DE-C7E44B84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913" y="5931020"/>
              <a:ext cx="56688" cy="109017"/>
            </a:xfrm>
            <a:custGeom>
              <a:avLst/>
              <a:gdLst>
                <a:gd name="T0" fmla="*/ 55 w 56"/>
                <a:gd name="T1" fmla="*/ 72 h 111"/>
                <a:gd name="T2" fmla="*/ 55 w 56"/>
                <a:gd name="T3" fmla="*/ 72 h 111"/>
                <a:gd name="T4" fmla="*/ 27 w 56"/>
                <a:gd name="T5" fmla="*/ 102 h 111"/>
                <a:gd name="T6" fmla="*/ 27 w 56"/>
                <a:gd name="T7" fmla="*/ 102 h 111"/>
                <a:gd name="T8" fmla="*/ 0 w 56"/>
                <a:gd name="T9" fmla="*/ 40 h 111"/>
                <a:gd name="T10" fmla="*/ 0 w 56"/>
                <a:gd name="T11" fmla="*/ 40 h 111"/>
                <a:gd name="T12" fmla="*/ 27 w 56"/>
                <a:gd name="T13" fmla="*/ 9 h 111"/>
                <a:gd name="T14" fmla="*/ 27 w 56"/>
                <a:gd name="T15" fmla="*/ 9 h 111"/>
                <a:gd name="T16" fmla="*/ 55 w 56"/>
                <a:gd name="T17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11">
                  <a:moveTo>
                    <a:pt x="55" y="72"/>
                  </a:moveTo>
                  <a:lnTo>
                    <a:pt x="55" y="72"/>
                  </a:lnTo>
                  <a:cubicBezTo>
                    <a:pt x="55" y="98"/>
                    <a:pt x="42" y="110"/>
                    <a:pt x="27" y="102"/>
                  </a:cubicBezTo>
                  <a:lnTo>
                    <a:pt x="27" y="102"/>
                  </a:lnTo>
                  <a:cubicBezTo>
                    <a:pt x="13" y="93"/>
                    <a:pt x="0" y="66"/>
                    <a:pt x="0" y="40"/>
                  </a:cubicBezTo>
                  <a:lnTo>
                    <a:pt x="0" y="40"/>
                  </a:lnTo>
                  <a:cubicBezTo>
                    <a:pt x="0" y="13"/>
                    <a:pt x="13" y="0"/>
                    <a:pt x="27" y="9"/>
                  </a:cubicBezTo>
                  <a:lnTo>
                    <a:pt x="27" y="9"/>
                  </a:lnTo>
                  <a:cubicBezTo>
                    <a:pt x="42" y="17"/>
                    <a:pt x="55" y="47"/>
                    <a:pt x="55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7" name="Freeform 462">
              <a:extLst>
                <a:ext uri="{FF2B5EF4-FFF2-40B4-BE49-F238E27FC236}">
                  <a16:creationId xmlns:a16="http://schemas.microsoft.com/office/drawing/2014/main" id="{1BCB6AB1-F4E5-A747-99FF-129E548EC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899" y="6026956"/>
              <a:ext cx="52329" cy="104657"/>
            </a:xfrm>
            <a:custGeom>
              <a:avLst/>
              <a:gdLst>
                <a:gd name="T0" fmla="*/ 53 w 54"/>
                <a:gd name="T1" fmla="*/ 69 h 108"/>
                <a:gd name="T2" fmla="*/ 53 w 54"/>
                <a:gd name="T3" fmla="*/ 69 h 108"/>
                <a:gd name="T4" fmla="*/ 25 w 54"/>
                <a:gd name="T5" fmla="*/ 99 h 108"/>
                <a:gd name="T6" fmla="*/ 25 w 54"/>
                <a:gd name="T7" fmla="*/ 99 h 108"/>
                <a:gd name="T8" fmla="*/ 0 w 54"/>
                <a:gd name="T9" fmla="*/ 38 h 108"/>
                <a:gd name="T10" fmla="*/ 0 w 54"/>
                <a:gd name="T11" fmla="*/ 38 h 108"/>
                <a:gd name="T12" fmla="*/ 25 w 54"/>
                <a:gd name="T13" fmla="*/ 8 h 108"/>
                <a:gd name="T14" fmla="*/ 25 w 54"/>
                <a:gd name="T15" fmla="*/ 8 h 108"/>
                <a:gd name="T16" fmla="*/ 53 w 54"/>
                <a:gd name="T17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08">
                  <a:moveTo>
                    <a:pt x="53" y="69"/>
                  </a:moveTo>
                  <a:lnTo>
                    <a:pt x="53" y="69"/>
                  </a:lnTo>
                  <a:cubicBezTo>
                    <a:pt x="53" y="95"/>
                    <a:pt x="40" y="107"/>
                    <a:pt x="25" y="99"/>
                  </a:cubicBezTo>
                  <a:lnTo>
                    <a:pt x="25" y="99"/>
                  </a:lnTo>
                  <a:cubicBezTo>
                    <a:pt x="10" y="91"/>
                    <a:pt x="0" y="63"/>
                    <a:pt x="0" y="38"/>
                  </a:cubicBezTo>
                  <a:lnTo>
                    <a:pt x="0" y="38"/>
                  </a:lnTo>
                  <a:cubicBezTo>
                    <a:pt x="0" y="12"/>
                    <a:pt x="10" y="0"/>
                    <a:pt x="25" y="8"/>
                  </a:cubicBezTo>
                  <a:lnTo>
                    <a:pt x="25" y="8"/>
                  </a:lnTo>
                  <a:cubicBezTo>
                    <a:pt x="40" y="16"/>
                    <a:pt x="53" y="44"/>
                    <a:pt x="53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8" name="Freeform 463">
              <a:extLst>
                <a:ext uri="{FF2B5EF4-FFF2-40B4-BE49-F238E27FC236}">
                  <a16:creationId xmlns:a16="http://schemas.microsoft.com/office/drawing/2014/main" id="{BCE89B97-2C76-224D-B28D-C98E04E7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240" y="6868574"/>
              <a:ext cx="889588" cy="1251529"/>
            </a:xfrm>
            <a:custGeom>
              <a:avLst/>
              <a:gdLst>
                <a:gd name="T0" fmla="*/ 130 w 899"/>
                <a:gd name="T1" fmla="*/ 7 h 1264"/>
                <a:gd name="T2" fmla="*/ 102 w 899"/>
                <a:gd name="T3" fmla="*/ 5 h 1264"/>
                <a:gd name="T4" fmla="*/ 100 w 899"/>
                <a:gd name="T5" fmla="*/ 5 h 1264"/>
                <a:gd name="T6" fmla="*/ 94 w 899"/>
                <a:gd name="T7" fmla="*/ 7 h 1264"/>
                <a:gd name="T8" fmla="*/ 92 w 899"/>
                <a:gd name="T9" fmla="*/ 7 h 1264"/>
                <a:gd name="T10" fmla="*/ 88 w 899"/>
                <a:gd name="T11" fmla="*/ 9 h 1264"/>
                <a:gd name="T12" fmla="*/ 83 w 899"/>
                <a:gd name="T13" fmla="*/ 9 h 1264"/>
                <a:gd name="T14" fmla="*/ 79 w 899"/>
                <a:gd name="T15" fmla="*/ 11 h 1264"/>
                <a:gd name="T16" fmla="*/ 77 w 899"/>
                <a:gd name="T17" fmla="*/ 11 h 1264"/>
                <a:gd name="T18" fmla="*/ 71 w 899"/>
                <a:gd name="T19" fmla="*/ 13 h 1264"/>
                <a:gd name="T20" fmla="*/ 68 w 899"/>
                <a:gd name="T21" fmla="*/ 15 h 1264"/>
                <a:gd name="T22" fmla="*/ 62 w 899"/>
                <a:gd name="T23" fmla="*/ 15 h 1264"/>
                <a:gd name="T24" fmla="*/ 60 w 899"/>
                <a:gd name="T25" fmla="*/ 17 h 1264"/>
                <a:gd name="T26" fmla="*/ 56 w 899"/>
                <a:gd name="T27" fmla="*/ 17 h 1264"/>
                <a:gd name="T28" fmla="*/ 52 w 899"/>
                <a:gd name="T29" fmla="*/ 19 h 1264"/>
                <a:gd name="T30" fmla="*/ 47 w 899"/>
                <a:gd name="T31" fmla="*/ 22 h 1264"/>
                <a:gd name="T32" fmla="*/ 45 w 899"/>
                <a:gd name="T33" fmla="*/ 22 h 1264"/>
                <a:gd name="T34" fmla="*/ 39 w 899"/>
                <a:gd name="T35" fmla="*/ 24 h 1264"/>
                <a:gd name="T36" fmla="*/ 37 w 899"/>
                <a:gd name="T37" fmla="*/ 24 h 1264"/>
                <a:gd name="T38" fmla="*/ 31 w 899"/>
                <a:gd name="T39" fmla="*/ 26 h 1264"/>
                <a:gd name="T40" fmla="*/ 29 w 899"/>
                <a:gd name="T41" fmla="*/ 26 h 1264"/>
                <a:gd name="T42" fmla="*/ 0 w 899"/>
                <a:gd name="T43" fmla="*/ 89 h 1264"/>
                <a:gd name="T44" fmla="*/ 49 w 899"/>
                <a:gd name="T45" fmla="*/ 858 h 1264"/>
                <a:gd name="T46" fmla="*/ 153 w 899"/>
                <a:gd name="T47" fmla="*/ 1114 h 1264"/>
                <a:gd name="T48" fmla="*/ 155 w 899"/>
                <a:gd name="T49" fmla="*/ 1114 h 1264"/>
                <a:gd name="T50" fmla="*/ 162 w 899"/>
                <a:gd name="T51" fmla="*/ 1112 h 1264"/>
                <a:gd name="T52" fmla="*/ 164 w 899"/>
                <a:gd name="T53" fmla="*/ 1112 h 1264"/>
                <a:gd name="T54" fmla="*/ 170 w 899"/>
                <a:gd name="T55" fmla="*/ 1107 h 1264"/>
                <a:gd name="T56" fmla="*/ 172 w 899"/>
                <a:gd name="T57" fmla="*/ 1107 h 1264"/>
                <a:gd name="T58" fmla="*/ 176 w 899"/>
                <a:gd name="T59" fmla="*/ 1105 h 1264"/>
                <a:gd name="T60" fmla="*/ 181 w 899"/>
                <a:gd name="T61" fmla="*/ 1105 h 1264"/>
                <a:gd name="T62" fmla="*/ 185 w 899"/>
                <a:gd name="T63" fmla="*/ 1101 h 1264"/>
                <a:gd name="T64" fmla="*/ 187 w 899"/>
                <a:gd name="T65" fmla="*/ 1103 h 1264"/>
                <a:gd name="T66" fmla="*/ 193 w 899"/>
                <a:gd name="T67" fmla="*/ 1099 h 1264"/>
                <a:gd name="T68" fmla="*/ 195 w 899"/>
                <a:gd name="T69" fmla="*/ 1103 h 1264"/>
                <a:gd name="T70" fmla="*/ 202 w 899"/>
                <a:gd name="T71" fmla="*/ 1099 h 1264"/>
                <a:gd name="T72" fmla="*/ 204 w 899"/>
                <a:gd name="T73" fmla="*/ 1101 h 1264"/>
                <a:gd name="T74" fmla="*/ 208 w 899"/>
                <a:gd name="T75" fmla="*/ 1097 h 1264"/>
                <a:gd name="T76" fmla="*/ 212 w 899"/>
                <a:gd name="T77" fmla="*/ 1097 h 1264"/>
                <a:gd name="T78" fmla="*/ 217 w 899"/>
                <a:gd name="T79" fmla="*/ 1093 h 1264"/>
                <a:gd name="T80" fmla="*/ 219 w 899"/>
                <a:gd name="T81" fmla="*/ 1095 h 1264"/>
                <a:gd name="T82" fmla="*/ 225 w 899"/>
                <a:gd name="T83" fmla="*/ 1091 h 1264"/>
                <a:gd name="T84" fmla="*/ 227 w 899"/>
                <a:gd name="T85" fmla="*/ 1091 h 1264"/>
                <a:gd name="T86" fmla="*/ 234 w 899"/>
                <a:gd name="T87" fmla="*/ 1088 h 1264"/>
                <a:gd name="T88" fmla="*/ 784 w 899"/>
                <a:gd name="T89" fmla="*/ 1257 h 1264"/>
                <a:gd name="T90" fmla="*/ 809 w 899"/>
                <a:gd name="T91" fmla="*/ 1261 h 1264"/>
                <a:gd name="T92" fmla="*/ 816 w 899"/>
                <a:gd name="T93" fmla="*/ 1259 h 1264"/>
                <a:gd name="T94" fmla="*/ 898 w 899"/>
                <a:gd name="T95" fmla="*/ 523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9" h="1264">
                  <a:moveTo>
                    <a:pt x="845" y="409"/>
                  </a:moveTo>
                  <a:lnTo>
                    <a:pt x="130" y="7"/>
                  </a:lnTo>
                  <a:lnTo>
                    <a:pt x="130" y="7"/>
                  </a:lnTo>
                  <a:cubicBezTo>
                    <a:pt x="121" y="0"/>
                    <a:pt x="113" y="0"/>
                    <a:pt x="104" y="3"/>
                  </a:cubicBezTo>
                  <a:lnTo>
                    <a:pt x="104" y="3"/>
                  </a:lnTo>
                  <a:cubicBezTo>
                    <a:pt x="104" y="3"/>
                    <a:pt x="104" y="5"/>
                    <a:pt x="102" y="5"/>
                  </a:cubicBezTo>
                  <a:lnTo>
                    <a:pt x="102" y="5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98" y="5"/>
                  </a:lnTo>
                  <a:lnTo>
                    <a:pt x="98" y="5"/>
                  </a:lnTo>
                  <a:cubicBezTo>
                    <a:pt x="96" y="7"/>
                    <a:pt x="96" y="7"/>
                    <a:pt x="94" y="7"/>
                  </a:cubicBezTo>
                  <a:lnTo>
                    <a:pt x="94" y="7"/>
                  </a:lnTo>
                  <a:cubicBezTo>
                    <a:pt x="94" y="7"/>
                    <a:pt x="94" y="7"/>
                    <a:pt x="92" y="7"/>
                  </a:cubicBezTo>
                  <a:lnTo>
                    <a:pt x="92" y="7"/>
                  </a:lnTo>
                  <a:cubicBezTo>
                    <a:pt x="92" y="7"/>
                    <a:pt x="90" y="7"/>
                    <a:pt x="90" y="9"/>
                  </a:cubicBezTo>
                  <a:lnTo>
                    <a:pt x="90" y="9"/>
                  </a:lnTo>
                  <a:lnTo>
                    <a:pt x="88" y="9"/>
                  </a:lnTo>
                  <a:lnTo>
                    <a:pt x="88" y="9"/>
                  </a:lnTo>
                  <a:cubicBezTo>
                    <a:pt x="85" y="9"/>
                    <a:pt x="85" y="9"/>
                    <a:pt x="83" y="9"/>
                  </a:cubicBezTo>
                  <a:lnTo>
                    <a:pt x="83" y="9"/>
                  </a:lnTo>
                  <a:cubicBezTo>
                    <a:pt x="83" y="9"/>
                    <a:pt x="83" y="11"/>
                    <a:pt x="81" y="11"/>
                  </a:cubicBezTo>
                  <a:lnTo>
                    <a:pt x="81" y="11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77" y="11"/>
                  </a:lnTo>
                  <a:lnTo>
                    <a:pt x="77" y="11"/>
                  </a:lnTo>
                  <a:cubicBezTo>
                    <a:pt x="75" y="13"/>
                    <a:pt x="75" y="13"/>
                    <a:pt x="73" y="13"/>
                  </a:cubicBezTo>
                  <a:lnTo>
                    <a:pt x="73" y="13"/>
                  </a:lnTo>
                  <a:cubicBezTo>
                    <a:pt x="73" y="13"/>
                    <a:pt x="73" y="13"/>
                    <a:pt x="71" y="13"/>
                  </a:cubicBezTo>
                  <a:lnTo>
                    <a:pt x="71" y="13"/>
                  </a:lnTo>
                  <a:cubicBezTo>
                    <a:pt x="71" y="13"/>
                    <a:pt x="68" y="13"/>
                    <a:pt x="68" y="15"/>
                  </a:cubicBezTo>
                  <a:lnTo>
                    <a:pt x="68" y="15"/>
                  </a:lnTo>
                  <a:lnTo>
                    <a:pt x="66" y="15"/>
                  </a:lnTo>
                  <a:lnTo>
                    <a:pt x="66" y="15"/>
                  </a:lnTo>
                  <a:cubicBezTo>
                    <a:pt x="64" y="15"/>
                    <a:pt x="64" y="15"/>
                    <a:pt x="62" y="15"/>
                  </a:cubicBezTo>
                  <a:lnTo>
                    <a:pt x="62" y="15"/>
                  </a:lnTo>
                  <a:cubicBezTo>
                    <a:pt x="62" y="15"/>
                    <a:pt x="62" y="17"/>
                    <a:pt x="60" y="17"/>
                  </a:cubicBezTo>
                  <a:lnTo>
                    <a:pt x="60" y="17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56" y="17"/>
                  </a:lnTo>
                  <a:lnTo>
                    <a:pt x="56" y="17"/>
                  </a:lnTo>
                  <a:cubicBezTo>
                    <a:pt x="54" y="19"/>
                    <a:pt x="54" y="19"/>
                    <a:pt x="52" y="19"/>
                  </a:cubicBezTo>
                  <a:lnTo>
                    <a:pt x="52" y="19"/>
                  </a:lnTo>
                  <a:cubicBezTo>
                    <a:pt x="52" y="19"/>
                    <a:pt x="52" y="19"/>
                    <a:pt x="49" y="19"/>
                  </a:cubicBezTo>
                  <a:lnTo>
                    <a:pt x="49" y="19"/>
                  </a:lnTo>
                  <a:cubicBezTo>
                    <a:pt x="49" y="19"/>
                    <a:pt x="47" y="19"/>
                    <a:pt x="47" y="22"/>
                  </a:cubicBezTo>
                  <a:lnTo>
                    <a:pt x="47" y="22"/>
                  </a:lnTo>
                  <a:lnTo>
                    <a:pt x="45" y="22"/>
                  </a:lnTo>
                  <a:lnTo>
                    <a:pt x="45" y="22"/>
                  </a:lnTo>
                  <a:cubicBezTo>
                    <a:pt x="43" y="22"/>
                    <a:pt x="43" y="22"/>
                    <a:pt x="41" y="22"/>
                  </a:cubicBezTo>
                  <a:lnTo>
                    <a:pt x="41" y="22"/>
                  </a:lnTo>
                  <a:cubicBezTo>
                    <a:pt x="41" y="22"/>
                    <a:pt x="41" y="24"/>
                    <a:pt x="39" y="24"/>
                  </a:cubicBezTo>
                  <a:lnTo>
                    <a:pt x="39" y="24"/>
                  </a:lnTo>
                  <a:lnTo>
                    <a:pt x="37" y="24"/>
                  </a:lnTo>
                  <a:lnTo>
                    <a:pt x="37" y="24"/>
                  </a:lnTo>
                  <a:lnTo>
                    <a:pt x="35" y="24"/>
                  </a:lnTo>
                  <a:lnTo>
                    <a:pt x="35" y="24"/>
                  </a:lnTo>
                  <a:cubicBezTo>
                    <a:pt x="33" y="26"/>
                    <a:pt x="33" y="26"/>
                    <a:pt x="31" y="26"/>
                  </a:cubicBezTo>
                  <a:lnTo>
                    <a:pt x="31" y="26"/>
                  </a:lnTo>
                  <a:cubicBezTo>
                    <a:pt x="31" y="26"/>
                    <a:pt x="31" y="26"/>
                    <a:pt x="29" y="26"/>
                  </a:cubicBezTo>
                  <a:lnTo>
                    <a:pt x="29" y="26"/>
                  </a:lnTo>
                  <a:cubicBezTo>
                    <a:pt x="29" y="26"/>
                    <a:pt x="27" y="26"/>
                    <a:pt x="27" y="28"/>
                  </a:cubicBezTo>
                  <a:lnTo>
                    <a:pt x="27" y="28"/>
                  </a:lnTo>
                  <a:cubicBezTo>
                    <a:pt x="10" y="32"/>
                    <a:pt x="0" y="55"/>
                    <a:pt x="0" y="89"/>
                  </a:cubicBezTo>
                  <a:lnTo>
                    <a:pt x="0" y="739"/>
                  </a:lnTo>
                  <a:lnTo>
                    <a:pt x="0" y="739"/>
                  </a:lnTo>
                  <a:cubicBezTo>
                    <a:pt x="0" y="788"/>
                    <a:pt x="21" y="841"/>
                    <a:pt x="49" y="858"/>
                  </a:cubicBezTo>
                  <a:lnTo>
                    <a:pt x="151" y="917"/>
                  </a:lnTo>
                  <a:lnTo>
                    <a:pt x="151" y="1116"/>
                  </a:lnTo>
                  <a:lnTo>
                    <a:pt x="153" y="1114"/>
                  </a:lnTo>
                  <a:lnTo>
                    <a:pt x="153" y="1116"/>
                  </a:lnTo>
                  <a:lnTo>
                    <a:pt x="155" y="1114"/>
                  </a:lnTo>
                  <a:lnTo>
                    <a:pt x="155" y="1114"/>
                  </a:lnTo>
                  <a:lnTo>
                    <a:pt x="160" y="1112"/>
                  </a:lnTo>
                  <a:lnTo>
                    <a:pt x="160" y="1114"/>
                  </a:lnTo>
                  <a:lnTo>
                    <a:pt x="162" y="1112"/>
                  </a:lnTo>
                  <a:lnTo>
                    <a:pt x="162" y="1112"/>
                  </a:lnTo>
                  <a:lnTo>
                    <a:pt x="164" y="1110"/>
                  </a:lnTo>
                  <a:lnTo>
                    <a:pt x="164" y="1112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70" y="1107"/>
                  </a:lnTo>
                  <a:lnTo>
                    <a:pt x="170" y="1110"/>
                  </a:lnTo>
                  <a:lnTo>
                    <a:pt x="172" y="1107"/>
                  </a:lnTo>
                  <a:lnTo>
                    <a:pt x="172" y="1107"/>
                  </a:lnTo>
                  <a:lnTo>
                    <a:pt x="174" y="1105"/>
                  </a:lnTo>
                  <a:lnTo>
                    <a:pt x="174" y="1107"/>
                  </a:lnTo>
                  <a:lnTo>
                    <a:pt x="176" y="1105"/>
                  </a:lnTo>
                  <a:lnTo>
                    <a:pt x="176" y="1105"/>
                  </a:lnTo>
                  <a:lnTo>
                    <a:pt x="181" y="1103"/>
                  </a:lnTo>
                  <a:lnTo>
                    <a:pt x="181" y="1105"/>
                  </a:lnTo>
                  <a:lnTo>
                    <a:pt x="183" y="1103"/>
                  </a:lnTo>
                  <a:lnTo>
                    <a:pt x="183" y="1103"/>
                  </a:lnTo>
                  <a:lnTo>
                    <a:pt x="185" y="1101"/>
                  </a:lnTo>
                  <a:lnTo>
                    <a:pt x="185" y="1103"/>
                  </a:lnTo>
                  <a:lnTo>
                    <a:pt x="187" y="1101"/>
                  </a:lnTo>
                  <a:lnTo>
                    <a:pt x="187" y="1103"/>
                  </a:lnTo>
                  <a:lnTo>
                    <a:pt x="191" y="1099"/>
                  </a:lnTo>
                  <a:lnTo>
                    <a:pt x="191" y="1101"/>
                  </a:lnTo>
                  <a:lnTo>
                    <a:pt x="193" y="1099"/>
                  </a:lnTo>
                  <a:lnTo>
                    <a:pt x="193" y="1105"/>
                  </a:lnTo>
                  <a:lnTo>
                    <a:pt x="195" y="1101"/>
                  </a:lnTo>
                  <a:lnTo>
                    <a:pt x="195" y="1103"/>
                  </a:lnTo>
                  <a:lnTo>
                    <a:pt x="198" y="1101"/>
                  </a:lnTo>
                  <a:lnTo>
                    <a:pt x="198" y="1103"/>
                  </a:lnTo>
                  <a:lnTo>
                    <a:pt x="202" y="1099"/>
                  </a:lnTo>
                  <a:lnTo>
                    <a:pt x="202" y="1101"/>
                  </a:lnTo>
                  <a:lnTo>
                    <a:pt x="204" y="1099"/>
                  </a:lnTo>
                  <a:lnTo>
                    <a:pt x="204" y="1101"/>
                  </a:lnTo>
                  <a:lnTo>
                    <a:pt x="206" y="1097"/>
                  </a:lnTo>
                  <a:lnTo>
                    <a:pt x="206" y="1099"/>
                  </a:lnTo>
                  <a:lnTo>
                    <a:pt x="208" y="1097"/>
                  </a:lnTo>
                  <a:lnTo>
                    <a:pt x="208" y="1099"/>
                  </a:lnTo>
                  <a:lnTo>
                    <a:pt x="212" y="1095"/>
                  </a:lnTo>
                  <a:lnTo>
                    <a:pt x="212" y="1097"/>
                  </a:lnTo>
                  <a:lnTo>
                    <a:pt x="215" y="1095"/>
                  </a:lnTo>
                  <a:lnTo>
                    <a:pt x="215" y="1097"/>
                  </a:lnTo>
                  <a:lnTo>
                    <a:pt x="217" y="1093"/>
                  </a:lnTo>
                  <a:lnTo>
                    <a:pt x="217" y="1095"/>
                  </a:lnTo>
                  <a:lnTo>
                    <a:pt x="219" y="1093"/>
                  </a:lnTo>
                  <a:lnTo>
                    <a:pt x="219" y="1095"/>
                  </a:lnTo>
                  <a:lnTo>
                    <a:pt x="223" y="1093"/>
                  </a:lnTo>
                  <a:lnTo>
                    <a:pt x="223" y="1093"/>
                  </a:lnTo>
                  <a:lnTo>
                    <a:pt x="225" y="1091"/>
                  </a:lnTo>
                  <a:lnTo>
                    <a:pt x="225" y="1093"/>
                  </a:lnTo>
                  <a:lnTo>
                    <a:pt x="227" y="1091"/>
                  </a:lnTo>
                  <a:lnTo>
                    <a:pt x="227" y="1091"/>
                  </a:lnTo>
                  <a:lnTo>
                    <a:pt x="229" y="1088"/>
                  </a:lnTo>
                  <a:lnTo>
                    <a:pt x="229" y="1091"/>
                  </a:lnTo>
                  <a:lnTo>
                    <a:pt x="234" y="1088"/>
                  </a:lnTo>
                  <a:lnTo>
                    <a:pt x="234" y="1088"/>
                  </a:lnTo>
                  <a:lnTo>
                    <a:pt x="316" y="1014"/>
                  </a:lnTo>
                  <a:lnTo>
                    <a:pt x="784" y="1257"/>
                  </a:lnTo>
                  <a:lnTo>
                    <a:pt x="784" y="1257"/>
                  </a:lnTo>
                  <a:cubicBezTo>
                    <a:pt x="794" y="1263"/>
                    <a:pt x="803" y="1263"/>
                    <a:pt x="809" y="1261"/>
                  </a:cubicBezTo>
                  <a:lnTo>
                    <a:pt x="809" y="1261"/>
                  </a:lnTo>
                  <a:cubicBezTo>
                    <a:pt x="811" y="1261"/>
                    <a:pt x="811" y="1261"/>
                    <a:pt x="811" y="1259"/>
                  </a:cubicBezTo>
                  <a:lnTo>
                    <a:pt x="811" y="1259"/>
                  </a:lnTo>
                  <a:cubicBezTo>
                    <a:pt x="814" y="1259"/>
                    <a:pt x="814" y="1259"/>
                    <a:pt x="816" y="1259"/>
                  </a:cubicBezTo>
                  <a:lnTo>
                    <a:pt x="816" y="1259"/>
                  </a:lnTo>
                  <a:cubicBezTo>
                    <a:pt x="866" y="1238"/>
                    <a:pt x="898" y="1240"/>
                    <a:pt x="898" y="1175"/>
                  </a:cubicBezTo>
                  <a:lnTo>
                    <a:pt x="898" y="523"/>
                  </a:lnTo>
                  <a:lnTo>
                    <a:pt x="898" y="523"/>
                  </a:lnTo>
                  <a:cubicBezTo>
                    <a:pt x="896" y="479"/>
                    <a:pt x="875" y="426"/>
                    <a:pt x="845" y="40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9" name="Freeform 464">
              <a:extLst>
                <a:ext uri="{FF2B5EF4-FFF2-40B4-BE49-F238E27FC236}">
                  <a16:creationId xmlns:a16="http://schemas.microsoft.com/office/drawing/2014/main" id="{9E62E61E-4AAF-D74F-AC9D-7C7D37238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999" y="6881658"/>
              <a:ext cx="824178" cy="1251526"/>
            </a:xfrm>
            <a:custGeom>
              <a:avLst/>
              <a:gdLst>
                <a:gd name="T0" fmla="*/ 782 w 834"/>
                <a:gd name="T1" fmla="*/ 419 h 1264"/>
                <a:gd name="T2" fmla="*/ 50 w 834"/>
                <a:gd name="T3" fmla="*/ 17 h 1264"/>
                <a:gd name="T4" fmla="*/ 50 w 834"/>
                <a:gd name="T5" fmla="*/ 17 h 1264"/>
                <a:gd name="T6" fmla="*/ 0 w 834"/>
                <a:gd name="T7" fmla="*/ 76 h 1264"/>
                <a:gd name="T8" fmla="*/ 0 w 834"/>
                <a:gd name="T9" fmla="*/ 726 h 1264"/>
                <a:gd name="T10" fmla="*/ 0 w 834"/>
                <a:gd name="T11" fmla="*/ 726 h 1264"/>
                <a:gd name="T12" fmla="*/ 50 w 834"/>
                <a:gd name="T13" fmla="*/ 845 h 1264"/>
                <a:gd name="T14" fmla="*/ 151 w 834"/>
                <a:gd name="T15" fmla="*/ 904 h 1264"/>
                <a:gd name="T16" fmla="*/ 151 w 834"/>
                <a:gd name="T17" fmla="*/ 1103 h 1264"/>
                <a:gd name="T18" fmla="*/ 284 w 834"/>
                <a:gd name="T19" fmla="*/ 984 h 1264"/>
                <a:gd name="T20" fmla="*/ 782 w 834"/>
                <a:gd name="T21" fmla="*/ 1246 h 1264"/>
                <a:gd name="T22" fmla="*/ 782 w 834"/>
                <a:gd name="T23" fmla="*/ 1246 h 1264"/>
                <a:gd name="T24" fmla="*/ 833 w 834"/>
                <a:gd name="T25" fmla="*/ 1190 h 1264"/>
                <a:gd name="T26" fmla="*/ 833 w 834"/>
                <a:gd name="T27" fmla="*/ 538 h 1264"/>
                <a:gd name="T28" fmla="*/ 833 w 834"/>
                <a:gd name="T29" fmla="*/ 538 h 1264"/>
                <a:gd name="T30" fmla="*/ 782 w 834"/>
                <a:gd name="T31" fmla="*/ 419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4" h="1264">
                  <a:moveTo>
                    <a:pt x="782" y="419"/>
                  </a:moveTo>
                  <a:lnTo>
                    <a:pt x="50" y="17"/>
                  </a:lnTo>
                  <a:lnTo>
                    <a:pt x="50" y="17"/>
                  </a:lnTo>
                  <a:cubicBezTo>
                    <a:pt x="23" y="0"/>
                    <a:pt x="0" y="28"/>
                    <a:pt x="0" y="76"/>
                  </a:cubicBezTo>
                  <a:lnTo>
                    <a:pt x="0" y="726"/>
                  </a:lnTo>
                  <a:lnTo>
                    <a:pt x="0" y="726"/>
                  </a:lnTo>
                  <a:cubicBezTo>
                    <a:pt x="0" y="775"/>
                    <a:pt x="23" y="828"/>
                    <a:pt x="50" y="845"/>
                  </a:cubicBezTo>
                  <a:lnTo>
                    <a:pt x="151" y="904"/>
                  </a:lnTo>
                  <a:lnTo>
                    <a:pt x="151" y="1103"/>
                  </a:lnTo>
                  <a:lnTo>
                    <a:pt x="284" y="984"/>
                  </a:lnTo>
                  <a:lnTo>
                    <a:pt x="782" y="1246"/>
                  </a:lnTo>
                  <a:lnTo>
                    <a:pt x="782" y="1246"/>
                  </a:lnTo>
                  <a:cubicBezTo>
                    <a:pt x="812" y="1263"/>
                    <a:pt x="833" y="1237"/>
                    <a:pt x="833" y="1190"/>
                  </a:cubicBezTo>
                  <a:lnTo>
                    <a:pt x="833" y="538"/>
                  </a:lnTo>
                  <a:lnTo>
                    <a:pt x="833" y="538"/>
                  </a:lnTo>
                  <a:cubicBezTo>
                    <a:pt x="833" y="489"/>
                    <a:pt x="809" y="436"/>
                    <a:pt x="782" y="4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0" name="Freeform 465">
              <a:extLst>
                <a:ext uri="{FF2B5EF4-FFF2-40B4-BE49-F238E27FC236}">
                  <a16:creationId xmlns:a16="http://schemas.microsoft.com/office/drawing/2014/main" id="{C0E230FA-A7E1-E544-AC2B-498279F8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314" y="7383140"/>
              <a:ext cx="56691" cy="109019"/>
            </a:xfrm>
            <a:custGeom>
              <a:avLst/>
              <a:gdLst>
                <a:gd name="T0" fmla="*/ 55 w 56"/>
                <a:gd name="T1" fmla="*/ 72 h 111"/>
                <a:gd name="T2" fmla="*/ 55 w 56"/>
                <a:gd name="T3" fmla="*/ 72 h 111"/>
                <a:gd name="T4" fmla="*/ 27 w 56"/>
                <a:gd name="T5" fmla="*/ 102 h 111"/>
                <a:gd name="T6" fmla="*/ 27 w 56"/>
                <a:gd name="T7" fmla="*/ 102 h 111"/>
                <a:gd name="T8" fmla="*/ 0 w 56"/>
                <a:gd name="T9" fmla="*/ 40 h 111"/>
                <a:gd name="T10" fmla="*/ 0 w 56"/>
                <a:gd name="T11" fmla="*/ 40 h 111"/>
                <a:gd name="T12" fmla="*/ 27 w 56"/>
                <a:gd name="T13" fmla="*/ 9 h 111"/>
                <a:gd name="T14" fmla="*/ 27 w 56"/>
                <a:gd name="T15" fmla="*/ 9 h 111"/>
                <a:gd name="T16" fmla="*/ 55 w 56"/>
                <a:gd name="T17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11">
                  <a:moveTo>
                    <a:pt x="55" y="72"/>
                  </a:moveTo>
                  <a:lnTo>
                    <a:pt x="55" y="72"/>
                  </a:lnTo>
                  <a:cubicBezTo>
                    <a:pt x="55" y="97"/>
                    <a:pt x="42" y="110"/>
                    <a:pt x="27" y="102"/>
                  </a:cubicBezTo>
                  <a:lnTo>
                    <a:pt x="27" y="102"/>
                  </a:lnTo>
                  <a:cubicBezTo>
                    <a:pt x="12" y="93"/>
                    <a:pt x="0" y="66"/>
                    <a:pt x="0" y="40"/>
                  </a:cubicBezTo>
                  <a:lnTo>
                    <a:pt x="0" y="40"/>
                  </a:lnTo>
                  <a:cubicBezTo>
                    <a:pt x="0" y="15"/>
                    <a:pt x="12" y="0"/>
                    <a:pt x="27" y="9"/>
                  </a:cubicBezTo>
                  <a:lnTo>
                    <a:pt x="27" y="9"/>
                  </a:lnTo>
                  <a:cubicBezTo>
                    <a:pt x="42" y="17"/>
                    <a:pt x="55" y="47"/>
                    <a:pt x="55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1" name="Freeform 466">
              <a:extLst>
                <a:ext uri="{FF2B5EF4-FFF2-40B4-BE49-F238E27FC236}">
                  <a16:creationId xmlns:a16="http://schemas.microsoft.com/office/drawing/2014/main" id="{2C69C5D0-6BBA-3F4E-A0E2-35EE4EBB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300" y="7474716"/>
              <a:ext cx="56691" cy="109017"/>
            </a:xfrm>
            <a:custGeom>
              <a:avLst/>
              <a:gdLst>
                <a:gd name="T0" fmla="*/ 55 w 56"/>
                <a:gd name="T1" fmla="*/ 70 h 109"/>
                <a:gd name="T2" fmla="*/ 55 w 56"/>
                <a:gd name="T3" fmla="*/ 70 h 109"/>
                <a:gd name="T4" fmla="*/ 28 w 56"/>
                <a:gd name="T5" fmla="*/ 100 h 109"/>
                <a:gd name="T6" fmla="*/ 28 w 56"/>
                <a:gd name="T7" fmla="*/ 100 h 109"/>
                <a:gd name="T8" fmla="*/ 0 w 56"/>
                <a:gd name="T9" fmla="*/ 38 h 109"/>
                <a:gd name="T10" fmla="*/ 0 w 56"/>
                <a:gd name="T11" fmla="*/ 38 h 109"/>
                <a:gd name="T12" fmla="*/ 28 w 56"/>
                <a:gd name="T13" fmla="*/ 9 h 109"/>
                <a:gd name="T14" fmla="*/ 28 w 56"/>
                <a:gd name="T15" fmla="*/ 9 h 109"/>
                <a:gd name="T16" fmla="*/ 55 w 56"/>
                <a:gd name="T17" fmla="*/ 7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9">
                  <a:moveTo>
                    <a:pt x="55" y="70"/>
                  </a:moveTo>
                  <a:lnTo>
                    <a:pt x="55" y="70"/>
                  </a:lnTo>
                  <a:cubicBezTo>
                    <a:pt x="55" y="96"/>
                    <a:pt x="43" y="108"/>
                    <a:pt x="28" y="100"/>
                  </a:cubicBezTo>
                  <a:lnTo>
                    <a:pt x="28" y="100"/>
                  </a:lnTo>
                  <a:cubicBezTo>
                    <a:pt x="13" y="91"/>
                    <a:pt x="0" y="64"/>
                    <a:pt x="0" y="38"/>
                  </a:cubicBezTo>
                  <a:lnTo>
                    <a:pt x="0" y="38"/>
                  </a:lnTo>
                  <a:cubicBezTo>
                    <a:pt x="0" y="13"/>
                    <a:pt x="13" y="0"/>
                    <a:pt x="28" y="9"/>
                  </a:cubicBezTo>
                  <a:lnTo>
                    <a:pt x="28" y="9"/>
                  </a:lnTo>
                  <a:cubicBezTo>
                    <a:pt x="43" y="17"/>
                    <a:pt x="55" y="45"/>
                    <a:pt x="55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2" name="Freeform 467">
              <a:extLst>
                <a:ext uri="{FF2B5EF4-FFF2-40B4-BE49-F238E27FC236}">
                  <a16:creationId xmlns:a16="http://schemas.microsoft.com/office/drawing/2014/main" id="{DB33A33A-22F1-9C4E-8AC1-34C61D0BE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648" y="7570652"/>
              <a:ext cx="52329" cy="109017"/>
            </a:xfrm>
            <a:custGeom>
              <a:avLst/>
              <a:gdLst>
                <a:gd name="T0" fmla="*/ 53 w 54"/>
                <a:gd name="T1" fmla="*/ 72 h 112"/>
                <a:gd name="T2" fmla="*/ 53 w 54"/>
                <a:gd name="T3" fmla="*/ 72 h 112"/>
                <a:gd name="T4" fmla="*/ 26 w 54"/>
                <a:gd name="T5" fmla="*/ 102 h 112"/>
                <a:gd name="T6" fmla="*/ 26 w 54"/>
                <a:gd name="T7" fmla="*/ 102 h 112"/>
                <a:gd name="T8" fmla="*/ 0 w 54"/>
                <a:gd name="T9" fmla="*/ 41 h 112"/>
                <a:gd name="T10" fmla="*/ 0 w 54"/>
                <a:gd name="T11" fmla="*/ 41 h 112"/>
                <a:gd name="T12" fmla="*/ 26 w 54"/>
                <a:gd name="T13" fmla="*/ 9 h 112"/>
                <a:gd name="T14" fmla="*/ 26 w 54"/>
                <a:gd name="T15" fmla="*/ 9 h 112"/>
                <a:gd name="T16" fmla="*/ 53 w 54"/>
                <a:gd name="T17" fmla="*/ 7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2">
                  <a:moveTo>
                    <a:pt x="53" y="72"/>
                  </a:moveTo>
                  <a:lnTo>
                    <a:pt x="53" y="72"/>
                  </a:lnTo>
                  <a:cubicBezTo>
                    <a:pt x="53" y="98"/>
                    <a:pt x="40" y="111"/>
                    <a:pt x="26" y="102"/>
                  </a:cubicBezTo>
                  <a:lnTo>
                    <a:pt x="26" y="102"/>
                  </a:lnTo>
                  <a:cubicBezTo>
                    <a:pt x="11" y="94"/>
                    <a:pt x="0" y="66"/>
                    <a:pt x="0" y="41"/>
                  </a:cubicBezTo>
                  <a:lnTo>
                    <a:pt x="0" y="41"/>
                  </a:lnTo>
                  <a:cubicBezTo>
                    <a:pt x="0" y="15"/>
                    <a:pt x="11" y="0"/>
                    <a:pt x="26" y="9"/>
                  </a:cubicBezTo>
                  <a:lnTo>
                    <a:pt x="26" y="9"/>
                  </a:lnTo>
                  <a:cubicBezTo>
                    <a:pt x="40" y="17"/>
                    <a:pt x="53" y="47"/>
                    <a:pt x="53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3" name="Freeform 468">
              <a:extLst>
                <a:ext uri="{FF2B5EF4-FFF2-40B4-BE49-F238E27FC236}">
                  <a16:creationId xmlns:a16="http://schemas.microsoft.com/office/drawing/2014/main" id="{9AEB24A3-FCF5-1C45-8195-524924C5C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1540" y="8455878"/>
              <a:ext cx="889588" cy="1251529"/>
            </a:xfrm>
            <a:custGeom>
              <a:avLst/>
              <a:gdLst>
                <a:gd name="T0" fmla="*/ 134 w 901"/>
                <a:gd name="T1" fmla="*/ 8 h 1265"/>
                <a:gd name="T2" fmla="*/ 106 w 901"/>
                <a:gd name="T3" fmla="*/ 4 h 1265"/>
                <a:gd name="T4" fmla="*/ 102 w 901"/>
                <a:gd name="T5" fmla="*/ 6 h 1265"/>
                <a:gd name="T6" fmla="*/ 98 w 901"/>
                <a:gd name="T7" fmla="*/ 6 h 1265"/>
                <a:gd name="T8" fmla="*/ 95 w 901"/>
                <a:gd name="T9" fmla="*/ 8 h 1265"/>
                <a:gd name="T10" fmla="*/ 89 w 901"/>
                <a:gd name="T11" fmla="*/ 10 h 1265"/>
                <a:gd name="T12" fmla="*/ 87 w 901"/>
                <a:gd name="T13" fmla="*/ 10 h 1265"/>
                <a:gd name="T14" fmla="*/ 81 w 901"/>
                <a:gd name="T15" fmla="*/ 13 h 1265"/>
                <a:gd name="T16" fmla="*/ 79 w 901"/>
                <a:gd name="T17" fmla="*/ 13 h 1265"/>
                <a:gd name="T18" fmla="*/ 74 w 901"/>
                <a:gd name="T19" fmla="*/ 15 h 1265"/>
                <a:gd name="T20" fmla="*/ 70 w 901"/>
                <a:gd name="T21" fmla="*/ 15 h 1265"/>
                <a:gd name="T22" fmla="*/ 66 w 901"/>
                <a:gd name="T23" fmla="*/ 17 h 1265"/>
                <a:gd name="T24" fmla="*/ 64 w 901"/>
                <a:gd name="T25" fmla="*/ 17 h 1265"/>
                <a:gd name="T26" fmla="*/ 57 w 901"/>
                <a:gd name="T27" fmla="*/ 19 h 1265"/>
                <a:gd name="T28" fmla="*/ 55 w 901"/>
                <a:gd name="T29" fmla="*/ 19 h 1265"/>
                <a:gd name="T30" fmla="*/ 49 w 901"/>
                <a:gd name="T31" fmla="*/ 21 h 1265"/>
                <a:gd name="T32" fmla="*/ 47 w 901"/>
                <a:gd name="T33" fmla="*/ 23 h 1265"/>
                <a:gd name="T34" fmla="*/ 43 w 901"/>
                <a:gd name="T35" fmla="*/ 23 h 1265"/>
                <a:gd name="T36" fmla="*/ 38 w 901"/>
                <a:gd name="T37" fmla="*/ 25 h 1265"/>
                <a:gd name="T38" fmla="*/ 34 w 901"/>
                <a:gd name="T39" fmla="*/ 25 h 1265"/>
                <a:gd name="T40" fmla="*/ 32 w 901"/>
                <a:gd name="T41" fmla="*/ 27 h 1265"/>
                <a:gd name="T42" fmla="*/ 0 w 901"/>
                <a:gd name="T43" fmla="*/ 89 h 1265"/>
                <a:gd name="T44" fmla="*/ 51 w 901"/>
                <a:gd name="T45" fmla="*/ 859 h 1265"/>
                <a:gd name="T46" fmla="*/ 155 w 901"/>
                <a:gd name="T47" fmla="*/ 1115 h 1265"/>
                <a:gd name="T48" fmla="*/ 159 w 901"/>
                <a:gd name="T49" fmla="*/ 1115 h 1265"/>
                <a:gd name="T50" fmla="*/ 163 w 901"/>
                <a:gd name="T51" fmla="*/ 1111 h 1265"/>
                <a:gd name="T52" fmla="*/ 165 w 901"/>
                <a:gd name="T53" fmla="*/ 1113 h 1265"/>
                <a:gd name="T54" fmla="*/ 172 w 901"/>
                <a:gd name="T55" fmla="*/ 1109 h 1265"/>
                <a:gd name="T56" fmla="*/ 174 w 901"/>
                <a:gd name="T57" fmla="*/ 1113 h 1265"/>
                <a:gd name="T58" fmla="*/ 180 w 901"/>
                <a:gd name="T59" fmla="*/ 1109 h 1265"/>
                <a:gd name="T60" fmla="*/ 182 w 901"/>
                <a:gd name="T61" fmla="*/ 1109 h 1265"/>
                <a:gd name="T62" fmla="*/ 186 w 901"/>
                <a:gd name="T63" fmla="*/ 1105 h 1265"/>
                <a:gd name="T64" fmla="*/ 191 w 901"/>
                <a:gd name="T65" fmla="*/ 1107 h 1265"/>
                <a:gd name="T66" fmla="*/ 195 w 901"/>
                <a:gd name="T67" fmla="*/ 1103 h 1265"/>
                <a:gd name="T68" fmla="*/ 197 w 901"/>
                <a:gd name="T69" fmla="*/ 1103 h 1265"/>
                <a:gd name="T70" fmla="*/ 203 w 901"/>
                <a:gd name="T71" fmla="*/ 1101 h 1265"/>
                <a:gd name="T72" fmla="*/ 206 w 901"/>
                <a:gd name="T73" fmla="*/ 1101 h 1265"/>
                <a:gd name="T74" fmla="*/ 212 w 901"/>
                <a:gd name="T75" fmla="*/ 1096 h 1265"/>
                <a:gd name="T76" fmla="*/ 214 w 901"/>
                <a:gd name="T77" fmla="*/ 1096 h 1265"/>
                <a:gd name="T78" fmla="*/ 218 w 901"/>
                <a:gd name="T79" fmla="*/ 1094 h 1265"/>
                <a:gd name="T80" fmla="*/ 222 w 901"/>
                <a:gd name="T81" fmla="*/ 1094 h 1265"/>
                <a:gd name="T82" fmla="*/ 227 w 901"/>
                <a:gd name="T83" fmla="*/ 1090 h 1265"/>
                <a:gd name="T84" fmla="*/ 229 w 901"/>
                <a:gd name="T85" fmla="*/ 1090 h 1265"/>
                <a:gd name="T86" fmla="*/ 235 w 901"/>
                <a:gd name="T87" fmla="*/ 1088 h 1265"/>
                <a:gd name="T88" fmla="*/ 788 w 901"/>
                <a:gd name="T89" fmla="*/ 1257 h 1265"/>
                <a:gd name="T90" fmla="*/ 813 w 901"/>
                <a:gd name="T91" fmla="*/ 1261 h 1265"/>
                <a:gd name="T92" fmla="*/ 817 w 901"/>
                <a:gd name="T93" fmla="*/ 1259 h 1265"/>
                <a:gd name="T94" fmla="*/ 900 w 901"/>
                <a:gd name="T95" fmla="*/ 52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1" h="1265">
                  <a:moveTo>
                    <a:pt x="849" y="408"/>
                  </a:moveTo>
                  <a:lnTo>
                    <a:pt x="134" y="8"/>
                  </a:lnTo>
                  <a:lnTo>
                    <a:pt x="134" y="8"/>
                  </a:lnTo>
                  <a:cubicBezTo>
                    <a:pt x="123" y="2"/>
                    <a:pt x="115" y="0"/>
                    <a:pt x="108" y="4"/>
                  </a:cubicBezTo>
                  <a:lnTo>
                    <a:pt x="108" y="4"/>
                  </a:lnTo>
                  <a:lnTo>
                    <a:pt x="106" y="4"/>
                  </a:lnTo>
                  <a:lnTo>
                    <a:pt x="106" y="4"/>
                  </a:lnTo>
                  <a:cubicBezTo>
                    <a:pt x="104" y="4"/>
                    <a:pt x="104" y="6"/>
                    <a:pt x="102" y="6"/>
                  </a:cubicBezTo>
                  <a:lnTo>
                    <a:pt x="102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8" y="6"/>
                  </a:lnTo>
                  <a:cubicBezTo>
                    <a:pt x="95" y="8"/>
                    <a:pt x="95" y="8"/>
                    <a:pt x="95" y="8"/>
                  </a:cubicBezTo>
                  <a:lnTo>
                    <a:pt x="95" y="8"/>
                  </a:lnTo>
                  <a:cubicBezTo>
                    <a:pt x="93" y="8"/>
                    <a:pt x="93" y="8"/>
                    <a:pt x="91" y="8"/>
                  </a:cubicBezTo>
                  <a:lnTo>
                    <a:pt x="91" y="8"/>
                  </a:lnTo>
                  <a:cubicBezTo>
                    <a:pt x="91" y="8"/>
                    <a:pt x="89" y="8"/>
                    <a:pt x="89" y="10"/>
                  </a:cubicBezTo>
                  <a:lnTo>
                    <a:pt x="89" y="10"/>
                  </a:lnTo>
                  <a:lnTo>
                    <a:pt x="87" y="10"/>
                  </a:lnTo>
                  <a:lnTo>
                    <a:pt x="87" y="10"/>
                  </a:lnTo>
                  <a:cubicBezTo>
                    <a:pt x="85" y="10"/>
                    <a:pt x="85" y="10"/>
                    <a:pt x="85" y="10"/>
                  </a:cubicBezTo>
                  <a:lnTo>
                    <a:pt x="85" y="10"/>
                  </a:lnTo>
                  <a:cubicBezTo>
                    <a:pt x="83" y="10"/>
                    <a:pt x="83" y="13"/>
                    <a:pt x="81" y="13"/>
                  </a:cubicBezTo>
                  <a:lnTo>
                    <a:pt x="81" y="13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76" y="13"/>
                  </a:lnTo>
                  <a:lnTo>
                    <a:pt x="76" y="13"/>
                  </a:lnTo>
                  <a:cubicBezTo>
                    <a:pt x="74" y="15"/>
                    <a:pt x="74" y="15"/>
                    <a:pt x="74" y="15"/>
                  </a:cubicBezTo>
                  <a:lnTo>
                    <a:pt x="74" y="15"/>
                  </a:lnTo>
                  <a:cubicBezTo>
                    <a:pt x="72" y="15"/>
                    <a:pt x="72" y="15"/>
                    <a:pt x="70" y="15"/>
                  </a:cubicBezTo>
                  <a:lnTo>
                    <a:pt x="70" y="15"/>
                  </a:lnTo>
                  <a:cubicBezTo>
                    <a:pt x="70" y="15"/>
                    <a:pt x="68" y="15"/>
                    <a:pt x="68" y="17"/>
                  </a:cubicBezTo>
                  <a:lnTo>
                    <a:pt x="68" y="17"/>
                  </a:lnTo>
                  <a:lnTo>
                    <a:pt x="66" y="17"/>
                  </a:lnTo>
                  <a:lnTo>
                    <a:pt x="66" y="17"/>
                  </a:lnTo>
                  <a:cubicBezTo>
                    <a:pt x="64" y="17"/>
                    <a:pt x="64" y="17"/>
                    <a:pt x="64" y="17"/>
                  </a:cubicBezTo>
                  <a:lnTo>
                    <a:pt x="64" y="17"/>
                  </a:lnTo>
                  <a:cubicBezTo>
                    <a:pt x="62" y="17"/>
                    <a:pt x="62" y="19"/>
                    <a:pt x="59" y="19"/>
                  </a:cubicBezTo>
                  <a:lnTo>
                    <a:pt x="59" y="19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5" y="19"/>
                  </a:lnTo>
                  <a:lnTo>
                    <a:pt x="55" y="19"/>
                  </a:lnTo>
                  <a:cubicBezTo>
                    <a:pt x="53" y="21"/>
                    <a:pt x="53" y="21"/>
                    <a:pt x="53" y="21"/>
                  </a:cubicBezTo>
                  <a:lnTo>
                    <a:pt x="53" y="21"/>
                  </a:lnTo>
                  <a:cubicBezTo>
                    <a:pt x="51" y="21"/>
                    <a:pt x="51" y="21"/>
                    <a:pt x="49" y="21"/>
                  </a:cubicBezTo>
                  <a:lnTo>
                    <a:pt x="49" y="21"/>
                  </a:lnTo>
                  <a:cubicBezTo>
                    <a:pt x="49" y="21"/>
                    <a:pt x="47" y="21"/>
                    <a:pt x="47" y="23"/>
                  </a:cubicBezTo>
                  <a:lnTo>
                    <a:pt x="47" y="23"/>
                  </a:lnTo>
                  <a:lnTo>
                    <a:pt x="45" y="23"/>
                  </a:lnTo>
                  <a:lnTo>
                    <a:pt x="45" y="23"/>
                  </a:lnTo>
                  <a:cubicBezTo>
                    <a:pt x="43" y="23"/>
                    <a:pt x="43" y="23"/>
                    <a:pt x="43" y="23"/>
                  </a:cubicBezTo>
                  <a:lnTo>
                    <a:pt x="43" y="23"/>
                  </a:lnTo>
                  <a:cubicBezTo>
                    <a:pt x="40" y="23"/>
                    <a:pt x="40" y="25"/>
                    <a:pt x="38" y="25"/>
                  </a:cubicBezTo>
                  <a:lnTo>
                    <a:pt x="38" y="25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4" y="25"/>
                  </a:lnTo>
                  <a:lnTo>
                    <a:pt x="34" y="25"/>
                  </a:lnTo>
                  <a:cubicBezTo>
                    <a:pt x="32" y="27"/>
                    <a:pt x="32" y="27"/>
                    <a:pt x="32" y="27"/>
                  </a:cubicBezTo>
                  <a:lnTo>
                    <a:pt x="32" y="27"/>
                  </a:lnTo>
                  <a:cubicBezTo>
                    <a:pt x="30" y="27"/>
                    <a:pt x="30" y="27"/>
                    <a:pt x="28" y="27"/>
                  </a:cubicBezTo>
                  <a:lnTo>
                    <a:pt x="28" y="27"/>
                  </a:lnTo>
                  <a:cubicBezTo>
                    <a:pt x="11" y="32"/>
                    <a:pt x="0" y="55"/>
                    <a:pt x="0" y="89"/>
                  </a:cubicBezTo>
                  <a:lnTo>
                    <a:pt x="0" y="741"/>
                  </a:lnTo>
                  <a:lnTo>
                    <a:pt x="0" y="741"/>
                  </a:lnTo>
                  <a:cubicBezTo>
                    <a:pt x="0" y="789"/>
                    <a:pt x="23" y="842"/>
                    <a:pt x="51" y="859"/>
                  </a:cubicBezTo>
                  <a:lnTo>
                    <a:pt x="153" y="918"/>
                  </a:lnTo>
                  <a:lnTo>
                    <a:pt x="153" y="1117"/>
                  </a:lnTo>
                  <a:lnTo>
                    <a:pt x="155" y="1115"/>
                  </a:lnTo>
                  <a:lnTo>
                    <a:pt x="155" y="1117"/>
                  </a:lnTo>
                  <a:lnTo>
                    <a:pt x="159" y="1113"/>
                  </a:lnTo>
                  <a:lnTo>
                    <a:pt x="159" y="1115"/>
                  </a:lnTo>
                  <a:lnTo>
                    <a:pt x="161" y="1113"/>
                  </a:lnTo>
                  <a:lnTo>
                    <a:pt x="161" y="1115"/>
                  </a:lnTo>
                  <a:lnTo>
                    <a:pt x="163" y="1111"/>
                  </a:lnTo>
                  <a:lnTo>
                    <a:pt x="163" y="1113"/>
                  </a:lnTo>
                  <a:lnTo>
                    <a:pt x="165" y="1111"/>
                  </a:lnTo>
                  <a:lnTo>
                    <a:pt x="165" y="1113"/>
                  </a:lnTo>
                  <a:lnTo>
                    <a:pt x="170" y="1109"/>
                  </a:lnTo>
                  <a:lnTo>
                    <a:pt x="170" y="1111"/>
                  </a:lnTo>
                  <a:lnTo>
                    <a:pt x="172" y="1109"/>
                  </a:lnTo>
                  <a:lnTo>
                    <a:pt x="172" y="1113"/>
                  </a:lnTo>
                  <a:lnTo>
                    <a:pt x="174" y="1111"/>
                  </a:lnTo>
                  <a:lnTo>
                    <a:pt x="174" y="1113"/>
                  </a:lnTo>
                  <a:lnTo>
                    <a:pt x="176" y="1109"/>
                  </a:lnTo>
                  <a:lnTo>
                    <a:pt x="176" y="1111"/>
                  </a:lnTo>
                  <a:lnTo>
                    <a:pt x="180" y="1109"/>
                  </a:lnTo>
                  <a:lnTo>
                    <a:pt x="180" y="1111"/>
                  </a:lnTo>
                  <a:lnTo>
                    <a:pt x="182" y="1107"/>
                  </a:lnTo>
                  <a:lnTo>
                    <a:pt x="182" y="1109"/>
                  </a:lnTo>
                  <a:lnTo>
                    <a:pt x="184" y="1107"/>
                  </a:lnTo>
                  <a:lnTo>
                    <a:pt x="184" y="1109"/>
                  </a:lnTo>
                  <a:lnTo>
                    <a:pt x="186" y="1105"/>
                  </a:lnTo>
                  <a:lnTo>
                    <a:pt x="186" y="1107"/>
                  </a:lnTo>
                  <a:lnTo>
                    <a:pt x="191" y="1105"/>
                  </a:lnTo>
                  <a:lnTo>
                    <a:pt x="191" y="1107"/>
                  </a:lnTo>
                  <a:lnTo>
                    <a:pt x="193" y="1103"/>
                  </a:lnTo>
                  <a:lnTo>
                    <a:pt x="193" y="1105"/>
                  </a:lnTo>
                  <a:lnTo>
                    <a:pt x="195" y="1103"/>
                  </a:lnTo>
                  <a:lnTo>
                    <a:pt x="195" y="1105"/>
                  </a:lnTo>
                  <a:lnTo>
                    <a:pt x="197" y="1103"/>
                  </a:lnTo>
                  <a:lnTo>
                    <a:pt x="197" y="1103"/>
                  </a:lnTo>
                  <a:lnTo>
                    <a:pt x="201" y="1101"/>
                  </a:lnTo>
                  <a:lnTo>
                    <a:pt x="201" y="1103"/>
                  </a:lnTo>
                  <a:lnTo>
                    <a:pt x="203" y="1101"/>
                  </a:lnTo>
                  <a:lnTo>
                    <a:pt x="203" y="1101"/>
                  </a:lnTo>
                  <a:lnTo>
                    <a:pt x="206" y="1098"/>
                  </a:lnTo>
                  <a:lnTo>
                    <a:pt x="206" y="1101"/>
                  </a:lnTo>
                  <a:lnTo>
                    <a:pt x="208" y="1098"/>
                  </a:lnTo>
                  <a:lnTo>
                    <a:pt x="208" y="1098"/>
                  </a:lnTo>
                  <a:lnTo>
                    <a:pt x="212" y="1096"/>
                  </a:lnTo>
                  <a:lnTo>
                    <a:pt x="212" y="1098"/>
                  </a:lnTo>
                  <a:lnTo>
                    <a:pt x="214" y="1096"/>
                  </a:lnTo>
                  <a:lnTo>
                    <a:pt x="214" y="1096"/>
                  </a:lnTo>
                  <a:lnTo>
                    <a:pt x="216" y="1094"/>
                  </a:lnTo>
                  <a:lnTo>
                    <a:pt x="216" y="1096"/>
                  </a:lnTo>
                  <a:lnTo>
                    <a:pt x="218" y="1094"/>
                  </a:lnTo>
                  <a:lnTo>
                    <a:pt x="218" y="1094"/>
                  </a:lnTo>
                  <a:lnTo>
                    <a:pt x="222" y="1092"/>
                  </a:lnTo>
                  <a:lnTo>
                    <a:pt x="222" y="1094"/>
                  </a:lnTo>
                  <a:lnTo>
                    <a:pt x="225" y="1092"/>
                  </a:lnTo>
                  <a:lnTo>
                    <a:pt x="225" y="1092"/>
                  </a:lnTo>
                  <a:lnTo>
                    <a:pt x="227" y="1090"/>
                  </a:lnTo>
                  <a:lnTo>
                    <a:pt x="227" y="1092"/>
                  </a:lnTo>
                  <a:lnTo>
                    <a:pt x="229" y="1090"/>
                  </a:lnTo>
                  <a:lnTo>
                    <a:pt x="229" y="1090"/>
                  </a:lnTo>
                  <a:lnTo>
                    <a:pt x="233" y="1088"/>
                  </a:lnTo>
                  <a:lnTo>
                    <a:pt x="233" y="1090"/>
                  </a:lnTo>
                  <a:lnTo>
                    <a:pt x="235" y="1088"/>
                  </a:lnTo>
                  <a:lnTo>
                    <a:pt x="235" y="1088"/>
                  </a:lnTo>
                  <a:lnTo>
                    <a:pt x="320" y="1014"/>
                  </a:lnTo>
                  <a:lnTo>
                    <a:pt x="788" y="1257"/>
                  </a:lnTo>
                  <a:lnTo>
                    <a:pt x="788" y="1257"/>
                  </a:lnTo>
                  <a:cubicBezTo>
                    <a:pt x="796" y="1264"/>
                    <a:pt x="805" y="1264"/>
                    <a:pt x="813" y="1261"/>
                  </a:cubicBezTo>
                  <a:lnTo>
                    <a:pt x="813" y="1261"/>
                  </a:lnTo>
                  <a:cubicBezTo>
                    <a:pt x="813" y="1261"/>
                    <a:pt x="815" y="1261"/>
                    <a:pt x="815" y="1259"/>
                  </a:cubicBezTo>
                  <a:lnTo>
                    <a:pt x="815" y="1259"/>
                  </a:lnTo>
                  <a:lnTo>
                    <a:pt x="817" y="1259"/>
                  </a:lnTo>
                  <a:lnTo>
                    <a:pt x="817" y="1259"/>
                  </a:lnTo>
                  <a:cubicBezTo>
                    <a:pt x="868" y="1238"/>
                    <a:pt x="900" y="1240"/>
                    <a:pt x="900" y="1175"/>
                  </a:cubicBezTo>
                  <a:lnTo>
                    <a:pt x="900" y="523"/>
                  </a:lnTo>
                  <a:lnTo>
                    <a:pt x="900" y="523"/>
                  </a:lnTo>
                  <a:cubicBezTo>
                    <a:pt x="900" y="478"/>
                    <a:pt x="876" y="425"/>
                    <a:pt x="849" y="408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4" name="Freeform 469">
              <a:extLst>
                <a:ext uri="{FF2B5EF4-FFF2-40B4-BE49-F238E27FC236}">
                  <a16:creationId xmlns:a16="http://schemas.microsoft.com/office/drawing/2014/main" id="{07B5C356-92A1-A240-8534-B8DD2C74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1540" y="8468961"/>
              <a:ext cx="828538" cy="1251526"/>
            </a:xfrm>
            <a:custGeom>
              <a:avLst/>
              <a:gdLst>
                <a:gd name="T0" fmla="*/ 786 w 837"/>
                <a:gd name="T1" fmla="*/ 419 h 1264"/>
                <a:gd name="T2" fmla="*/ 51 w 837"/>
                <a:gd name="T3" fmla="*/ 17 h 1264"/>
                <a:gd name="T4" fmla="*/ 51 w 837"/>
                <a:gd name="T5" fmla="*/ 17 h 1264"/>
                <a:gd name="T6" fmla="*/ 0 w 837"/>
                <a:gd name="T7" fmla="*/ 74 h 1264"/>
                <a:gd name="T8" fmla="*/ 0 w 837"/>
                <a:gd name="T9" fmla="*/ 726 h 1264"/>
                <a:gd name="T10" fmla="*/ 0 w 837"/>
                <a:gd name="T11" fmla="*/ 726 h 1264"/>
                <a:gd name="T12" fmla="*/ 51 w 837"/>
                <a:gd name="T13" fmla="*/ 844 h 1264"/>
                <a:gd name="T14" fmla="*/ 153 w 837"/>
                <a:gd name="T15" fmla="*/ 904 h 1264"/>
                <a:gd name="T16" fmla="*/ 153 w 837"/>
                <a:gd name="T17" fmla="*/ 1103 h 1264"/>
                <a:gd name="T18" fmla="*/ 286 w 837"/>
                <a:gd name="T19" fmla="*/ 982 h 1264"/>
                <a:gd name="T20" fmla="*/ 786 w 837"/>
                <a:gd name="T21" fmla="*/ 1247 h 1264"/>
                <a:gd name="T22" fmla="*/ 786 w 837"/>
                <a:gd name="T23" fmla="*/ 1247 h 1264"/>
                <a:gd name="T24" fmla="*/ 836 w 837"/>
                <a:gd name="T25" fmla="*/ 1187 h 1264"/>
                <a:gd name="T26" fmla="*/ 836 w 837"/>
                <a:gd name="T27" fmla="*/ 537 h 1264"/>
                <a:gd name="T28" fmla="*/ 836 w 837"/>
                <a:gd name="T29" fmla="*/ 537 h 1264"/>
                <a:gd name="T30" fmla="*/ 786 w 837"/>
                <a:gd name="T31" fmla="*/ 419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7" h="1264">
                  <a:moveTo>
                    <a:pt x="786" y="419"/>
                  </a:moveTo>
                  <a:lnTo>
                    <a:pt x="51" y="17"/>
                  </a:lnTo>
                  <a:lnTo>
                    <a:pt x="51" y="17"/>
                  </a:lnTo>
                  <a:cubicBezTo>
                    <a:pt x="24" y="0"/>
                    <a:pt x="0" y="25"/>
                    <a:pt x="0" y="74"/>
                  </a:cubicBezTo>
                  <a:lnTo>
                    <a:pt x="0" y="726"/>
                  </a:lnTo>
                  <a:lnTo>
                    <a:pt x="0" y="726"/>
                  </a:lnTo>
                  <a:cubicBezTo>
                    <a:pt x="0" y="774"/>
                    <a:pt x="24" y="827"/>
                    <a:pt x="51" y="844"/>
                  </a:cubicBezTo>
                  <a:lnTo>
                    <a:pt x="153" y="904"/>
                  </a:lnTo>
                  <a:lnTo>
                    <a:pt x="153" y="1103"/>
                  </a:lnTo>
                  <a:lnTo>
                    <a:pt x="286" y="982"/>
                  </a:lnTo>
                  <a:lnTo>
                    <a:pt x="786" y="1247"/>
                  </a:lnTo>
                  <a:lnTo>
                    <a:pt x="786" y="1247"/>
                  </a:lnTo>
                  <a:cubicBezTo>
                    <a:pt x="813" y="1263"/>
                    <a:pt x="836" y="1236"/>
                    <a:pt x="836" y="1187"/>
                  </a:cubicBezTo>
                  <a:lnTo>
                    <a:pt x="836" y="537"/>
                  </a:lnTo>
                  <a:lnTo>
                    <a:pt x="836" y="537"/>
                  </a:lnTo>
                  <a:cubicBezTo>
                    <a:pt x="836" y="489"/>
                    <a:pt x="813" y="436"/>
                    <a:pt x="786" y="4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5" name="Freeform 470">
              <a:extLst>
                <a:ext uri="{FF2B5EF4-FFF2-40B4-BE49-F238E27FC236}">
                  <a16:creationId xmlns:a16="http://schemas.microsoft.com/office/drawing/2014/main" id="{B67CC60F-6B0A-6F44-B76F-FD1A1E7BC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5214" y="8970443"/>
              <a:ext cx="52329" cy="109019"/>
            </a:xfrm>
            <a:custGeom>
              <a:avLst/>
              <a:gdLst>
                <a:gd name="T0" fmla="*/ 53 w 54"/>
                <a:gd name="T1" fmla="*/ 70 h 111"/>
                <a:gd name="T2" fmla="*/ 53 w 54"/>
                <a:gd name="T3" fmla="*/ 70 h 111"/>
                <a:gd name="T4" fmla="*/ 26 w 54"/>
                <a:gd name="T5" fmla="*/ 101 h 111"/>
                <a:gd name="T6" fmla="*/ 26 w 54"/>
                <a:gd name="T7" fmla="*/ 101 h 111"/>
                <a:gd name="T8" fmla="*/ 0 w 54"/>
                <a:gd name="T9" fmla="*/ 38 h 111"/>
                <a:gd name="T10" fmla="*/ 0 w 54"/>
                <a:gd name="T11" fmla="*/ 38 h 111"/>
                <a:gd name="T12" fmla="*/ 26 w 54"/>
                <a:gd name="T13" fmla="*/ 8 h 111"/>
                <a:gd name="T14" fmla="*/ 26 w 54"/>
                <a:gd name="T15" fmla="*/ 8 h 111"/>
                <a:gd name="T16" fmla="*/ 53 w 54"/>
                <a:gd name="T17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0"/>
                  </a:moveTo>
                  <a:lnTo>
                    <a:pt x="53" y="70"/>
                  </a:lnTo>
                  <a:cubicBezTo>
                    <a:pt x="53" y="95"/>
                    <a:pt x="41" y="110"/>
                    <a:pt x="26" y="101"/>
                  </a:cubicBezTo>
                  <a:lnTo>
                    <a:pt x="26" y="101"/>
                  </a:lnTo>
                  <a:cubicBezTo>
                    <a:pt x="11" y="93"/>
                    <a:pt x="0" y="63"/>
                    <a:pt x="0" y="38"/>
                  </a:cubicBezTo>
                  <a:lnTo>
                    <a:pt x="0" y="38"/>
                  </a:lnTo>
                  <a:cubicBezTo>
                    <a:pt x="0" y="12"/>
                    <a:pt x="11" y="0"/>
                    <a:pt x="26" y="8"/>
                  </a:cubicBezTo>
                  <a:lnTo>
                    <a:pt x="26" y="8"/>
                  </a:lnTo>
                  <a:cubicBezTo>
                    <a:pt x="41" y="17"/>
                    <a:pt x="53" y="44"/>
                    <a:pt x="53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6" name="Freeform 471">
              <a:extLst>
                <a:ext uri="{FF2B5EF4-FFF2-40B4-BE49-F238E27FC236}">
                  <a16:creationId xmlns:a16="http://schemas.microsoft.com/office/drawing/2014/main" id="{55389175-A34B-A84F-B593-D4E2FF49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62" y="9062020"/>
              <a:ext cx="52329" cy="109017"/>
            </a:xfrm>
            <a:custGeom>
              <a:avLst/>
              <a:gdLst>
                <a:gd name="T0" fmla="*/ 53 w 54"/>
                <a:gd name="T1" fmla="*/ 72 h 111"/>
                <a:gd name="T2" fmla="*/ 53 w 54"/>
                <a:gd name="T3" fmla="*/ 72 h 111"/>
                <a:gd name="T4" fmla="*/ 28 w 54"/>
                <a:gd name="T5" fmla="*/ 101 h 111"/>
                <a:gd name="T6" fmla="*/ 28 w 54"/>
                <a:gd name="T7" fmla="*/ 101 h 111"/>
                <a:gd name="T8" fmla="*/ 0 w 54"/>
                <a:gd name="T9" fmla="*/ 40 h 111"/>
                <a:gd name="T10" fmla="*/ 0 w 54"/>
                <a:gd name="T11" fmla="*/ 40 h 111"/>
                <a:gd name="T12" fmla="*/ 28 w 54"/>
                <a:gd name="T13" fmla="*/ 10 h 111"/>
                <a:gd name="T14" fmla="*/ 28 w 54"/>
                <a:gd name="T15" fmla="*/ 10 h 111"/>
                <a:gd name="T16" fmla="*/ 53 w 54"/>
                <a:gd name="T17" fmla="*/ 7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2"/>
                  </a:moveTo>
                  <a:lnTo>
                    <a:pt x="53" y="72"/>
                  </a:lnTo>
                  <a:cubicBezTo>
                    <a:pt x="53" y="97"/>
                    <a:pt x="42" y="110"/>
                    <a:pt x="28" y="101"/>
                  </a:cubicBezTo>
                  <a:lnTo>
                    <a:pt x="28" y="101"/>
                  </a:lnTo>
                  <a:cubicBezTo>
                    <a:pt x="13" y="93"/>
                    <a:pt x="0" y="65"/>
                    <a:pt x="0" y="40"/>
                  </a:cubicBezTo>
                  <a:lnTo>
                    <a:pt x="0" y="40"/>
                  </a:lnTo>
                  <a:cubicBezTo>
                    <a:pt x="0" y="15"/>
                    <a:pt x="13" y="0"/>
                    <a:pt x="28" y="10"/>
                  </a:cubicBezTo>
                  <a:lnTo>
                    <a:pt x="28" y="10"/>
                  </a:lnTo>
                  <a:cubicBezTo>
                    <a:pt x="40" y="19"/>
                    <a:pt x="53" y="46"/>
                    <a:pt x="53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7" name="Freeform 472">
              <a:extLst>
                <a:ext uri="{FF2B5EF4-FFF2-40B4-BE49-F238E27FC236}">
                  <a16:creationId xmlns:a16="http://schemas.microsoft.com/office/drawing/2014/main" id="{B23032A3-1EFF-7F46-B409-DFF62C9E3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3548" y="9157956"/>
              <a:ext cx="52329" cy="109017"/>
            </a:xfrm>
            <a:custGeom>
              <a:avLst/>
              <a:gdLst>
                <a:gd name="T0" fmla="*/ 53 w 54"/>
                <a:gd name="T1" fmla="*/ 70 h 111"/>
                <a:gd name="T2" fmla="*/ 53 w 54"/>
                <a:gd name="T3" fmla="*/ 70 h 111"/>
                <a:gd name="T4" fmla="*/ 27 w 54"/>
                <a:gd name="T5" fmla="*/ 102 h 111"/>
                <a:gd name="T6" fmla="*/ 27 w 54"/>
                <a:gd name="T7" fmla="*/ 102 h 111"/>
                <a:gd name="T8" fmla="*/ 0 w 54"/>
                <a:gd name="T9" fmla="*/ 38 h 111"/>
                <a:gd name="T10" fmla="*/ 0 w 54"/>
                <a:gd name="T11" fmla="*/ 38 h 111"/>
                <a:gd name="T12" fmla="*/ 27 w 54"/>
                <a:gd name="T13" fmla="*/ 9 h 111"/>
                <a:gd name="T14" fmla="*/ 27 w 54"/>
                <a:gd name="T15" fmla="*/ 9 h 111"/>
                <a:gd name="T16" fmla="*/ 53 w 54"/>
                <a:gd name="T17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1">
                  <a:moveTo>
                    <a:pt x="53" y="70"/>
                  </a:moveTo>
                  <a:lnTo>
                    <a:pt x="53" y="70"/>
                  </a:lnTo>
                  <a:cubicBezTo>
                    <a:pt x="53" y="95"/>
                    <a:pt x="42" y="110"/>
                    <a:pt x="27" y="102"/>
                  </a:cubicBezTo>
                  <a:lnTo>
                    <a:pt x="27" y="102"/>
                  </a:lnTo>
                  <a:cubicBezTo>
                    <a:pt x="13" y="91"/>
                    <a:pt x="0" y="64"/>
                    <a:pt x="0" y="38"/>
                  </a:cubicBezTo>
                  <a:lnTo>
                    <a:pt x="0" y="38"/>
                  </a:lnTo>
                  <a:cubicBezTo>
                    <a:pt x="0" y="13"/>
                    <a:pt x="13" y="0"/>
                    <a:pt x="27" y="9"/>
                  </a:cubicBezTo>
                  <a:lnTo>
                    <a:pt x="27" y="9"/>
                  </a:lnTo>
                  <a:cubicBezTo>
                    <a:pt x="42" y="17"/>
                    <a:pt x="53" y="45"/>
                    <a:pt x="53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8" name="Freeform 473">
              <a:extLst>
                <a:ext uri="{FF2B5EF4-FFF2-40B4-BE49-F238E27FC236}">
                  <a16:creationId xmlns:a16="http://schemas.microsoft.com/office/drawing/2014/main" id="{6159AB84-5A22-874E-B40E-C098B3769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085" y="6846772"/>
              <a:ext cx="484042" cy="449153"/>
            </a:xfrm>
            <a:custGeom>
              <a:avLst/>
              <a:gdLst>
                <a:gd name="T0" fmla="*/ 197 w 490"/>
                <a:gd name="T1" fmla="*/ 0 h 454"/>
                <a:gd name="T2" fmla="*/ 197 w 490"/>
                <a:gd name="T3" fmla="*/ 0 h 454"/>
                <a:gd name="T4" fmla="*/ 42 w 490"/>
                <a:gd name="T5" fmla="*/ 21 h 454"/>
                <a:gd name="T6" fmla="*/ 42 w 490"/>
                <a:gd name="T7" fmla="*/ 21 h 454"/>
                <a:gd name="T8" fmla="*/ 0 w 490"/>
                <a:gd name="T9" fmla="*/ 176 h 454"/>
                <a:gd name="T10" fmla="*/ 245 w 490"/>
                <a:gd name="T11" fmla="*/ 313 h 454"/>
                <a:gd name="T12" fmla="*/ 489 w 490"/>
                <a:gd name="T13" fmla="*/ 453 h 454"/>
                <a:gd name="T14" fmla="*/ 489 w 490"/>
                <a:gd name="T15" fmla="*/ 453 h 454"/>
                <a:gd name="T16" fmla="*/ 447 w 490"/>
                <a:gd name="T17" fmla="*/ 252 h 454"/>
                <a:gd name="T18" fmla="*/ 447 w 490"/>
                <a:gd name="T19" fmla="*/ 252 h 454"/>
                <a:gd name="T20" fmla="*/ 294 w 490"/>
                <a:gd name="T21" fmla="*/ 57 h 454"/>
                <a:gd name="T22" fmla="*/ 197 w 490"/>
                <a:gd name="T2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4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55" y="13"/>
                    <a:pt x="42" y="21"/>
                  </a:cubicBezTo>
                  <a:lnTo>
                    <a:pt x="42" y="21"/>
                  </a:lnTo>
                  <a:cubicBezTo>
                    <a:pt x="23" y="32"/>
                    <a:pt x="13" y="110"/>
                    <a:pt x="0" y="176"/>
                  </a:cubicBezTo>
                  <a:lnTo>
                    <a:pt x="245" y="313"/>
                  </a:lnTo>
                  <a:lnTo>
                    <a:pt x="489" y="453"/>
                  </a:lnTo>
                  <a:lnTo>
                    <a:pt x="489" y="453"/>
                  </a:lnTo>
                  <a:cubicBezTo>
                    <a:pt x="478" y="377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31"/>
                    <a:pt x="402" y="180"/>
                    <a:pt x="294" y="57"/>
                  </a:cubicBezTo>
                  <a:lnTo>
                    <a:pt x="197" y="0"/>
                  </a:lnTo>
                </a:path>
              </a:pathLst>
            </a:custGeom>
            <a:solidFill>
              <a:srgbClr val="F5D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9" name="Freeform 474">
              <a:extLst>
                <a:ext uri="{FF2B5EF4-FFF2-40B4-BE49-F238E27FC236}">
                  <a16:creationId xmlns:a16="http://schemas.microsoft.com/office/drawing/2014/main" id="{C212380F-E332-AC45-BC3E-D59BFBD3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085" y="6846772"/>
              <a:ext cx="484042" cy="449153"/>
            </a:xfrm>
            <a:custGeom>
              <a:avLst/>
              <a:gdLst>
                <a:gd name="T0" fmla="*/ 197 w 490"/>
                <a:gd name="T1" fmla="*/ 0 h 454"/>
                <a:gd name="T2" fmla="*/ 197 w 490"/>
                <a:gd name="T3" fmla="*/ 0 h 454"/>
                <a:gd name="T4" fmla="*/ 42 w 490"/>
                <a:gd name="T5" fmla="*/ 21 h 454"/>
                <a:gd name="T6" fmla="*/ 42 w 490"/>
                <a:gd name="T7" fmla="*/ 21 h 454"/>
                <a:gd name="T8" fmla="*/ 0 w 490"/>
                <a:gd name="T9" fmla="*/ 176 h 454"/>
                <a:gd name="T10" fmla="*/ 245 w 490"/>
                <a:gd name="T11" fmla="*/ 313 h 454"/>
                <a:gd name="T12" fmla="*/ 489 w 490"/>
                <a:gd name="T13" fmla="*/ 453 h 454"/>
                <a:gd name="T14" fmla="*/ 489 w 490"/>
                <a:gd name="T15" fmla="*/ 453 h 454"/>
                <a:gd name="T16" fmla="*/ 447 w 490"/>
                <a:gd name="T17" fmla="*/ 252 h 454"/>
                <a:gd name="T18" fmla="*/ 447 w 490"/>
                <a:gd name="T19" fmla="*/ 252 h 454"/>
                <a:gd name="T20" fmla="*/ 294 w 490"/>
                <a:gd name="T21" fmla="*/ 57 h 454"/>
                <a:gd name="T22" fmla="*/ 197 w 490"/>
                <a:gd name="T2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4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55" y="13"/>
                    <a:pt x="42" y="21"/>
                  </a:cubicBezTo>
                  <a:lnTo>
                    <a:pt x="42" y="21"/>
                  </a:lnTo>
                  <a:cubicBezTo>
                    <a:pt x="23" y="32"/>
                    <a:pt x="13" y="110"/>
                    <a:pt x="0" y="176"/>
                  </a:cubicBezTo>
                  <a:lnTo>
                    <a:pt x="245" y="313"/>
                  </a:lnTo>
                  <a:lnTo>
                    <a:pt x="489" y="453"/>
                  </a:lnTo>
                  <a:lnTo>
                    <a:pt x="489" y="453"/>
                  </a:lnTo>
                  <a:cubicBezTo>
                    <a:pt x="478" y="377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31"/>
                    <a:pt x="402" y="180"/>
                    <a:pt x="294" y="57"/>
                  </a:cubicBezTo>
                  <a:lnTo>
                    <a:pt x="1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0" name="Freeform 475">
              <a:extLst>
                <a:ext uri="{FF2B5EF4-FFF2-40B4-BE49-F238E27FC236}">
                  <a16:creationId xmlns:a16="http://schemas.microsoft.com/office/drawing/2014/main" id="{BE34DE59-CBD0-674C-8CA7-058B7461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957" y="6641817"/>
              <a:ext cx="104657" cy="327056"/>
            </a:xfrm>
            <a:custGeom>
              <a:avLst/>
              <a:gdLst>
                <a:gd name="T0" fmla="*/ 0 w 106"/>
                <a:gd name="T1" fmla="*/ 84 h 329"/>
                <a:gd name="T2" fmla="*/ 0 w 106"/>
                <a:gd name="T3" fmla="*/ 186 h 329"/>
                <a:gd name="T4" fmla="*/ 0 w 106"/>
                <a:gd name="T5" fmla="*/ 239 h 329"/>
                <a:gd name="T6" fmla="*/ 0 w 106"/>
                <a:gd name="T7" fmla="*/ 239 h 329"/>
                <a:gd name="T8" fmla="*/ 105 w 106"/>
                <a:gd name="T9" fmla="*/ 298 h 329"/>
                <a:gd name="T10" fmla="*/ 105 w 106"/>
                <a:gd name="T11" fmla="*/ 247 h 329"/>
                <a:gd name="T12" fmla="*/ 105 w 106"/>
                <a:gd name="T13" fmla="*/ 144 h 329"/>
                <a:gd name="T14" fmla="*/ 105 w 106"/>
                <a:gd name="T15" fmla="*/ 144 h 329"/>
                <a:gd name="T16" fmla="*/ 0 w 106"/>
                <a:gd name="T17" fmla="*/ 8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29">
                  <a:moveTo>
                    <a:pt x="0" y="84"/>
                  </a:moveTo>
                  <a:lnTo>
                    <a:pt x="0" y="186"/>
                  </a:lnTo>
                  <a:lnTo>
                    <a:pt x="0" y="239"/>
                  </a:lnTo>
                  <a:lnTo>
                    <a:pt x="0" y="239"/>
                  </a:lnTo>
                  <a:cubicBezTo>
                    <a:pt x="29" y="298"/>
                    <a:pt x="76" y="328"/>
                    <a:pt x="105" y="298"/>
                  </a:cubicBezTo>
                  <a:lnTo>
                    <a:pt x="105" y="247"/>
                  </a:lnTo>
                  <a:lnTo>
                    <a:pt x="105" y="144"/>
                  </a:lnTo>
                  <a:lnTo>
                    <a:pt x="105" y="144"/>
                  </a:lnTo>
                  <a:cubicBezTo>
                    <a:pt x="105" y="59"/>
                    <a:pt x="0" y="0"/>
                    <a:pt x="0" y="84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1" name="Freeform 476">
              <a:extLst>
                <a:ext uri="{FF2B5EF4-FFF2-40B4-BE49-F238E27FC236}">
                  <a16:creationId xmlns:a16="http://schemas.microsoft.com/office/drawing/2014/main" id="{9A171408-033F-2346-87A9-0382D7AA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186" y="6593850"/>
              <a:ext cx="43607" cy="87214"/>
            </a:xfrm>
            <a:custGeom>
              <a:avLst/>
              <a:gdLst>
                <a:gd name="T0" fmla="*/ 12 w 45"/>
                <a:gd name="T1" fmla="*/ 0 h 88"/>
                <a:gd name="T2" fmla="*/ 12 w 45"/>
                <a:gd name="T3" fmla="*/ 0 h 88"/>
                <a:gd name="T4" fmla="*/ 40 w 45"/>
                <a:gd name="T5" fmla="*/ 47 h 88"/>
                <a:gd name="T6" fmla="*/ 40 w 45"/>
                <a:gd name="T7" fmla="*/ 47 h 88"/>
                <a:gd name="T8" fmla="*/ 31 w 45"/>
                <a:gd name="T9" fmla="*/ 87 h 88"/>
                <a:gd name="T10" fmla="*/ 31 w 45"/>
                <a:gd name="T11" fmla="*/ 87 h 88"/>
                <a:gd name="T12" fmla="*/ 6 w 45"/>
                <a:gd name="T13" fmla="*/ 40 h 88"/>
                <a:gd name="T14" fmla="*/ 6 w 45"/>
                <a:gd name="T15" fmla="*/ 40 h 88"/>
                <a:gd name="T16" fmla="*/ 12 w 45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8">
                  <a:moveTo>
                    <a:pt x="12" y="0"/>
                  </a:moveTo>
                  <a:lnTo>
                    <a:pt x="12" y="0"/>
                  </a:lnTo>
                  <a:cubicBezTo>
                    <a:pt x="23" y="2"/>
                    <a:pt x="34" y="21"/>
                    <a:pt x="40" y="47"/>
                  </a:cubicBezTo>
                  <a:lnTo>
                    <a:pt x="40" y="47"/>
                  </a:lnTo>
                  <a:cubicBezTo>
                    <a:pt x="44" y="70"/>
                    <a:pt x="42" y="87"/>
                    <a:pt x="31" y="87"/>
                  </a:cubicBezTo>
                  <a:lnTo>
                    <a:pt x="31" y="87"/>
                  </a:lnTo>
                  <a:cubicBezTo>
                    <a:pt x="23" y="85"/>
                    <a:pt x="10" y="66"/>
                    <a:pt x="6" y="40"/>
                  </a:cubicBezTo>
                  <a:lnTo>
                    <a:pt x="6" y="40"/>
                  </a:lnTo>
                  <a:cubicBezTo>
                    <a:pt x="0" y="17"/>
                    <a:pt x="4" y="0"/>
                    <a:pt x="12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2" name="Freeform 477">
              <a:extLst>
                <a:ext uri="{FF2B5EF4-FFF2-40B4-BE49-F238E27FC236}">
                  <a16:creationId xmlns:a16="http://schemas.microsoft.com/office/drawing/2014/main" id="{931091AC-9305-4647-BCC6-78D10D4E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0" y="6711588"/>
              <a:ext cx="43607" cy="82855"/>
            </a:xfrm>
            <a:custGeom>
              <a:avLst/>
              <a:gdLst>
                <a:gd name="T0" fmla="*/ 31 w 45"/>
                <a:gd name="T1" fmla="*/ 8 h 83"/>
                <a:gd name="T2" fmla="*/ 31 w 45"/>
                <a:gd name="T3" fmla="*/ 8 h 83"/>
                <a:gd name="T4" fmla="*/ 6 w 45"/>
                <a:gd name="T5" fmla="*/ 23 h 83"/>
                <a:gd name="T6" fmla="*/ 6 w 45"/>
                <a:gd name="T7" fmla="*/ 23 h 83"/>
                <a:gd name="T8" fmla="*/ 12 w 45"/>
                <a:gd name="T9" fmla="*/ 72 h 83"/>
                <a:gd name="T10" fmla="*/ 12 w 45"/>
                <a:gd name="T11" fmla="*/ 72 h 83"/>
                <a:gd name="T12" fmla="*/ 40 w 45"/>
                <a:gd name="T13" fmla="*/ 57 h 83"/>
                <a:gd name="T14" fmla="*/ 40 w 45"/>
                <a:gd name="T15" fmla="*/ 57 h 83"/>
                <a:gd name="T16" fmla="*/ 31 w 45"/>
                <a:gd name="T1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3">
                  <a:moveTo>
                    <a:pt x="31" y="8"/>
                  </a:moveTo>
                  <a:lnTo>
                    <a:pt x="31" y="8"/>
                  </a:lnTo>
                  <a:cubicBezTo>
                    <a:pt x="23" y="0"/>
                    <a:pt x="12" y="6"/>
                    <a:pt x="6" y="23"/>
                  </a:cubicBezTo>
                  <a:lnTo>
                    <a:pt x="6" y="23"/>
                  </a:lnTo>
                  <a:cubicBezTo>
                    <a:pt x="0" y="42"/>
                    <a:pt x="4" y="63"/>
                    <a:pt x="12" y="72"/>
                  </a:cubicBezTo>
                  <a:lnTo>
                    <a:pt x="12" y="72"/>
                  </a:lnTo>
                  <a:cubicBezTo>
                    <a:pt x="23" y="82"/>
                    <a:pt x="34" y="74"/>
                    <a:pt x="40" y="57"/>
                  </a:cubicBezTo>
                  <a:lnTo>
                    <a:pt x="40" y="57"/>
                  </a:lnTo>
                  <a:cubicBezTo>
                    <a:pt x="44" y="40"/>
                    <a:pt x="42" y="16"/>
                    <a:pt x="31" y="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3" name="Freeform 478">
              <a:extLst>
                <a:ext uri="{FF2B5EF4-FFF2-40B4-BE49-F238E27FC236}">
                  <a16:creationId xmlns:a16="http://schemas.microsoft.com/office/drawing/2014/main" id="{C07486BD-4319-0F43-B7EB-4ACAF32C8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155" y="6916544"/>
              <a:ext cx="139543" cy="270365"/>
            </a:xfrm>
            <a:custGeom>
              <a:avLst/>
              <a:gdLst>
                <a:gd name="T0" fmla="*/ 74 w 141"/>
                <a:gd name="T1" fmla="*/ 21 h 272"/>
                <a:gd name="T2" fmla="*/ 74 w 141"/>
                <a:gd name="T3" fmla="*/ 21 h 272"/>
                <a:gd name="T4" fmla="*/ 0 w 141"/>
                <a:gd name="T5" fmla="*/ 7 h 272"/>
                <a:gd name="T6" fmla="*/ 0 w 141"/>
                <a:gd name="T7" fmla="*/ 7 h 272"/>
                <a:gd name="T8" fmla="*/ 30 w 141"/>
                <a:gd name="T9" fmla="*/ 214 h 272"/>
                <a:gd name="T10" fmla="*/ 127 w 141"/>
                <a:gd name="T11" fmla="*/ 271 h 272"/>
                <a:gd name="T12" fmla="*/ 140 w 141"/>
                <a:gd name="T13" fmla="*/ 87 h 272"/>
                <a:gd name="T14" fmla="*/ 74 w 141"/>
                <a:gd name="T15" fmla="*/ 2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272">
                  <a:moveTo>
                    <a:pt x="74" y="21"/>
                  </a:moveTo>
                  <a:lnTo>
                    <a:pt x="74" y="21"/>
                  </a:lnTo>
                  <a:cubicBezTo>
                    <a:pt x="74" y="21"/>
                    <a:pt x="0" y="0"/>
                    <a:pt x="0" y="7"/>
                  </a:cubicBezTo>
                  <a:lnTo>
                    <a:pt x="0" y="7"/>
                  </a:lnTo>
                  <a:cubicBezTo>
                    <a:pt x="0" y="13"/>
                    <a:pt x="30" y="214"/>
                    <a:pt x="30" y="214"/>
                  </a:cubicBezTo>
                  <a:lnTo>
                    <a:pt x="127" y="271"/>
                  </a:lnTo>
                  <a:lnTo>
                    <a:pt x="140" y="87"/>
                  </a:lnTo>
                  <a:lnTo>
                    <a:pt x="74" y="2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4" name="Freeform 479">
              <a:extLst>
                <a:ext uri="{FF2B5EF4-FFF2-40B4-BE49-F238E27FC236}">
                  <a16:creationId xmlns:a16="http://schemas.microsoft.com/office/drawing/2014/main" id="{21C73231-EA35-6E48-BBC4-6122DACB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186" y="6846772"/>
              <a:ext cx="91577" cy="292167"/>
            </a:xfrm>
            <a:custGeom>
              <a:avLst/>
              <a:gdLst>
                <a:gd name="T0" fmla="*/ 68 w 92"/>
                <a:gd name="T1" fmla="*/ 0 h 297"/>
                <a:gd name="T2" fmla="*/ 68 w 92"/>
                <a:gd name="T3" fmla="*/ 30 h 297"/>
                <a:gd name="T4" fmla="*/ 91 w 92"/>
                <a:gd name="T5" fmla="*/ 296 h 297"/>
                <a:gd name="T6" fmla="*/ 51 w 92"/>
                <a:gd name="T7" fmla="*/ 275 h 297"/>
                <a:gd name="T8" fmla="*/ 8 w 92"/>
                <a:gd name="T9" fmla="*/ 138 h 297"/>
                <a:gd name="T10" fmla="*/ 51 w 92"/>
                <a:gd name="T11" fmla="*/ 125 h 297"/>
                <a:gd name="T12" fmla="*/ 0 w 92"/>
                <a:gd name="T13" fmla="*/ 66 h 297"/>
                <a:gd name="T14" fmla="*/ 46 w 92"/>
                <a:gd name="T15" fmla="*/ 0 h 297"/>
                <a:gd name="T16" fmla="*/ 68 w 92"/>
                <a:gd name="T1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7">
                  <a:moveTo>
                    <a:pt x="68" y="0"/>
                  </a:moveTo>
                  <a:lnTo>
                    <a:pt x="68" y="30"/>
                  </a:lnTo>
                  <a:lnTo>
                    <a:pt x="91" y="296"/>
                  </a:lnTo>
                  <a:lnTo>
                    <a:pt x="51" y="275"/>
                  </a:lnTo>
                  <a:lnTo>
                    <a:pt x="8" y="138"/>
                  </a:lnTo>
                  <a:lnTo>
                    <a:pt x="51" y="125"/>
                  </a:lnTo>
                  <a:lnTo>
                    <a:pt x="0" y="66"/>
                  </a:lnTo>
                  <a:lnTo>
                    <a:pt x="46" y="0"/>
                  </a:lnTo>
                  <a:lnTo>
                    <a:pt x="6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5" name="Freeform 480">
              <a:extLst>
                <a:ext uri="{FF2B5EF4-FFF2-40B4-BE49-F238E27FC236}">
                  <a16:creationId xmlns:a16="http://schemas.microsoft.com/office/drawing/2014/main" id="{FD69243D-57A8-7547-BA66-A5E72FD7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450" y="6903460"/>
              <a:ext cx="91577" cy="292170"/>
            </a:xfrm>
            <a:custGeom>
              <a:avLst/>
              <a:gdLst>
                <a:gd name="T0" fmla="*/ 23 w 92"/>
                <a:gd name="T1" fmla="*/ 0 h 296"/>
                <a:gd name="T2" fmla="*/ 23 w 92"/>
                <a:gd name="T3" fmla="*/ 32 h 296"/>
                <a:gd name="T4" fmla="*/ 0 w 92"/>
                <a:gd name="T5" fmla="*/ 271 h 296"/>
                <a:gd name="T6" fmla="*/ 38 w 92"/>
                <a:gd name="T7" fmla="*/ 295 h 296"/>
                <a:gd name="T8" fmla="*/ 83 w 92"/>
                <a:gd name="T9" fmla="*/ 206 h 296"/>
                <a:gd name="T10" fmla="*/ 40 w 92"/>
                <a:gd name="T11" fmla="*/ 146 h 296"/>
                <a:gd name="T12" fmla="*/ 91 w 92"/>
                <a:gd name="T13" fmla="*/ 146 h 296"/>
                <a:gd name="T14" fmla="*/ 51 w 92"/>
                <a:gd name="T15" fmla="*/ 32 h 296"/>
                <a:gd name="T16" fmla="*/ 23 w 92"/>
                <a:gd name="T1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6">
                  <a:moveTo>
                    <a:pt x="23" y="0"/>
                  </a:moveTo>
                  <a:lnTo>
                    <a:pt x="23" y="32"/>
                  </a:lnTo>
                  <a:lnTo>
                    <a:pt x="0" y="271"/>
                  </a:lnTo>
                  <a:lnTo>
                    <a:pt x="38" y="295"/>
                  </a:lnTo>
                  <a:lnTo>
                    <a:pt x="83" y="206"/>
                  </a:lnTo>
                  <a:lnTo>
                    <a:pt x="40" y="146"/>
                  </a:lnTo>
                  <a:lnTo>
                    <a:pt x="91" y="146"/>
                  </a:lnTo>
                  <a:lnTo>
                    <a:pt x="51" y="32"/>
                  </a:lnTo>
                  <a:lnTo>
                    <a:pt x="23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6" name="Freeform 481">
              <a:extLst>
                <a:ext uri="{FF2B5EF4-FFF2-40B4-BE49-F238E27FC236}">
                  <a16:creationId xmlns:a16="http://schemas.microsoft.com/office/drawing/2014/main" id="{C9972869-A72B-F246-8C88-F2EF3424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121" y="6938346"/>
              <a:ext cx="43607" cy="65412"/>
            </a:xfrm>
            <a:custGeom>
              <a:avLst/>
              <a:gdLst>
                <a:gd name="T0" fmla="*/ 0 w 46"/>
                <a:gd name="T1" fmla="*/ 19 h 65"/>
                <a:gd name="T2" fmla="*/ 13 w 46"/>
                <a:gd name="T3" fmla="*/ 53 h 65"/>
                <a:gd name="T4" fmla="*/ 13 w 46"/>
                <a:gd name="T5" fmla="*/ 53 h 65"/>
                <a:gd name="T6" fmla="*/ 32 w 46"/>
                <a:gd name="T7" fmla="*/ 64 h 65"/>
                <a:gd name="T8" fmla="*/ 45 w 46"/>
                <a:gd name="T9" fmla="*/ 45 h 65"/>
                <a:gd name="T10" fmla="*/ 23 w 46"/>
                <a:gd name="T11" fmla="*/ 0 h 65"/>
                <a:gd name="T12" fmla="*/ 0 w 46"/>
                <a:gd name="T13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5">
                  <a:moveTo>
                    <a:pt x="0" y="19"/>
                  </a:moveTo>
                  <a:lnTo>
                    <a:pt x="13" y="53"/>
                  </a:lnTo>
                  <a:lnTo>
                    <a:pt x="13" y="53"/>
                  </a:lnTo>
                  <a:cubicBezTo>
                    <a:pt x="19" y="55"/>
                    <a:pt x="26" y="60"/>
                    <a:pt x="32" y="64"/>
                  </a:cubicBezTo>
                  <a:lnTo>
                    <a:pt x="45" y="45"/>
                  </a:lnTo>
                  <a:lnTo>
                    <a:pt x="23" y="0"/>
                  </a:lnTo>
                  <a:lnTo>
                    <a:pt x="0" y="1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7" name="Freeform 482">
              <a:extLst>
                <a:ext uri="{FF2B5EF4-FFF2-40B4-BE49-F238E27FC236}">
                  <a16:creationId xmlns:a16="http://schemas.microsoft.com/office/drawing/2014/main" id="{A74A7ED4-C520-C446-8FD2-C50086129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762" y="6990675"/>
              <a:ext cx="56688" cy="183150"/>
            </a:xfrm>
            <a:custGeom>
              <a:avLst/>
              <a:gdLst>
                <a:gd name="T0" fmla="*/ 17 w 56"/>
                <a:gd name="T1" fmla="*/ 0 h 185"/>
                <a:gd name="T2" fmla="*/ 0 w 56"/>
                <a:gd name="T3" fmla="*/ 153 h 185"/>
                <a:gd name="T4" fmla="*/ 55 w 56"/>
                <a:gd name="T5" fmla="*/ 184 h 185"/>
                <a:gd name="T6" fmla="*/ 36 w 56"/>
                <a:gd name="T7" fmla="*/ 11 h 185"/>
                <a:gd name="T8" fmla="*/ 17 w 56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85">
                  <a:moveTo>
                    <a:pt x="17" y="0"/>
                  </a:moveTo>
                  <a:lnTo>
                    <a:pt x="0" y="153"/>
                  </a:lnTo>
                  <a:lnTo>
                    <a:pt x="55" y="184"/>
                  </a:lnTo>
                  <a:lnTo>
                    <a:pt x="36" y="11"/>
                  </a:lnTo>
                  <a:lnTo>
                    <a:pt x="1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8" name="Freeform 483">
              <a:extLst>
                <a:ext uri="{FF2B5EF4-FFF2-40B4-BE49-F238E27FC236}">
                  <a16:creationId xmlns:a16="http://schemas.microsoft.com/office/drawing/2014/main" id="{F63C02AA-789D-B24D-AED0-079DE1505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598" y="6824967"/>
              <a:ext cx="56688" cy="148265"/>
            </a:xfrm>
            <a:custGeom>
              <a:avLst/>
              <a:gdLst>
                <a:gd name="T0" fmla="*/ 5 w 58"/>
                <a:gd name="T1" fmla="*/ 0 h 149"/>
                <a:gd name="T2" fmla="*/ 0 w 58"/>
                <a:gd name="T3" fmla="*/ 21 h 149"/>
                <a:gd name="T4" fmla="*/ 13 w 58"/>
                <a:gd name="T5" fmla="*/ 148 h 149"/>
                <a:gd name="T6" fmla="*/ 57 w 58"/>
                <a:gd name="T7" fmla="*/ 116 h 149"/>
                <a:gd name="T8" fmla="*/ 5 w 58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9">
                  <a:moveTo>
                    <a:pt x="5" y="0"/>
                  </a:moveTo>
                  <a:lnTo>
                    <a:pt x="0" y="21"/>
                  </a:lnTo>
                  <a:lnTo>
                    <a:pt x="13" y="148"/>
                  </a:lnTo>
                  <a:lnTo>
                    <a:pt x="57" y="116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9" name="Freeform 484">
              <a:extLst>
                <a:ext uri="{FF2B5EF4-FFF2-40B4-BE49-F238E27FC236}">
                  <a16:creationId xmlns:a16="http://schemas.microsoft.com/office/drawing/2014/main" id="{BC8AC082-226C-094E-8386-A749CE13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957" y="6794443"/>
              <a:ext cx="104657" cy="95936"/>
            </a:xfrm>
            <a:custGeom>
              <a:avLst/>
              <a:gdLst>
                <a:gd name="T0" fmla="*/ 0 w 106"/>
                <a:gd name="T1" fmla="*/ 0 h 95"/>
                <a:gd name="T2" fmla="*/ 0 w 106"/>
                <a:gd name="T3" fmla="*/ 5 h 95"/>
                <a:gd name="T4" fmla="*/ 0 w 106"/>
                <a:gd name="T5" fmla="*/ 5 h 95"/>
                <a:gd name="T6" fmla="*/ 52 w 106"/>
                <a:gd name="T7" fmla="*/ 77 h 95"/>
                <a:gd name="T8" fmla="*/ 52 w 106"/>
                <a:gd name="T9" fmla="*/ 77 h 95"/>
                <a:gd name="T10" fmla="*/ 105 w 106"/>
                <a:gd name="T11" fmla="*/ 68 h 95"/>
                <a:gd name="T12" fmla="*/ 105 w 106"/>
                <a:gd name="T13" fmla="*/ 60 h 95"/>
                <a:gd name="T14" fmla="*/ 0 w 106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9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cubicBezTo>
                    <a:pt x="0" y="5"/>
                    <a:pt x="27" y="62"/>
                    <a:pt x="52" y="77"/>
                  </a:cubicBezTo>
                  <a:lnTo>
                    <a:pt x="52" y="77"/>
                  </a:lnTo>
                  <a:cubicBezTo>
                    <a:pt x="78" y="94"/>
                    <a:pt x="105" y="68"/>
                    <a:pt x="105" y="68"/>
                  </a:cubicBezTo>
                  <a:lnTo>
                    <a:pt x="105" y="6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0" name="Freeform 485">
              <a:extLst>
                <a:ext uri="{FF2B5EF4-FFF2-40B4-BE49-F238E27FC236}">
                  <a16:creationId xmlns:a16="http://schemas.microsoft.com/office/drawing/2014/main" id="{E2C93A25-6024-D248-A2CF-75F513A0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940" y="6388895"/>
              <a:ext cx="318332" cy="488401"/>
            </a:xfrm>
            <a:custGeom>
              <a:avLst/>
              <a:gdLst>
                <a:gd name="T0" fmla="*/ 160 w 322"/>
                <a:gd name="T1" fmla="*/ 93 h 492"/>
                <a:gd name="T2" fmla="*/ 160 w 322"/>
                <a:gd name="T3" fmla="*/ 93 h 492"/>
                <a:gd name="T4" fmla="*/ 72 w 322"/>
                <a:gd name="T5" fmla="*/ 349 h 492"/>
                <a:gd name="T6" fmla="*/ 72 w 322"/>
                <a:gd name="T7" fmla="*/ 349 h 492"/>
                <a:gd name="T8" fmla="*/ 160 w 322"/>
                <a:gd name="T9" fmla="*/ 476 h 492"/>
                <a:gd name="T10" fmla="*/ 160 w 322"/>
                <a:gd name="T11" fmla="*/ 476 h 492"/>
                <a:gd name="T12" fmla="*/ 249 w 322"/>
                <a:gd name="T13" fmla="*/ 450 h 492"/>
                <a:gd name="T14" fmla="*/ 249 w 322"/>
                <a:gd name="T15" fmla="*/ 450 h 492"/>
                <a:gd name="T16" fmla="*/ 160 w 322"/>
                <a:gd name="T17" fmla="*/ 9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492">
                  <a:moveTo>
                    <a:pt x="160" y="93"/>
                  </a:moveTo>
                  <a:lnTo>
                    <a:pt x="160" y="93"/>
                  </a:lnTo>
                  <a:cubicBezTo>
                    <a:pt x="0" y="0"/>
                    <a:pt x="61" y="321"/>
                    <a:pt x="72" y="349"/>
                  </a:cubicBezTo>
                  <a:lnTo>
                    <a:pt x="72" y="349"/>
                  </a:lnTo>
                  <a:cubicBezTo>
                    <a:pt x="82" y="378"/>
                    <a:pt x="135" y="461"/>
                    <a:pt x="160" y="476"/>
                  </a:cubicBezTo>
                  <a:lnTo>
                    <a:pt x="160" y="476"/>
                  </a:lnTo>
                  <a:cubicBezTo>
                    <a:pt x="186" y="491"/>
                    <a:pt x="237" y="467"/>
                    <a:pt x="249" y="450"/>
                  </a:cubicBezTo>
                  <a:lnTo>
                    <a:pt x="249" y="450"/>
                  </a:lnTo>
                  <a:cubicBezTo>
                    <a:pt x="260" y="433"/>
                    <a:pt x="321" y="184"/>
                    <a:pt x="160" y="9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1" name="Freeform 486">
              <a:extLst>
                <a:ext uri="{FF2B5EF4-FFF2-40B4-BE49-F238E27FC236}">
                  <a16:creationId xmlns:a16="http://schemas.microsoft.com/office/drawing/2014/main" id="{31708FB7-0F25-9245-88D9-5B8DB21FC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186" y="6428143"/>
              <a:ext cx="248563" cy="353217"/>
            </a:xfrm>
            <a:custGeom>
              <a:avLst/>
              <a:gdLst>
                <a:gd name="T0" fmla="*/ 194 w 253"/>
                <a:gd name="T1" fmla="*/ 99 h 359"/>
                <a:gd name="T2" fmla="*/ 194 w 253"/>
                <a:gd name="T3" fmla="*/ 99 h 359"/>
                <a:gd name="T4" fmla="*/ 31 w 253"/>
                <a:gd name="T5" fmla="*/ 29 h 359"/>
                <a:gd name="T6" fmla="*/ 31 w 253"/>
                <a:gd name="T7" fmla="*/ 29 h 359"/>
                <a:gd name="T8" fmla="*/ 19 w 253"/>
                <a:gd name="T9" fmla="*/ 235 h 359"/>
                <a:gd name="T10" fmla="*/ 19 w 253"/>
                <a:gd name="T11" fmla="*/ 233 h 359"/>
                <a:gd name="T12" fmla="*/ 19 w 253"/>
                <a:gd name="T13" fmla="*/ 233 h 359"/>
                <a:gd name="T14" fmla="*/ 19 w 253"/>
                <a:gd name="T15" fmla="*/ 235 h 359"/>
                <a:gd name="T16" fmla="*/ 19 w 253"/>
                <a:gd name="T17" fmla="*/ 235 h 359"/>
                <a:gd name="T18" fmla="*/ 19 w 253"/>
                <a:gd name="T19" fmla="*/ 239 h 359"/>
                <a:gd name="T20" fmla="*/ 19 w 253"/>
                <a:gd name="T21" fmla="*/ 239 h 359"/>
                <a:gd name="T22" fmla="*/ 23 w 253"/>
                <a:gd name="T23" fmla="*/ 239 h 359"/>
                <a:gd name="T24" fmla="*/ 23 w 253"/>
                <a:gd name="T25" fmla="*/ 239 h 359"/>
                <a:gd name="T26" fmla="*/ 23 w 253"/>
                <a:gd name="T27" fmla="*/ 239 h 359"/>
                <a:gd name="T28" fmla="*/ 23 w 253"/>
                <a:gd name="T29" fmla="*/ 239 h 359"/>
                <a:gd name="T30" fmla="*/ 23 w 253"/>
                <a:gd name="T31" fmla="*/ 222 h 359"/>
                <a:gd name="T32" fmla="*/ 23 w 253"/>
                <a:gd name="T33" fmla="*/ 222 h 359"/>
                <a:gd name="T34" fmla="*/ 19 w 253"/>
                <a:gd name="T35" fmla="*/ 192 h 359"/>
                <a:gd name="T36" fmla="*/ 19 w 253"/>
                <a:gd name="T37" fmla="*/ 192 h 359"/>
                <a:gd name="T38" fmla="*/ 46 w 253"/>
                <a:gd name="T39" fmla="*/ 110 h 359"/>
                <a:gd name="T40" fmla="*/ 46 w 253"/>
                <a:gd name="T41" fmla="*/ 110 h 359"/>
                <a:gd name="T42" fmla="*/ 53 w 253"/>
                <a:gd name="T43" fmla="*/ 104 h 359"/>
                <a:gd name="T44" fmla="*/ 53 w 253"/>
                <a:gd name="T45" fmla="*/ 104 h 359"/>
                <a:gd name="T46" fmla="*/ 59 w 253"/>
                <a:gd name="T47" fmla="*/ 97 h 359"/>
                <a:gd name="T48" fmla="*/ 59 w 253"/>
                <a:gd name="T49" fmla="*/ 97 h 359"/>
                <a:gd name="T50" fmla="*/ 63 w 253"/>
                <a:gd name="T51" fmla="*/ 95 h 359"/>
                <a:gd name="T52" fmla="*/ 63 w 253"/>
                <a:gd name="T53" fmla="*/ 95 h 359"/>
                <a:gd name="T54" fmla="*/ 150 w 253"/>
                <a:gd name="T55" fmla="*/ 163 h 359"/>
                <a:gd name="T56" fmla="*/ 150 w 253"/>
                <a:gd name="T57" fmla="*/ 163 h 359"/>
                <a:gd name="T58" fmla="*/ 184 w 253"/>
                <a:gd name="T59" fmla="*/ 192 h 359"/>
                <a:gd name="T60" fmla="*/ 184 w 253"/>
                <a:gd name="T61" fmla="*/ 192 h 359"/>
                <a:gd name="T62" fmla="*/ 194 w 253"/>
                <a:gd name="T63" fmla="*/ 188 h 359"/>
                <a:gd name="T64" fmla="*/ 194 w 253"/>
                <a:gd name="T65" fmla="*/ 188 h 359"/>
                <a:gd name="T66" fmla="*/ 224 w 253"/>
                <a:gd name="T67" fmla="*/ 317 h 359"/>
                <a:gd name="T68" fmla="*/ 224 w 253"/>
                <a:gd name="T69" fmla="*/ 317 h 359"/>
                <a:gd name="T70" fmla="*/ 222 w 253"/>
                <a:gd name="T71" fmla="*/ 336 h 359"/>
                <a:gd name="T72" fmla="*/ 222 w 253"/>
                <a:gd name="T73" fmla="*/ 336 h 359"/>
                <a:gd name="T74" fmla="*/ 222 w 253"/>
                <a:gd name="T75" fmla="*/ 353 h 359"/>
                <a:gd name="T76" fmla="*/ 222 w 253"/>
                <a:gd name="T77" fmla="*/ 353 h 359"/>
                <a:gd name="T78" fmla="*/ 222 w 253"/>
                <a:gd name="T79" fmla="*/ 355 h 359"/>
                <a:gd name="T80" fmla="*/ 222 w 253"/>
                <a:gd name="T81" fmla="*/ 355 h 359"/>
                <a:gd name="T82" fmla="*/ 226 w 253"/>
                <a:gd name="T83" fmla="*/ 358 h 359"/>
                <a:gd name="T84" fmla="*/ 226 w 253"/>
                <a:gd name="T85" fmla="*/ 358 h 359"/>
                <a:gd name="T86" fmla="*/ 226 w 253"/>
                <a:gd name="T87" fmla="*/ 355 h 359"/>
                <a:gd name="T88" fmla="*/ 226 w 253"/>
                <a:gd name="T89" fmla="*/ 355 h 359"/>
                <a:gd name="T90" fmla="*/ 226 w 253"/>
                <a:gd name="T91" fmla="*/ 349 h 359"/>
                <a:gd name="T92" fmla="*/ 226 w 253"/>
                <a:gd name="T93" fmla="*/ 349 h 359"/>
                <a:gd name="T94" fmla="*/ 228 w 253"/>
                <a:gd name="T95" fmla="*/ 338 h 359"/>
                <a:gd name="T96" fmla="*/ 228 w 253"/>
                <a:gd name="T97" fmla="*/ 338 h 359"/>
                <a:gd name="T98" fmla="*/ 194 w 253"/>
                <a:gd name="T99" fmla="*/ 99 h 359"/>
                <a:gd name="T100" fmla="*/ 112 w 253"/>
                <a:gd name="T101" fmla="*/ 108 h 359"/>
                <a:gd name="T102" fmla="*/ 110 w 253"/>
                <a:gd name="T103" fmla="*/ 106 h 359"/>
                <a:gd name="T104" fmla="*/ 110 w 253"/>
                <a:gd name="T105" fmla="*/ 106 h 359"/>
                <a:gd name="T106" fmla="*/ 114 w 253"/>
                <a:gd name="T107" fmla="*/ 108 h 359"/>
                <a:gd name="T108" fmla="*/ 114 w 253"/>
                <a:gd name="T109" fmla="*/ 108 h 359"/>
                <a:gd name="T110" fmla="*/ 112 w 253"/>
                <a:gd name="T111" fmla="*/ 10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359">
                  <a:moveTo>
                    <a:pt x="194" y="99"/>
                  </a:moveTo>
                  <a:lnTo>
                    <a:pt x="194" y="99"/>
                  </a:lnTo>
                  <a:cubicBezTo>
                    <a:pt x="139" y="15"/>
                    <a:pt x="57" y="0"/>
                    <a:pt x="31" y="29"/>
                  </a:cubicBezTo>
                  <a:lnTo>
                    <a:pt x="31" y="29"/>
                  </a:lnTo>
                  <a:cubicBezTo>
                    <a:pt x="0" y="70"/>
                    <a:pt x="10" y="165"/>
                    <a:pt x="19" y="235"/>
                  </a:cubicBezTo>
                  <a:lnTo>
                    <a:pt x="19" y="233"/>
                  </a:lnTo>
                  <a:lnTo>
                    <a:pt x="19" y="233"/>
                  </a:lnTo>
                  <a:cubicBezTo>
                    <a:pt x="19" y="235"/>
                    <a:pt x="19" y="235"/>
                    <a:pt x="19" y="235"/>
                  </a:cubicBezTo>
                  <a:lnTo>
                    <a:pt x="19" y="235"/>
                  </a:lnTo>
                  <a:cubicBezTo>
                    <a:pt x="19" y="237"/>
                    <a:pt x="19" y="239"/>
                    <a:pt x="19" y="239"/>
                  </a:cubicBezTo>
                  <a:lnTo>
                    <a:pt x="19" y="239"/>
                  </a:lnTo>
                  <a:cubicBezTo>
                    <a:pt x="19" y="239"/>
                    <a:pt x="21" y="241"/>
                    <a:pt x="23" y="239"/>
                  </a:cubicBezTo>
                  <a:lnTo>
                    <a:pt x="23" y="239"/>
                  </a:lnTo>
                  <a:lnTo>
                    <a:pt x="23" y="239"/>
                  </a:lnTo>
                  <a:lnTo>
                    <a:pt x="23" y="239"/>
                  </a:lnTo>
                  <a:cubicBezTo>
                    <a:pt x="23" y="233"/>
                    <a:pt x="23" y="222"/>
                    <a:pt x="23" y="222"/>
                  </a:cubicBezTo>
                  <a:lnTo>
                    <a:pt x="23" y="222"/>
                  </a:lnTo>
                  <a:cubicBezTo>
                    <a:pt x="21" y="211"/>
                    <a:pt x="21" y="203"/>
                    <a:pt x="19" y="192"/>
                  </a:cubicBezTo>
                  <a:lnTo>
                    <a:pt x="19" y="192"/>
                  </a:lnTo>
                  <a:cubicBezTo>
                    <a:pt x="23" y="154"/>
                    <a:pt x="40" y="154"/>
                    <a:pt x="46" y="110"/>
                  </a:cubicBezTo>
                  <a:lnTo>
                    <a:pt x="46" y="110"/>
                  </a:lnTo>
                  <a:cubicBezTo>
                    <a:pt x="48" y="108"/>
                    <a:pt x="50" y="106"/>
                    <a:pt x="53" y="104"/>
                  </a:cubicBezTo>
                  <a:lnTo>
                    <a:pt x="53" y="104"/>
                  </a:lnTo>
                  <a:cubicBezTo>
                    <a:pt x="55" y="99"/>
                    <a:pt x="57" y="97"/>
                    <a:pt x="59" y="97"/>
                  </a:cubicBezTo>
                  <a:lnTo>
                    <a:pt x="59" y="97"/>
                  </a:lnTo>
                  <a:cubicBezTo>
                    <a:pt x="61" y="95"/>
                    <a:pt x="61" y="95"/>
                    <a:pt x="63" y="95"/>
                  </a:cubicBezTo>
                  <a:lnTo>
                    <a:pt x="63" y="95"/>
                  </a:lnTo>
                  <a:cubicBezTo>
                    <a:pt x="93" y="97"/>
                    <a:pt x="122" y="131"/>
                    <a:pt x="150" y="163"/>
                  </a:cubicBezTo>
                  <a:lnTo>
                    <a:pt x="150" y="163"/>
                  </a:lnTo>
                  <a:cubicBezTo>
                    <a:pt x="161" y="173"/>
                    <a:pt x="173" y="186"/>
                    <a:pt x="184" y="192"/>
                  </a:cubicBezTo>
                  <a:lnTo>
                    <a:pt x="184" y="192"/>
                  </a:lnTo>
                  <a:cubicBezTo>
                    <a:pt x="190" y="195"/>
                    <a:pt x="192" y="192"/>
                    <a:pt x="194" y="188"/>
                  </a:cubicBezTo>
                  <a:lnTo>
                    <a:pt x="194" y="188"/>
                  </a:lnTo>
                  <a:cubicBezTo>
                    <a:pt x="207" y="245"/>
                    <a:pt x="218" y="277"/>
                    <a:pt x="224" y="317"/>
                  </a:cubicBezTo>
                  <a:lnTo>
                    <a:pt x="224" y="317"/>
                  </a:lnTo>
                  <a:cubicBezTo>
                    <a:pt x="224" y="324"/>
                    <a:pt x="222" y="330"/>
                    <a:pt x="222" y="336"/>
                  </a:cubicBezTo>
                  <a:lnTo>
                    <a:pt x="222" y="336"/>
                  </a:lnTo>
                  <a:cubicBezTo>
                    <a:pt x="222" y="336"/>
                    <a:pt x="222" y="347"/>
                    <a:pt x="222" y="353"/>
                  </a:cubicBezTo>
                  <a:lnTo>
                    <a:pt x="222" y="353"/>
                  </a:lnTo>
                  <a:cubicBezTo>
                    <a:pt x="222" y="353"/>
                    <a:pt x="222" y="353"/>
                    <a:pt x="222" y="355"/>
                  </a:cubicBezTo>
                  <a:lnTo>
                    <a:pt x="222" y="355"/>
                  </a:lnTo>
                  <a:cubicBezTo>
                    <a:pt x="222" y="355"/>
                    <a:pt x="224" y="358"/>
                    <a:pt x="226" y="358"/>
                  </a:cubicBezTo>
                  <a:lnTo>
                    <a:pt x="226" y="358"/>
                  </a:lnTo>
                  <a:cubicBezTo>
                    <a:pt x="226" y="355"/>
                    <a:pt x="226" y="355"/>
                    <a:pt x="226" y="355"/>
                  </a:cubicBezTo>
                  <a:lnTo>
                    <a:pt x="226" y="355"/>
                  </a:lnTo>
                  <a:cubicBezTo>
                    <a:pt x="226" y="353"/>
                    <a:pt x="226" y="351"/>
                    <a:pt x="226" y="349"/>
                  </a:cubicBezTo>
                  <a:lnTo>
                    <a:pt x="226" y="349"/>
                  </a:lnTo>
                  <a:cubicBezTo>
                    <a:pt x="228" y="345"/>
                    <a:pt x="228" y="343"/>
                    <a:pt x="228" y="338"/>
                  </a:cubicBezTo>
                  <a:lnTo>
                    <a:pt x="228" y="338"/>
                  </a:lnTo>
                  <a:cubicBezTo>
                    <a:pt x="237" y="302"/>
                    <a:pt x="252" y="150"/>
                    <a:pt x="194" y="99"/>
                  </a:cubicBezTo>
                  <a:close/>
                  <a:moveTo>
                    <a:pt x="112" y="108"/>
                  </a:moveTo>
                  <a:lnTo>
                    <a:pt x="110" y="106"/>
                  </a:lnTo>
                  <a:lnTo>
                    <a:pt x="110" y="106"/>
                  </a:lnTo>
                  <a:cubicBezTo>
                    <a:pt x="112" y="106"/>
                    <a:pt x="112" y="108"/>
                    <a:pt x="114" y="108"/>
                  </a:cubicBezTo>
                  <a:lnTo>
                    <a:pt x="114" y="108"/>
                  </a:lnTo>
                  <a:cubicBezTo>
                    <a:pt x="112" y="108"/>
                    <a:pt x="112" y="108"/>
                    <a:pt x="112" y="10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2" name="Freeform 487">
              <a:extLst>
                <a:ext uri="{FF2B5EF4-FFF2-40B4-BE49-F238E27FC236}">
                  <a16:creationId xmlns:a16="http://schemas.microsoft.com/office/drawing/2014/main" id="{A1C743E7-C014-CD47-820F-3393A1E6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926" y="6886017"/>
              <a:ext cx="56688" cy="139543"/>
            </a:xfrm>
            <a:custGeom>
              <a:avLst/>
              <a:gdLst>
                <a:gd name="T0" fmla="*/ 53 w 56"/>
                <a:gd name="T1" fmla="*/ 0 h 139"/>
                <a:gd name="T2" fmla="*/ 55 w 56"/>
                <a:gd name="T3" fmla="*/ 24 h 139"/>
                <a:gd name="T4" fmla="*/ 45 w 56"/>
                <a:gd name="T5" fmla="*/ 138 h 139"/>
                <a:gd name="T6" fmla="*/ 0 w 56"/>
                <a:gd name="T7" fmla="*/ 55 h 139"/>
                <a:gd name="T8" fmla="*/ 53 w 56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9">
                  <a:moveTo>
                    <a:pt x="53" y="0"/>
                  </a:moveTo>
                  <a:lnTo>
                    <a:pt x="55" y="24"/>
                  </a:lnTo>
                  <a:lnTo>
                    <a:pt x="45" y="138"/>
                  </a:lnTo>
                  <a:lnTo>
                    <a:pt x="0" y="55"/>
                  </a:lnTo>
                  <a:lnTo>
                    <a:pt x="5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3" name="Freeform 488">
              <a:extLst>
                <a:ext uri="{FF2B5EF4-FFF2-40B4-BE49-F238E27FC236}">
                  <a16:creationId xmlns:a16="http://schemas.microsoft.com/office/drawing/2014/main" id="{B99A35F5-7C67-C549-8895-83CFCFF52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957" y="6820608"/>
              <a:ext cx="104657" cy="117738"/>
            </a:xfrm>
            <a:custGeom>
              <a:avLst/>
              <a:gdLst>
                <a:gd name="T0" fmla="*/ 0 w 106"/>
                <a:gd name="T1" fmla="*/ 2 h 119"/>
                <a:gd name="T2" fmla="*/ 52 w 106"/>
                <a:gd name="T3" fmla="*/ 118 h 119"/>
                <a:gd name="T4" fmla="*/ 105 w 106"/>
                <a:gd name="T5" fmla="*/ 63 h 119"/>
                <a:gd name="T6" fmla="*/ 105 w 106"/>
                <a:gd name="T7" fmla="*/ 61 h 119"/>
                <a:gd name="T8" fmla="*/ 52 w 106"/>
                <a:gd name="T9" fmla="*/ 114 h 119"/>
                <a:gd name="T10" fmla="*/ 0 w 106"/>
                <a:gd name="T11" fmla="*/ 0 h 119"/>
                <a:gd name="T12" fmla="*/ 0 w 106"/>
                <a:gd name="T1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19">
                  <a:moveTo>
                    <a:pt x="0" y="2"/>
                  </a:moveTo>
                  <a:lnTo>
                    <a:pt x="52" y="118"/>
                  </a:lnTo>
                  <a:lnTo>
                    <a:pt x="105" y="63"/>
                  </a:lnTo>
                  <a:lnTo>
                    <a:pt x="105" y="61"/>
                  </a:lnTo>
                  <a:lnTo>
                    <a:pt x="52" y="11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4" name="Freeform 489">
              <a:extLst>
                <a:ext uri="{FF2B5EF4-FFF2-40B4-BE49-F238E27FC236}">
                  <a16:creationId xmlns:a16="http://schemas.microsoft.com/office/drawing/2014/main" id="{9B94EB2C-5741-074E-A2D6-1D4DE215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205" y="6990675"/>
              <a:ext cx="21802" cy="13084"/>
            </a:xfrm>
            <a:custGeom>
              <a:avLst/>
              <a:gdLst>
                <a:gd name="T0" fmla="*/ 0 w 22"/>
                <a:gd name="T1" fmla="*/ 0 h 12"/>
                <a:gd name="T2" fmla="*/ 19 w 22"/>
                <a:gd name="T3" fmla="*/ 11 h 12"/>
                <a:gd name="T4" fmla="*/ 21 w 22"/>
                <a:gd name="T5" fmla="*/ 11 h 12"/>
                <a:gd name="T6" fmla="*/ 0 w 2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2">
                  <a:moveTo>
                    <a:pt x="0" y="0"/>
                  </a:moveTo>
                  <a:lnTo>
                    <a:pt x="19" y="11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5" name="Freeform 490">
              <a:extLst>
                <a:ext uri="{FF2B5EF4-FFF2-40B4-BE49-F238E27FC236}">
                  <a16:creationId xmlns:a16="http://schemas.microsoft.com/office/drawing/2014/main" id="{53BC11CC-8C9D-A64C-BBFF-352C9C3D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069" y="8482042"/>
              <a:ext cx="484039" cy="453515"/>
            </a:xfrm>
            <a:custGeom>
              <a:avLst/>
              <a:gdLst>
                <a:gd name="T0" fmla="*/ 197 w 490"/>
                <a:gd name="T1" fmla="*/ 3 h 457"/>
                <a:gd name="T2" fmla="*/ 197 w 490"/>
                <a:gd name="T3" fmla="*/ 3 h 457"/>
                <a:gd name="T4" fmla="*/ 43 w 490"/>
                <a:gd name="T5" fmla="*/ 24 h 457"/>
                <a:gd name="T6" fmla="*/ 43 w 490"/>
                <a:gd name="T7" fmla="*/ 24 h 457"/>
                <a:gd name="T8" fmla="*/ 0 w 490"/>
                <a:gd name="T9" fmla="*/ 176 h 457"/>
                <a:gd name="T10" fmla="*/ 246 w 490"/>
                <a:gd name="T11" fmla="*/ 316 h 457"/>
                <a:gd name="T12" fmla="*/ 489 w 490"/>
                <a:gd name="T13" fmla="*/ 456 h 457"/>
                <a:gd name="T14" fmla="*/ 489 w 490"/>
                <a:gd name="T15" fmla="*/ 456 h 457"/>
                <a:gd name="T16" fmla="*/ 447 w 490"/>
                <a:gd name="T17" fmla="*/ 252 h 457"/>
                <a:gd name="T18" fmla="*/ 447 w 490"/>
                <a:gd name="T19" fmla="*/ 252 h 457"/>
                <a:gd name="T20" fmla="*/ 295 w 490"/>
                <a:gd name="T21" fmla="*/ 60 h 457"/>
                <a:gd name="T22" fmla="*/ 197 w 490"/>
                <a:gd name="T23" fmla="*/ 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7">
                  <a:moveTo>
                    <a:pt x="197" y="3"/>
                  </a:moveTo>
                  <a:lnTo>
                    <a:pt x="197" y="3"/>
                  </a:lnTo>
                  <a:cubicBezTo>
                    <a:pt x="89" y="0"/>
                    <a:pt x="55" y="15"/>
                    <a:pt x="43" y="24"/>
                  </a:cubicBezTo>
                  <a:lnTo>
                    <a:pt x="43" y="24"/>
                  </a:lnTo>
                  <a:cubicBezTo>
                    <a:pt x="24" y="34"/>
                    <a:pt x="13" y="113"/>
                    <a:pt x="0" y="176"/>
                  </a:cubicBezTo>
                  <a:lnTo>
                    <a:pt x="246" y="316"/>
                  </a:lnTo>
                  <a:lnTo>
                    <a:pt x="489" y="456"/>
                  </a:lnTo>
                  <a:lnTo>
                    <a:pt x="489" y="456"/>
                  </a:lnTo>
                  <a:cubicBezTo>
                    <a:pt x="477" y="377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31"/>
                    <a:pt x="402" y="183"/>
                    <a:pt x="295" y="60"/>
                  </a:cubicBezTo>
                  <a:lnTo>
                    <a:pt x="197" y="3"/>
                  </a:lnTo>
                </a:path>
              </a:pathLst>
            </a:custGeom>
            <a:solidFill>
              <a:srgbClr val="F5D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6" name="Freeform 491">
              <a:extLst>
                <a:ext uri="{FF2B5EF4-FFF2-40B4-BE49-F238E27FC236}">
                  <a16:creationId xmlns:a16="http://schemas.microsoft.com/office/drawing/2014/main" id="{E5D784F2-33F4-0343-A665-1C5ED8DD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069" y="8482042"/>
              <a:ext cx="484039" cy="453515"/>
            </a:xfrm>
            <a:custGeom>
              <a:avLst/>
              <a:gdLst>
                <a:gd name="T0" fmla="*/ 197 w 490"/>
                <a:gd name="T1" fmla="*/ 3 h 457"/>
                <a:gd name="T2" fmla="*/ 197 w 490"/>
                <a:gd name="T3" fmla="*/ 3 h 457"/>
                <a:gd name="T4" fmla="*/ 43 w 490"/>
                <a:gd name="T5" fmla="*/ 24 h 457"/>
                <a:gd name="T6" fmla="*/ 43 w 490"/>
                <a:gd name="T7" fmla="*/ 24 h 457"/>
                <a:gd name="T8" fmla="*/ 0 w 490"/>
                <a:gd name="T9" fmla="*/ 176 h 457"/>
                <a:gd name="T10" fmla="*/ 246 w 490"/>
                <a:gd name="T11" fmla="*/ 316 h 457"/>
                <a:gd name="T12" fmla="*/ 489 w 490"/>
                <a:gd name="T13" fmla="*/ 456 h 457"/>
                <a:gd name="T14" fmla="*/ 489 w 490"/>
                <a:gd name="T15" fmla="*/ 456 h 457"/>
                <a:gd name="T16" fmla="*/ 447 w 490"/>
                <a:gd name="T17" fmla="*/ 252 h 457"/>
                <a:gd name="T18" fmla="*/ 447 w 490"/>
                <a:gd name="T19" fmla="*/ 252 h 457"/>
                <a:gd name="T20" fmla="*/ 295 w 490"/>
                <a:gd name="T21" fmla="*/ 60 h 457"/>
                <a:gd name="T22" fmla="*/ 197 w 490"/>
                <a:gd name="T23" fmla="*/ 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7">
                  <a:moveTo>
                    <a:pt x="197" y="3"/>
                  </a:moveTo>
                  <a:lnTo>
                    <a:pt x="197" y="3"/>
                  </a:lnTo>
                  <a:cubicBezTo>
                    <a:pt x="89" y="0"/>
                    <a:pt x="55" y="15"/>
                    <a:pt x="43" y="24"/>
                  </a:cubicBezTo>
                  <a:lnTo>
                    <a:pt x="43" y="24"/>
                  </a:lnTo>
                  <a:cubicBezTo>
                    <a:pt x="24" y="34"/>
                    <a:pt x="13" y="113"/>
                    <a:pt x="0" y="176"/>
                  </a:cubicBezTo>
                  <a:lnTo>
                    <a:pt x="246" y="316"/>
                  </a:lnTo>
                  <a:lnTo>
                    <a:pt x="489" y="456"/>
                  </a:lnTo>
                  <a:lnTo>
                    <a:pt x="489" y="456"/>
                  </a:lnTo>
                  <a:cubicBezTo>
                    <a:pt x="477" y="377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31"/>
                    <a:pt x="402" y="183"/>
                    <a:pt x="295" y="60"/>
                  </a:cubicBezTo>
                  <a:lnTo>
                    <a:pt x="197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7" name="Freeform 492">
              <a:extLst>
                <a:ext uri="{FF2B5EF4-FFF2-40B4-BE49-F238E27FC236}">
                  <a16:creationId xmlns:a16="http://schemas.microsoft.com/office/drawing/2014/main" id="{BB61BA58-F470-774D-9C06-7F5276ED7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578" y="8281449"/>
              <a:ext cx="104657" cy="322694"/>
            </a:xfrm>
            <a:custGeom>
              <a:avLst/>
              <a:gdLst>
                <a:gd name="T0" fmla="*/ 0 w 107"/>
                <a:gd name="T1" fmla="*/ 83 h 327"/>
                <a:gd name="T2" fmla="*/ 0 w 107"/>
                <a:gd name="T3" fmla="*/ 186 h 327"/>
                <a:gd name="T4" fmla="*/ 0 w 107"/>
                <a:gd name="T5" fmla="*/ 237 h 327"/>
                <a:gd name="T6" fmla="*/ 0 w 107"/>
                <a:gd name="T7" fmla="*/ 237 h 327"/>
                <a:gd name="T8" fmla="*/ 104 w 107"/>
                <a:gd name="T9" fmla="*/ 297 h 327"/>
                <a:gd name="T10" fmla="*/ 104 w 107"/>
                <a:gd name="T11" fmla="*/ 246 h 327"/>
                <a:gd name="T12" fmla="*/ 104 w 107"/>
                <a:gd name="T13" fmla="*/ 142 h 327"/>
                <a:gd name="T14" fmla="*/ 104 w 107"/>
                <a:gd name="T15" fmla="*/ 142 h 327"/>
                <a:gd name="T16" fmla="*/ 0 w 107"/>
                <a:gd name="T17" fmla="*/ 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27">
                  <a:moveTo>
                    <a:pt x="0" y="83"/>
                  </a:moveTo>
                  <a:lnTo>
                    <a:pt x="0" y="186"/>
                  </a:lnTo>
                  <a:lnTo>
                    <a:pt x="0" y="237"/>
                  </a:lnTo>
                  <a:lnTo>
                    <a:pt x="0" y="237"/>
                  </a:lnTo>
                  <a:cubicBezTo>
                    <a:pt x="30" y="299"/>
                    <a:pt x="76" y="326"/>
                    <a:pt x="104" y="297"/>
                  </a:cubicBezTo>
                  <a:lnTo>
                    <a:pt x="104" y="246"/>
                  </a:lnTo>
                  <a:lnTo>
                    <a:pt x="104" y="142"/>
                  </a:lnTo>
                  <a:lnTo>
                    <a:pt x="104" y="142"/>
                  </a:lnTo>
                  <a:cubicBezTo>
                    <a:pt x="106" y="59"/>
                    <a:pt x="0" y="0"/>
                    <a:pt x="0" y="8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8" name="Freeform 493">
              <a:extLst>
                <a:ext uri="{FF2B5EF4-FFF2-40B4-BE49-F238E27FC236}">
                  <a16:creationId xmlns:a16="http://schemas.microsoft.com/office/drawing/2014/main" id="{44258690-552D-0943-9210-D356C4D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69" y="8233482"/>
              <a:ext cx="43607" cy="87214"/>
            </a:xfrm>
            <a:custGeom>
              <a:avLst/>
              <a:gdLst>
                <a:gd name="T0" fmla="*/ 13 w 46"/>
                <a:gd name="T1" fmla="*/ 3 h 90"/>
                <a:gd name="T2" fmla="*/ 13 w 46"/>
                <a:gd name="T3" fmla="*/ 3 h 90"/>
                <a:gd name="T4" fmla="*/ 38 w 46"/>
                <a:gd name="T5" fmla="*/ 47 h 90"/>
                <a:gd name="T6" fmla="*/ 38 w 46"/>
                <a:gd name="T7" fmla="*/ 47 h 90"/>
                <a:gd name="T8" fmla="*/ 32 w 46"/>
                <a:gd name="T9" fmla="*/ 87 h 90"/>
                <a:gd name="T10" fmla="*/ 32 w 46"/>
                <a:gd name="T11" fmla="*/ 87 h 90"/>
                <a:gd name="T12" fmla="*/ 6 w 46"/>
                <a:gd name="T13" fmla="*/ 43 h 90"/>
                <a:gd name="T14" fmla="*/ 6 w 46"/>
                <a:gd name="T15" fmla="*/ 43 h 90"/>
                <a:gd name="T16" fmla="*/ 13 w 46"/>
                <a:gd name="T17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90">
                  <a:moveTo>
                    <a:pt x="13" y="3"/>
                  </a:moveTo>
                  <a:lnTo>
                    <a:pt x="13" y="3"/>
                  </a:lnTo>
                  <a:cubicBezTo>
                    <a:pt x="21" y="5"/>
                    <a:pt x="34" y="24"/>
                    <a:pt x="38" y="47"/>
                  </a:cubicBezTo>
                  <a:lnTo>
                    <a:pt x="38" y="47"/>
                  </a:lnTo>
                  <a:cubicBezTo>
                    <a:pt x="45" y="70"/>
                    <a:pt x="40" y="89"/>
                    <a:pt x="32" y="87"/>
                  </a:cubicBezTo>
                  <a:lnTo>
                    <a:pt x="32" y="87"/>
                  </a:lnTo>
                  <a:cubicBezTo>
                    <a:pt x="23" y="87"/>
                    <a:pt x="11" y="66"/>
                    <a:pt x="6" y="43"/>
                  </a:cubicBezTo>
                  <a:lnTo>
                    <a:pt x="6" y="43"/>
                  </a:lnTo>
                  <a:cubicBezTo>
                    <a:pt x="0" y="20"/>
                    <a:pt x="4" y="0"/>
                    <a:pt x="13" y="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9" name="Freeform 494">
              <a:extLst>
                <a:ext uri="{FF2B5EF4-FFF2-40B4-BE49-F238E27FC236}">
                  <a16:creationId xmlns:a16="http://schemas.microsoft.com/office/drawing/2014/main" id="{E62E3875-078A-194E-88FA-8AE3F22F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5400" y="8346861"/>
              <a:ext cx="43607" cy="82852"/>
            </a:xfrm>
            <a:custGeom>
              <a:avLst/>
              <a:gdLst>
                <a:gd name="T0" fmla="*/ 32 w 45"/>
                <a:gd name="T1" fmla="*/ 10 h 83"/>
                <a:gd name="T2" fmla="*/ 32 w 45"/>
                <a:gd name="T3" fmla="*/ 10 h 83"/>
                <a:gd name="T4" fmla="*/ 6 w 45"/>
                <a:gd name="T5" fmla="*/ 25 h 83"/>
                <a:gd name="T6" fmla="*/ 6 w 45"/>
                <a:gd name="T7" fmla="*/ 25 h 83"/>
                <a:gd name="T8" fmla="*/ 13 w 45"/>
                <a:gd name="T9" fmla="*/ 74 h 83"/>
                <a:gd name="T10" fmla="*/ 13 w 45"/>
                <a:gd name="T11" fmla="*/ 74 h 83"/>
                <a:gd name="T12" fmla="*/ 40 w 45"/>
                <a:gd name="T13" fmla="*/ 59 h 83"/>
                <a:gd name="T14" fmla="*/ 40 w 45"/>
                <a:gd name="T15" fmla="*/ 59 h 83"/>
                <a:gd name="T16" fmla="*/ 32 w 45"/>
                <a:gd name="T17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3">
                  <a:moveTo>
                    <a:pt x="32" y="10"/>
                  </a:moveTo>
                  <a:lnTo>
                    <a:pt x="32" y="10"/>
                  </a:lnTo>
                  <a:cubicBezTo>
                    <a:pt x="23" y="0"/>
                    <a:pt x="11" y="8"/>
                    <a:pt x="6" y="25"/>
                  </a:cubicBezTo>
                  <a:lnTo>
                    <a:pt x="6" y="25"/>
                  </a:lnTo>
                  <a:cubicBezTo>
                    <a:pt x="0" y="42"/>
                    <a:pt x="4" y="66"/>
                    <a:pt x="13" y="74"/>
                  </a:cubicBezTo>
                  <a:lnTo>
                    <a:pt x="13" y="74"/>
                  </a:lnTo>
                  <a:cubicBezTo>
                    <a:pt x="23" y="82"/>
                    <a:pt x="34" y="76"/>
                    <a:pt x="40" y="59"/>
                  </a:cubicBezTo>
                  <a:lnTo>
                    <a:pt x="40" y="59"/>
                  </a:lnTo>
                  <a:cubicBezTo>
                    <a:pt x="44" y="40"/>
                    <a:pt x="42" y="19"/>
                    <a:pt x="32" y="10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0" name="Freeform 495">
              <a:extLst>
                <a:ext uri="{FF2B5EF4-FFF2-40B4-BE49-F238E27FC236}">
                  <a16:creationId xmlns:a16="http://schemas.microsoft.com/office/drawing/2014/main" id="{44723A19-EE48-4D49-AA1D-C8DBED7B6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7136" y="8560535"/>
              <a:ext cx="139543" cy="266006"/>
            </a:xfrm>
            <a:custGeom>
              <a:avLst/>
              <a:gdLst>
                <a:gd name="T0" fmla="*/ 74 w 140"/>
                <a:gd name="T1" fmla="*/ 19 h 270"/>
                <a:gd name="T2" fmla="*/ 74 w 140"/>
                <a:gd name="T3" fmla="*/ 19 h 270"/>
                <a:gd name="T4" fmla="*/ 0 w 140"/>
                <a:gd name="T5" fmla="*/ 6 h 270"/>
                <a:gd name="T6" fmla="*/ 0 w 140"/>
                <a:gd name="T7" fmla="*/ 6 h 270"/>
                <a:gd name="T8" fmla="*/ 27 w 140"/>
                <a:gd name="T9" fmla="*/ 213 h 270"/>
                <a:gd name="T10" fmla="*/ 127 w 140"/>
                <a:gd name="T11" fmla="*/ 269 h 270"/>
                <a:gd name="T12" fmla="*/ 139 w 140"/>
                <a:gd name="T13" fmla="*/ 84 h 270"/>
                <a:gd name="T14" fmla="*/ 74 w 140"/>
                <a:gd name="T15" fmla="*/ 1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70">
                  <a:moveTo>
                    <a:pt x="74" y="19"/>
                  </a:moveTo>
                  <a:lnTo>
                    <a:pt x="74" y="19"/>
                  </a:lnTo>
                  <a:cubicBezTo>
                    <a:pt x="74" y="19"/>
                    <a:pt x="0" y="0"/>
                    <a:pt x="0" y="6"/>
                  </a:cubicBezTo>
                  <a:lnTo>
                    <a:pt x="0" y="6"/>
                  </a:lnTo>
                  <a:cubicBezTo>
                    <a:pt x="0" y="12"/>
                    <a:pt x="27" y="213"/>
                    <a:pt x="27" y="213"/>
                  </a:cubicBezTo>
                  <a:lnTo>
                    <a:pt x="127" y="269"/>
                  </a:lnTo>
                  <a:lnTo>
                    <a:pt x="139" y="84"/>
                  </a:lnTo>
                  <a:lnTo>
                    <a:pt x="74" y="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1" name="Freeform 496">
              <a:extLst>
                <a:ext uri="{FF2B5EF4-FFF2-40B4-BE49-F238E27FC236}">
                  <a16:creationId xmlns:a16="http://schemas.microsoft.com/office/drawing/2014/main" id="{AB6EBFF8-E662-1D46-BDD1-A1968ABA5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5105" y="8577978"/>
              <a:ext cx="43607" cy="61050"/>
            </a:xfrm>
            <a:custGeom>
              <a:avLst/>
              <a:gdLst>
                <a:gd name="T0" fmla="*/ 0 w 45"/>
                <a:gd name="T1" fmla="*/ 19 h 62"/>
                <a:gd name="T2" fmla="*/ 12 w 45"/>
                <a:gd name="T3" fmla="*/ 51 h 62"/>
                <a:gd name="T4" fmla="*/ 12 w 45"/>
                <a:gd name="T5" fmla="*/ 51 h 62"/>
                <a:gd name="T6" fmla="*/ 31 w 45"/>
                <a:gd name="T7" fmla="*/ 61 h 62"/>
                <a:gd name="T8" fmla="*/ 44 w 45"/>
                <a:gd name="T9" fmla="*/ 44 h 62"/>
                <a:gd name="T10" fmla="*/ 23 w 45"/>
                <a:gd name="T11" fmla="*/ 0 h 62"/>
                <a:gd name="T12" fmla="*/ 0 w 45"/>
                <a:gd name="T1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62">
                  <a:moveTo>
                    <a:pt x="0" y="19"/>
                  </a:moveTo>
                  <a:lnTo>
                    <a:pt x="12" y="51"/>
                  </a:lnTo>
                  <a:lnTo>
                    <a:pt x="12" y="51"/>
                  </a:lnTo>
                  <a:cubicBezTo>
                    <a:pt x="19" y="55"/>
                    <a:pt x="25" y="59"/>
                    <a:pt x="31" y="61"/>
                  </a:cubicBezTo>
                  <a:lnTo>
                    <a:pt x="44" y="44"/>
                  </a:lnTo>
                  <a:lnTo>
                    <a:pt x="23" y="0"/>
                  </a:lnTo>
                  <a:lnTo>
                    <a:pt x="0" y="1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2" name="Freeform 497">
              <a:extLst>
                <a:ext uri="{FF2B5EF4-FFF2-40B4-BE49-F238E27FC236}">
                  <a16:creationId xmlns:a16="http://schemas.microsoft.com/office/drawing/2014/main" id="{0281AE47-4437-064E-8085-3281841B4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743" y="8625947"/>
              <a:ext cx="56691" cy="183150"/>
            </a:xfrm>
            <a:custGeom>
              <a:avLst/>
              <a:gdLst>
                <a:gd name="T0" fmla="*/ 17 w 56"/>
                <a:gd name="T1" fmla="*/ 0 h 185"/>
                <a:gd name="T2" fmla="*/ 0 w 56"/>
                <a:gd name="T3" fmla="*/ 152 h 185"/>
                <a:gd name="T4" fmla="*/ 55 w 56"/>
                <a:gd name="T5" fmla="*/ 184 h 185"/>
                <a:gd name="T6" fmla="*/ 36 w 56"/>
                <a:gd name="T7" fmla="*/ 12 h 185"/>
                <a:gd name="T8" fmla="*/ 17 w 56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85">
                  <a:moveTo>
                    <a:pt x="17" y="0"/>
                  </a:moveTo>
                  <a:lnTo>
                    <a:pt x="0" y="152"/>
                  </a:lnTo>
                  <a:lnTo>
                    <a:pt x="55" y="184"/>
                  </a:lnTo>
                  <a:lnTo>
                    <a:pt x="36" y="12"/>
                  </a:lnTo>
                  <a:lnTo>
                    <a:pt x="1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3" name="Freeform 498">
              <a:extLst>
                <a:ext uri="{FF2B5EF4-FFF2-40B4-BE49-F238E27FC236}">
                  <a16:creationId xmlns:a16="http://schemas.microsoft.com/office/drawing/2014/main" id="{B68ADF45-3715-B047-A2A0-4BDB34E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578" y="8464599"/>
              <a:ext cx="56691" cy="148265"/>
            </a:xfrm>
            <a:custGeom>
              <a:avLst/>
              <a:gdLst>
                <a:gd name="T0" fmla="*/ 4 w 58"/>
                <a:gd name="T1" fmla="*/ 0 h 150"/>
                <a:gd name="T2" fmla="*/ 0 w 58"/>
                <a:gd name="T3" fmla="*/ 22 h 150"/>
                <a:gd name="T4" fmla="*/ 12 w 58"/>
                <a:gd name="T5" fmla="*/ 149 h 150"/>
                <a:gd name="T6" fmla="*/ 57 w 58"/>
                <a:gd name="T7" fmla="*/ 115 h 150"/>
                <a:gd name="T8" fmla="*/ 4 w 5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50">
                  <a:moveTo>
                    <a:pt x="4" y="0"/>
                  </a:moveTo>
                  <a:lnTo>
                    <a:pt x="0" y="22"/>
                  </a:lnTo>
                  <a:lnTo>
                    <a:pt x="12" y="149"/>
                  </a:lnTo>
                  <a:lnTo>
                    <a:pt x="57" y="115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4" name="Freeform 499">
              <a:extLst>
                <a:ext uri="{FF2B5EF4-FFF2-40B4-BE49-F238E27FC236}">
                  <a16:creationId xmlns:a16="http://schemas.microsoft.com/office/drawing/2014/main" id="{8CDB68ED-14A4-4044-A3D7-F4876B7B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578" y="8438435"/>
              <a:ext cx="104657" cy="91577"/>
            </a:xfrm>
            <a:custGeom>
              <a:avLst/>
              <a:gdLst>
                <a:gd name="T0" fmla="*/ 0 w 107"/>
                <a:gd name="T1" fmla="*/ 0 h 94"/>
                <a:gd name="T2" fmla="*/ 0 w 107"/>
                <a:gd name="T3" fmla="*/ 4 h 94"/>
                <a:gd name="T4" fmla="*/ 0 w 107"/>
                <a:gd name="T5" fmla="*/ 4 h 94"/>
                <a:gd name="T6" fmla="*/ 53 w 107"/>
                <a:gd name="T7" fmla="*/ 76 h 94"/>
                <a:gd name="T8" fmla="*/ 53 w 107"/>
                <a:gd name="T9" fmla="*/ 76 h 94"/>
                <a:gd name="T10" fmla="*/ 106 w 107"/>
                <a:gd name="T11" fmla="*/ 66 h 94"/>
                <a:gd name="T12" fmla="*/ 106 w 107"/>
                <a:gd name="T13" fmla="*/ 59 h 94"/>
                <a:gd name="T14" fmla="*/ 0 w 107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9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0" y="4"/>
                    <a:pt x="27" y="59"/>
                    <a:pt x="53" y="76"/>
                  </a:cubicBezTo>
                  <a:lnTo>
                    <a:pt x="53" y="76"/>
                  </a:lnTo>
                  <a:cubicBezTo>
                    <a:pt x="78" y="93"/>
                    <a:pt x="106" y="66"/>
                    <a:pt x="106" y="66"/>
                  </a:cubicBezTo>
                  <a:lnTo>
                    <a:pt x="106" y="5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5" name="Freeform 500">
              <a:extLst>
                <a:ext uri="{FF2B5EF4-FFF2-40B4-BE49-F238E27FC236}">
                  <a16:creationId xmlns:a16="http://schemas.microsoft.com/office/drawing/2014/main" id="{2365FEB0-1501-0748-8E78-AE2DE25F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562" y="8028527"/>
              <a:ext cx="322694" cy="484042"/>
            </a:xfrm>
            <a:custGeom>
              <a:avLst/>
              <a:gdLst>
                <a:gd name="T0" fmla="*/ 163 w 325"/>
                <a:gd name="T1" fmla="*/ 90 h 491"/>
                <a:gd name="T2" fmla="*/ 163 w 325"/>
                <a:gd name="T3" fmla="*/ 90 h 491"/>
                <a:gd name="T4" fmla="*/ 74 w 325"/>
                <a:gd name="T5" fmla="*/ 346 h 491"/>
                <a:gd name="T6" fmla="*/ 74 w 325"/>
                <a:gd name="T7" fmla="*/ 346 h 491"/>
                <a:gd name="T8" fmla="*/ 163 w 325"/>
                <a:gd name="T9" fmla="*/ 475 h 491"/>
                <a:gd name="T10" fmla="*/ 163 w 325"/>
                <a:gd name="T11" fmla="*/ 475 h 491"/>
                <a:gd name="T12" fmla="*/ 252 w 325"/>
                <a:gd name="T13" fmla="*/ 448 h 491"/>
                <a:gd name="T14" fmla="*/ 252 w 325"/>
                <a:gd name="T15" fmla="*/ 448 h 491"/>
                <a:gd name="T16" fmla="*/ 163 w 325"/>
                <a:gd name="T17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491">
                  <a:moveTo>
                    <a:pt x="163" y="90"/>
                  </a:moveTo>
                  <a:lnTo>
                    <a:pt x="163" y="90"/>
                  </a:lnTo>
                  <a:cubicBezTo>
                    <a:pt x="0" y="0"/>
                    <a:pt x="63" y="319"/>
                    <a:pt x="74" y="346"/>
                  </a:cubicBezTo>
                  <a:lnTo>
                    <a:pt x="74" y="346"/>
                  </a:lnTo>
                  <a:cubicBezTo>
                    <a:pt x="85" y="378"/>
                    <a:pt x="137" y="460"/>
                    <a:pt x="163" y="475"/>
                  </a:cubicBezTo>
                  <a:lnTo>
                    <a:pt x="163" y="475"/>
                  </a:lnTo>
                  <a:cubicBezTo>
                    <a:pt x="188" y="490"/>
                    <a:pt x="239" y="467"/>
                    <a:pt x="252" y="448"/>
                  </a:cubicBezTo>
                  <a:lnTo>
                    <a:pt x="252" y="448"/>
                  </a:lnTo>
                  <a:cubicBezTo>
                    <a:pt x="262" y="433"/>
                    <a:pt x="324" y="183"/>
                    <a:pt x="163" y="9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6" name="Freeform 501">
              <a:extLst>
                <a:ext uri="{FF2B5EF4-FFF2-40B4-BE49-F238E27FC236}">
                  <a16:creationId xmlns:a16="http://schemas.microsoft.com/office/drawing/2014/main" id="{22D9D3D5-7556-B24E-AD0B-CBD4B51F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169" y="8063413"/>
              <a:ext cx="248560" cy="353220"/>
            </a:xfrm>
            <a:custGeom>
              <a:avLst/>
              <a:gdLst>
                <a:gd name="T0" fmla="*/ 195 w 253"/>
                <a:gd name="T1" fmla="*/ 101 h 358"/>
                <a:gd name="T2" fmla="*/ 195 w 253"/>
                <a:gd name="T3" fmla="*/ 101 h 358"/>
                <a:gd name="T4" fmla="*/ 32 w 253"/>
                <a:gd name="T5" fmla="*/ 31 h 358"/>
                <a:gd name="T6" fmla="*/ 32 w 253"/>
                <a:gd name="T7" fmla="*/ 31 h 358"/>
                <a:gd name="T8" fmla="*/ 17 w 253"/>
                <a:gd name="T9" fmla="*/ 234 h 358"/>
                <a:gd name="T10" fmla="*/ 17 w 253"/>
                <a:gd name="T11" fmla="*/ 234 h 358"/>
                <a:gd name="T12" fmla="*/ 17 w 253"/>
                <a:gd name="T13" fmla="*/ 234 h 358"/>
                <a:gd name="T14" fmla="*/ 19 w 253"/>
                <a:gd name="T15" fmla="*/ 236 h 358"/>
                <a:gd name="T16" fmla="*/ 19 w 253"/>
                <a:gd name="T17" fmla="*/ 236 h 358"/>
                <a:gd name="T18" fmla="*/ 19 w 253"/>
                <a:gd name="T19" fmla="*/ 240 h 358"/>
                <a:gd name="T20" fmla="*/ 19 w 253"/>
                <a:gd name="T21" fmla="*/ 240 h 358"/>
                <a:gd name="T22" fmla="*/ 21 w 253"/>
                <a:gd name="T23" fmla="*/ 240 h 358"/>
                <a:gd name="T24" fmla="*/ 21 w 253"/>
                <a:gd name="T25" fmla="*/ 240 h 358"/>
                <a:gd name="T26" fmla="*/ 23 w 253"/>
                <a:gd name="T27" fmla="*/ 240 h 358"/>
                <a:gd name="T28" fmla="*/ 23 w 253"/>
                <a:gd name="T29" fmla="*/ 240 h 358"/>
                <a:gd name="T30" fmla="*/ 23 w 253"/>
                <a:gd name="T31" fmla="*/ 221 h 358"/>
                <a:gd name="T32" fmla="*/ 23 w 253"/>
                <a:gd name="T33" fmla="*/ 221 h 358"/>
                <a:gd name="T34" fmla="*/ 19 w 253"/>
                <a:gd name="T35" fmla="*/ 194 h 358"/>
                <a:gd name="T36" fmla="*/ 19 w 253"/>
                <a:gd name="T37" fmla="*/ 194 h 358"/>
                <a:gd name="T38" fmla="*/ 47 w 253"/>
                <a:gd name="T39" fmla="*/ 109 h 358"/>
                <a:gd name="T40" fmla="*/ 47 w 253"/>
                <a:gd name="T41" fmla="*/ 109 h 358"/>
                <a:gd name="T42" fmla="*/ 53 w 253"/>
                <a:gd name="T43" fmla="*/ 103 h 358"/>
                <a:gd name="T44" fmla="*/ 53 w 253"/>
                <a:gd name="T45" fmla="*/ 103 h 358"/>
                <a:gd name="T46" fmla="*/ 59 w 253"/>
                <a:gd name="T47" fmla="*/ 97 h 358"/>
                <a:gd name="T48" fmla="*/ 59 w 253"/>
                <a:gd name="T49" fmla="*/ 97 h 358"/>
                <a:gd name="T50" fmla="*/ 64 w 253"/>
                <a:gd name="T51" fmla="*/ 97 h 358"/>
                <a:gd name="T52" fmla="*/ 64 w 253"/>
                <a:gd name="T53" fmla="*/ 97 h 358"/>
                <a:gd name="T54" fmla="*/ 150 w 253"/>
                <a:gd name="T55" fmla="*/ 162 h 358"/>
                <a:gd name="T56" fmla="*/ 150 w 253"/>
                <a:gd name="T57" fmla="*/ 162 h 358"/>
                <a:gd name="T58" fmla="*/ 184 w 253"/>
                <a:gd name="T59" fmla="*/ 192 h 358"/>
                <a:gd name="T60" fmla="*/ 184 w 253"/>
                <a:gd name="T61" fmla="*/ 192 h 358"/>
                <a:gd name="T62" fmla="*/ 195 w 253"/>
                <a:gd name="T63" fmla="*/ 188 h 358"/>
                <a:gd name="T64" fmla="*/ 195 w 253"/>
                <a:gd name="T65" fmla="*/ 188 h 358"/>
                <a:gd name="T66" fmla="*/ 224 w 253"/>
                <a:gd name="T67" fmla="*/ 319 h 358"/>
                <a:gd name="T68" fmla="*/ 224 w 253"/>
                <a:gd name="T69" fmla="*/ 319 h 358"/>
                <a:gd name="T70" fmla="*/ 222 w 253"/>
                <a:gd name="T71" fmla="*/ 336 h 358"/>
                <a:gd name="T72" fmla="*/ 222 w 253"/>
                <a:gd name="T73" fmla="*/ 336 h 358"/>
                <a:gd name="T74" fmla="*/ 222 w 253"/>
                <a:gd name="T75" fmla="*/ 355 h 358"/>
                <a:gd name="T76" fmla="*/ 222 w 253"/>
                <a:gd name="T77" fmla="*/ 355 h 358"/>
                <a:gd name="T78" fmla="*/ 222 w 253"/>
                <a:gd name="T79" fmla="*/ 355 h 358"/>
                <a:gd name="T80" fmla="*/ 222 w 253"/>
                <a:gd name="T81" fmla="*/ 355 h 358"/>
                <a:gd name="T82" fmla="*/ 227 w 253"/>
                <a:gd name="T83" fmla="*/ 357 h 358"/>
                <a:gd name="T84" fmla="*/ 227 w 253"/>
                <a:gd name="T85" fmla="*/ 357 h 358"/>
                <a:gd name="T86" fmla="*/ 227 w 253"/>
                <a:gd name="T87" fmla="*/ 355 h 358"/>
                <a:gd name="T88" fmla="*/ 227 w 253"/>
                <a:gd name="T89" fmla="*/ 355 h 358"/>
                <a:gd name="T90" fmla="*/ 229 w 253"/>
                <a:gd name="T91" fmla="*/ 348 h 358"/>
                <a:gd name="T92" fmla="*/ 229 w 253"/>
                <a:gd name="T93" fmla="*/ 348 h 358"/>
                <a:gd name="T94" fmla="*/ 229 w 253"/>
                <a:gd name="T95" fmla="*/ 338 h 358"/>
                <a:gd name="T96" fmla="*/ 229 w 253"/>
                <a:gd name="T97" fmla="*/ 338 h 358"/>
                <a:gd name="T98" fmla="*/ 195 w 253"/>
                <a:gd name="T99" fmla="*/ 101 h 358"/>
                <a:gd name="T100" fmla="*/ 112 w 253"/>
                <a:gd name="T101" fmla="*/ 107 h 358"/>
                <a:gd name="T102" fmla="*/ 110 w 253"/>
                <a:gd name="T103" fmla="*/ 105 h 358"/>
                <a:gd name="T104" fmla="*/ 110 w 253"/>
                <a:gd name="T105" fmla="*/ 105 h 358"/>
                <a:gd name="T106" fmla="*/ 112 w 253"/>
                <a:gd name="T107" fmla="*/ 109 h 358"/>
                <a:gd name="T108" fmla="*/ 112 w 253"/>
                <a:gd name="T109" fmla="*/ 109 h 358"/>
                <a:gd name="T110" fmla="*/ 112 w 253"/>
                <a:gd name="T111" fmla="*/ 10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358">
                  <a:moveTo>
                    <a:pt x="195" y="101"/>
                  </a:moveTo>
                  <a:lnTo>
                    <a:pt x="195" y="101"/>
                  </a:lnTo>
                  <a:cubicBezTo>
                    <a:pt x="140" y="14"/>
                    <a:pt x="57" y="0"/>
                    <a:pt x="32" y="31"/>
                  </a:cubicBezTo>
                  <a:lnTo>
                    <a:pt x="32" y="31"/>
                  </a:lnTo>
                  <a:cubicBezTo>
                    <a:pt x="0" y="71"/>
                    <a:pt x="11" y="164"/>
                    <a:pt x="17" y="234"/>
                  </a:cubicBezTo>
                  <a:lnTo>
                    <a:pt x="17" y="234"/>
                  </a:lnTo>
                  <a:lnTo>
                    <a:pt x="17" y="234"/>
                  </a:lnTo>
                  <a:lnTo>
                    <a:pt x="19" y="236"/>
                  </a:lnTo>
                  <a:lnTo>
                    <a:pt x="19" y="236"/>
                  </a:lnTo>
                  <a:cubicBezTo>
                    <a:pt x="19" y="236"/>
                    <a:pt x="19" y="238"/>
                    <a:pt x="19" y="240"/>
                  </a:cubicBezTo>
                  <a:lnTo>
                    <a:pt x="19" y="240"/>
                  </a:lnTo>
                  <a:lnTo>
                    <a:pt x="21" y="240"/>
                  </a:lnTo>
                  <a:lnTo>
                    <a:pt x="21" y="240"/>
                  </a:lnTo>
                  <a:cubicBezTo>
                    <a:pt x="23" y="240"/>
                    <a:pt x="23" y="240"/>
                    <a:pt x="23" y="240"/>
                  </a:cubicBezTo>
                  <a:lnTo>
                    <a:pt x="23" y="240"/>
                  </a:lnTo>
                  <a:cubicBezTo>
                    <a:pt x="23" y="234"/>
                    <a:pt x="23" y="224"/>
                    <a:pt x="23" y="221"/>
                  </a:cubicBezTo>
                  <a:lnTo>
                    <a:pt x="23" y="221"/>
                  </a:lnTo>
                  <a:cubicBezTo>
                    <a:pt x="21" y="213"/>
                    <a:pt x="21" y="202"/>
                    <a:pt x="19" y="194"/>
                  </a:cubicBezTo>
                  <a:lnTo>
                    <a:pt x="19" y="194"/>
                  </a:lnTo>
                  <a:cubicBezTo>
                    <a:pt x="23" y="156"/>
                    <a:pt x="40" y="156"/>
                    <a:pt x="47" y="109"/>
                  </a:cubicBezTo>
                  <a:lnTo>
                    <a:pt x="47" y="109"/>
                  </a:lnTo>
                  <a:cubicBezTo>
                    <a:pt x="49" y="107"/>
                    <a:pt x="51" y="105"/>
                    <a:pt x="53" y="103"/>
                  </a:cubicBezTo>
                  <a:lnTo>
                    <a:pt x="53" y="103"/>
                  </a:lnTo>
                  <a:cubicBezTo>
                    <a:pt x="55" y="101"/>
                    <a:pt x="57" y="99"/>
                    <a:pt x="59" y="97"/>
                  </a:cubicBezTo>
                  <a:lnTo>
                    <a:pt x="59" y="97"/>
                  </a:lnTo>
                  <a:cubicBezTo>
                    <a:pt x="61" y="97"/>
                    <a:pt x="61" y="97"/>
                    <a:pt x="64" y="97"/>
                  </a:cubicBezTo>
                  <a:lnTo>
                    <a:pt x="64" y="97"/>
                  </a:lnTo>
                  <a:cubicBezTo>
                    <a:pt x="93" y="99"/>
                    <a:pt x="123" y="133"/>
                    <a:pt x="150" y="162"/>
                  </a:cubicBezTo>
                  <a:lnTo>
                    <a:pt x="150" y="162"/>
                  </a:lnTo>
                  <a:cubicBezTo>
                    <a:pt x="161" y="175"/>
                    <a:pt x="174" y="188"/>
                    <a:pt x="184" y="192"/>
                  </a:cubicBezTo>
                  <a:lnTo>
                    <a:pt x="184" y="192"/>
                  </a:lnTo>
                  <a:cubicBezTo>
                    <a:pt x="191" y="196"/>
                    <a:pt x="193" y="194"/>
                    <a:pt x="195" y="188"/>
                  </a:cubicBezTo>
                  <a:lnTo>
                    <a:pt x="195" y="188"/>
                  </a:lnTo>
                  <a:cubicBezTo>
                    <a:pt x="208" y="247"/>
                    <a:pt x="218" y="276"/>
                    <a:pt x="224" y="319"/>
                  </a:cubicBezTo>
                  <a:lnTo>
                    <a:pt x="224" y="319"/>
                  </a:lnTo>
                  <a:cubicBezTo>
                    <a:pt x="224" y="323"/>
                    <a:pt x="222" y="329"/>
                    <a:pt x="222" y="336"/>
                  </a:cubicBezTo>
                  <a:lnTo>
                    <a:pt x="222" y="336"/>
                  </a:lnTo>
                  <a:cubicBezTo>
                    <a:pt x="222" y="336"/>
                    <a:pt x="222" y="348"/>
                    <a:pt x="222" y="355"/>
                  </a:cubicBezTo>
                  <a:lnTo>
                    <a:pt x="222" y="355"/>
                  </a:lnTo>
                  <a:lnTo>
                    <a:pt x="222" y="355"/>
                  </a:lnTo>
                  <a:lnTo>
                    <a:pt x="222" y="355"/>
                  </a:lnTo>
                  <a:cubicBezTo>
                    <a:pt x="222" y="355"/>
                    <a:pt x="224" y="357"/>
                    <a:pt x="227" y="357"/>
                  </a:cubicBezTo>
                  <a:lnTo>
                    <a:pt x="227" y="357"/>
                  </a:lnTo>
                  <a:lnTo>
                    <a:pt x="227" y="355"/>
                  </a:lnTo>
                  <a:lnTo>
                    <a:pt x="227" y="355"/>
                  </a:lnTo>
                  <a:cubicBezTo>
                    <a:pt x="227" y="353"/>
                    <a:pt x="227" y="351"/>
                    <a:pt x="229" y="348"/>
                  </a:cubicBezTo>
                  <a:lnTo>
                    <a:pt x="229" y="348"/>
                  </a:lnTo>
                  <a:cubicBezTo>
                    <a:pt x="229" y="346"/>
                    <a:pt x="229" y="342"/>
                    <a:pt x="229" y="338"/>
                  </a:cubicBezTo>
                  <a:lnTo>
                    <a:pt x="229" y="338"/>
                  </a:lnTo>
                  <a:cubicBezTo>
                    <a:pt x="237" y="304"/>
                    <a:pt x="252" y="152"/>
                    <a:pt x="195" y="101"/>
                  </a:cubicBezTo>
                  <a:close/>
                  <a:moveTo>
                    <a:pt x="112" y="107"/>
                  </a:moveTo>
                  <a:lnTo>
                    <a:pt x="110" y="105"/>
                  </a:lnTo>
                  <a:lnTo>
                    <a:pt x="110" y="105"/>
                  </a:lnTo>
                  <a:cubicBezTo>
                    <a:pt x="110" y="107"/>
                    <a:pt x="112" y="107"/>
                    <a:pt x="112" y="109"/>
                  </a:cubicBezTo>
                  <a:lnTo>
                    <a:pt x="112" y="109"/>
                  </a:lnTo>
                  <a:cubicBezTo>
                    <a:pt x="112" y="109"/>
                    <a:pt x="112" y="109"/>
                    <a:pt x="112" y="1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7" name="Freeform 502">
              <a:extLst>
                <a:ext uri="{FF2B5EF4-FFF2-40B4-BE49-F238E27FC236}">
                  <a16:creationId xmlns:a16="http://schemas.microsoft.com/office/drawing/2014/main" id="{5025DC19-21B5-6C47-9BAA-34790C83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07" y="8521290"/>
              <a:ext cx="56691" cy="139543"/>
            </a:xfrm>
            <a:custGeom>
              <a:avLst/>
              <a:gdLst>
                <a:gd name="T0" fmla="*/ 53 w 56"/>
                <a:gd name="T1" fmla="*/ 0 h 140"/>
                <a:gd name="T2" fmla="*/ 55 w 56"/>
                <a:gd name="T3" fmla="*/ 25 h 140"/>
                <a:gd name="T4" fmla="*/ 44 w 56"/>
                <a:gd name="T5" fmla="*/ 139 h 140"/>
                <a:gd name="T6" fmla="*/ 0 w 56"/>
                <a:gd name="T7" fmla="*/ 55 h 140"/>
                <a:gd name="T8" fmla="*/ 53 w 56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40">
                  <a:moveTo>
                    <a:pt x="53" y="0"/>
                  </a:moveTo>
                  <a:lnTo>
                    <a:pt x="55" y="25"/>
                  </a:lnTo>
                  <a:lnTo>
                    <a:pt x="44" y="139"/>
                  </a:lnTo>
                  <a:lnTo>
                    <a:pt x="0" y="55"/>
                  </a:lnTo>
                  <a:lnTo>
                    <a:pt x="5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8" name="Freeform 503">
              <a:extLst>
                <a:ext uri="{FF2B5EF4-FFF2-40B4-BE49-F238E27FC236}">
                  <a16:creationId xmlns:a16="http://schemas.microsoft.com/office/drawing/2014/main" id="{C93DE2CF-E77E-0B4A-977C-9C5E8D4F6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578" y="8460240"/>
              <a:ext cx="104657" cy="117738"/>
            </a:xfrm>
            <a:custGeom>
              <a:avLst/>
              <a:gdLst>
                <a:gd name="T0" fmla="*/ 0 w 107"/>
                <a:gd name="T1" fmla="*/ 2 h 118"/>
                <a:gd name="T2" fmla="*/ 53 w 107"/>
                <a:gd name="T3" fmla="*/ 117 h 118"/>
                <a:gd name="T4" fmla="*/ 106 w 107"/>
                <a:gd name="T5" fmla="*/ 62 h 118"/>
                <a:gd name="T6" fmla="*/ 106 w 107"/>
                <a:gd name="T7" fmla="*/ 60 h 118"/>
                <a:gd name="T8" fmla="*/ 53 w 107"/>
                <a:gd name="T9" fmla="*/ 115 h 118"/>
                <a:gd name="T10" fmla="*/ 0 w 107"/>
                <a:gd name="T11" fmla="*/ 0 h 118"/>
                <a:gd name="T12" fmla="*/ 0 w 107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18">
                  <a:moveTo>
                    <a:pt x="0" y="2"/>
                  </a:moveTo>
                  <a:lnTo>
                    <a:pt x="53" y="117"/>
                  </a:lnTo>
                  <a:lnTo>
                    <a:pt x="106" y="62"/>
                  </a:lnTo>
                  <a:lnTo>
                    <a:pt x="106" y="60"/>
                  </a:lnTo>
                  <a:lnTo>
                    <a:pt x="53" y="115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9" name="Freeform 504">
              <a:extLst>
                <a:ext uri="{FF2B5EF4-FFF2-40B4-BE49-F238E27FC236}">
                  <a16:creationId xmlns:a16="http://schemas.microsoft.com/office/drawing/2014/main" id="{D2FE888F-FF11-784C-A207-9557DC202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8186" y="8625947"/>
              <a:ext cx="21805" cy="13081"/>
            </a:xfrm>
            <a:custGeom>
              <a:avLst/>
              <a:gdLst>
                <a:gd name="T0" fmla="*/ 0 w 20"/>
                <a:gd name="T1" fmla="*/ 0 h 13"/>
                <a:gd name="T2" fmla="*/ 19 w 20"/>
                <a:gd name="T3" fmla="*/ 12 h 13"/>
                <a:gd name="T4" fmla="*/ 19 w 20"/>
                <a:gd name="T5" fmla="*/ 12 h 13"/>
                <a:gd name="T6" fmla="*/ 0 w 20"/>
                <a:gd name="T7" fmla="*/ 2 h 13"/>
                <a:gd name="T8" fmla="*/ 0 w 2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0" y="0"/>
                  </a:moveTo>
                  <a:lnTo>
                    <a:pt x="19" y="12"/>
                  </a:lnTo>
                  <a:lnTo>
                    <a:pt x="19" y="1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0" name="Freeform 505">
              <a:extLst>
                <a:ext uri="{FF2B5EF4-FFF2-40B4-BE49-F238E27FC236}">
                  <a16:creationId xmlns:a16="http://schemas.microsoft.com/office/drawing/2014/main" id="{BDDFE816-8485-5A43-943A-737D0ED7B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971" y="8303254"/>
              <a:ext cx="209315" cy="218036"/>
            </a:xfrm>
            <a:custGeom>
              <a:avLst/>
              <a:gdLst>
                <a:gd name="T0" fmla="*/ 49 w 211"/>
                <a:gd name="T1" fmla="*/ 72 h 219"/>
                <a:gd name="T2" fmla="*/ 49 w 211"/>
                <a:gd name="T3" fmla="*/ 72 h 219"/>
                <a:gd name="T4" fmla="*/ 100 w 211"/>
                <a:gd name="T5" fmla="*/ 60 h 219"/>
                <a:gd name="T6" fmla="*/ 100 w 211"/>
                <a:gd name="T7" fmla="*/ 60 h 219"/>
                <a:gd name="T8" fmla="*/ 134 w 211"/>
                <a:gd name="T9" fmla="*/ 81 h 219"/>
                <a:gd name="T10" fmla="*/ 134 w 211"/>
                <a:gd name="T11" fmla="*/ 81 h 219"/>
                <a:gd name="T12" fmla="*/ 153 w 211"/>
                <a:gd name="T13" fmla="*/ 121 h 219"/>
                <a:gd name="T14" fmla="*/ 201 w 211"/>
                <a:gd name="T15" fmla="*/ 79 h 219"/>
                <a:gd name="T16" fmla="*/ 201 w 211"/>
                <a:gd name="T17" fmla="*/ 79 h 219"/>
                <a:gd name="T18" fmla="*/ 210 w 211"/>
                <a:gd name="T19" fmla="*/ 68 h 219"/>
                <a:gd name="T20" fmla="*/ 210 w 211"/>
                <a:gd name="T21" fmla="*/ 68 h 219"/>
                <a:gd name="T22" fmla="*/ 191 w 211"/>
                <a:gd name="T23" fmla="*/ 178 h 219"/>
                <a:gd name="T24" fmla="*/ 191 w 211"/>
                <a:gd name="T25" fmla="*/ 178 h 219"/>
                <a:gd name="T26" fmla="*/ 104 w 211"/>
                <a:gd name="T27" fmla="*/ 210 h 219"/>
                <a:gd name="T28" fmla="*/ 104 w 211"/>
                <a:gd name="T29" fmla="*/ 210 h 219"/>
                <a:gd name="T30" fmla="*/ 2 w 211"/>
                <a:gd name="T31" fmla="*/ 68 h 219"/>
                <a:gd name="T32" fmla="*/ 0 w 211"/>
                <a:gd name="T33" fmla="*/ 0 h 219"/>
                <a:gd name="T34" fmla="*/ 43 w 211"/>
                <a:gd name="T35" fmla="*/ 83 h 219"/>
                <a:gd name="T36" fmla="*/ 49 w 211"/>
                <a:gd name="T37" fmla="*/ 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1" h="219">
                  <a:moveTo>
                    <a:pt x="49" y="72"/>
                  </a:moveTo>
                  <a:lnTo>
                    <a:pt x="49" y="72"/>
                  </a:lnTo>
                  <a:cubicBezTo>
                    <a:pt x="60" y="55"/>
                    <a:pt x="81" y="49"/>
                    <a:pt x="100" y="60"/>
                  </a:cubicBezTo>
                  <a:lnTo>
                    <a:pt x="100" y="60"/>
                  </a:lnTo>
                  <a:cubicBezTo>
                    <a:pt x="115" y="66"/>
                    <a:pt x="129" y="75"/>
                    <a:pt x="134" y="81"/>
                  </a:cubicBezTo>
                  <a:lnTo>
                    <a:pt x="134" y="81"/>
                  </a:lnTo>
                  <a:cubicBezTo>
                    <a:pt x="144" y="94"/>
                    <a:pt x="153" y="121"/>
                    <a:pt x="153" y="121"/>
                  </a:cubicBezTo>
                  <a:lnTo>
                    <a:pt x="201" y="79"/>
                  </a:lnTo>
                  <a:lnTo>
                    <a:pt x="201" y="79"/>
                  </a:lnTo>
                  <a:cubicBezTo>
                    <a:pt x="201" y="79"/>
                    <a:pt x="210" y="66"/>
                    <a:pt x="210" y="68"/>
                  </a:cubicBezTo>
                  <a:lnTo>
                    <a:pt x="210" y="68"/>
                  </a:lnTo>
                  <a:lnTo>
                    <a:pt x="191" y="178"/>
                  </a:lnTo>
                  <a:lnTo>
                    <a:pt x="191" y="178"/>
                  </a:lnTo>
                  <a:cubicBezTo>
                    <a:pt x="191" y="178"/>
                    <a:pt x="149" y="218"/>
                    <a:pt x="104" y="210"/>
                  </a:cubicBezTo>
                  <a:lnTo>
                    <a:pt x="104" y="210"/>
                  </a:lnTo>
                  <a:cubicBezTo>
                    <a:pt x="60" y="199"/>
                    <a:pt x="2" y="68"/>
                    <a:pt x="2" y="68"/>
                  </a:cubicBezTo>
                  <a:lnTo>
                    <a:pt x="0" y="0"/>
                  </a:lnTo>
                  <a:lnTo>
                    <a:pt x="43" y="83"/>
                  </a:lnTo>
                  <a:lnTo>
                    <a:pt x="49" y="72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1" name="Freeform 506">
              <a:extLst>
                <a:ext uri="{FF2B5EF4-FFF2-40B4-BE49-F238E27FC236}">
                  <a16:creationId xmlns:a16="http://schemas.microsoft.com/office/drawing/2014/main" id="{C05CD60C-FD6D-3548-8EA2-D589E095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2818" y="10182725"/>
              <a:ext cx="484039" cy="449156"/>
            </a:xfrm>
            <a:custGeom>
              <a:avLst/>
              <a:gdLst>
                <a:gd name="T0" fmla="*/ 197 w 490"/>
                <a:gd name="T1" fmla="*/ 2 h 456"/>
                <a:gd name="T2" fmla="*/ 197 w 490"/>
                <a:gd name="T3" fmla="*/ 2 h 456"/>
                <a:gd name="T4" fmla="*/ 42 w 490"/>
                <a:gd name="T5" fmla="*/ 21 h 456"/>
                <a:gd name="T6" fmla="*/ 42 w 490"/>
                <a:gd name="T7" fmla="*/ 21 h 456"/>
                <a:gd name="T8" fmla="*/ 0 w 490"/>
                <a:gd name="T9" fmla="*/ 176 h 456"/>
                <a:gd name="T10" fmla="*/ 245 w 490"/>
                <a:gd name="T11" fmla="*/ 316 h 456"/>
                <a:gd name="T12" fmla="*/ 489 w 490"/>
                <a:gd name="T13" fmla="*/ 455 h 456"/>
                <a:gd name="T14" fmla="*/ 489 w 490"/>
                <a:gd name="T15" fmla="*/ 455 h 456"/>
                <a:gd name="T16" fmla="*/ 446 w 490"/>
                <a:gd name="T17" fmla="*/ 252 h 456"/>
                <a:gd name="T18" fmla="*/ 446 w 490"/>
                <a:gd name="T19" fmla="*/ 252 h 456"/>
                <a:gd name="T20" fmla="*/ 294 w 490"/>
                <a:gd name="T21" fmla="*/ 60 h 456"/>
                <a:gd name="T22" fmla="*/ 197 w 490"/>
                <a:gd name="T23" fmla="*/ 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6">
                  <a:moveTo>
                    <a:pt x="197" y="2"/>
                  </a:moveTo>
                  <a:lnTo>
                    <a:pt x="197" y="2"/>
                  </a:lnTo>
                  <a:cubicBezTo>
                    <a:pt x="89" y="0"/>
                    <a:pt x="55" y="15"/>
                    <a:pt x="42" y="21"/>
                  </a:cubicBezTo>
                  <a:lnTo>
                    <a:pt x="42" y="21"/>
                  </a:lnTo>
                  <a:cubicBezTo>
                    <a:pt x="23" y="34"/>
                    <a:pt x="12" y="110"/>
                    <a:pt x="0" y="176"/>
                  </a:cubicBezTo>
                  <a:lnTo>
                    <a:pt x="245" y="316"/>
                  </a:lnTo>
                  <a:lnTo>
                    <a:pt x="489" y="455"/>
                  </a:lnTo>
                  <a:lnTo>
                    <a:pt x="489" y="455"/>
                  </a:lnTo>
                  <a:cubicBezTo>
                    <a:pt x="476" y="377"/>
                    <a:pt x="465" y="286"/>
                    <a:pt x="446" y="252"/>
                  </a:cubicBezTo>
                  <a:lnTo>
                    <a:pt x="446" y="252"/>
                  </a:lnTo>
                  <a:cubicBezTo>
                    <a:pt x="434" y="231"/>
                    <a:pt x="402" y="182"/>
                    <a:pt x="294" y="60"/>
                  </a:cubicBezTo>
                  <a:lnTo>
                    <a:pt x="197" y="2"/>
                  </a:lnTo>
                </a:path>
              </a:pathLst>
            </a:custGeom>
            <a:solidFill>
              <a:srgbClr val="F5D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2" name="Freeform 507">
              <a:extLst>
                <a:ext uri="{FF2B5EF4-FFF2-40B4-BE49-F238E27FC236}">
                  <a16:creationId xmlns:a16="http://schemas.microsoft.com/office/drawing/2014/main" id="{5EDBAA10-56C9-7842-B3D8-245C6D6C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2818" y="10182725"/>
              <a:ext cx="484039" cy="449156"/>
            </a:xfrm>
            <a:custGeom>
              <a:avLst/>
              <a:gdLst>
                <a:gd name="T0" fmla="*/ 197 w 490"/>
                <a:gd name="T1" fmla="*/ 2 h 456"/>
                <a:gd name="T2" fmla="*/ 197 w 490"/>
                <a:gd name="T3" fmla="*/ 2 h 456"/>
                <a:gd name="T4" fmla="*/ 42 w 490"/>
                <a:gd name="T5" fmla="*/ 21 h 456"/>
                <a:gd name="T6" fmla="*/ 42 w 490"/>
                <a:gd name="T7" fmla="*/ 21 h 456"/>
                <a:gd name="T8" fmla="*/ 0 w 490"/>
                <a:gd name="T9" fmla="*/ 176 h 456"/>
                <a:gd name="T10" fmla="*/ 245 w 490"/>
                <a:gd name="T11" fmla="*/ 316 h 456"/>
                <a:gd name="T12" fmla="*/ 489 w 490"/>
                <a:gd name="T13" fmla="*/ 455 h 456"/>
                <a:gd name="T14" fmla="*/ 489 w 490"/>
                <a:gd name="T15" fmla="*/ 455 h 456"/>
                <a:gd name="T16" fmla="*/ 446 w 490"/>
                <a:gd name="T17" fmla="*/ 252 h 456"/>
                <a:gd name="T18" fmla="*/ 446 w 490"/>
                <a:gd name="T19" fmla="*/ 252 h 456"/>
                <a:gd name="T20" fmla="*/ 294 w 490"/>
                <a:gd name="T21" fmla="*/ 60 h 456"/>
                <a:gd name="T22" fmla="*/ 197 w 490"/>
                <a:gd name="T23" fmla="*/ 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6">
                  <a:moveTo>
                    <a:pt x="197" y="2"/>
                  </a:moveTo>
                  <a:lnTo>
                    <a:pt x="197" y="2"/>
                  </a:lnTo>
                  <a:cubicBezTo>
                    <a:pt x="89" y="0"/>
                    <a:pt x="55" y="15"/>
                    <a:pt x="42" y="21"/>
                  </a:cubicBezTo>
                  <a:lnTo>
                    <a:pt x="42" y="21"/>
                  </a:lnTo>
                  <a:cubicBezTo>
                    <a:pt x="23" y="34"/>
                    <a:pt x="12" y="110"/>
                    <a:pt x="0" y="176"/>
                  </a:cubicBezTo>
                  <a:lnTo>
                    <a:pt x="245" y="316"/>
                  </a:lnTo>
                  <a:lnTo>
                    <a:pt x="489" y="455"/>
                  </a:lnTo>
                  <a:lnTo>
                    <a:pt x="489" y="455"/>
                  </a:lnTo>
                  <a:cubicBezTo>
                    <a:pt x="476" y="377"/>
                    <a:pt x="465" y="286"/>
                    <a:pt x="446" y="252"/>
                  </a:cubicBezTo>
                  <a:lnTo>
                    <a:pt x="446" y="252"/>
                  </a:lnTo>
                  <a:cubicBezTo>
                    <a:pt x="434" y="231"/>
                    <a:pt x="402" y="182"/>
                    <a:pt x="294" y="60"/>
                  </a:cubicBezTo>
                  <a:lnTo>
                    <a:pt x="197" y="2"/>
                  </a:lnTo>
                </a:path>
              </a:pathLst>
            </a:custGeom>
            <a:solidFill>
              <a:srgbClr val="193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3" name="Freeform 508">
              <a:extLst>
                <a:ext uri="{FF2B5EF4-FFF2-40B4-BE49-F238E27FC236}">
                  <a16:creationId xmlns:a16="http://schemas.microsoft.com/office/drawing/2014/main" id="{035C6A36-D191-D847-9F74-08DE1677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0328" y="9977772"/>
              <a:ext cx="104657" cy="322694"/>
            </a:xfrm>
            <a:custGeom>
              <a:avLst/>
              <a:gdLst>
                <a:gd name="T0" fmla="*/ 0 w 105"/>
                <a:gd name="T1" fmla="*/ 82 h 327"/>
                <a:gd name="T2" fmla="*/ 0 w 105"/>
                <a:gd name="T3" fmla="*/ 186 h 327"/>
                <a:gd name="T4" fmla="*/ 0 w 105"/>
                <a:gd name="T5" fmla="*/ 237 h 327"/>
                <a:gd name="T6" fmla="*/ 0 w 105"/>
                <a:gd name="T7" fmla="*/ 237 h 327"/>
                <a:gd name="T8" fmla="*/ 104 w 105"/>
                <a:gd name="T9" fmla="*/ 296 h 327"/>
                <a:gd name="T10" fmla="*/ 104 w 105"/>
                <a:gd name="T11" fmla="*/ 245 h 327"/>
                <a:gd name="T12" fmla="*/ 104 w 105"/>
                <a:gd name="T13" fmla="*/ 142 h 327"/>
                <a:gd name="T14" fmla="*/ 104 w 105"/>
                <a:gd name="T15" fmla="*/ 142 h 327"/>
                <a:gd name="T16" fmla="*/ 0 w 105"/>
                <a:gd name="T17" fmla="*/ 8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27">
                  <a:moveTo>
                    <a:pt x="0" y="82"/>
                  </a:moveTo>
                  <a:lnTo>
                    <a:pt x="0" y="186"/>
                  </a:lnTo>
                  <a:lnTo>
                    <a:pt x="0" y="237"/>
                  </a:lnTo>
                  <a:lnTo>
                    <a:pt x="0" y="237"/>
                  </a:lnTo>
                  <a:cubicBezTo>
                    <a:pt x="28" y="298"/>
                    <a:pt x="77" y="326"/>
                    <a:pt x="104" y="296"/>
                  </a:cubicBezTo>
                  <a:lnTo>
                    <a:pt x="104" y="245"/>
                  </a:lnTo>
                  <a:lnTo>
                    <a:pt x="104" y="142"/>
                  </a:lnTo>
                  <a:lnTo>
                    <a:pt x="104" y="142"/>
                  </a:lnTo>
                  <a:cubicBezTo>
                    <a:pt x="104" y="59"/>
                    <a:pt x="0" y="0"/>
                    <a:pt x="0" y="82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4" name="Freeform 509">
              <a:extLst>
                <a:ext uri="{FF2B5EF4-FFF2-40B4-BE49-F238E27FC236}">
                  <a16:creationId xmlns:a16="http://schemas.microsoft.com/office/drawing/2014/main" id="{A87B08B1-33C4-B74F-BE8B-085C2D6DA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918" y="9929803"/>
              <a:ext cx="43607" cy="87214"/>
            </a:xfrm>
            <a:custGeom>
              <a:avLst/>
              <a:gdLst>
                <a:gd name="T0" fmla="*/ 12 w 45"/>
                <a:gd name="T1" fmla="*/ 2 h 90"/>
                <a:gd name="T2" fmla="*/ 12 w 45"/>
                <a:gd name="T3" fmla="*/ 2 h 90"/>
                <a:gd name="T4" fmla="*/ 38 w 45"/>
                <a:gd name="T5" fmla="*/ 47 h 90"/>
                <a:gd name="T6" fmla="*/ 38 w 45"/>
                <a:gd name="T7" fmla="*/ 47 h 90"/>
                <a:gd name="T8" fmla="*/ 31 w 45"/>
                <a:gd name="T9" fmla="*/ 87 h 90"/>
                <a:gd name="T10" fmla="*/ 31 w 45"/>
                <a:gd name="T11" fmla="*/ 87 h 90"/>
                <a:gd name="T12" fmla="*/ 6 w 45"/>
                <a:gd name="T13" fmla="*/ 43 h 90"/>
                <a:gd name="T14" fmla="*/ 6 w 45"/>
                <a:gd name="T15" fmla="*/ 43 h 90"/>
                <a:gd name="T16" fmla="*/ 12 w 45"/>
                <a:gd name="T1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90">
                  <a:moveTo>
                    <a:pt x="12" y="2"/>
                  </a:moveTo>
                  <a:lnTo>
                    <a:pt x="12" y="2"/>
                  </a:lnTo>
                  <a:cubicBezTo>
                    <a:pt x="21" y="2"/>
                    <a:pt x="33" y="24"/>
                    <a:pt x="38" y="47"/>
                  </a:cubicBezTo>
                  <a:lnTo>
                    <a:pt x="38" y="47"/>
                  </a:lnTo>
                  <a:cubicBezTo>
                    <a:pt x="44" y="70"/>
                    <a:pt x="40" y="89"/>
                    <a:pt x="31" y="87"/>
                  </a:cubicBezTo>
                  <a:lnTo>
                    <a:pt x="31" y="87"/>
                  </a:lnTo>
                  <a:cubicBezTo>
                    <a:pt x="23" y="85"/>
                    <a:pt x="10" y="66"/>
                    <a:pt x="6" y="43"/>
                  </a:cubicBezTo>
                  <a:lnTo>
                    <a:pt x="6" y="43"/>
                  </a:lnTo>
                  <a:cubicBezTo>
                    <a:pt x="0" y="19"/>
                    <a:pt x="4" y="0"/>
                    <a:pt x="12" y="2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5" name="Freeform 510">
              <a:extLst>
                <a:ext uri="{FF2B5EF4-FFF2-40B4-BE49-F238E27FC236}">
                  <a16:creationId xmlns:a16="http://schemas.microsoft.com/office/drawing/2014/main" id="{59823097-1173-B045-8640-3B252AADA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1150" y="10047544"/>
              <a:ext cx="43607" cy="82852"/>
            </a:xfrm>
            <a:custGeom>
              <a:avLst/>
              <a:gdLst>
                <a:gd name="T0" fmla="*/ 32 w 46"/>
                <a:gd name="T1" fmla="*/ 10 h 83"/>
                <a:gd name="T2" fmla="*/ 32 w 46"/>
                <a:gd name="T3" fmla="*/ 10 h 83"/>
                <a:gd name="T4" fmla="*/ 7 w 46"/>
                <a:gd name="T5" fmla="*/ 25 h 83"/>
                <a:gd name="T6" fmla="*/ 7 w 46"/>
                <a:gd name="T7" fmla="*/ 25 h 83"/>
                <a:gd name="T8" fmla="*/ 13 w 46"/>
                <a:gd name="T9" fmla="*/ 74 h 83"/>
                <a:gd name="T10" fmla="*/ 13 w 46"/>
                <a:gd name="T11" fmla="*/ 74 h 83"/>
                <a:gd name="T12" fmla="*/ 39 w 46"/>
                <a:gd name="T13" fmla="*/ 59 h 83"/>
                <a:gd name="T14" fmla="*/ 39 w 46"/>
                <a:gd name="T15" fmla="*/ 59 h 83"/>
                <a:gd name="T16" fmla="*/ 32 w 46"/>
                <a:gd name="T17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3">
                  <a:moveTo>
                    <a:pt x="32" y="10"/>
                  </a:moveTo>
                  <a:lnTo>
                    <a:pt x="32" y="10"/>
                  </a:lnTo>
                  <a:cubicBezTo>
                    <a:pt x="24" y="0"/>
                    <a:pt x="11" y="8"/>
                    <a:pt x="7" y="25"/>
                  </a:cubicBezTo>
                  <a:lnTo>
                    <a:pt x="7" y="25"/>
                  </a:lnTo>
                  <a:cubicBezTo>
                    <a:pt x="0" y="42"/>
                    <a:pt x="5" y="65"/>
                    <a:pt x="13" y="74"/>
                  </a:cubicBezTo>
                  <a:lnTo>
                    <a:pt x="13" y="74"/>
                  </a:lnTo>
                  <a:cubicBezTo>
                    <a:pt x="22" y="82"/>
                    <a:pt x="34" y="76"/>
                    <a:pt x="39" y="59"/>
                  </a:cubicBezTo>
                  <a:lnTo>
                    <a:pt x="39" y="59"/>
                  </a:lnTo>
                  <a:cubicBezTo>
                    <a:pt x="45" y="40"/>
                    <a:pt x="41" y="19"/>
                    <a:pt x="32" y="10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6" name="Freeform 511">
              <a:extLst>
                <a:ext uri="{FF2B5EF4-FFF2-40B4-BE49-F238E27FC236}">
                  <a16:creationId xmlns:a16="http://schemas.microsoft.com/office/drawing/2014/main" id="{64FE9485-4CB0-C141-8227-655EEF06D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885" y="10256858"/>
              <a:ext cx="139543" cy="266003"/>
            </a:xfrm>
            <a:custGeom>
              <a:avLst/>
              <a:gdLst>
                <a:gd name="T0" fmla="*/ 74 w 139"/>
                <a:gd name="T1" fmla="*/ 19 h 270"/>
                <a:gd name="T2" fmla="*/ 74 w 139"/>
                <a:gd name="T3" fmla="*/ 19 h 270"/>
                <a:gd name="T4" fmla="*/ 0 w 139"/>
                <a:gd name="T5" fmla="*/ 7 h 270"/>
                <a:gd name="T6" fmla="*/ 0 w 139"/>
                <a:gd name="T7" fmla="*/ 7 h 270"/>
                <a:gd name="T8" fmla="*/ 28 w 139"/>
                <a:gd name="T9" fmla="*/ 214 h 270"/>
                <a:gd name="T10" fmla="*/ 127 w 139"/>
                <a:gd name="T11" fmla="*/ 269 h 270"/>
                <a:gd name="T12" fmla="*/ 138 w 139"/>
                <a:gd name="T13" fmla="*/ 85 h 270"/>
                <a:gd name="T14" fmla="*/ 74 w 139"/>
                <a:gd name="T15" fmla="*/ 1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270">
                  <a:moveTo>
                    <a:pt x="74" y="19"/>
                  </a:moveTo>
                  <a:lnTo>
                    <a:pt x="74" y="19"/>
                  </a:lnTo>
                  <a:cubicBezTo>
                    <a:pt x="74" y="19"/>
                    <a:pt x="0" y="0"/>
                    <a:pt x="0" y="7"/>
                  </a:cubicBezTo>
                  <a:lnTo>
                    <a:pt x="0" y="7"/>
                  </a:lnTo>
                  <a:cubicBezTo>
                    <a:pt x="0" y="11"/>
                    <a:pt x="28" y="214"/>
                    <a:pt x="28" y="214"/>
                  </a:cubicBezTo>
                  <a:lnTo>
                    <a:pt x="127" y="269"/>
                  </a:lnTo>
                  <a:lnTo>
                    <a:pt x="138" y="85"/>
                  </a:lnTo>
                  <a:lnTo>
                    <a:pt x="74" y="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7" name="Freeform 512">
              <a:extLst>
                <a:ext uri="{FF2B5EF4-FFF2-40B4-BE49-F238E27FC236}">
                  <a16:creationId xmlns:a16="http://schemas.microsoft.com/office/drawing/2014/main" id="{7E78D3C5-1472-7648-B601-8EA114E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918" y="10182725"/>
              <a:ext cx="91574" cy="296529"/>
            </a:xfrm>
            <a:custGeom>
              <a:avLst/>
              <a:gdLst>
                <a:gd name="T0" fmla="*/ 69 w 94"/>
                <a:gd name="T1" fmla="*/ 0 h 298"/>
                <a:gd name="T2" fmla="*/ 69 w 94"/>
                <a:gd name="T3" fmla="*/ 30 h 298"/>
                <a:gd name="T4" fmla="*/ 93 w 94"/>
                <a:gd name="T5" fmla="*/ 297 h 298"/>
                <a:gd name="T6" fmla="*/ 52 w 94"/>
                <a:gd name="T7" fmla="*/ 273 h 298"/>
                <a:gd name="T8" fmla="*/ 10 w 94"/>
                <a:gd name="T9" fmla="*/ 136 h 298"/>
                <a:gd name="T10" fmla="*/ 50 w 94"/>
                <a:gd name="T11" fmla="*/ 125 h 298"/>
                <a:gd name="T12" fmla="*/ 0 w 94"/>
                <a:gd name="T13" fmla="*/ 66 h 298"/>
                <a:gd name="T14" fmla="*/ 46 w 94"/>
                <a:gd name="T15" fmla="*/ 0 h 298"/>
                <a:gd name="T16" fmla="*/ 69 w 94"/>
                <a:gd name="T1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98">
                  <a:moveTo>
                    <a:pt x="69" y="0"/>
                  </a:moveTo>
                  <a:lnTo>
                    <a:pt x="69" y="30"/>
                  </a:lnTo>
                  <a:lnTo>
                    <a:pt x="93" y="297"/>
                  </a:lnTo>
                  <a:lnTo>
                    <a:pt x="52" y="273"/>
                  </a:lnTo>
                  <a:lnTo>
                    <a:pt x="10" y="136"/>
                  </a:lnTo>
                  <a:lnTo>
                    <a:pt x="50" y="125"/>
                  </a:lnTo>
                  <a:lnTo>
                    <a:pt x="0" y="66"/>
                  </a:lnTo>
                  <a:lnTo>
                    <a:pt x="46" y="0"/>
                  </a:lnTo>
                  <a:lnTo>
                    <a:pt x="69" y="0"/>
                  </a:lnTo>
                </a:path>
              </a:pathLst>
            </a:custGeom>
            <a:solidFill>
              <a:srgbClr val="3E65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8" name="Freeform 513">
              <a:extLst>
                <a:ext uri="{FF2B5EF4-FFF2-40B4-BE49-F238E27FC236}">
                  <a16:creationId xmlns:a16="http://schemas.microsoft.com/office/drawing/2014/main" id="{DDF60590-386E-AB45-8E81-56BFBC44B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3183" y="10243775"/>
              <a:ext cx="91574" cy="287808"/>
            </a:xfrm>
            <a:custGeom>
              <a:avLst/>
              <a:gdLst>
                <a:gd name="T0" fmla="*/ 23 w 94"/>
                <a:gd name="T1" fmla="*/ 0 h 293"/>
                <a:gd name="T2" fmla="*/ 23 w 94"/>
                <a:gd name="T3" fmla="*/ 29 h 293"/>
                <a:gd name="T4" fmla="*/ 0 w 94"/>
                <a:gd name="T5" fmla="*/ 271 h 293"/>
                <a:gd name="T6" fmla="*/ 40 w 94"/>
                <a:gd name="T7" fmla="*/ 292 h 293"/>
                <a:gd name="T8" fmla="*/ 82 w 94"/>
                <a:gd name="T9" fmla="*/ 205 h 293"/>
                <a:gd name="T10" fmla="*/ 42 w 94"/>
                <a:gd name="T11" fmla="*/ 146 h 293"/>
                <a:gd name="T12" fmla="*/ 93 w 94"/>
                <a:gd name="T13" fmla="*/ 144 h 293"/>
                <a:gd name="T14" fmla="*/ 51 w 94"/>
                <a:gd name="T15" fmla="*/ 31 h 293"/>
                <a:gd name="T16" fmla="*/ 23 w 94"/>
                <a:gd name="T1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93">
                  <a:moveTo>
                    <a:pt x="23" y="0"/>
                  </a:moveTo>
                  <a:lnTo>
                    <a:pt x="23" y="29"/>
                  </a:lnTo>
                  <a:lnTo>
                    <a:pt x="0" y="271"/>
                  </a:lnTo>
                  <a:lnTo>
                    <a:pt x="40" y="292"/>
                  </a:lnTo>
                  <a:lnTo>
                    <a:pt x="82" y="205"/>
                  </a:lnTo>
                  <a:lnTo>
                    <a:pt x="42" y="146"/>
                  </a:lnTo>
                  <a:lnTo>
                    <a:pt x="93" y="144"/>
                  </a:lnTo>
                  <a:lnTo>
                    <a:pt x="51" y="31"/>
                  </a:lnTo>
                  <a:lnTo>
                    <a:pt x="23" y="0"/>
                  </a:lnTo>
                </a:path>
              </a:pathLst>
            </a:custGeom>
            <a:solidFill>
              <a:srgbClr val="3E65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9" name="Freeform 514">
              <a:extLst>
                <a:ext uri="{FF2B5EF4-FFF2-40B4-BE49-F238E27FC236}">
                  <a16:creationId xmlns:a16="http://schemas.microsoft.com/office/drawing/2014/main" id="{213341BA-40E3-5043-80FB-9AEBB336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0854" y="10274301"/>
              <a:ext cx="43607" cy="61050"/>
            </a:xfrm>
            <a:custGeom>
              <a:avLst/>
              <a:gdLst>
                <a:gd name="T0" fmla="*/ 0 w 45"/>
                <a:gd name="T1" fmla="*/ 20 h 63"/>
                <a:gd name="T2" fmla="*/ 13 w 45"/>
                <a:gd name="T3" fmla="*/ 51 h 63"/>
                <a:gd name="T4" fmla="*/ 13 w 45"/>
                <a:gd name="T5" fmla="*/ 51 h 63"/>
                <a:gd name="T6" fmla="*/ 32 w 45"/>
                <a:gd name="T7" fmla="*/ 62 h 63"/>
                <a:gd name="T8" fmla="*/ 44 w 45"/>
                <a:gd name="T9" fmla="*/ 45 h 63"/>
                <a:gd name="T10" fmla="*/ 23 w 45"/>
                <a:gd name="T11" fmla="*/ 0 h 63"/>
                <a:gd name="T12" fmla="*/ 0 w 45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63">
                  <a:moveTo>
                    <a:pt x="0" y="20"/>
                  </a:moveTo>
                  <a:lnTo>
                    <a:pt x="13" y="51"/>
                  </a:lnTo>
                  <a:lnTo>
                    <a:pt x="13" y="51"/>
                  </a:lnTo>
                  <a:cubicBezTo>
                    <a:pt x="19" y="56"/>
                    <a:pt x="25" y="60"/>
                    <a:pt x="32" y="62"/>
                  </a:cubicBezTo>
                  <a:lnTo>
                    <a:pt x="44" y="45"/>
                  </a:lnTo>
                  <a:lnTo>
                    <a:pt x="23" y="0"/>
                  </a:lnTo>
                  <a:lnTo>
                    <a:pt x="0" y="20"/>
                  </a:lnTo>
                </a:path>
              </a:pathLst>
            </a:custGeom>
            <a:solidFill>
              <a:srgbClr val="3838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0" name="Freeform 515">
              <a:extLst>
                <a:ext uri="{FF2B5EF4-FFF2-40B4-BE49-F238E27FC236}">
                  <a16:creationId xmlns:a16="http://schemas.microsoft.com/office/drawing/2014/main" id="{142CE625-2D13-E24E-90FE-24545F58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6492" y="10326630"/>
              <a:ext cx="56691" cy="183150"/>
            </a:xfrm>
            <a:custGeom>
              <a:avLst/>
              <a:gdLst>
                <a:gd name="T0" fmla="*/ 19 w 58"/>
                <a:gd name="T1" fmla="*/ 0 h 185"/>
                <a:gd name="T2" fmla="*/ 0 w 58"/>
                <a:gd name="T3" fmla="*/ 153 h 185"/>
                <a:gd name="T4" fmla="*/ 57 w 58"/>
                <a:gd name="T5" fmla="*/ 184 h 185"/>
                <a:gd name="T6" fmla="*/ 38 w 58"/>
                <a:gd name="T7" fmla="*/ 11 h 185"/>
                <a:gd name="T8" fmla="*/ 19 w 5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85">
                  <a:moveTo>
                    <a:pt x="19" y="0"/>
                  </a:moveTo>
                  <a:lnTo>
                    <a:pt x="0" y="153"/>
                  </a:lnTo>
                  <a:lnTo>
                    <a:pt x="57" y="184"/>
                  </a:lnTo>
                  <a:lnTo>
                    <a:pt x="38" y="11"/>
                  </a:lnTo>
                  <a:lnTo>
                    <a:pt x="19" y="0"/>
                  </a:lnTo>
                </a:path>
              </a:pathLst>
            </a:custGeom>
            <a:solidFill>
              <a:srgbClr val="3838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1" name="Freeform 516">
              <a:extLst>
                <a:ext uri="{FF2B5EF4-FFF2-40B4-BE49-F238E27FC236}">
                  <a16:creationId xmlns:a16="http://schemas.microsoft.com/office/drawing/2014/main" id="{1D1D15F2-B4DC-CF41-9527-14BDA145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969" y="10165282"/>
              <a:ext cx="56688" cy="148265"/>
            </a:xfrm>
            <a:custGeom>
              <a:avLst/>
              <a:gdLst>
                <a:gd name="T0" fmla="*/ 4 w 58"/>
                <a:gd name="T1" fmla="*/ 0 h 149"/>
                <a:gd name="T2" fmla="*/ 0 w 58"/>
                <a:gd name="T3" fmla="*/ 21 h 149"/>
                <a:gd name="T4" fmla="*/ 13 w 58"/>
                <a:gd name="T5" fmla="*/ 148 h 149"/>
                <a:gd name="T6" fmla="*/ 57 w 58"/>
                <a:gd name="T7" fmla="*/ 114 h 149"/>
                <a:gd name="T8" fmla="*/ 4 w 58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9">
                  <a:moveTo>
                    <a:pt x="4" y="0"/>
                  </a:moveTo>
                  <a:lnTo>
                    <a:pt x="0" y="21"/>
                  </a:lnTo>
                  <a:lnTo>
                    <a:pt x="13" y="148"/>
                  </a:lnTo>
                  <a:lnTo>
                    <a:pt x="57" y="114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2" name="Freeform 517">
              <a:extLst>
                <a:ext uri="{FF2B5EF4-FFF2-40B4-BE49-F238E27FC236}">
                  <a16:creationId xmlns:a16="http://schemas.microsoft.com/office/drawing/2014/main" id="{8E3FFF35-AEC5-FE43-932B-CEAAACFD9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0328" y="10134758"/>
              <a:ext cx="104657" cy="91574"/>
            </a:xfrm>
            <a:custGeom>
              <a:avLst/>
              <a:gdLst>
                <a:gd name="T0" fmla="*/ 0 w 105"/>
                <a:gd name="T1" fmla="*/ 0 h 94"/>
                <a:gd name="T2" fmla="*/ 0 w 105"/>
                <a:gd name="T3" fmla="*/ 6 h 94"/>
                <a:gd name="T4" fmla="*/ 0 w 105"/>
                <a:gd name="T5" fmla="*/ 6 h 94"/>
                <a:gd name="T6" fmla="*/ 53 w 105"/>
                <a:gd name="T7" fmla="*/ 78 h 94"/>
                <a:gd name="T8" fmla="*/ 53 w 105"/>
                <a:gd name="T9" fmla="*/ 78 h 94"/>
                <a:gd name="T10" fmla="*/ 104 w 105"/>
                <a:gd name="T11" fmla="*/ 67 h 94"/>
                <a:gd name="T12" fmla="*/ 104 w 105"/>
                <a:gd name="T13" fmla="*/ 61 h 94"/>
                <a:gd name="T14" fmla="*/ 0 w 105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94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cubicBezTo>
                    <a:pt x="0" y="6"/>
                    <a:pt x="26" y="61"/>
                    <a:pt x="53" y="78"/>
                  </a:cubicBezTo>
                  <a:lnTo>
                    <a:pt x="53" y="78"/>
                  </a:lnTo>
                  <a:cubicBezTo>
                    <a:pt x="79" y="93"/>
                    <a:pt x="104" y="67"/>
                    <a:pt x="104" y="67"/>
                  </a:cubicBezTo>
                  <a:lnTo>
                    <a:pt x="104" y="6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3" name="Freeform 518">
              <a:extLst>
                <a:ext uri="{FF2B5EF4-FFF2-40B4-BE49-F238E27FC236}">
                  <a16:creationId xmlns:a16="http://schemas.microsoft.com/office/drawing/2014/main" id="{0489BE7F-51F5-764A-A350-0B15A621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1311" y="9724850"/>
              <a:ext cx="322694" cy="488401"/>
            </a:xfrm>
            <a:custGeom>
              <a:avLst/>
              <a:gdLst>
                <a:gd name="T0" fmla="*/ 163 w 325"/>
                <a:gd name="T1" fmla="*/ 91 h 492"/>
                <a:gd name="T2" fmla="*/ 163 w 325"/>
                <a:gd name="T3" fmla="*/ 91 h 492"/>
                <a:gd name="T4" fmla="*/ 74 w 325"/>
                <a:gd name="T5" fmla="*/ 347 h 492"/>
                <a:gd name="T6" fmla="*/ 74 w 325"/>
                <a:gd name="T7" fmla="*/ 347 h 492"/>
                <a:gd name="T8" fmla="*/ 163 w 325"/>
                <a:gd name="T9" fmla="*/ 476 h 492"/>
                <a:gd name="T10" fmla="*/ 163 w 325"/>
                <a:gd name="T11" fmla="*/ 476 h 492"/>
                <a:gd name="T12" fmla="*/ 252 w 325"/>
                <a:gd name="T13" fmla="*/ 449 h 492"/>
                <a:gd name="T14" fmla="*/ 252 w 325"/>
                <a:gd name="T15" fmla="*/ 449 h 492"/>
                <a:gd name="T16" fmla="*/ 163 w 325"/>
                <a:gd name="T17" fmla="*/ 9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492">
                  <a:moveTo>
                    <a:pt x="163" y="91"/>
                  </a:moveTo>
                  <a:lnTo>
                    <a:pt x="163" y="91"/>
                  </a:lnTo>
                  <a:cubicBezTo>
                    <a:pt x="0" y="0"/>
                    <a:pt x="64" y="319"/>
                    <a:pt x="74" y="347"/>
                  </a:cubicBezTo>
                  <a:lnTo>
                    <a:pt x="74" y="347"/>
                  </a:lnTo>
                  <a:cubicBezTo>
                    <a:pt x="85" y="379"/>
                    <a:pt x="136" y="461"/>
                    <a:pt x="163" y="476"/>
                  </a:cubicBezTo>
                  <a:lnTo>
                    <a:pt x="163" y="476"/>
                  </a:lnTo>
                  <a:cubicBezTo>
                    <a:pt x="189" y="491"/>
                    <a:pt x="239" y="465"/>
                    <a:pt x="252" y="449"/>
                  </a:cubicBezTo>
                  <a:lnTo>
                    <a:pt x="252" y="449"/>
                  </a:lnTo>
                  <a:cubicBezTo>
                    <a:pt x="263" y="434"/>
                    <a:pt x="324" y="184"/>
                    <a:pt x="163" y="91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4" name="Freeform 519">
              <a:extLst>
                <a:ext uri="{FF2B5EF4-FFF2-40B4-BE49-F238E27FC236}">
                  <a16:creationId xmlns:a16="http://schemas.microsoft.com/office/drawing/2014/main" id="{AA7D6323-7369-6F4C-8C03-3F6FE6FD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556" y="9764095"/>
              <a:ext cx="252922" cy="353220"/>
            </a:xfrm>
            <a:custGeom>
              <a:avLst/>
              <a:gdLst>
                <a:gd name="T0" fmla="*/ 197 w 255"/>
                <a:gd name="T1" fmla="*/ 101 h 359"/>
                <a:gd name="T2" fmla="*/ 197 w 255"/>
                <a:gd name="T3" fmla="*/ 101 h 359"/>
                <a:gd name="T4" fmla="*/ 32 w 255"/>
                <a:gd name="T5" fmla="*/ 32 h 359"/>
                <a:gd name="T6" fmla="*/ 32 w 255"/>
                <a:gd name="T7" fmla="*/ 32 h 359"/>
                <a:gd name="T8" fmla="*/ 19 w 255"/>
                <a:gd name="T9" fmla="*/ 235 h 359"/>
                <a:gd name="T10" fmla="*/ 19 w 255"/>
                <a:gd name="T11" fmla="*/ 235 h 359"/>
                <a:gd name="T12" fmla="*/ 19 w 255"/>
                <a:gd name="T13" fmla="*/ 235 h 359"/>
                <a:gd name="T14" fmla="*/ 19 w 255"/>
                <a:gd name="T15" fmla="*/ 237 h 359"/>
                <a:gd name="T16" fmla="*/ 19 w 255"/>
                <a:gd name="T17" fmla="*/ 237 h 359"/>
                <a:gd name="T18" fmla="*/ 22 w 255"/>
                <a:gd name="T19" fmla="*/ 239 h 359"/>
                <a:gd name="T20" fmla="*/ 22 w 255"/>
                <a:gd name="T21" fmla="*/ 239 h 359"/>
                <a:gd name="T22" fmla="*/ 24 w 255"/>
                <a:gd name="T23" fmla="*/ 241 h 359"/>
                <a:gd name="T24" fmla="*/ 24 w 255"/>
                <a:gd name="T25" fmla="*/ 241 h 359"/>
                <a:gd name="T26" fmla="*/ 24 w 255"/>
                <a:gd name="T27" fmla="*/ 241 h 359"/>
                <a:gd name="T28" fmla="*/ 24 w 255"/>
                <a:gd name="T29" fmla="*/ 241 h 359"/>
                <a:gd name="T30" fmla="*/ 24 w 255"/>
                <a:gd name="T31" fmla="*/ 222 h 359"/>
                <a:gd name="T32" fmla="*/ 24 w 255"/>
                <a:gd name="T33" fmla="*/ 222 h 359"/>
                <a:gd name="T34" fmla="*/ 22 w 255"/>
                <a:gd name="T35" fmla="*/ 195 h 359"/>
                <a:gd name="T36" fmla="*/ 22 w 255"/>
                <a:gd name="T37" fmla="*/ 195 h 359"/>
                <a:gd name="T38" fmla="*/ 49 w 255"/>
                <a:gd name="T39" fmla="*/ 110 h 359"/>
                <a:gd name="T40" fmla="*/ 49 w 255"/>
                <a:gd name="T41" fmla="*/ 110 h 359"/>
                <a:gd name="T42" fmla="*/ 55 w 255"/>
                <a:gd name="T43" fmla="*/ 104 h 359"/>
                <a:gd name="T44" fmla="*/ 55 w 255"/>
                <a:gd name="T45" fmla="*/ 104 h 359"/>
                <a:gd name="T46" fmla="*/ 62 w 255"/>
                <a:gd name="T47" fmla="*/ 97 h 359"/>
                <a:gd name="T48" fmla="*/ 62 w 255"/>
                <a:gd name="T49" fmla="*/ 97 h 359"/>
                <a:gd name="T50" fmla="*/ 66 w 255"/>
                <a:gd name="T51" fmla="*/ 95 h 359"/>
                <a:gd name="T52" fmla="*/ 66 w 255"/>
                <a:gd name="T53" fmla="*/ 95 h 359"/>
                <a:gd name="T54" fmla="*/ 153 w 255"/>
                <a:gd name="T55" fmla="*/ 163 h 359"/>
                <a:gd name="T56" fmla="*/ 153 w 255"/>
                <a:gd name="T57" fmla="*/ 163 h 359"/>
                <a:gd name="T58" fmla="*/ 187 w 255"/>
                <a:gd name="T59" fmla="*/ 195 h 359"/>
                <a:gd name="T60" fmla="*/ 187 w 255"/>
                <a:gd name="T61" fmla="*/ 195 h 359"/>
                <a:gd name="T62" fmla="*/ 197 w 255"/>
                <a:gd name="T63" fmla="*/ 188 h 359"/>
                <a:gd name="T64" fmla="*/ 197 w 255"/>
                <a:gd name="T65" fmla="*/ 188 h 359"/>
                <a:gd name="T66" fmla="*/ 227 w 255"/>
                <a:gd name="T67" fmla="*/ 320 h 359"/>
                <a:gd name="T68" fmla="*/ 227 w 255"/>
                <a:gd name="T69" fmla="*/ 320 h 359"/>
                <a:gd name="T70" fmla="*/ 225 w 255"/>
                <a:gd name="T71" fmla="*/ 336 h 359"/>
                <a:gd name="T72" fmla="*/ 225 w 255"/>
                <a:gd name="T73" fmla="*/ 336 h 359"/>
                <a:gd name="T74" fmla="*/ 225 w 255"/>
                <a:gd name="T75" fmla="*/ 356 h 359"/>
                <a:gd name="T76" fmla="*/ 225 w 255"/>
                <a:gd name="T77" fmla="*/ 356 h 359"/>
                <a:gd name="T78" fmla="*/ 225 w 255"/>
                <a:gd name="T79" fmla="*/ 356 h 359"/>
                <a:gd name="T80" fmla="*/ 225 w 255"/>
                <a:gd name="T81" fmla="*/ 356 h 359"/>
                <a:gd name="T82" fmla="*/ 227 w 255"/>
                <a:gd name="T83" fmla="*/ 358 h 359"/>
                <a:gd name="T84" fmla="*/ 227 w 255"/>
                <a:gd name="T85" fmla="*/ 358 h 359"/>
                <a:gd name="T86" fmla="*/ 229 w 255"/>
                <a:gd name="T87" fmla="*/ 356 h 359"/>
                <a:gd name="T88" fmla="*/ 229 w 255"/>
                <a:gd name="T89" fmla="*/ 356 h 359"/>
                <a:gd name="T90" fmla="*/ 229 w 255"/>
                <a:gd name="T91" fmla="*/ 349 h 359"/>
                <a:gd name="T92" fmla="*/ 229 w 255"/>
                <a:gd name="T93" fmla="*/ 349 h 359"/>
                <a:gd name="T94" fmla="*/ 231 w 255"/>
                <a:gd name="T95" fmla="*/ 339 h 359"/>
                <a:gd name="T96" fmla="*/ 231 w 255"/>
                <a:gd name="T97" fmla="*/ 339 h 359"/>
                <a:gd name="T98" fmla="*/ 197 w 255"/>
                <a:gd name="T99" fmla="*/ 101 h 359"/>
                <a:gd name="T100" fmla="*/ 115 w 255"/>
                <a:gd name="T101" fmla="*/ 108 h 359"/>
                <a:gd name="T102" fmla="*/ 113 w 255"/>
                <a:gd name="T103" fmla="*/ 106 h 359"/>
                <a:gd name="T104" fmla="*/ 113 w 255"/>
                <a:gd name="T105" fmla="*/ 106 h 359"/>
                <a:gd name="T106" fmla="*/ 115 w 255"/>
                <a:gd name="T107" fmla="*/ 110 h 359"/>
                <a:gd name="T108" fmla="*/ 115 w 255"/>
                <a:gd name="T109" fmla="*/ 110 h 359"/>
                <a:gd name="T110" fmla="*/ 115 w 255"/>
                <a:gd name="T111" fmla="*/ 10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5" h="359">
                  <a:moveTo>
                    <a:pt x="197" y="101"/>
                  </a:moveTo>
                  <a:lnTo>
                    <a:pt x="197" y="101"/>
                  </a:lnTo>
                  <a:cubicBezTo>
                    <a:pt x="142" y="15"/>
                    <a:pt x="58" y="0"/>
                    <a:pt x="32" y="32"/>
                  </a:cubicBezTo>
                  <a:lnTo>
                    <a:pt x="32" y="32"/>
                  </a:lnTo>
                  <a:cubicBezTo>
                    <a:pt x="0" y="72"/>
                    <a:pt x="13" y="165"/>
                    <a:pt x="19" y="235"/>
                  </a:cubicBezTo>
                  <a:lnTo>
                    <a:pt x="19" y="235"/>
                  </a:lnTo>
                  <a:lnTo>
                    <a:pt x="19" y="235"/>
                  </a:lnTo>
                  <a:lnTo>
                    <a:pt x="19" y="237"/>
                  </a:lnTo>
                  <a:lnTo>
                    <a:pt x="19" y="237"/>
                  </a:lnTo>
                  <a:lnTo>
                    <a:pt x="22" y="239"/>
                  </a:lnTo>
                  <a:lnTo>
                    <a:pt x="22" y="239"/>
                  </a:lnTo>
                  <a:cubicBezTo>
                    <a:pt x="22" y="241"/>
                    <a:pt x="24" y="241"/>
                    <a:pt x="24" y="241"/>
                  </a:cubicBezTo>
                  <a:lnTo>
                    <a:pt x="24" y="241"/>
                  </a:lnTo>
                  <a:lnTo>
                    <a:pt x="24" y="241"/>
                  </a:lnTo>
                  <a:lnTo>
                    <a:pt x="24" y="241"/>
                  </a:lnTo>
                  <a:cubicBezTo>
                    <a:pt x="26" y="235"/>
                    <a:pt x="24" y="222"/>
                    <a:pt x="24" y="222"/>
                  </a:cubicBezTo>
                  <a:lnTo>
                    <a:pt x="24" y="222"/>
                  </a:lnTo>
                  <a:cubicBezTo>
                    <a:pt x="24" y="214"/>
                    <a:pt x="22" y="203"/>
                    <a:pt x="22" y="195"/>
                  </a:cubicBezTo>
                  <a:lnTo>
                    <a:pt x="22" y="195"/>
                  </a:lnTo>
                  <a:cubicBezTo>
                    <a:pt x="26" y="157"/>
                    <a:pt x="41" y="157"/>
                    <a:pt x="49" y="110"/>
                  </a:cubicBezTo>
                  <a:lnTo>
                    <a:pt x="49" y="110"/>
                  </a:lnTo>
                  <a:cubicBezTo>
                    <a:pt x="51" y="108"/>
                    <a:pt x="53" y="106"/>
                    <a:pt x="55" y="104"/>
                  </a:cubicBezTo>
                  <a:lnTo>
                    <a:pt x="55" y="104"/>
                  </a:lnTo>
                  <a:cubicBezTo>
                    <a:pt x="58" y="101"/>
                    <a:pt x="60" y="99"/>
                    <a:pt x="62" y="97"/>
                  </a:cubicBezTo>
                  <a:lnTo>
                    <a:pt x="62" y="97"/>
                  </a:lnTo>
                  <a:cubicBezTo>
                    <a:pt x="64" y="97"/>
                    <a:pt x="64" y="97"/>
                    <a:pt x="66" y="95"/>
                  </a:cubicBezTo>
                  <a:lnTo>
                    <a:pt x="66" y="95"/>
                  </a:lnTo>
                  <a:cubicBezTo>
                    <a:pt x="96" y="99"/>
                    <a:pt x="125" y="133"/>
                    <a:pt x="153" y="163"/>
                  </a:cubicBezTo>
                  <a:lnTo>
                    <a:pt x="153" y="163"/>
                  </a:lnTo>
                  <a:cubicBezTo>
                    <a:pt x="163" y="176"/>
                    <a:pt x="176" y="188"/>
                    <a:pt x="187" y="195"/>
                  </a:cubicBezTo>
                  <a:lnTo>
                    <a:pt x="187" y="195"/>
                  </a:lnTo>
                  <a:cubicBezTo>
                    <a:pt x="193" y="197"/>
                    <a:pt x="195" y="195"/>
                    <a:pt x="197" y="188"/>
                  </a:cubicBezTo>
                  <a:lnTo>
                    <a:pt x="197" y="188"/>
                  </a:lnTo>
                  <a:cubicBezTo>
                    <a:pt x="210" y="248"/>
                    <a:pt x="221" y="277"/>
                    <a:pt x="227" y="320"/>
                  </a:cubicBezTo>
                  <a:lnTo>
                    <a:pt x="227" y="320"/>
                  </a:lnTo>
                  <a:cubicBezTo>
                    <a:pt x="227" y="324"/>
                    <a:pt x="225" y="330"/>
                    <a:pt x="225" y="336"/>
                  </a:cubicBezTo>
                  <a:lnTo>
                    <a:pt x="225" y="336"/>
                  </a:lnTo>
                  <a:cubicBezTo>
                    <a:pt x="225" y="336"/>
                    <a:pt x="225" y="349"/>
                    <a:pt x="225" y="356"/>
                  </a:cubicBezTo>
                  <a:lnTo>
                    <a:pt x="225" y="356"/>
                  </a:lnTo>
                  <a:lnTo>
                    <a:pt x="225" y="356"/>
                  </a:lnTo>
                  <a:lnTo>
                    <a:pt x="225" y="356"/>
                  </a:lnTo>
                  <a:lnTo>
                    <a:pt x="227" y="358"/>
                  </a:lnTo>
                  <a:lnTo>
                    <a:pt x="227" y="358"/>
                  </a:lnTo>
                  <a:cubicBezTo>
                    <a:pt x="229" y="358"/>
                    <a:pt x="229" y="356"/>
                    <a:pt x="229" y="356"/>
                  </a:cubicBezTo>
                  <a:lnTo>
                    <a:pt x="229" y="356"/>
                  </a:lnTo>
                  <a:cubicBezTo>
                    <a:pt x="229" y="353"/>
                    <a:pt x="229" y="351"/>
                    <a:pt x="229" y="349"/>
                  </a:cubicBezTo>
                  <a:lnTo>
                    <a:pt x="229" y="349"/>
                  </a:lnTo>
                  <a:cubicBezTo>
                    <a:pt x="229" y="347"/>
                    <a:pt x="231" y="343"/>
                    <a:pt x="231" y="339"/>
                  </a:cubicBezTo>
                  <a:lnTo>
                    <a:pt x="231" y="339"/>
                  </a:lnTo>
                  <a:cubicBezTo>
                    <a:pt x="240" y="305"/>
                    <a:pt x="254" y="152"/>
                    <a:pt x="197" y="101"/>
                  </a:cubicBezTo>
                  <a:close/>
                  <a:moveTo>
                    <a:pt x="115" y="108"/>
                  </a:moveTo>
                  <a:lnTo>
                    <a:pt x="113" y="106"/>
                  </a:lnTo>
                  <a:lnTo>
                    <a:pt x="113" y="106"/>
                  </a:lnTo>
                  <a:cubicBezTo>
                    <a:pt x="113" y="108"/>
                    <a:pt x="115" y="108"/>
                    <a:pt x="115" y="110"/>
                  </a:cubicBezTo>
                  <a:lnTo>
                    <a:pt x="115" y="110"/>
                  </a:lnTo>
                  <a:lnTo>
                    <a:pt x="115" y="108"/>
                  </a:lnTo>
                  <a:close/>
                </a:path>
              </a:pathLst>
            </a:custGeom>
            <a:solidFill>
              <a:srgbClr val="193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5" name="Freeform 520">
              <a:extLst>
                <a:ext uri="{FF2B5EF4-FFF2-40B4-BE49-F238E27FC236}">
                  <a16:creationId xmlns:a16="http://schemas.microsoft.com/office/drawing/2014/main" id="{6137CF0D-DA50-3249-8774-61F437B4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2657" y="10221972"/>
              <a:ext cx="56691" cy="139543"/>
            </a:xfrm>
            <a:custGeom>
              <a:avLst/>
              <a:gdLst>
                <a:gd name="T0" fmla="*/ 51 w 56"/>
                <a:gd name="T1" fmla="*/ 0 h 141"/>
                <a:gd name="T2" fmla="*/ 55 w 56"/>
                <a:gd name="T3" fmla="*/ 26 h 141"/>
                <a:gd name="T4" fmla="*/ 43 w 56"/>
                <a:gd name="T5" fmla="*/ 140 h 141"/>
                <a:gd name="T6" fmla="*/ 0 w 56"/>
                <a:gd name="T7" fmla="*/ 55 h 141"/>
                <a:gd name="T8" fmla="*/ 51 w 5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41">
                  <a:moveTo>
                    <a:pt x="51" y="0"/>
                  </a:moveTo>
                  <a:lnTo>
                    <a:pt x="55" y="26"/>
                  </a:lnTo>
                  <a:lnTo>
                    <a:pt x="43" y="140"/>
                  </a:lnTo>
                  <a:lnTo>
                    <a:pt x="0" y="55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6" name="Freeform 521">
              <a:extLst>
                <a:ext uri="{FF2B5EF4-FFF2-40B4-BE49-F238E27FC236}">
                  <a16:creationId xmlns:a16="http://schemas.microsoft.com/office/drawing/2014/main" id="{D5F62CD3-8669-B14D-BA28-A9C4A72F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0328" y="10160922"/>
              <a:ext cx="104657" cy="117738"/>
            </a:xfrm>
            <a:custGeom>
              <a:avLst/>
              <a:gdLst>
                <a:gd name="T0" fmla="*/ 0 w 105"/>
                <a:gd name="T1" fmla="*/ 2 h 117"/>
                <a:gd name="T2" fmla="*/ 53 w 105"/>
                <a:gd name="T3" fmla="*/ 116 h 117"/>
                <a:gd name="T4" fmla="*/ 104 w 105"/>
                <a:gd name="T5" fmla="*/ 61 h 117"/>
                <a:gd name="T6" fmla="*/ 104 w 105"/>
                <a:gd name="T7" fmla="*/ 59 h 117"/>
                <a:gd name="T8" fmla="*/ 53 w 105"/>
                <a:gd name="T9" fmla="*/ 114 h 117"/>
                <a:gd name="T10" fmla="*/ 0 w 105"/>
                <a:gd name="T11" fmla="*/ 0 h 117"/>
                <a:gd name="T12" fmla="*/ 0 w 105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17">
                  <a:moveTo>
                    <a:pt x="0" y="2"/>
                  </a:moveTo>
                  <a:lnTo>
                    <a:pt x="53" y="116"/>
                  </a:lnTo>
                  <a:lnTo>
                    <a:pt x="104" y="61"/>
                  </a:lnTo>
                  <a:lnTo>
                    <a:pt x="104" y="59"/>
                  </a:lnTo>
                  <a:lnTo>
                    <a:pt x="53" y="11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7" name="Freeform 522">
              <a:extLst>
                <a:ext uri="{FF2B5EF4-FFF2-40B4-BE49-F238E27FC236}">
                  <a16:creationId xmlns:a16="http://schemas.microsoft.com/office/drawing/2014/main" id="{5F0B6305-D1B4-2D44-80FC-CCDE8DEB6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935" y="10326630"/>
              <a:ext cx="21805" cy="13081"/>
            </a:xfrm>
            <a:custGeom>
              <a:avLst/>
              <a:gdLst>
                <a:gd name="T0" fmla="*/ 0 w 20"/>
                <a:gd name="T1" fmla="*/ 0 h 14"/>
                <a:gd name="T2" fmla="*/ 19 w 20"/>
                <a:gd name="T3" fmla="*/ 11 h 14"/>
                <a:gd name="T4" fmla="*/ 19 w 20"/>
                <a:gd name="T5" fmla="*/ 13 h 14"/>
                <a:gd name="T6" fmla="*/ 0 w 20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0" y="0"/>
                  </a:moveTo>
                  <a:lnTo>
                    <a:pt x="19" y="11"/>
                  </a:lnTo>
                  <a:lnTo>
                    <a:pt x="19" y="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8" name="Freeform 523">
              <a:extLst>
                <a:ext uri="{FF2B5EF4-FFF2-40B4-BE49-F238E27FC236}">
                  <a16:creationId xmlns:a16="http://schemas.microsoft.com/office/drawing/2014/main" id="{4EA1F73B-CB30-7B4F-914F-D4150B0BE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787" y="7352616"/>
              <a:ext cx="484039" cy="449153"/>
            </a:xfrm>
            <a:custGeom>
              <a:avLst/>
              <a:gdLst>
                <a:gd name="T0" fmla="*/ 197 w 490"/>
                <a:gd name="T1" fmla="*/ 0 h 454"/>
                <a:gd name="T2" fmla="*/ 197 w 490"/>
                <a:gd name="T3" fmla="*/ 0 h 454"/>
                <a:gd name="T4" fmla="*/ 43 w 490"/>
                <a:gd name="T5" fmla="*/ 22 h 454"/>
                <a:gd name="T6" fmla="*/ 43 w 490"/>
                <a:gd name="T7" fmla="*/ 22 h 454"/>
                <a:gd name="T8" fmla="*/ 0 w 490"/>
                <a:gd name="T9" fmla="*/ 174 h 454"/>
                <a:gd name="T10" fmla="*/ 244 w 490"/>
                <a:gd name="T11" fmla="*/ 314 h 454"/>
                <a:gd name="T12" fmla="*/ 489 w 490"/>
                <a:gd name="T13" fmla="*/ 453 h 454"/>
                <a:gd name="T14" fmla="*/ 489 w 490"/>
                <a:gd name="T15" fmla="*/ 453 h 454"/>
                <a:gd name="T16" fmla="*/ 447 w 490"/>
                <a:gd name="T17" fmla="*/ 252 h 454"/>
                <a:gd name="T18" fmla="*/ 447 w 490"/>
                <a:gd name="T19" fmla="*/ 252 h 454"/>
                <a:gd name="T20" fmla="*/ 295 w 490"/>
                <a:gd name="T21" fmla="*/ 58 h 454"/>
                <a:gd name="T22" fmla="*/ 197 w 490"/>
                <a:gd name="T2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4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55" y="13"/>
                    <a:pt x="43" y="22"/>
                  </a:cubicBezTo>
                  <a:lnTo>
                    <a:pt x="43" y="22"/>
                  </a:lnTo>
                  <a:cubicBezTo>
                    <a:pt x="24" y="32"/>
                    <a:pt x="13" y="110"/>
                    <a:pt x="0" y="174"/>
                  </a:cubicBezTo>
                  <a:lnTo>
                    <a:pt x="244" y="314"/>
                  </a:lnTo>
                  <a:lnTo>
                    <a:pt x="489" y="453"/>
                  </a:lnTo>
                  <a:lnTo>
                    <a:pt x="489" y="453"/>
                  </a:lnTo>
                  <a:cubicBezTo>
                    <a:pt x="477" y="375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29"/>
                    <a:pt x="403" y="180"/>
                    <a:pt x="295" y="58"/>
                  </a:cubicBezTo>
                  <a:lnTo>
                    <a:pt x="197" y="0"/>
                  </a:lnTo>
                </a:path>
              </a:pathLst>
            </a:custGeom>
            <a:solidFill>
              <a:srgbClr val="F5D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9" name="Freeform 524">
              <a:extLst>
                <a:ext uri="{FF2B5EF4-FFF2-40B4-BE49-F238E27FC236}">
                  <a16:creationId xmlns:a16="http://schemas.microsoft.com/office/drawing/2014/main" id="{1C003EB6-B8E2-8D42-9921-87E282E1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787" y="7352616"/>
              <a:ext cx="484039" cy="449153"/>
            </a:xfrm>
            <a:custGeom>
              <a:avLst/>
              <a:gdLst>
                <a:gd name="T0" fmla="*/ 197 w 490"/>
                <a:gd name="T1" fmla="*/ 0 h 454"/>
                <a:gd name="T2" fmla="*/ 197 w 490"/>
                <a:gd name="T3" fmla="*/ 0 h 454"/>
                <a:gd name="T4" fmla="*/ 43 w 490"/>
                <a:gd name="T5" fmla="*/ 22 h 454"/>
                <a:gd name="T6" fmla="*/ 43 w 490"/>
                <a:gd name="T7" fmla="*/ 22 h 454"/>
                <a:gd name="T8" fmla="*/ 0 w 490"/>
                <a:gd name="T9" fmla="*/ 174 h 454"/>
                <a:gd name="T10" fmla="*/ 244 w 490"/>
                <a:gd name="T11" fmla="*/ 314 h 454"/>
                <a:gd name="T12" fmla="*/ 489 w 490"/>
                <a:gd name="T13" fmla="*/ 453 h 454"/>
                <a:gd name="T14" fmla="*/ 489 w 490"/>
                <a:gd name="T15" fmla="*/ 453 h 454"/>
                <a:gd name="T16" fmla="*/ 447 w 490"/>
                <a:gd name="T17" fmla="*/ 252 h 454"/>
                <a:gd name="T18" fmla="*/ 447 w 490"/>
                <a:gd name="T19" fmla="*/ 252 h 454"/>
                <a:gd name="T20" fmla="*/ 295 w 490"/>
                <a:gd name="T21" fmla="*/ 58 h 454"/>
                <a:gd name="T22" fmla="*/ 197 w 490"/>
                <a:gd name="T2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4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55" y="13"/>
                    <a:pt x="43" y="22"/>
                  </a:cubicBezTo>
                  <a:lnTo>
                    <a:pt x="43" y="22"/>
                  </a:lnTo>
                  <a:cubicBezTo>
                    <a:pt x="24" y="32"/>
                    <a:pt x="13" y="110"/>
                    <a:pt x="0" y="174"/>
                  </a:cubicBezTo>
                  <a:lnTo>
                    <a:pt x="244" y="314"/>
                  </a:lnTo>
                  <a:lnTo>
                    <a:pt x="489" y="453"/>
                  </a:lnTo>
                  <a:lnTo>
                    <a:pt x="489" y="453"/>
                  </a:lnTo>
                  <a:cubicBezTo>
                    <a:pt x="477" y="375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29"/>
                    <a:pt x="403" y="180"/>
                    <a:pt x="295" y="58"/>
                  </a:cubicBezTo>
                  <a:lnTo>
                    <a:pt x="1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0" name="Freeform 525">
              <a:extLst>
                <a:ext uri="{FF2B5EF4-FFF2-40B4-BE49-F238E27FC236}">
                  <a16:creationId xmlns:a16="http://schemas.microsoft.com/office/drawing/2014/main" id="{0E7B0B42-0AE7-2E40-AD33-42C960E1B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7659" y="7147661"/>
              <a:ext cx="104657" cy="322694"/>
            </a:xfrm>
            <a:custGeom>
              <a:avLst/>
              <a:gdLst>
                <a:gd name="T0" fmla="*/ 0 w 105"/>
                <a:gd name="T1" fmla="*/ 82 h 327"/>
                <a:gd name="T2" fmla="*/ 0 w 105"/>
                <a:gd name="T3" fmla="*/ 186 h 327"/>
                <a:gd name="T4" fmla="*/ 0 w 105"/>
                <a:gd name="T5" fmla="*/ 237 h 327"/>
                <a:gd name="T6" fmla="*/ 0 w 105"/>
                <a:gd name="T7" fmla="*/ 237 h 327"/>
                <a:gd name="T8" fmla="*/ 104 w 105"/>
                <a:gd name="T9" fmla="*/ 298 h 327"/>
                <a:gd name="T10" fmla="*/ 104 w 105"/>
                <a:gd name="T11" fmla="*/ 245 h 327"/>
                <a:gd name="T12" fmla="*/ 104 w 105"/>
                <a:gd name="T13" fmla="*/ 144 h 327"/>
                <a:gd name="T14" fmla="*/ 104 w 105"/>
                <a:gd name="T15" fmla="*/ 144 h 327"/>
                <a:gd name="T16" fmla="*/ 0 w 105"/>
                <a:gd name="T17" fmla="*/ 8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27">
                  <a:moveTo>
                    <a:pt x="0" y="82"/>
                  </a:moveTo>
                  <a:lnTo>
                    <a:pt x="0" y="186"/>
                  </a:lnTo>
                  <a:lnTo>
                    <a:pt x="0" y="237"/>
                  </a:lnTo>
                  <a:lnTo>
                    <a:pt x="0" y="237"/>
                  </a:lnTo>
                  <a:cubicBezTo>
                    <a:pt x="27" y="298"/>
                    <a:pt x="76" y="326"/>
                    <a:pt x="104" y="298"/>
                  </a:cubicBezTo>
                  <a:lnTo>
                    <a:pt x="104" y="245"/>
                  </a:lnTo>
                  <a:lnTo>
                    <a:pt x="104" y="144"/>
                  </a:lnTo>
                  <a:lnTo>
                    <a:pt x="104" y="144"/>
                  </a:lnTo>
                  <a:cubicBezTo>
                    <a:pt x="104" y="59"/>
                    <a:pt x="0" y="0"/>
                    <a:pt x="0" y="8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2" name="Freeform 527">
              <a:extLst>
                <a:ext uri="{FF2B5EF4-FFF2-40B4-BE49-F238E27FC236}">
                  <a16:creationId xmlns:a16="http://schemas.microsoft.com/office/drawing/2014/main" id="{5895AF0C-49D7-5846-9B81-96E1E0AE4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4119" y="7217432"/>
              <a:ext cx="43607" cy="78493"/>
            </a:xfrm>
            <a:custGeom>
              <a:avLst/>
              <a:gdLst>
                <a:gd name="T0" fmla="*/ 32 w 46"/>
                <a:gd name="T1" fmla="*/ 8 h 81"/>
                <a:gd name="T2" fmla="*/ 32 w 46"/>
                <a:gd name="T3" fmla="*/ 8 h 81"/>
                <a:gd name="T4" fmla="*/ 6 w 46"/>
                <a:gd name="T5" fmla="*/ 23 h 81"/>
                <a:gd name="T6" fmla="*/ 6 w 46"/>
                <a:gd name="T7" fmla="*/ 23 h 81"/>
                <a:gd name="T8" fmla="*/ 13 w 46"/>
                <a:gd name="T9" fmla="*/ 72 h 81"/>
                <a:gd name="T10" fmla="*/ 13 w 46"/>
                <a:gd name="T11" fmla="*/ 72 h 81"/>
                <a:gd name="T12" fmla="*/ 38 w 46"/>
                <a:gd name="T13" fmla="*/ 57 h 81"/>
                <a:gd name="T14" fmla="*/ 38 w 46"/>
                <a:gd name="T15" fmla="*/ 57 h 81"/>
                <a:gd name="T16" fmla="*/ 32 w 46"/>
                <a:gd name="T17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1">
                  <a:moveTo>
                    <a:pt x="32" y="8"/>
                  </a:moveTo>
                  <a:lnTo>
                    <a:pt x="32" y="8"/>
                  </a:lnTo>
                  <a:cubicBezTo>
                    <a:pt x="23" y="0"/>
                    <a:pt x="11" y="6"/>
                    <a:pt x="6" y="23"/>
                  </a:cubicBezTo>
                  <a:lnTo>
                    <a:pt x="6" y="23"/>
                  </a:lnTo>
                  <a:cubicBezTo>
                    <a:pt x="0" y="42"/>
                    <a:pt x="4" y="63"/>
                    <a:pt x="13" y="72"/>
                  </a:cubicBezTo>
                  <a:lnTo>
                    <a:pt x="13" y="72"/>
                  </a:lnTo>
                  <a:cubicBezTo>
                    <a:pt x="21" y="80"/>
                    <a:pt x="34" y="74"/>
                    <a:pt x="38" y="57"/>
                  </a:cubicBezTo>
                  <a:lnTo>
                    <a:pt x="38" y="57"/>
                  </a:lnTo>
                  <a:cubicBezTo>
                    <a:pt x="45" y="40"/>
                    <a:pt x="40" y="17"/>
                    <a:pt x="32" y="8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3" name="Freeform 528">
              <a:extLst>
                <a:ext uri="{FF2B5EF4-FFF2-40B4-BE49-F238E27FC236}">
                  <a16:creationId xmlns:a16="http://schemas.microsoft.com/office/drawing/2014/main" id="{7940AE47-4F79-B44F-888F-9DBEE32C2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297" y="7330811"/>
              <a:ext cx="56691" cy="148265"/>
            </a:xfrm>
            <a:custGeom>
              <a:avLst/>
              <a:gdLst>
                <a:gd name="T0" fmla="*/ 4 w 58"/>
                <a:gd name="T1" fmla="*/ 0 h 149"/>
                <a:gd name="T2" fmla="*/ 0 w 58"/>
                <a:gd name="T3" fmla="*/ 21 h 149"/>
                <a:gd name="T4" fmla="*/ 12 w 58"/>
                <a:gd name="T5" fmla="*/ 148 h 149"/>
                <a:gd name="T6" fmla="*/ 57 w 58"/>
                <a:gd name="T7" fmla="*/ 114 h 149"/>
                <a:gd name="T8" fmla="*/ 4 w 58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9">
                  <a:moveTo>
                    <a:pt x="4" y="0"/>
                  </a:moveTo>
                  <a:lnTo>
                    <a:pt x="0" y="21"/>
                  </a:lnTo>
                  <a:lnTo>
                    <a:pt x="12" y="148"/>
                  </a:lnTo>
                  <a:lnTo>
                    <a:pt x="57" y="114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4" name="Freeform 529">
              <a:extLst>
                <a:ext uri="{FF2B5EF4-FFF2-40B4-BE49-F238E27FC236}">
                  <a16:creationId xmlns:a16="http://schemas.microsoft.com/office/drawing/2014/main" id="{FA656A5A-5A12-6546-8169-C5622E1CC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7659" y="7304647"/>
              <a:ext cx="104657" cy="91577"/>
            </a:xfrm>
            <a:custGeom>
              <a:avLst/>
              <a:gdLst>
                <a:gd name="T0" fmla="*/ 0 w 105"/>
                <a:gd name="T1" fmla="*/ 0 h 94"/>
                <a:gd name="T2" fmla="*/ 0 w 105"/>
                <a:gd name="T3" fmla="*/ 4 h 94"/>
                <a:gd name="T4" fmla="*/ 0 w 105"/>
                <a:gd name="T5" fmla="*/ 4 h 94"/>
                <a:gd name="T6" fmla="*/ 53 w 105"/>
                <a:gd name="T7" fmla="*/ 76 h 94"/>
                <a:gd name="T8" fmla="*/ 53 w 105"/>
                <a:gd name="T9" fmla="*/ 76 h 94"/>
                <a:gd name="T10" fmla="*/ 104 w 105"/>
                <a:gd name="T11" fmla="*/ 65 h 94"/>
                <a:gd name="T12" fmla="*/ 104 w 105"/>
                <a:gd name="T13" fmla="*/ 59 h 94"/>
                <a:gd name="T14" fmla="*/ 0 w 105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9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cubicBezTo>
                    <a:pt x="0" y="4"/>
                    <a:pt x="25" y="61"/>
                    <a:pt x="53" y="76"/>
                  </a:cubicBezTo>
                  <a:lnTo>
                    <a:pt x="53" y="76"/>
                  </a:lnTo>
                  <a:cubicBezTo>
                    <a:pt x="78" y="93"/>
                    <a:pt x="104" y="65"/>
                    <a:pt x="104" y="65"/>
                  </a:cubicBezTo>
                  <a:lnTo>
                    <a:pt x="104" y="5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5" name="Freeform 530">
              <a:extLst>
                <a:ext uri="{FF2B5EF4-FFF2-40B4-BE49-F238E27FC236}">
                  <a16:creationId xmlns:a16="http://schemas.microsoft.com/office/drawing/2014/main" id="{B982B779-2622-1741-9997-699B70F13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640" y="6894739"/>
              <a:ext cx="322694" cy="488401"/>
            </a:xfrm>
            <a:custGeom>
              <a:avLst/>
              <a:gdLst>
                <a:gd name="T0" fmla="*/ 163 w 325"/>
                <a:gd name="T1" fmla="*/ 93 h 492"/>
                <a:gd name="T2" fmla="*/ 163 w 325"/>
                <a:gd name="T3" fmla="*/ 93 h 492"/>
                <a:gd name="T4" fmla="*/ 74 w 325"/>
                <a:gd name="T5" fmla="*/ 349 h 492"/>
                <a:gd name="T6" fmla="*/ 74 w 325"/>
                <a:gd name="T7" fmla="*/ 349 h 492"/>
                <a:gd name="T8" fmla="*/ 163 w 325"/>
                <a:gd name="T9" fmla="*/ 476 h 492"/>
                <a:gd name="T10" fmla="*/ 163 w 325"/>
                <a:gd name="T11" fmla="*/ 476 h 492"/>
                <a:gd name="T12" fmla="*/ 252 w 325"/>
                <a:gd name="T13" fmla="*/ 449 h 492"/>
                <a:gd name="T14" fmla="*/ 252 w 325"/>
                <a:gd name="T15" fmla="*/ 449 h 492"/>
                <a:gd name="T16" fmla="*/ 163 w 325"/>
                <a:gd name="T17" fmla="*/ 9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492">
                  <a:moveTo>
                    <a:pt x="163" y="93"/>
                  </a:moveTo>
                  <a:lnTo>
                    <a:pt x="163" y="93"/>
                  </a:lnTo>
                  <a:cubicBezTo>
                    <a:pt x="0" y="0"/>
                    <a:pt x="63" y="319"/>
                    <a:pt x="74" y="349"/>
                  </a:cubicBezTo>
                  <a:lnTo>
                    <a:pt x="74" y="349"/>
                  </a:lnTo>
                  <a:cubicBezTo>
                    <a:pt x="85" y="379"/>
                    <a:pt x="135" y="461"/>
                    <a:pt x="163" y="476"/>
                  </a:cubicBezTo>
                  <a:lnTo>
                    <a:pt x="163" y="476"/>
                  </a:lnTo>
                  <a:cubicBezTo>
                    <a:pt x="188" y="491"/>
                    <a:pt x="239" y="468"/>
                    <a:pt x="252" y="449"/>
                  </a:cubicBezTo>
                  <a:lnTo>
                    <a:pt x="252" y="449"/>
                  </a:lnTo>
                  <a:cubicBezTo>
                    <a:pt x="262" y="434"/>
                    <a:pt x="324" y="184"/>
                    <a:pt x="163" y="9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6" name="Freeform 531">
              <a:extLst>
                <a:ext uri="{FF2B5EF4-FFF2-40B4-BE49-F238E27FC236}">
                  <a16:creationId xmlns:a16="http://schemas.microsoft.com/office/drawing/2014/main" id="{9F815B10-1CA1-0D46-BAA9-8021DB85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9166" y="6929624"/>
              <a:ext cx="261643" cy="357579"/>
            </a:xfrm>
            <a:custGeom>
              <a:avLst/>
              <a:gdLst>
                <a:gd name="T0" fmla="*/ 205 w 263"/>
                <a:gd name="T1" fmla="*/ 102 h 361"/>
                <a:gd name="T2" fmla="*/ 205 w 263"/>
                <a:gd name="T3" fmla="*/ 102 h 361"/>
                <a:gd name="T4" fmla="*/ 40 w 263"/>
                <a:gd name="T5" fmla="*/ 32 h 361"/>
                <a:gd name="T6" fmla="*/ 40 w 263"/>
                <a:gd name="T7" fmla="*/ 32 h 361"/>
                <a:gd name="T8" fmla="*/ 27 w 263"/>
                <a:gd name="T9" fmla="*/ 235 h 361"/>
                <a:gd name="T10" fmla="*/ 27 w 263"/>
                <a:gd name="T11" fmla="*/ 235 h 361"/>
                <a:gd name="T12" fmla="*/ 31 w 263"/>
                <a:gd name="T13" fmla="*/ 241 h 361"/>
                <a:gd name="T14" fmla="*/ 31 w 263"/>
                <a:gd name="T15" fmla="*/ 241 h 361"/>
                <a:gd name="T16" fmla="*/ 29 w 263"/>
                <a:gd name="T17" fmla="*/ 188 h 361"/>
                <a:gd name="T18" fmla="*/ 29 w 263"/>
                <a:gd name="T19" fmla="*/ 188 h 361"/>
                <a:gd name="T20" fmla="*/ 194 w 263"/>
                <a:gd name="T21" fmla="*/ 195 h 361"/>
                <a:gd name="T22" fmla="*/ 194 w 263"/>
                <a:gd name="T23" fmla="*/ 195 h 361"/>
                <a:gd name="T24" fmla="*/ 205 w 263"/>
                <a:gd name="T25" fmla="*/ 188 h 361"/>
                <a:gd name="T26" fmla="*/ 205 w 263"/>
                <a:gd name="T27" fmla="*/ 188 h 361"/>
                <a:gd name="T28" fmla="*/ 234 w 263"/>
                <a:gd name="T29" fmla="*/ 320 h 361"/>
                <a:gd name="T30" fmla="*/ 234 w 263"/>
                <a:gd name="T31" fmla="*/ 320 h 361"/>
                <a:gd name="T32" fmla="*/ 232 w 263"/>
                <a:gd name="T33" fmla="*/ 339 h 361"/>
                <a:gd name="T34" fmla="*/ 232 w 263"/>
                <a:gd name="T35" fmla="*/ 339 h 361"/>
                <a:gd name="T36" fmla="*/ 232 w 263"/>
                <a:gd name="T37" fmla="*/ 356 h 361"/>
                <a:gd name="T38" fmla="*/ 232 w 263"/>
                <a:gd name="T39" fmla="*/ 356 h 361"/>
                <a:gd name="T40" fmla="*/ 232 w 263"/>
                <a:gd name="T41" fmla="*/ 356 h 361"/>
                <a:gd name="T42" fmla="*/ 232 w 263"/>
                <a:gd name="T43" fmla="*/ 356 h 361"/>
                <a:gd name="T44" fmla="*/ 237 w 263"/>
                <a:gd name="T45" fmla="*/ 358 h 361"/>
                <a:gd name="T46" fmla="*/ 237 w 263"/>
                <a:gd name="T47" fmla="*/ 358 h 361"/>
                <a:gd name="T48" fmla="*/ 237 w 263"/>
                <a:gd name="T49" fmla="*/ 356 h 361"/>
                <a:gd name="T50" fmla="*/ 237 w 263"/>
                <a:gd name="T51" fmla="*/ 356 h 361"/>
                <a:gd name="T52" fmla="*/ 239 w 263"/>
                <a:gd name="T53" fmla="*/ 349 h 361"/>
                <a:gd name="T54" fmla="*/ 239 w 263"/>
                <a:gd name="T55" fmla="*/ 349 h 361"/>
                <a:gd name="T56" fmla="*/ 239 w 263"/>
                <a:gd name="T57" fmla="*/ 341 h 361"/>
                <a:gd name="T58" fmla="*/ 239 w 263"/>
                <a:gd name="T59" fmla="*/ 341 h 361"/>
                <a:gd name="T60" fmla="*/ 205 w 263"/>
                <a:gd name="T61" fmla="*/ 10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3" h="361">
                  <a:moveTo>
                    <a:pt x="205" y="102"/>
                  </a:moveTo>
                  <a:lnTo>
                    <a:pt x="205" y="102"/>
                  </a:lnTo>
                  <a:cubicBezTo>
                    <a:pt x="150" y="15"/>
                    <a:pt x="65" y="0"/>
                    <a:pt x="40" y="32"/>
                  </a:cubicBezTo>
                  <a:lnTo>
                    <a:pt x="40" y="32"/>
                  </a:lnTo>
                  <a:cubicBezTo>
                    <a:pt x="0" y="82"/>
                    <a:pt x="21" y="178"/>
                    <a:pt x="27" y="235"/>
                  </a:cubicBezTo>
                  <a:lnTo>
                    <a:pt x="27" y="235"/>
                  </a:lnTo>
                  <a:cubicBezTo>
                    <a:pt x="27" y="239"/>
                    <a:pt x="29" y="241"/>
                    <a:pt x="31" y="241"/>
                  </a:cubicBezTo>
                  <a:lnTo>
                    <a:pt x="31" y="241"/>
                  </a:lnTo>
                  <a:cubicBezTo>
                    <a:pt x="36" y="224"/>
                    <a:pt x="12" y="184"/>
                    <a:pt x="29" y="188"/>
                  </a:cubicBezTo>
                  <a:lnTo>
                    <a:pt x="29" y="188"/>
                  </a:lnTo>
                  <a:cubicBezTo>
                    <a:pt x="169" y="224"/>
                    <a:pt x="184" y="188"/>
                    <a:pt x="194" y="195"/>
                  </a:cubicBezTo>
                  <a:lnTo>
                    <a:pt x="194" y="195"/>
                  </a:lnTo>
                  <a:cubicBezTo>
                    <a:pt x="201" y="197"/>
                    <a:pt x="203" y="195"/>
                    <a:pt x="205" y="188"/>
                  </a:cubicBezTo>
                  <a:lnTo>
                    <a:pt x="205" y="188"/>
                  </a:lnTo>
                  <a:cubicBezTo>
                    <a:pt x="218" y="248"/>
                    <a:pt x="228" y="277"/>
                    <a:pt x="234" y="320"/>
                  </a:cubicBezTo>
                  <a:lnTo>
                    <a:pt x="234" y="320"/>
                  </a:lnTo>
                  <a:cubicBezTo>
                    <a:pt x="234" y="326"/>
                    <a:pt x="232" y="330"/>
                    <a:pt x="232" y="339"/>
                  </a:cubicBezTo>
                  <a:lnTo>
                    <a:pt x="232" y="339"/>
                  </a:lnTo>
                  <a:cubicBezTo>
                    <a:pt x="232" y="339"/>
                    <a:pt x="232" y="349"/>
                    <a:pt x="232" y="356"/>
                  </a:cubicBezTo>
                  <a:lnTo>
                    <a:pt x="232" y="356"/>
                  </a:lnTo>
                  <a:lnTo>
                    <a:pt x="232" y="356"/>
                  </a:lnTo>
                  <a:lnTo>
                    <a:pt x="232" y="356"/>
                  </a:lnTo>
                  <a:cubicBezTo>
                    <a:pt x="232" y="358"/>
                    <a:pt x="234" y="360"/>
                    <a:pt x="237" y="358"/>
                  </a:cubicBezTo>
                  <a:lnTo>
                    <a:pt x="237" y="358"/>
                  </a:lnTo>
                  <a:cubicBezTo>
                    <a:pt x="237" y="358"/>
                    <a:pt x="237" y="358"/>
                    <a:pt x="237" y="356"/>
                  </a:cubicBezTo>
                  <a:lnTo>
                    <a:pt x="237" y="356"/>
                  </a:lnTo>
                  <a:cubicBezTo>
                    <a:pt x="237" y="353"/>
                    <a:pt x="237" y="351"/>
                    <a:pt x="239" y="349"/>
                  </a:cubicBezTo>
                  <a:lnTo>
                    <a:pt x="239" y="349"/>
                  </a:lnTo>
                  <a:cubicBezTo>
                    <a:pt x="239" y="347"/>
                    <a:pt x="239" y="343"/>
                    <a:pt x="239" y="341"/>
                  </a:cubicBezTo>
                  <a:lnTo>
                    <a:pt x="239" y="341"/>
                  </a:lnTo>
                  <a:cubicBezTo>
                    <a:pt x="247" y="305"/>
                    <a:pt x="262" y="152"/>
                    <a:pt x="205" y="10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7" name="Freeform 532">
              <a:extLst>
                <a:ext uri="{FF2B5EF4-FFF2-40B4-BE49-F238E27FC236}">
                  <a16:creationId xmlns:a16="http://schemas.microsoft.com/office/drawing/2014/main" id="{DF19C04B-2882-9849-A93C-D0381FEA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988" y="7387502"/>
              <a:ext cx="56688" cy="139543"/>
            </a:xfrm>
            <a:custGeom>
              <a:avLst/>
              <a:gdLst>
                <a:gd name="T0" fmla="*/ 51 w 56"/>
                <a:gd name="T1" fmla="*/ 0 h 141"/>
                <a:gd name="T2" fmla="*/ 55 w 56"/>
                <a:gd name="T3" fmla="*/ 26 h 141"/>
                <a:gd name="T4" fmla="*/ 42 w 56"/>
                <a:gd name="T5" fmla="*/ 140 h 141"/>
                <a:gd name="T6" fmla="*/ 0 w 56"/>
                <a:gd name="T7" fmla="*/ 55 h 141"/>
                <a:gd name="T8" fmla="*/ 51 w 5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41">
                  <a:moveTo>
                    <a:pt x="51" y="0"/>
                  </a:moveTo>
                  <a:lnTo>
                    <a:pt x="55" y="26"/>
                  </a:lnTo>
                  <a:lnTo>
                    <a:pt x="42" y="140"/>
                  </a:lnTo>
                  <a:lnTo>
                    <a:pt x="0" y="55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8" name="Freeform 533">
              <a:extLst>
                <a:ext uri="{FF2B5EF4-FFF2-40B4-BE49-F238E27FC236}">
                  <a16:creationId xmlns:a16="http://schemas.microsoft.com/office/drawing/2014/main" id="{F3186FB9-548E-B84B-80D1-40244544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7659" y="7326452"/>
              <a:ext cx="104657" cy="117738"/>
            </a:xfrm>
            <a:custGeom>
              <a:avLst/>
              <a:gdLst>
                <a:gd name="T0" fmla="*/ 0 w 105"/>
                <a:gd name="T1" fmla="*/ 2 h 117"/>
                <a:gd name="T2" fmla="*/ 53 w 105"/>
                <a:gd name="T3" fmla="*/ 116 h 117"/>
                <a:gd name="T4" fmla="*/ 104 w 105"/>
                <a:gd name="T5" fmla="*/ 61 h 117"/>
                <a:gd name="T6" fmla="*/ 104 w 105"/>
                <a:gd name="T7" fmla="*/ 59 h 117"/>
                <a:gd name="T8" fmla="*/ 53 w 105"/>
                <a:gd name="T9" fmla="*/ 114 h 117"/>
                <a:gd name="T10" fmla="*/ 0 w 105"/>
                <a:gd name="T11" fmla="*/ 0 h 117"/>
                <a:gd name="T12" fmla="*/ 0 w 105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17">
                  <a:moveTo>
                    <a:pt x="0" y="2"/>
                  </a:moveTo>
                  <a:lnTo>
                    <a:pt x="53" y="116"/>
                  </a:lnTo>
                  <a:lnTo>
                    <a:pt x="104" y="61"/>
                  </a:lnTo>
                  <a:lnTo>
                    <a:pt x="104" y="59"/>
                  </a:lnTo>
                  <a:lnTo>
                    <a:pt x="53" y="11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9" name="Freeform 534">
              <a:extLst>
                <a:ext uri="{FF2B5EF4-FFF2-40B4-BE49-F238E27FC236}">
                  <a16:creationId xmlns:a16="http://schemas.microsoft.com/office/drawing/2014/main" id="{A25EFDA7-46AB-0743-80B6-E10A6988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1267" y="7492159"/>
              <a:ext cx="21802" cy="13081"/>
            </a:xfrm>
            <a:custGeom>
              <a:avLst/>
              <a:gdLst>
                <a:gd name="T0" fmla="*/ 0 w 20"/>
                <a:gd name="T1" fmla="*/ 0 h 14"/>
                <a:gd name="T2" fmla="*/ 19 w 20"/>
                <a:gd name="T3" fmla="*/ 13 h 14"/>
                <a:gd name="T4" fmla="*/ 19 w 20"/>
                <a:gd name="T5" fmla="*/ 13 h 14"/>
                <a:gd name="T6" fmla="*/ 0 w 20"/>
                <a:gd name="T7" fmla="*/ 2 h 14"/>
                <a:gd name="T8" fmla="*/ 0 w 2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0" y="0"/>
                  </a:moveTo>
                  <a:lnTo>
                    <a:pt x="19" y="13"/>
                  </a:lnTo>
                  <a:lnTo>
                    <a:pt x="19" y="13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0" name="Freeform 535">
              <a:extLst>
                <a:ext uri="{FF2B5EF4-FFF2-40B4-BE49-F238E27FC236}">
                  <a16:creationId xmlns:a16="http://schemas.microsoft.com/office/drawing/2014/main" id="{571426D0-6716-274D-93FE-DB03800AE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576" y="6864215"/>
              <a:ext cx="156986" cy="183150"/>
            </a:xfrm>
            <a:custGeom>
              <a:avLst/>
              <a:gdLst>
                <a:gd name="T0" fmla="*/ 144 w 158"/>
                <a:gd name="T1" fmla="*/ 93 h 185"/>
                <a:gd name="T2" fmla="*/ 144 w 158"/>
                <a:gd name="T3" fmla="*/ 93 h 185"/>
                <a:gd name="T4" fmla="*/ 102 w 158"/>
                <a:gd name="T5" fmla="*/ 184 h 185"/>
                <a:gd name="T6" fmla="*/ 102 w 158"/>
                <a:gd name="T7" fmla="*/ 184 h 185"/>
                <a:gd name="T8" fmla="*/ 13 w 158"/>
                <a:gd name="T9" fmla="*/ 93 h 185"/>
                <a:gd name="T10" fmla="*/ 13 w 158"/>
                <a:gd name="T11" fmla="*/ 93 h 185"/>
                <a:gd name="T12" fmla="*/ 57 w 158"/>
                <a:gd name="T13" fmla="*/ 0 h 185"/>
                <a:gd name="T14" fmla="*/ 57 w 158"/>
                <a:gd name="T15" fmla="*/ 0 h 185"/>
                <a:gd name="T16" fmla="*/ 144 w 158"/>
                <a:gd name="T1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85">
                  <a:moveTo>
                    <a:pt x="144" y="93"/>
                  </a:moveTo>
                  <a:lnTo>
                    <a:pt x="144" y="93"/>
                  </a:lnTo>
                  <a:cubicBezTo>
                    <a:pt x="157" y="144"/>
                    <a:pt x="138" y="184"/>
                    <a:pt x="102" y="184"/>
                  </a:cubicBezTo>
                  <a:lnTo>
                    <a:pt x="102" y="184"/>
                  </a:lnTo>
                  <a:cubicBezTo>
                    <a:pt x="66" y="184"/>
                    <a:pt x="26" y="144"/>
                    <a:pt x="13" y="93"/>
                  </a:cubicBezTo>
                  <a:lnTo>
                    <a:pt x="13" y="93"/>
                  </a:lnTo>
                  <a:cubicBezTo>
                    <a:pt x="0" y="43"/>
                    <a:pt x="21" y="0"/>
                    <a:pt x="57" y="0"/>
                  </a:cubicBezTo>
                  <a:lnTo>
                    <a:pt x="57" y="0"/>
                  </a:lnTo>
                  <a:cubicBezTo>
                    <a:pt x="93" y="0"/>
                    <a:pt x="132" y="43"/>
                    <a:pt x="144" y="93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1" name="Freeform 536">
              <a:extLst>
                <a:ext uri="{FF2B5EF4-FFF2-40B4-BE49-F238E27FC236}">
                  <a16:creationId xmlns:a16="http://schemas.microsoft.com/office/drawing/2014/main" id="{46252997-D8A4-544D-95E0-6B5292921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759" y="5643212"/>
              <a:ext cx="484039" cy="449153"/>
            </a:xfrm>
            <a:custGeom>
              <a:avLst/>
              <a:gdLst>
                <a:gd name="T0" fmla="*/ 197 w 490"/>
                <a:gd name="T1" fmla="*/ 0 h 454"/>
                <a:gd name="T2" fmla="*/ 197 w 490"/>
                <a:gd name="T3" fmla="*/ 0 h 454"/>
                <a:gd name="T4" fmla="*/ 43 w 490"/>
                <a:gd name="T5" fmla="*/ 21 h 454"/>
                <a:gd name="T6" fmla="*/ 43 w 490"/>
                <a:gd name="T7" fmla="*/ 21 h 454"/>
                <a:gd name="T8" fmla="*/ 0 w 490"/>
                <a:gd name="T9" fmla="*/ 176 h 454"/>
                <a:gd name="T10" fmla="*/ 246 w 490"/>
                <a:gd name="T11" fmla="*/ 313 h 454"/>
                <a:gd name="T12" fmla="*/ 489 w 490"/>
                <a:gd name="T13" fmla="*/ 453 h 454"/>
                <a:gd name="T14" fmla="*/ 489 w 490"/>
                <a:gd name="T15" fmla="*/ 453 h 454"/>
                <a:gd name="T16" fmla="*/ 447 w 490"/>
                <a:gd name="T17" fmla="*/ 252 h 454"/>
                <a:gd name="T18" fmla="*/ 447 w 490"/>
                <a:gd name="T19" fmla="*/ 252 h 454"/>
                <a:gd name="T20" fmla="*/ 295 w 490"/>
                <a:gd name="T21" fmla="*/ 57 h 454"/>
                <a:gd name="T22" fmla="*/ 197 w 490"/>
                <a:gd name="T2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4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55" y="13"/>
                    <a:pt x="43" y="21"/>
                  </a:cubicBezTo>
                  <a:lnTo>
                    <a:pt x="43" y="21"/>
                  </a:lnTo>
                  <a:cubicBezTo>
                    <a:pt x="24" y="32"/>
                    <a:pt x="13" y="110"/>
                    <a:pt x="0" y="176"/>
                  </a:cubicBezTo>
                  <a:lnTo>
                    <a:pt x="246" y="313"/>
                  </a:lnTo>
                  <a:lnTo>
                    <a:pt x="489" y="453"/>
                  </a:lnTo>
                  <a:lnTo>
                    <a:pt x="489" y="453"/>
                  </a:lnTo>
                  <a:cubicBezTo>
                    <a:pt x="477" y="377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31"/>
                    <a:pt x="403" y="180"/>
                    <a:pt x="295" y="57"/>
                  </a:cubicBezTo>
                  <a:lnTo>
                    <a:pt x="197" y="0"/>
                  </a:lnTo>
                </a:path>
              </a:pathLst>
            </a:custGeom>
            <a:solidFill>
              <a:srgbClr val="F5DC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2" name="Freeform 537">
              <a:extLst>
                <a:ext uri="{FF2B5EF4-FFF2-40B4-BE49-F238E27FC236}">
                  <a16:creationId xmlns:a16="http://schemas.microsoft.com/office/drawing/2014/main" id="{4C75C8AD-CD40-4F40-B0AA-6069F9AE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759" y="5643212"/>
              <a:ext cx="484039" cy="449153"/>
            </a:xfrm>
            <a:custGeom>
              <a:avLst/>
              <a:gdLst>
                <a:gd name="T0" fmla="*/ 197 w 490"/>
                <a:gd name="T1" fmla="*/ 0 h 454"/>
                <a:gd name="T2" fmla="*/ 197 w 490"/>
                <a:gd name="T3" fmla="*/ 0 h 454"/>
                <a:gd name="T4" fmla="*/ 43 w 490"/>
                <a:gd name="T5" fmla="*/ 21 h 454"/>
                <a:gd name="T6" fmla="*/ 43 w 490"/>
                <a:gd name="T7" fmla="*/ 21 h 454"/>
                <a:gd name="T8" fmla="*/ 0 w 490"/>
                <a:gd name="T9" fmla="*/ 176 h 454"/>
                <a:gd name="T10" fmla="*/ 246 w 490"/>
                <a:gd name="T11" fmla="*/ 313 h 454"/>
                <a:gd name="T12" fmla="*/ 489 w 490"/>
                <a:gd name="T13" fmla="*/ 453 h 454"/>
                <a:gd name="T14" fmla="*/ 489 w 490"/>
                <a:gd name="T15" fmla="*/ 453 h 454"/>
                <a:gd name="T16" fmla="*/ 447 w 490"/>
                <a:gd name="T17" fmla="*/ 252 h 454"/>
                <a:gd name="T18" fmla="*/ 447 w 490"/>
                <a:gd name="T19" fmla="*/ 252 h 454"/>
                <a:gd name="T20" fmla="*/ 295 w 490"/>
                <a:gd name="T21" fmla="*/ 57 h 454"/>
                <a:gd name="T22" fmla="*/ 197 w 490"/>
                <a:gd name="T2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54">
                  <a:moveTo>
                    <a:pt x="197" y="0"/>
                  </a:moveTo>
                  <a:lnTo>
                    <a:pt x="197" y="0"/>
                  </a:lnTo>
                  <a:cubicBezTo>
                    <a:pt x="89" y="0"/>
                    <a:pt x="55" y="13"/>
                    <a:pt x="43" y="21"/>
                  </a:cubicBezTo>
                  <a:lnTo>
                    <a:pt x="43" y="21"/>
                  </a:lnTo>
                  <a:cubicBezTo>
                    <a:pt x="24" y="32"/>
                    <a:pt x="13" y="110"/>
                    <a:pt x="0" y="176"/>
                  </a:cubicBezTo>
                  <a:lnTo>
                    <a:pt x="246" y="313"/>
                  </a:lnTo>
                  <a:lnTo>
                    <a:pt x="489" y="453"/>
                  </a:lnTo>
                  <a:lnTo>
                    <a:pt x="489" y="453"/>
                  </a:lnTo>
                  <a:cubicBezTo>
                    <a:pt x="477" y="377"/>
                    <a:pt x="466" y="286"/>
                    <a:pt x="447" y="252"/>
                  </a:cubicBezTo>
                  <a:lnTo>
                    <a:pt x="447" y="252"/>
                  </a:lnTo>
                  <a:cubicBezTo>
                    <a:pt x="434" y="231"/>
                    <a:pt x="403" y="180"/>
                    <a:pt x="295" y="57"/>
                  </a:cubicBezTo>
                  <a:lnTo>
                    <a:pt x="197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3" name="Freeform 538">
              <a:extLst>
                <a:ext uri="{FF2B5EF4-FFF2-40B4-BE49-F238E27FC236}">
                  <a16:creationId xmlns:a16="http://schemas.microsoft.com/office/drawing/2014/main" id="{25736FBB-7F26-6845-B034-11CA5A7B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631" y="5438257"/>
              <a:ext cx="104657" cy="327056"/>
            </a:xfrm>
            <a:custGeom>
              <a:avLst/>
              <a:gdLst>
                <a:gd name="T0" fmla="*/ 0 w 105"/>
                <a:gd name="T1" fmla="*/ 84 h 329"/>
                <a:gd name="T2" fmla="*/ 0 w 105"/>
                <a:gd name="T3" fmla="*/ 188 h 329"/>
                <a:gd name="T4" fmla="*/ 0 w 105"/>
                <a:gd name="T5" fmla="*/ 239 h 329"/>
                <a:gd name="T6" fmla="*/ 0 w 105"/>
                <a:gd name="T7" fmla="*/ 239 h 329"/>
                <a:gd name="T8" fmla="*/ 104 w 105"/>
                <a:gd name="T9" fmla="*/ 298 h 329"/>
                <a:gd name="T10" fmla="*/ 104 w 105"/>
                <a:gd name="T11" fmla="*/ 247 h 329"/>
                <a:gd name="T12" fmla="*/ 104 w 105"/>
                <a:gd name="T13" fmla="*/ 144 h 329"/>
                <a:gd name="T14" fmla="*/ 104 w 105"/>
                <a:gd name="T15" fmla="*/ 144 h 329"/>
                <a:gd name="T16" fmla="*/ 0 w 105"/>
                <a:gd name="T17" fmla="*/ 8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29">
                  <a:moveTo>
                    <a:pt x="0" y="84"/>
                  </a:moveTo>
                  <a:lnTo>
                    <a:pt x="0" y="188"/>
                  </a:lnTo>
                  <a:lnTo>
                    <a:pt x="0" y="239"/>
                  </a:lnTo>
                  <a:lnTo>
                    <a:pt x="0" y="239"/>
                  </a:lnTo>
                  <a:cubicBezTo>
                    <a:pt x="28" y="298"/>
                    <a:pt x="76" y="328"/>
                    <a:pt x="104" y="298"/>
                  </a:cubicBezTo>
                  <a:lnTo>
                    <a:pt x="104" y="247"/>
                  </a:lnTo>
                  <a:lnTo>
                    <a:pt x="104" y="144"/>
                  </a:lnTo>
                  <a:lnTo>
                    <a:pt x="104" y="144"/>
                  </a:lnTo>
                  <a:cubicBezTo>
                    <a:pt x="104" y="59"/>
                    <a:pt x="0" y="0"/>
                    <a:pt x="0" y="84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4" name="Freeform 539">
              <a:extLst>
                <a:ext uri="{FF2B5EF4-FFF2-40B4-BE49-F238E27FC236}">
                  <a16:creationId xmlns:a16="http://schemas.microsoft.com/office/drawing/2014/main" id="{92685DC7-FDA2-6A42-9282-778A0B36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60" y="5390290"/>
              <a:ext cx="43607" cy="87214"/>
            </a:xfrm>
            <a:custGeom>
              <a:avLst/>
              <a:gdLst>
                <a:gd name="T0" fmla="*/ 13 w 46"/>
                <a:gd name="T1" fmla="*/ 0 h 88"/>
                <a:gd name="T2" fmla="*/ 13 w 46"/>
                <a:gd name="T3" fmla="*/ 0 h 88"/>
                <a:gd name="T4" fmla="*/ 38 w 46"/>
                <a:gd name="T5" fmla="*/ 47 h 88"/>
                <a:gd name="T6" fmla="*/ 38 w 46"/>
                <a:gd name="T7" fmla="*/ 47 h 88"/>
                <a:gd name="T8" fmla="*/ 32 w 46"/>
                <a:gd name="T9" fmla="*/ 87 h 88"/>
                <a:gd name="T10" fmla="*/ 32 w 46"/>
                <a:gd name="T11" fmla="*/ 87 h 88"/>
                <a:gd name="T12" fmla="*/ 4 w 46"/>
                <a:gd name="T13" fmla="*/ 40 h 88"/>
                <a:gd name="T14" fmla="*/ 4 w 46"/>
                <a:gd name="T15" fmla="*/ 40 h 88"/>
                <a:gd name="T16" fmla="*/ 13 w 46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8">
                  <a:moveTo>
                    <a:pt x="13" y="0"/>
                  </a:moveTo>
                  <a:lnTo>
                    <a:pt x="13" y="0"/>
                  </a:lnTo>
                  <a:cubicBezTo>
                    <a:pt x="21" y="2"/>
                    <a:pt x="34" y="23"/>
                    <a:pt x="38" y="47"/>
                  </a:cubicBezTo>
                  <a:lnTo>
                    <a:pt x="38" y="47"/>
                  </a:lnTo>
                  <a:cubicBezTo>
                    <a:pt x="45" y="70"/>
                    <a:pt x="40" y="87"/>
                    <a:pt x="32" y="87"/>
                  </a:cubicBezTo>
                  <a:lnTo>
                    <a:pt x="32" y="87"/>
                  </a:lnTo>
                  <a:cubicBezTo>
                    <a:pt x="23" y="85"/>
                    <a:pt x="11" y="66"/>
                    <a:pt x="4" y="40"/>
                  </a:cubicBezTo>
                  <a:lnTo>
                    <a:pt x="4" y="40"/>
                  </a:lnTo>
                  <a:cubicBezTo>
                    <a:pt x="0" y="17"/>
                    <a:pt x="4" y="0"/>
                    <a:pt x="13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5" name="Freeform 540">
              <a:extLst>
                <a:ext uri="{FF2B5EF4-FFF2-40B4-BE49-F238E27FC236}">
                  <a16:creationId xmlns:a16="http://schemas.microsoft.com/office/drawing/2014/main" id="{20F72C1F-7E3C-7C40-9279-C83C22AB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091" y="5508028"/>
              <a:ext cx="43607" cy="82855"/>
            </a:xfrm>
            <a:custGeom>
              <a:avLst/>
              <a:gdLst>
                <a:gd name="T0" fmla="*/ 32 w 46"/>
                <a:gd name="T1" fmla="*/ 8 h 83"/>
                <a:gd name="T2" fmla="*/ 32 w 46"/>
                <a:gd name="T3" fmla="*/ 8 h 83"/>
                <a:gd name="T4" fmla="*/ 6 w 46"/>
                <a:gd name="T5" fmla="*/ 23 h 83"/>
                <a:gd name="T6" fmla="*/ 6 w 46"/>
                <a:gd name="T7" fmla="*/ 23 h 83"/>
                <a:gd name="T8" fmla="*/ 13 w 46"/>
                <a:gd name="T9" fmla="*/ 72 h 83"/>
                <a:gd name="T10" fmla="*/ 13 w 46"/>
                <a:gd name="T11" fmla="*/ 72 h 83"/>
                <a:gd name="T12" fmla="*/ 38 w 46"/>
                <a:gd name="T13" fmla="*/ 57 h 83"/>
                <a:gd name="T14" fmla="*/ 38 w 46"/>
                <a:gd name="T15" fmla="*/ 57 h 83"/>
                <a:gd name="T16" fmla="*/ 32 w 46"/>
                <a:gd name="T1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83">
                  <a:moveTo>
                    <a:pt x="32" y="8"/>
                  </a:moveTo>
                  <a:lnTo>
                    <a:pt x="32" y="8"/>
                  </a:lnTo>
                  <a:cubicBezTo>
                    <a:pt x="23" y="0"/>
                    <a:pt x="11" y="6"/>
                    <a:pt x="6" y="23"/>
                  </a:cubicBezTo>
                  <a:lnTo>
                    <a:pt x="6" y="23"/>
                  </a:lnTo>
                  <a:cubicBezTo>
                    <a:pt x="0" y="42"/>
                    <a:pt x="4" y="63"/>
                    <a:pt x="13" y="72"/>
                  </a:cubicBezTo>
                  <a:lnTo>
                    <a:pt x="13" y="72"/>
                  </a:lnTo>
                  <a:cubicBezTo>
                    <a:pt x="21" y="82"/>
                    <a:pt x="34" y="74"/>
                    <a:pt x="38" y="57"/>
                  </a:cubicBezTo>
                  <a:lnTo>
                    <a:pt x="38" y="57"/>
                  </a:lnTo>
                  <a:cubicBezTo>
                    <a:pt x="45" y="40"/>
                    <a:pt x="40" y="19"/>
                    <a:pt x="32" y="8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6" name="Freeform 541">
              <a:extLst>
                <a:ext uri="{FF2B5EF4-FFF2-40B4-BE49-F238E27FC236}">
                  <a16:creationId xmlns:a16="http://schemas.microsoft.com/office/drawing/2014/main" id="{8E4574FF-EFB5-F04A-B265-5AFBA136B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826" y="5717343"/>
              <a:ext cx="139543" cy="266006"/>
            </a:xfrm>
            <a:custGeom>
              <a:avLst/>
              <a:gdLst>
                <a:gd name="T0" fmla="*/ 74 w 141"/>
                <a:gd name="T1" fmla="*/ 19 h 270"/>
                <a:gd name="T2" fmla="*/ 74 w 141"/>
                <a:gd name="T3" fmla="*/ 19 h 270"/>
                <a:gd name="T4" fmla="*/ 0 w 141"/>
                <a:gd name="T5" fmla="*/ 5 h 270"/>
                <a:gd name="T6" fmla="*/ 0 w 141"/>
                <a:gd name="T7" fmla="*/ 5 h 270"/>
                <a:gd name="T8" fmla="*/ 27 w 141"/>
                <a:gd name="T9" fmla="*/ 212 h 270"/>
                <a:gd name="T10" fmla="*/ 127 w 141"/>
                <a:gd name="T11" fmla="*/ 269 h 270"/>
                <a:gd name="T12" fmla="*/ 140 w 141"/>
                <a:gd name="T13" fmla="*/ 85 h 270"/>
                <a:gd name="T14" fmla="*/ 74 w 141"/>
                <a:gd name="T15" fmla="*/ 1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270">
                  <a:moveTo>
                    <a:pt x="74" y="19"/>
                  </a:moveTo>
                  <a:lnTo>
                    <a:pt x="74" y="19"/>
                  </a:lnTo>
                  <a:cubicBezTo>
                    <a:pt x="74" y="19"/>
                    <a:pt x="0" y="0"/>
                    <a:pt x="0" y="5"/>
                  </a:cubicBezTo>
                  <a:lnTo>
                    <a:pt x="0" y="5"/>
                  </a:lnTo>
                  <a:cubicBezTo>
                    <a:pt x="0" y="11"/>
                    <a:pt x="27" y="212"/>
                    <a:pt x="27" y="212"/>
                  </a:cubicBezTo>
                  <a:lnTo>
                    <a:pt x="127" y="269"/>
                  </a:lnTo>
                  <a:lnTo>
                    <a:pt x="140" y="85"/>
                  </a:lnTo>
                  <a:lnTo>
                    <a:pt x="74" y="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7" name="Freeform 542">
              <a:extLst>
                <a:ext uri="{FF2B5EF4-FFF2-40B4-BE49-F238E27FC236}">
                  <a16:creationId xmlns:a16="http://schemas.microsoft.com/office/drawing/2014/main" id="{007635FB-9DF7-CF4B-9B40-B162C739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60" y="5643212"/>
              <a:ext cx="91574" cy="292167"/>
            </a:xfrm>
            <a:custGeom>
              <a:avLst/>
              <a:gdLst>
                <a:gd name="T0" fmla="*/ 70 w 94"/>
                <a:gd name="T1" fmla="*/ 0 h 297"/>
                <a:gd name="T2" fmla="*/ 70 w 94"/>
                <a:gd name="T3" fmla="*/ 30 h 297"/>
                <a:gd name="T4" fmla="*/ 93 w 94"/>
                <a:gd name="T5" fmla="*/ 296 h 297"/>
                <a:gd name="T6" fmla="*/ 53 w 94"/>
                <a:gd name="T7" fmla="*/ 275 h 297"/>
                <a:gd name="T8" fmla="*/ 11 w 94"/>
                <a:gd name="T9" fmla="*/ 138 h 297"/>
                <a:gd name="T10" fmla="*/ 51 w 94"/>
                <a:gd name="T11" fmla="*/ 125 h 297"/>
                <a:gd name="T12" fmla="*/ 0 w 94"/>
                <a:gd name="T13" fmla="*/ 66 h 297"/>
                <a:gd name="T14" fmla="*/ 47 w 94"/>
                <a:gd name="T15" fmla="*/ 0 h 297"/>
                <a:gd name="T16" fmla="*/ 70 w 94"/>
                <a:gd name="T1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97">
                  <a:moveTo>
                    <a:pt x="70" y="0"/>
                  </a:moveTo>
                  <a:lnTo>
                    <a:pt x="70" y="30"/>
                  </a:lnTo>
                  <a:lnTo>
                    <a:pt x="93" y="296"/>
                  </a:lnTo>
                  <a:lnTo>
                    <a:pt x="53" y="275"/>
                  </a:lnTo>
                  <a:lnTo>
                    <a:pt x="11" y="138"/>
                  </a:lnTo>
                  <a:lnTo>
                    <a:pt x="51" y="125"/>
                  </a:lnTo>
                  <a:lnTo>
                    <a:pt x="0" y="66"/>
                  </a:lnTo>
                  <a:lnTo>
                    <a:pt x="47" y="0"/>
                  </a:lnTo>
                  <a:lnTo>
                    <a:pt x="7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8" name="Freeform 543">
              <a:extLst>
                <a:ext uri="{FF2B5EF4-FFF2-40B4-BE49-F238E27FC236}">
                  <a16:creationId xmlns:a16="http://schemas.microsoft.com/office/drawing/2014/main" id="{D49A92F3-35C2-0C4F-B0E1-9C09C807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484" y="5699900"/>
              <a:ext cx="91577" cy="292170"/>
            </a:xfrm>
            <a:custGeom>
              <a:avLst/>
              <a:gdLst>
                <a:gd name="T0" fmla="*/ 21 w 92"/>
                <a:gd name="T1" fmla="*/ 0 h 296"/>
                <a:gd name="T2" fmla="*/ 21 w 92"/>
                <a:gd name="T3" fmla="*/ 32 h 296"/>
                <a:gd name="T4" fmla="*/ 0 w 92"/>
                <a:gd name="T5" fmla="*/ 271 h 296"/>
                <a:gd name="T6" fmla="*/ 38 w 92"/>
                <a:gd name="T7" fmla="*/ 295 h 296"/>
                <a:gd name="T8" fmla="*/ 80 w 92"/>
                <a:gd name="T9" fmla="*/ 206 h 296"/>
                <a:gd name="T10" fmla="*/ 40 w 92"/>
                <a:gd name="T11" fmla="*/ 146 h 296"/>
                <a:gd name="T12" fmla="*/ 91 w 92"/>
                <a:gd name="T13" fmla="*/ 146 h 296"/>
                <a:gd name="T14" fmla="*/ 48 w 92"/>
                <a:gd name="T15" fmla="*/ 32 h 296"/>
                <a:gd name="T16" fmla="*/ 21 w 92"/>
                <a:gd name="T1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6">
                  <a:moveTo>
                    <a:pt x="21" y="0"/>
                  </a:moveTo>
                  <a:lnTo>
                    <a:pt x="21" y="32"/>
                  </a:lnTo>
                  <a:lnTo>
                    <a:pt x="0" y="271"/>
                  </a:lnTo>
                  <a:lnTo>
                    <a:pt x="38" y="295"/>
                  </a:lnTo>
                  <a:lnTo>
                    <a:pt x="80" y="206"/>
                  </a:lnTo>
                  <a:lnTo>
                    <a:pt x="40" y="146"/>
                  </a:lnTo>
                  <a:lnTo>
                    <a:pt x="91" y="146"/>
                  </a:lnTo>
                  <a:lnTo>
                    <a:pt x="48" y="32"/>
                  </a:lnTo>
                  <a:lnTo>
                    <a:pt x="21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9" name="Freeform 544">
              <a:extLst>
                <a:ext uri="{FF2B5EF4-FFF2-40B4-BE49-F238E27FC236}">
                  <a16:creationId xmlns:a16="http://schemas.microsoft.com/office/drawing/2014/main" id="{BE2753F3-7DF2-6644-A0F1-4C4F9E7C1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55" y="5739148"/>
              <a:ext cx="43607" cy="61050"/>
            </a:xfrm>
            <a:custGeom>
              <a:avLst/>
              <a:gdLst>
                <a:gd name="T0" fmla="*/ 0 w 45"/>
                <a:gd name="T1" fmla="*/ 17 h 63"/>
                <a:gd name="T2" fmla="*/ 12 w 45"/>
                <a:gd name="T3" fmla="*/ 51 h 63"/>
                <a:gd name="T4" fmla="*/ 12 w 45"/>
                <a:gd name="T5" fmla="*/ 51 h 63"/>
                <a:gd name="T6" fmla="*/ 31 w 45"/>
                <a:gd name="T7" fmla="*/ 62 h 63"/>
                <a:gd name="T8" fmla="*/ 44 w 45"/>
                <a:gd name="T9" fmla="*/ 43 h 63"/>
                <a:gd name="T10" fmla="*/ 23 w 45"/>
                <a:gd name="T11" fmla="*/ 0 h 63"/>
                <a:gd name="T12" fmla="*/ 0 w 45"/>
                <a:gd name="T13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63">
                  <a:moveTo>
                    <a:pt x="0" y="17"/>
                  </a:moveTo>
                  <a:lnTo>
                    <a:pt x="12" y="51"/>
                  </a:lnTo>
                  <a:lnTo>
                    <a:pt x="12" y="51"/>
                  </a:lnTo>
                  <a:cubicBezTo>
                    <a:pt x="19" y="53"/>
                    <a:pt x="25" y="58"/>
                    <a:pt x="31" y="62"/>
                  </a:cubicBezTo>
                  <a:lnTo>
                    <a:pt x="44" y="43"/>
                  </a:lnTo>
                  <a:lnTo>
                    <a:pt x="23" y="0"/>
                  </a:lnTo>
                  <a:lnTo>
                    <a:pt x="0" y="1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0" name="Freeform 545">
              <a:extLst>
                <a:ext uri="{FF2B5EF4-FFF2-40B4-BE49-F238E27FC236}">
                  <a16:creationId xmlns:a16="http://schemas.microsoft.com/office/drawing/2014/main" id="{DE08AB12-BC57-3440-B10E-EC67FEA8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434" y="5787115"/>
              <a:ext cx="56691" cy="183150"/>
            </a:xfrm>
            <a:custGeom>
              <a:avLst/>
              <a:gdLst>
                <a:gd name="T0" fmla="*/ 19 w 58"/>
                <a:gd name="T1" fmla="*/ 0 h 185"/>
                <a:gd name="T2" fmla="*/ 0 w 58"/>
                <a:gd name="T3" fmla="*/ 153 h 185"/>
                <a:gd name="T4" fmla="*/ 57 w 58"/>
                <a:gd name="T5" fmla="*/ 184 h 185"/>
                <a:gd name="T6" fmla="*/ 38 w 58"/>
                <a:gd name="T7" fmla="*/ 11 h 185"/>
                <a:gd name="T8" fmla="*/ 19 w 5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85">
                  <a:moveTo>
                    <a:pt x="19" y="0"/>
                  </a:moveTo>
                  <a:lnTo>
                    <a:pt x="0" y="153"/>
                  </a:lnTo>
                  <a:lnTo>
                    <a:pt x="57" y="184"/>
                  </a:lnTo>
                  <a:lnTo>
                    <a:pt x="38" y="11"/>
                  </a:lnTo>
                  <a:lnTo>
                    <a:pt x="19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1" name="Freeform 546">
              <a:extLst>
                <a:ext uri="{FF2B5EF4-FFF2-40B4-BE49-F238E27FC236}">
                  <a16:creationId xmlns:a16="http://schemas.microsoft.com/office/drawing/2014/main" id="{B4E97DE5-8AFF-0D45-93FB-DEA8ADD2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269" y="5621407"/>
              <a:ext cx="56691" cy="148265"/>
            </a:xfrm>
            <a:custGeom>
              <a:avLst/>
              <a:gdLst>
                <a:gd name="T0" fmla="*/ 4 w 58"/>
                <a:gd name="T1" fmla="*/ 0 h 149"/>
                <a:gd name="T2" fmla="*/ 0 w 58"/>
                <a:gd name="T3" fmla="*/ 21 h 149"/>
                <a:gd name="T4" fmla="*/ 12 w 58"/>
                <a:gd name="T5" fmla="*/ 148 h 149"/>
                <a:gd name="T6" fmla="*/ 57 w 58"/>
                <a:gd name="T7" fmla="*/ 116 h 149"/>
                <a:gd name="T8" fmla="*/ 4 w 58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49">
                  <a:moveTo>
                    <a:pt x="4" y="0"/>
                  </a:moveTo>
                  <a:lnTo>
                    <a:pt x="0" y="21"/>
                  </a:lnTo>
                  <a:lnTo>
                    <a:pt x="12" y="148"/>
                  </a:lnTo>
                  <a:lnTo>
                    <a:pt x="57" y="116"/>
                  </a:lnTo>
                  <a:lnTo>
                    <a:pt x="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2" name="Freeform 547">
              <a:extLst>
                <a:ext uri="{FF2B5EF4-FFF2-40B4-BE49-F238E27FC236}">
                  <a16:creationId xmlns:a16="http://schemas.microsoft.com/office/drawing/2014/main" id="{00C8CF02-4606-A74D-B173-D85037997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631" y="5595243"/>
              <a:ext cx="104657" cy="95936"/>
            </a:xfrm>
            <a:custGeom>
              <a:avLst/>
              <a:gdLst>
                <a:gd name="T0" fmla="*/ 0 w 105"/>
                <a:gd name="T1" fmla="*/ 0 h 95"/>
                <a:gd name="T2" fmla="*/ 0 w 105"/>
                <a:gd name="T3" fmla="*/ 5 h 95"/>
                <a:gd name="T4" fmla="*/ 0 w 105"/>
                <a:gd name="T5" fmla="*/ 5 h 95"/>
                <a:gd name="T6" fmla="*/ 53 w 105"/>
                <a:gd name="T7" fmla="*/ 77 h 95"/>
                <a:gd name="T8" fmla="*/ 53 w 105"/>
                <a:gd name="T9" fmla="*/ 77 h 95"/>
                <a:gd name="T10" fmla="*/ 104 w 105"/>
                <a:gd name="T11" fmla="*/ 68 h 95"/>
                <a:gd name="T12" fmla="*/ 104 w 105"/>
                <a:gd name="T13" fmla="*/ 60 h 95"/>
                <a:gd name="T14" fmla="*/ 0 w 105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9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cubicBezTo>
                    <a:pt x="0" y="5"/>
                    <a:pt x="25" y="62"/>
                    <a:pt x="53" y="77"/>
                  </a:cubicBezTo>
                  <a:lnTo>
                    <a:pt x="53" y="77"/>
                  </a:lnTo>
                  <a:cubicBezTo>
                    <a:pt x="78" y="94"/>
                    <a:pt x="104" y="68"/>
                    <a:pt x="104" y="68"/>
                  </a:cubicBezTo>
                  <a:lnTo>
                    <a:pt x="104" y="6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3" name="Freeform 548">
              <a:extLst>
                <a:ext uri="{FF2B5EF4-FFF2-40B4-BE49-F238E27FC236}">
                  <a16:creationId xmlns:a16="http://schemas.microsoft.com/office/drawing/2014/main" id="{9365510D-3568-4D44-A050-33B56DE7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333" y="5172254"/>
              <a:ext cx="322694" cy="501482"/>
            </a:xfrm>
            <a:custGeom>
              <a:avLst/>
              <a:gdLst>
                <a:gd name="T0" fmla="*/ 161 w 325"/>
                <a:gd name="T1" fmla="*/ 91 h 507"/>
                <a:gd name="T2" fmla="*/ 161 w 325"/>
                <a:gd name="T3" fmla="*/ 91 h 507"/>
                <a:gd name="T4" fmla="*/ 68 w 325"/>
                <a:gd name="T5" fmla="*/ 364 h 507"/>
                <a:gd name="T6" fmla="*/ 68 w 325"/>
                <a:gd name="T7" fmla="*/ 364 h 507"/>
                <a:gd name="T8" fmla="*/ 157 w 325"/>
                <a:gd name="T9" fmla="*/ 491 h 507"/>
                <a:gd name="T10" fmla="*/ 157 w 325"/>
                <a:gd name="T11" fmla="*/ 491 h 507"/>
                <a:gd name="T12" fmla="*/ 246 w 325"/>
                <a:gd name="T13" fmla="*/ 465 h 507"/>
                <a:gd name="T14" fmla="*/ 246 w 325"/>
                <a:gd name="T15" fmla="*/ 465 h 507"/>
                <a:gd name="T16" fmla="*/ 161 w 325"/>
                <a:gd name="T17" fmla="*/ 91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507">
                  <a:moveTo>
                    <a:pt x="161" y="91"/>
                  </a:moveTo>
                  <a:lnTo>
                    <a:pt x="161" y="91"/>
                  </a:lnTo>
                  <a:cubicBezTo>
                    <a:pt x="0" y="0"/>
                    <a:pt x="57" y="336"/>
                    <a:pt x="68" y="364"/>
                  </a:cubicBezTo>
                  <a:lnTo>
                    <a:pt x="68" y="364"/>
                  </a:lnTo>
                  <a:cubicBezTo>
                    <a:pt x="79" y="393"/>
                    <a:pt x="129" y="476"/>
                    <a:pt x="157" y="491"/>
                  </a:cubicBezTo>
                  <a:lnTo>
                    <a:pt x="157" y="491"/>
                  </a:lnTo>
                  <a:cubicBezTo>
                    <a:pt x="182" y="506"/>
                    <a:pt x="233" y="482"/>
                    <a:pt x="246" y="465"/>
                  </a:cubicBezTo>
                  <a:lnTo>
                    <a:pt x="246" y="465"/>
                  </a:lnTo>
                  <a:cubicBezTo>
                    <a:pt x="256" y="449"/>
                    <a:pt x="324" y="184"/>
                    <a:pt x="161" y="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4" name="Freeform 549">
              <a:extLst>
                <a:ext uri="{FF2B5EF4-FFF2-40B4-BE49-F238E27FC236}">
                  <a16:creationId xmlns:a16="http://schemas.microsoft.com/office/drawing/2014/main" id="{2FDB9359-3EEE-E44B-82FB-AE2A96C70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60" y="5224583"/>
              <a:ext cx="252922" cy="353217"/>
            </a:xfrm>
            <a:custGeom>
              <a:avLst/>
              <a:gdLst>
                <a:gd name="T0" fmla="*/ 197 w 255"/>
                <a:gd name="T1" fmla="*/ 99 h 359"/>
                <a:gd name="T2" fmla="*/ 197 w 255"/>
                <a:gd name="T3" fmla="*/ 99 h 359"/>
                <a:gd name="T4" fmla="*/ 32 w 255"/>
                <a:gd name="T5" fmla="*/ 29 h 359"/>
                <a:gd name="T6" fmla="*/ 32 w 255"/>
                <a:gd name="T7" fmla="*/ 29 h 359"/>
                <a:gd name="T8" fmla="*/ 19 w 255"/>
                <a:gd name="T9" fmla="*/ 235 h 359"/>
                <a:gd name="T10" fmla="*/ 19 w 255"/>
                <a:gd name="T11" fmla="*/ 233 h 359"/>
                <a:gd name="T12" fmla="*/ 19 w 255"/>
                <a:gd name="T13" fmla="*/ 233 h 359"/>
                <a:gd name="T14" fmla="*/ 19 w 255"/>
                <a:gd name="T15" fmla="*/ 235 h 359"/>
                <a:gd name="T16" fmla="*/ 19 w 255"/>
                <a:gd name="T17" fmla="*/ 235 h 359"/>
                <a:gd name="T18" fmla="*/ 21 w 255"/>
                <a:gd name="T19" fmla="*/ 239 h 359"/>
                <a:gd name="T20" fmla="*/ 21 w 255"/>
                <a:gd name="T21" fmla="*/ 239 h 359"/>
                <a:gd name="T22" fmla="*/ 23 w 255"/>
                <a:gd name="T23" fmla="*/ 239 h 359"/>
                <a:gd name="T24" fmla="*/ 23 w 255"/>
                <a:gd name="T25" fmla="*/ 239 h 359"/>
                <a:gd name="T26" fmla="*/ 23 w 255"/>
                <a:gd name="T27" fmla="*/ 239 h 359"/>
                <a:gd name="T28" fmla="*/ 23 w 255"/>
                <a:gd name="T29" fmla="*/ 239 h 359"/>
                <a:gd name="T30" fmla="*/ 23 w 255"/>
                <a:gd name="T31" fmla="*/ 222 h 359"/>
                <a:gd name="T32" fmla="*/ 23 w 255"/>
                <a:gd name="T33" fmla="*/ 222 h 359"/>
                <a:gd name="T34" fmla="*/ 21 w 255"/>
                <a:gd name="T35" fmla="*/ 192 h 359"/>
                <a:gd name="T36" fmla="*/ 21 w 255"/>
                <a:gd name="T37" fmla="*/ 192 h 359"/>
                <a:gd name="T38" fmla="*/ 49 w 255"/>
                <a:gd name="T39" fmla="*/ 110 h 359"/>
                <a:gd name="T40" fmla="*/ 49 w 255"/>
                <a:gd name="T41" fmla="*/ 110 h 359"/>
                <a:gd name="T42" fmla="*/ 53 w 255"/>
                <a:gd name="T43" fmla="*/ 104 h 359"/>
                <a:gd name="T44" fmla="*/ 53 w 255"/>
                <a:gd name="T45" fmla="*/ 104 h 359"/>
                <a:gd name="T46" fmla="*/ 108 w 255"/>
                <a:gd name="T47" fmla="*/ 29 h 359"/>
                <a:gd name="T48" fmla="*/ 108 w 255"/>
                <a:gd name="T49" fmla="*/ 29 h 359"/>
                <a:gd name="T50" fmla="*/ 186 w 255"/>
                <a:gd name="T51" fmla="*/ 108 h 359"/>
                <a:gd name="T52" fmla="*/ 186 w 255"/>
                <a:gd name="T53" fmla="*/ 108 h 359"/>
                <a:gd name="T54" fmla="*/ 227 w 255"/>
                <a:gd name="T55" fmla="*/ 317 h 359"/>
                <a:gd name="T56" fmla="*/ 227 w 255"/>
                <a:gd name="T57" fmla="*/ 317 h 359"/>
                <a:gd name="T58" fmla="*/ 224 w 255"/>
                <a:gd name="T59" fmla="*/ 336 h 359"/>
                <a:gd name="T60" fmla="*/ 224 w 255"/>
                <a:gd name="T61" fmla="*/ 336 h 359"/>
                <a:gd name="T62" fmla="*/ 224 w 255"/>
                <a:gd name="T63" fmla="*/ 353 h 359"/>
                <a:gd name="T64" fmla="*/ 224 w 255"/>
                <a:gd name="T65" fmla="*/ 353 h 359"/>
                <a:gd name="T66" fmla="*/ 224 w 255"/>
                <a:gd name="T67" fmla="*/ 355 h 359"/>
                <a:gd name="T68" fmla="*/ 224 w 255"/>
                <a:gd name="T69" fmla="*/ 355 h 359"/>
                <a:gd name="T70" fmla="*/ 227 w 255"/>
                <a:gd name="T71" fmla="*/ 358 h 359"/>
                <a:gd name="T72" fmla="*/ 227 w 255"/>
                <a:gd name="T73" fmla="*/ 358 h 359"/>
                <a:gd name="T74" fmla="*/ 229 w 255"/>
                <a:gd name="T75" fmla="*/ 355 h 359"/>
                <a:gd name="T76" fmla="*/ 229 w 255"/>
                <a:gd name="T77" fmla="*/ 355 h 359"/>
                <a:gd name="T78" fmla="*/ 229 w 255"/>
                <a:gd name="T79" fmla="*/ 349 h 359"/>
                <a:gd name="T80" fmla="*/ 229 w 255"/>
                <a:gd name="T81" fmla="*/ 349 h 359"/>
                <a:gd name="T82" fmla="*/ 231 w 255"/>
                <a:gd name="T83" fmla="*/ 338 h 359"/>
                <a:gd name="T84" fmla="*/ 231 w 255"/>
                <a:gd name="T85" fmla="*/ 338 h 359"/>
                <a:gd name="T86" fmla="*/ 197 w 255"/>
                <a:gd name="T87" fmla="*/ 9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359">
                  <a:moveTo>
                    <a:pt x="197" y="99"/>
                  </a:moveTo>
                  <a:lnTo>
                    <a:pt x="197" y="99"/>
                  </a:lnTo>
                  <a:cubicBezTo>
                    <a:pt x="142" y="15"/>
                    <a:pt x="57" y="0"/>
                    <a:pt x="32" y="29"/>
                  </a:cubicBezTo>
                  <a:lnTo>
                    <a:pt x="32" y="29"/>
                  </a:lnTo>
                  <a:cubicBezTo>
                    <a:pt x="0" y="70"/>
                    <a:pt x="13" y="165"/>
                    <a:pt x="19" y="235"/>
                  </a:cubicBezTo>
                  <a:lnTo>
                    <a:pt x="19" y="233"/>
                  </a:lnTo>
                  <a:lnTo>
                    <a:pt x="19" y="233"/>
                  </a:lnTo>
                  <a:cubicBezTo>
                    <a:pt x="19" y="235"/>
                    <a:pt x="19" y="235"/>
                    <a:pt x="19" y="235"/>
                  </a:cubicBezTo>
                  <a:lnTo>
                    <a:pt x="19" y="235"/>
                  </a:lnTo>
                  <a:cubicBezTo>
                    <a:pt x="19" y="237"/>
                    <a:pt x="21" y="239"/>
                    <a:pt x="21" y="239"/>
                  </a:cubicBezTo>
                  <a:lnTo>
                    <a:pt x="21" y="239"/>
                  </a:lnTo>
                  <a:cubicBezTo>
                    <a:pt x="21" y="239"/>
                    <a:pt x="23" y="241"/>
                    <a:pt x="23" y="239"/>
                  </a:cubicBezTo>
                  <a:lnTo>
                    <a:pt x="23" y="239"/>
                  </a:lnTo>
                  <a:lnTo>
                    <a:pt x="23" y="239"/>
                  </a:lnTo>
                  <a:lnTo>
                    <a:pt x="23" y="239"/>
                  </a:lnTo>
                  <a:cubicBezTo>
                    <a:pt x="23" y="233"/>
                    <a:pt x="23" y="222"/>
                    <a:pt x="23" y="222"/>
                  </a:cubicBezTo>
                  <a:lnTo>
                    <a:pt x="23" y="222"/>
                  </a:lnTo>
                  <a:cubicBezTo>
                    <a:pt x="23" y="211"/>
                    <a:pt x="21" y="203"/>
                    <a:pt x="21" y="192"/>
                  </a:cubicBezTo>
                  <a:lnTo>
                    <a:pt x="21" y="192"/>
                  </a:lnTo>
                  <a:cubicBezTo>
                    <a:pt x="25" y="154"/>
                    <a:pt x="40" y="154"/>
                    <a:pt x="49" y="110"/>
                  </a:cubicBezTo>
                  <a:lnTo>
                    <a:pt x="49" y="110"/>
                  </a:lnTo>
                  <a:cubicBezTo>
                    <a:pt x="51" y="108"/>
                    <a:pt x="53" y="106"/>
                    <a:pt x="53" y="104"/>
                  </a:cubicBezTo>
                  <a:lnTo>
                    <a:pt x="53" y="104"/>
                  </a:lnTo>
                  <a:cubicBezTo>
                    <a:pt x="55" y="99"/>
                    <a:pt x="68" y="17"/>
                    <a:pt x="108" y="29"/>
                  </a:cubicBezTo>
                  <a:lnTo>
                    <a:pt x="108" y="29"/>
                  </a:lnTo>
                  <a:cubicBezTo>
                    <a:pt x="169" y="51"/>
                    <a:pt x="174" y="84"/>
                    <a:pt x="186" y="108"/>
                  </a:cubicBezTo>
                  <a:lnTo>
                    <a:pt x="186" y="108"/>
                  </a:lnTo>
                  <a:cubicBezTo>
                    <a:pt x="188" y="112"/>
                    <a:pt x="220" y="277"/>
                    <a:pt x="227" y="317"/>
                  </a:cubicBezTo>
                  <a:lnTo>
                    <a:pt x="227" y="317"/>
                  </a:lnTo>
                  <a:cubicBezTo>
                    <a:pt x="224" y="324"/>
                    <a:pt x="224" y="330"/>
                    <a:pt x="224" y="336"/>
                  </a:cubicBezTo>
                  <a:lnTo>
                    <a:pt x="224" y="336"/>
                  </a:lnTo>
                  <a:cubicBezTo>
                    <a:pt x="224" y="336"/>
                    <a:pt x="224" y="347"/>
                    <a:pt x="224" y="353"/>
                  </a:cubicBezTo>
                  <a:lnTo>
                    <a:pt x="224" y="353"/>
                  </a:lnTo>
                  <a:cubicBezTo>
                    <a:pt x="224" y="353"/>
                    <a:pt x="224" y="353"/>
                    <a:pt x="224" y="355"/>
                  </a:cubicBezTo>
                  <a:lnTo>
                    <a:pt x="224" y="355"/>
                  </a:lnTo>
                  <a:lnTo>
                    <a:pt x="227" y="358"/>
                  </a:lnTo>
                  <a:lnTo>
                    <a:pt x="227" y="358"/>
                  </a:lnTo>
                  <a:cubicBezTo>
                    <a:pt x="227" y="355"/>
                    <a:pt x="229" y="355"/>
                    <a:pt x="229" y="355"/>
                  </a:cubicBezTo>
                  <a:lnTo>
                    <a:pt x="229" y="355"/>
                  </a:lnTo>
                  <a:cubicBezTo>
                    <a:pt x="229" y="353"/>
                    <a:pt x="229" y="351"/>
                    <a:pt x="229" y="349"/>
                  </a:cubicBezTo>
                  <a:lnTo>
                    <a:pt x="229" y="349"/>
                  </a:lnTo>
                  <a:cubicBezTo>
                    <a:pt x="229" y="345"/>
                    <a:pt x="229" y="343"/>
                    <a:pt x="231" y="338"/>
                  </a:cubicBezTo>
                  <a:lnTo>
                    <a:pt x="231" y="338"/>
                  </a:lnTo>
                  <a:cubicBezTo>
                    <a:pt x="239" y="302"/>
                    <a:pt x="254" y="150"/>
                    <a:pt x="197" y="9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5" name="Freeform 550">
              <a:extLst>
                <a:ext uri="{FF2B5EF4-FFF2-40B4-BE49-F238E27FC236}">
                  <a16:creationId xmlns:a16="http://schemas.microsoft.com/office/drawing/2014/main" id="{64042D5F-6DBD-C340-BD6A-965AE1D35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960" y="5682457"/>
              <a:ext cx="56688" cy="139543"/>
            </a:xfrm>
            <a:custGeom>
              <a:avLst/>
              <a:gdLst>
                <a:gd name="T0" fmla="*/ 51 w 56"/>
                <a:gd name="T1" fmla="*/ 0 h 139"/>
                <a:gd name="T2" fmla="*/ 55 w 56"/>
                <a:gd name="T3" fmla="*/ 24 h 139"/>
                <a:gd name="T4" fmla="*/ 42 w 56"/>
                <a:gd name="T5" fmla="*/ 138 h 139"/>
                <a:gd name="T6" fmla="*/ 0 w 56"/>
                <a:gd name="T7" fmla="*/ 55 h 139"/>
                <a:gd name="T8" fmla="*/ 51 w 56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9">
                  <a:moveTo>
                    <a:pt x="51" y="0"/>
                  </a:moveTo>
                  <a:lnTo>
                    <a:pt x="55" y="24"/>
                  </a:lnTo>
                  <a:lnTo>
                    <a:pt x="42" y="138"/>
                  </a:lnTo>
                  <a:lnTo>
                    <a:pt x="0" y="55"/>
                  </a:lnTo>
                  <a:lnTo>
                    <a:pt x="5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6" name="Freeform 551">
              <a:extLst>
                <a:ext uri="{FF2B5EF4-FFF2-40B4-BE49-F238E27FC236}">
                  <a16:creationId xmlns:a16="http://schemas.microsoft.com/office/drawing/2014/main" id="{B2607D72-F133-264E-8AC4-446092F5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631" y="5621407"/>
              <a:ext cx="104657" cy="117741"/>
            </a:xfrm>
            <a:custGeom>
              <a:avLst/>
              <a:gdLst>
                <a:gd name="T0" fmla="*/ 0 w 105"/>
                <a:gd name="T1" fmla="*/ 2 h 119"/>
                <a:gd name="T2" fmla="*/ 53 w 105"/>
                <a:gd name="T3" fmla="*/ 118 h 119"/>
                <a:gd name="T4" fmla="*/ 104 w 105"/>
                <a:gd name="T5" fmla="*/ 63 h 119"/>
                <a:gd name="T6" fmla="*/ 104 w 105"/>
                <a:gd name="T7" fmla="*/ 61 h 119"/>
                <a:gd name="T8" fmla="*/ 53 w 105"/>
                <a:gd name="T9" fmla="*/ 116 h 119"/>
                <a:gd name="T10" fmla="*/ 0 w 105"/>
                <a:gd name="T11" fmla="*/ 0 h 119"/>
                <a:gd name="T12" fmla="*/ 0 w 105"/>
                <a:gd name="T1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19">
                  <a:moveTo>
                    <a:pt x="0" y="2"/>
                  </a:moveTo>
                  <a:lnTo>
                    <a:pt x="53" y="118"/>
                  </a:lnTo>
                  <a:lnTo>
                    <a:pt x="104" y="63"/>
                  </a:lnTo>
                  <a:lnTo>
                    <a:pt x="104" y="61"/>
                  </a:lnTo>
                  <a:lnTo>
                    <a:pt x="53" y="116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7" name="Freeform 552">
              <a:extLst>
                <a:ext uri="{FF2B5EF4-FFF2-40B4-BE49-F238E27FC236}">
                  <a16:creationId xmlns:a16="http://schemas.microsoft.com/office/drawing/2014/main" id="{80DB2AC5-CB6B-C442-B604-89249F96B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239" y="5787115"/>
              <a:ext cx="21802" cy="13084"/>
            </a:xfrm>
            <a:custGeom>
              <a:avLst/>
              <a:gdLst>
                <a:gd name="T0" fmla="*/ 0 w 20"/>
                <a:gd name="T1" fmla="*/ 0 h 12"/>
                <a:gd name="T2" fmla="*/ 19 w 20"/>
                <a:gd name="T3" fmla="*/ 11 h 12"/>
                <a:gd name="T4" fmla="*/ 19 w 20"/>
                <a:gd name="T5" fmla="*/ 11 h 12"/>
                <a:gd name="T6" fmla="*/ 0 w 2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0" y="0"/>
                  </a:moveTo>
                  <a:lnTo>
                    <a:pt x="19" y="11"/>
                  </a:lnTo>
                  <a:lnTo>
                    <a:pt x="19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8" name="Freeform 553">
              <a:extLst>
                <a:ext uri="{FF2B5EF4-FFF2-40B4-BE49-F238E27FC236}">
                  <a16:creationId xmlns:a16="http://schemas.microsoft.com/office/drawing/2014/main" id="{696CDF2C-7819-194C-B05C-4F0E3028F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743" y="8870148"/>
              <a:ext cx="4931981" cy="2537941"/>
            </a:xfrm>
            <a:custGeom>
              <a:avLst/>
              <a:gdLst>
                <a:gd name="T0" fmla="*/ 167 w 4986"/>
                <a:gd name="T1" fmla="*/ 2510 h 2566"/>
                <a:gd name="T2" fmla="*/ 15 w 4986"/>
                <a:gd name="T3" fmla="*/ 2546 h 2566"/>
                <a:gd name="T4" fmla="*/ 127 w 4986"/>
                <a:gd name="T5" fmla="*/ 2474 h 2566"/>
                <a:gd name="T6" fmla="*/ 321 w 4986"/>
                <a:gd name="T7" fmla="*/ 2479 h 2566"/>
                <a:gd name="T8" fmla="*/ 328 w 4986"/>
                <a:gd name="T9" fmla="*/ 2504 h 2566"/>
                <a:gd name="T10" fmla="*/ 736 w 4986"/>
                <a:gd name="T11" fmla="*/ 2390 h 2566"/>
                <a:gd name="T12" fmla="*/ 260 w 4986"/>
                <a:gd name="T13" fmla="*/ 2390 h 2566"/>
                <a:gd name="T14" fmla="*/ 372 w 4986"/>
                <a:gd name="T15" fmla="*/ 2320 h 2566"/>
                <a:gd name="T16" fmla="*/ 893 w 4986"/>
                <a:gd name="T17" fmla="*/ 2358 h 2566"/>
                <a:gd name="T18" fmla="*/ 897 w 4986"/>
                <a:gd name="T19" fmla="*/ 2383 h 2566"/>
                <a:gd name="T20" fmla="*/ 1306 w 4986"/>
                <a:gd name="T21" fmla="*/ 2269 h 2566"/>
                <a:gd name="T22" fmla="*/ 1467 w 4986"/>
                <a:gd name="T23" fmla="*/ 2263 h 2566"/>
                <a:gd name="T24" fmla="*/ 1596 w 4986"/>
                <a:gd name="T25" fmla="*/ 2235 h 2566"/>
                <a:gd name="T26" fmla="*/ 493 w 4986"/>
                <a:gd name="T27" fmla="*/ 2212 h 2566"/>
                <a:gd name="T28" fmla="*/ 506 w 4986"/>
                <a:gd name="T29" fmla="*/ 2235 h 2566"/>
                <a:gd name="T30" fmla="*/ 1875 w 4986"/>
                <a:gd name="T31" fmla="*/ 2149 h 2566"/>
                <a:gd name="T32" fmla="*/ 2036 w 4986"/>
                <a:gd name="T33" fmla="*/ 2142 h 2566"/>
                <a:gd name="T34" fmla="*/ 2165 w 4986"/>
                <a:gd name="T35" fmla="*/ 2115 h 2566"/>
                <a:gd name="T36" fmla="*/ 2315 w 4986"/>
                <a:gd name="T37" fmla="*/ 2055 h 2566"/>
                <a:gd name="T38" fmla="*/ 2322 w 4986"/>
                <a:gd name="T39" fmla="*/ 2081 h 2566"/>
                <a:gd name="T40" fmla="*/ 849 w 4986"/>
                <a:gd name="T41" fmla="*/ 1986 h 2566"/>
                <a:gd name="T42" fmla="*/ 2605 w 4986"/>
                <a:gd name="T43" fmla="*/ 2022 h 2566"/>
                <a:gd name="T44" fmla="*/ 2734 w 4986"/>
                <a:gd name="T45" fmla="*/ 1994 h 2566"/>
                <a:gd name="T46" fmla="*/ 2884 w 4986"/>
                <a:gd name="T47" fmla="*/ 1935 h 2566"/>
                <a:gd name="T48" fmla="*/ 2890 w 4986"/>
                <a:gd name="T49" fmla="*/ 1960 h 2566"/>
                <a:gd name="T50" fmla="*/ 1096 w 4986"/>
                <a:gd name="T51" fmla="*/ 1829 h 2566"/>
                <a:gd name="T52" fmla="*/ 3174 w 4986"/>
                <a:gd name="T53" fmla="*/ 1901 h 2566"/>
                <a:gd name="T54" fmla="*/ 3303 w 4986"/>
                <a:gd name="T55" fmla="*/ 1873 h 2566"/>
                <a:gd name="T56" fmla="*/ 3453 w 4986"/>
                <a:gd name="T57" fmla="*/ 1814 h 2566"/>
                <a:gd name="T58" fmla="*/ 3459 w 4986"/>
                <a:gd name="T59" fmla="*/ 1839 h 2566"/>
                <a:gd name="T60" fmla="*/ 3804 w 4986"/>
                <a:gd name="T61" fmla="*/ 1738 h 2566"/>
                <a:gd name="T62" fmla="*/ 3821 w 4986"/>
                <a:gd name="T63" fmla="*/ 1761 h 2566"/>
                <a:gd name="T64" fmla="*/ 1230 w 4986"/>
                <a:gd name="T65" fmla="*/ 1744 h 2566"/>
                <a:gd name="T66" fmla="*/ 1244 w 4986"/>
                <a:gd name="T67" fmla="*/ 1768 h 2566"/>
                <a:gd name="T68" fmla="*/ 1587 w 4986"/>
                <a:gd name="T69" fmla="*/ 1518 h 2566"/>
                <a:gd name="T70" fmla="*/ 3944 w 4986"/>
                <a:gd name="T71" fmla="*/ 1577 h 2566"/>
                <a:gd name="T72" fmla="*/ 4018 w 4986"/>
                <a:gd name="T73" fmla="*/ 1467 h 2566"/>
                <a:gd name="T74" fmla="*/ 1721 w 4986"/>
                <a:gd name="T75" fmla="*/ 1433 h 2566"/>
                <a:gd name="T76" fmla="*/ 1735 w 4986"/>
                <a:gd name="T77" fmla="*/ 1456 h 2566"/>
                <a:gd name="T78" fmla="*/ 4158 w 4986"/>
                <a:gd name="T79" fmla="*/ 1211 h 2566"/>
                <a:gd name="T80" fmla="*/ 1981 w 4986"/>
                <a:gd name="T81" fmla="*/ 1300 h 2566"/>
                <a:gd name="T82" fmla="*/ 2093 w 4986"/>
                <a:gd name="T83" fmla="*/ 1230 h 2566"/>
                <a:gd name="T84" fmla="*/ 2214 w 4986"/>
                <a:gd name="T85" fmla="*/ 1122 h 2566"/>
                <a:gd name="T86" fmla="*/ 2226 w 4986"/>
                <a:gd name="T87" fmla="*/ 1145 h 2566"/>
                <a:gd name="T88" fmla="*/ 4319 w 4986"/>
                <a:gd name="T89" fmla="*/ 967 h 2566"/>
                <a:gd name="T90" fmla="*/ 4429 w 4986"/>
                <a:gd name="T91" fmla="*/ 851 h 2566"/>
                <a:gd name="T92" fmla="*/ 4501 w 4986"/>
                <a:gd name="T93" fmla="*/ 741 h 2566"/>
                <a:gd name="T94" fmla="*/ 4569 w 4986"/>
                <a:gd name="T95" fmla="*/ 593 h 2566"/>
                <a:gd name="T96" fmla="*/ 4590 w 4986"/>
                <a:gd name="T97" fmla="*/ 608 h 2566"/>
                <a:gd name="T98" fmla="*/ 4803 w 4986"/>
                <a:gd name="T99" fmla="*/ 241 h 2566"/>
                <a:gd name="T100" fmla="*/ 4914 w 4986"/>
                <a:gd name="T101" fmla="*/ 125 h 2566"/>
                <a:gd name="T102" fmla="*/ 4985 w 4986"/>
                <a:gd name="T103" fmla="*/ 15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86" h="2566">
                  <a:moveTo>
                    <a:pt x="44" y="2565"/>
                  </a:moveTo>
                  <a:lnTo>
                    <a:pt x="38" y="2538"/>
                  </a:lnTo>
                  <a:lnTo>
                    <a:pt x="167" y="2510"/>
                  </a:lnTo>
                  <a:lnTo>
                    <a:pt x="173" y="2538"/>
                  </a:lnTo>
                  <a:lnTo>
                    <a:pt x="44" y="2565"/>
                  </a:lnTo>
                  <a:close/>
                  <a:moveTo>
                    <a:pt x="15" y="2546"/>
                  </a:moveTo>
                  <a:lnTo>
                    <a:pt x="0" y="2523"/>
                  </a:lnTo>
                  <a:lnTo>
                    <a:pt x="112" y="2453"/>
                  </a:lnTo>
                  <a:lnTo>
                    <a:pt x="127" y="2474"/>
                  </a:lnTo>
                  <a:lnTo>
                    <a:pt x="15" y="2546"/>
                  </a:lnTo>
                  <a:close/>
                  <a:moveTo>
                    <a:pt x="328" y="2504"/>
                  </a:moveTo>
                  <a:lnTo>
                    <a:pt x="321" y="2479"/>
                  </a:lnTo>
                  <a:lnTo>
                    <a:pt x="453" y="2451"/>
                  </a:lnTo>
                  <a:lnTo>
                    <a:pt x="457" y="2477"/>
                  </a:lnTo>
                  <a:lnTo>
                    <a:pt x="328" y="2504"/>
                  </a:lnTo>
                  <a:close/>
                  <a:moveTo>
                    <a:pt x="614" y="2445"/>
                  </a:moveTo>
                  <a:lnTo>
                    <a:pt x="607" y="2417"/>
                  </a:lnTo>
                  <a:lnTo>
                    <a:pt x="736" y="2390"/>
                  </a:lnTo>
                  <a:lnTo>
                    <a:pt x="743" y="2417"/>
                  </a:lnTo>
                  <a:lnTo>
                    <a:pt x="614" y="2445"/>
                  </a:lnTo>
                  <a:close/>
                  <a:moveTo>
                    <a:pt x="260" y="2390"/>
                  </a:moveTo>
                  <a:lnTo>
                    <a:pt x="245" y="2369"/>
                  </a:lnTo>
                  <a:lnTo>
                    <a:pt x="357" y="2297"/>
                  </a:lnTo>
                  <a:lnTo>
                    <a:pt x="372" y="2320"/>
                  </a:lnTo>
                  <a:lnTo>
                    <a:pt x="260" y="2390"/>
                  </a:lnTo>
                  <a:close/>
                  <a:moveTo>
                    <a:pt x="897" y="2383"/>
                  </a:moveTo>
                  <a:lnTo>
                    <a:pt x="893" y="2358"/>
                  </a:lnTo>
                  <a:lnTo>
                    <a:pt x="1022" y="2331"/>
                  </a:lnTo>
                  <a:lnTo>
                    <a:pt x="1026" y="2356"/>
                  </a:lnTo>
                  <a:lnTo>
                    <a:pt x="897" y="2383"/>
                  </a:lnTo>
                  <a:close/>
                  <a:moveTo>
                    <a:pt x="1183" y="2322"/>
                  </a:moveTo>
                  <a:lnTo>
                    <a:pt x="1177" y="2297"/>
                  </a:lnTo>
                  <a:lnTo>
                    <a:pt x="1306" y="2269"/>
                  </a:lnTo>
                  <a:lnTo>
                    <a:pt x="1312" y="2295"/>
                  </a:lnTo>
                  <a:lnTo>
                    <a:pt x="1183" y="2322"/>
                  </a:lnTo>
                  <a:close/>
                  <a:moveTo>
                    <a:pt x="1467" y="2263"/>
                  </a:moveTo>
                  <a:lnTo>
                    <a:pt x="1462" y="2237"/>
                  </a:lnTo>
                  <a:lnTo>
                    <a:pt x="1591" y="2210"/>
                  </a:lnTo>
                  <a:lnTo>
                    <a:pt x="1596" y="2235"/>
                  </a:lnTo>
                  <a:lnTo>
                    <a:pt x="1467" y="2263"/>
                  </a:lnTo>
                  <a:close/>
                  <a:moveTo>
                    <a:pt x="506" y="2235"/>
                  </a:moveTo>
                  <a:lnTo>
                    <a:pt x="493" y="2212"/>
                  </a:lnTo>
                  <a:lnTo>
                    <a:pt x="603" y="2142"/>
                  </a:lnTo>
                  <a:lnTo>
                    <a:pt x="618" y="2163"/>
                  </a:lnTo>
                  <a:lnTo>
                    <a:pt x="506" y="2235"/>
                  </a:lnTo>
                  <a:close/>
                  <a:moveTo>
                    <a:pt x="1752" y="2201"/>
                  </a:moveTo>
                  <a:lnTo>
                    <a:pt x="1746" y="2176"/>
                  </a:lnTo>
                  <a:lnTo>
                    <a:pt x="1875" y="2149"/>
                  </a:lnTo>
                  <a:lnTo>
                    <a:pt x="1881" y="2174"/>
                  </a:lnTo>
                  <a:lnTo>
                    <a:pt x="1752" y="2201"/>
                  </a:lnTo>
                  <a:close/>
                  <a:moveTo>
                    <a:pt x="2036" y="2142"/>
                  </a:moveTo>
                  <a:lnTo>
                    <a:pt x="2032" y="2115"/>
                  </a:lnTo>
                  <a:lnTo>
                    <a:pt x="2161" y="2087"/>
                  </a:lnTo>
                  <a:lnTo>
                    <a:pt x="2165" y="2115"/>
                  </a:lnTo>
                  <a:lnTo>
                    <a:pt x="2036" y="2142"/>
                  </a:lnTo>
                  <a:close/>
                  <a:moveTo>
                    <a:pt x="2322" y="2081"/>
                  </a:moveTo>
                  <a:lnTo>
                    <a:pt x="2315" y="2055"/>
                  </a:lnTo>
                  <a:lnTo>
                    <a:pt x="2444" y="2028"/>
                  </a:lnTo>
                  <a:lnTo>
                    <a:pt x="2451" y="2053"/>
                  </a:lnTo>
                  <a:lnTo>
                    <a:pt x="2322" y="2081"/>
                  </a:lnTo>
                  <a:close/>
                  <a:moveTo>
                    <a:pt x="751" y="2079"/>
                  </a:moveTo>
                  <a:lnTo>
                    <a:pt x="738" y="2057"/>
                  </a:lnTo>
                  <a:lnTo>
                    <a:pt x="849" y="1986"/>
                  </a:lnTo>
                  <a:lnTo>
                    <a:pt x="863" y="2009"/>
                  </a:lnTo>
                  <a:lnTo>
                    <a:pt x="751" y="2079"/>
                  </a:lnTo>
                  <a:close/>
                  <a:moveTo>
                    <a:pt x="2605" y="2022"/>
                  </a:moveTo>
                  <a:lnTo>
                    <a:pt x="2601" y="1994"/>
                  </a:lnTo>
                  <a:lnTo>
                    <a:pt x="2730" y="1966"/>
                  </a:lnTo>
                  <a:lnTo>
                    <a:pt x="2734" y="1994"/>
                  </a:lnTo>
                  <a:lnTo>
                    <a:pt x="2605" y="2022"/>
                  </a:lnTo>
                  <a:close/>
                  <a:moveTo>
                    <a:pt x="2890" y="1960"/>
                  </a:moveTo>
                  <a:lnTo>
                    <a:pt x="2884" y="1935"/>
                  </a:lnTo>
                  <a:lnTo>
                    <a:pt x="3013" y="1907"/>
                  </a:lnTo>
                  <a:lnTo>
                    <a:pt x="3019" y="1933"/>
                  </a:lnTo>
                  <a:lnTo>
                    <a:pt x="2890" y="1960"/>
                  </a:lnTo>
                  <a:close/>
                  <a:moveTo>
                    <a:pt x="999" y="1924"/>
                  </a:moveTo>
                  <a:lnTo>
                    <a:pt x="984" y="1901"/>
                  </a:lnTo>
                  <a:lnTo>
                    <a:pt x="1096" y="1829"/>
                  </a:lnTo>
                  <a:lnTo>
                    <a:pt x="1109" y="1852"/>
                  </a:lnTo>
                  <a:lnTo>
                    <a:pt x="999" y="1924"/>
                  </a:lnTo>
                  <a:close/>
                  <a:moveTo>
                    <a:pt x="3174" y="1901"/>
                  </a:moveTo>
                  <a:lnTo>
                    <a:pt x="3169" y="1873"/>
                  </a:lnTo>
                  <a:lnTo>
                    <a:pt x="3299" y="1846"/>
                  </a:lnTo>
                  <a:lnTo>
                    <a:pt x="3303" y="1873"/>
                  </a:lnTo>
                  <a:lnTo>
                    <a:pt x="3174" y="1901"/>
                  </a:lnTo>
                  <a:close/>
                  <a:moveTo>
                    <a:pt x="3459" y="1839"/>
                  </a:moveTo>
                  <a:lnTo>
                    <a:pt x="3453" y="1814"/>
                  </a:lnTo>
                  <a:lnTo>
                    <a:pt x="3582" y="1787"/>
                  </a:lnTo>
                  <a:lnTo>
                    <a:pt x="3589" y="1812"/>
                  </a:lnTo>
                  <a:lnTo>
                    <a:pt x="3459" y="1839"/>
                  </a:lnTo>
                  <a:close/>
                  <a:moveTo>
                    <a:pt x="3743" y="1778"/>
                  </a:moveTo>
                  <a:lnTo>
                    <a:pt x="3739" y="1753"/>
                  </a:lnTo>
                  <a:lnTo>
                    <a:pt x="3804" y="1738"/>
                  </a:lnTo>
                  <a:lnTo>
                    <a:pt x="3834" y="1693"/>
                  </a:lnTo>
                  <a:lnTo>
                    <a:pt x="3855" y="1708"/>
                  </a:lnTo>
                  <a:lnTo>
                    <a:pt x="3821" y="1761"/>
                  </a:lnTo>
                  <a:lnTo>
                    <a:pt x="3743" y="1778"/>
                  </a:lnTo>
                  <a:close/>
                  <a:moveTo>
                    <a:pt x="1244" y="1768"/>
                  </a:moveTo>
                  <a:lnTo>
                    <a:pt x="1230" y="1744"/>
                  </a:lnTo>
                  <a:lnTo>
                    <a:pt x="1342" y="1674"/>
                  </a:lnTo>
                  <a:lnTo>
                    <a:pt x="1357" y="1698"/>
                  </a:lnTo>
                  <a:lnTo>
                    <a:pt x="1244" y="1768"/>
                  </a:lnTo>
                  <a:close/>
                  <a:moveTo>
                    <a:pt x="1490" y="1611"/>
                  </a:moveTo>
                  <a:lnTo>
                    <a:pt x="1475" y="1590"/>
                  </a:lnTo>
                  <a:lnTo>
                    <a:pt x="1587" y="1518"/>
                  </a:lnTo>
                  <a:lnTo>
                    <a:pt x="1602" y="1541"/>
                  </a:lnTo>
                  <a:lnTo>
                    <a:pt x="1490" y="1611"/>
                  </a:lnTo>
                  <a:close/>
                  <a:moveTo>
                    <a:pt x="3944" y="1577"/>
                  </a:moveTo>
                  <a:lnTo>
                    <a:pt x="3923" y="1562"/>
                  </a:lnTo>
                  <a:lnTo>
                    <a:pt x="3995" y="1452"/>
                  </a:lnTo>
                  <a:lnTo>
                    <a:pt x="4018" y="1467"/>
                  </a:lnTo>
                  <a:lnTo>
                    <a:pt x="3944" y="1577"/>
                  </a:lnTo>
                  <a:close/>
                  <a:moveTo>
                    <a:pt x="1735" y="1456"/>
                  </a:moveTo>
                  <a:lnTo>
                    <a:pt x="1721" y="1433"/>
                  </a:lnTo>
                  <a:lnTo>
                    <a:pt x="1833" y="1363"/>
                  </a:lnTo>
                  <a:lnTo>
                    <a:pt x="1848" y="1387"/>
                  </a:lnTo>
                  <a:lnTo>
                    <a:pt x="1735" y="1456"/>
                  </a:lnTo>
                  <a:close/>
                  <a:moveTo>
                    <a:pt x="4105" y="1336"/>
                  </a:moveTo>
                  <a:lnTo>
                    <a:pt x="4084" y="1321"/>
                  </a:lnTo>
                  <a:lnTo>
                    <a:pt x="4158" y="1211"/>
                  </a:lnTo>
                  <a:lnTo>
                    <a:pt x="4179" y="1226"/>
                  </a:lnTo>
                  <a:lnTo>
                    <a:pt x="4105" y="1336"/>
                  </a:lnTo>
                  <a:close/>
                  <a:moveTo>
                    <a:pt x="1981" y="1300"/>
                  </a:moveTo>
                  <a:lnTo>
                    <a:pt x="1968" y="1279"/>
                  </a:lnTo>
                  <a:lnTo>
                    <a:pt x="2078" y="1207"/>
                  </a:lnTo>
                  <a:lnTo>
                    <a:pt x="2093" y="1230"/>
                  </a:lnTo>
                  <a:lnTo>
                    <a:pt x="1981" y="1300"/>
                  </a:lnTo>
                  <a:close/>
                  <a:moveTo>
                    <a:pt x="2226" y="1145"/>
                  </a:moveTo>
                  <a:lnTo>
                    <a:pt x="2214" y="1122"/>
                  </a:lnTo>
                  <a:lnTo>
                    <a:pt x="2324" y="1052"/>
                  </a:lnTo>
                  <a:lnTo>
                    <a:pt x="2339" y="1073"/>
                  </a:lnTo>
                  <a:lnTo>
                    <a:pt x="2226" y="1145"/>
                  </a:lnTo>
                  <a:close/>
                  <a:moveTo>
                    <a:pt x="4268" y="1092"/>
                  </a:moveTo>
                  <a:lnTo>
                    <a:pt x="4245" y="1077"/>
                  </a:lnTo>
                  <a:lnTo>
                    <a:pt x="4319" y="967"/>
                  </a:lnTo>
                  <a:lnTo>
                    <a:pt x="4340" y="982"/>
                  </a:lnTo>
                  <a:lnTo>
                    <a:pt x="4268" y="1092"/>
                  </a:lnTo>
                  <a:close/>
                  <a:moveTo>
                    <a:pt x="4429" y="851"/>
                  </a:moveTo>
                  <a:lnTo>
                    <a:pt x="4408" y="836"/>
                  </a:lnTo>
                  <a:lnTo>
                    <a:pt x="4480" y="726"/>
                  </a:lnTo>
                  <a:lnTo>
                    <a:pt x="4501" y="741"/>
                  </a:lnTo>
                  <a:lnTo>
                    <a:pt x="4429" y="851"/>
                  </a:lnTo>
                  <a:close/>
                  <a:moveTo>
                    <a:pt x="4590" y="608"/>
                  </a:moveTo>
                  <a:lnTo>
                    <a:pt x="4569" y="593"/>
                  </a:lnTo>
                  <a:lnTo>
                    <a:pt x="4640" y="483"/>
                  </a:lnTo>
                  <a:lnTo>
                    <a:pt x="4664" y="497"/>
                  </a:lnTo>
                  <a:lnTo>
                    <a:pt x="4590" y="608"/>
                  </a:lnTo>
                  <a:close/>
                  <a:moveTo>
                    <a:pt x="4751" y="366"/>
                  </a:moveTo>
                  <a:lnTo>
                    <a:pt x="4729" y="351"/>
                  </a:lnTo>
                  <a:lnTo>
                    <a:pt x="4803" y="241"/>
                  </a:lnTo>
                  <a:lnTo>
                    <a:pt x="4825" y="256"/>
                  </a:lnTo>
                  <a:lnTo>
                    <a:pt x="4751" y="366"/>
                  </a:lnTo>
                  <a:close/>
                  <a:moveTo>
                    <a:pt x="4914" y="125"/>
                  </a:moveTo>
                  <a:lnTo>
                    <a:pt x="4890" y="110"/>
                  </a:lnTo>
                  <a:lnTo>
                    <a:pt x="4964" y="0"/>
                  </a:lnTo>
                  <a:lnTo>
                    <a:pt x="4985" y="15"/>
                  </a:lnTo>
                  <a:lnTo>
                    <a:pt x="4914" y="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9" name="Freeform 554">
              <a:extLst>
                <a:ext uri="{FF2B5EF4-FFF2-40B4-BE49-F238E27FC236}">
                  <a16:creationId xmlns:a16="http://schemas.microsoft.com/office/drawing/2014/main" id="{8AE93B11-CF59-EB40-895C-554BB0890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971" y="7169466"/>
              <a:ext cx="4962504" cy="4304033"/>
            </a:xfrm>
            <a:custGeom>
              <a:avLst/>
              <a:gdLst>
                <a:gd name="T0" fmla="*/ 4886 w 5018"/>
                <a:gd name="T1" fmla="*/ 4326 h 4354"/>
                <a:gd name="T2" fmla="*/ 4727 w 5018"/>
                <a:gd name="T3" fmla="*/ 4351 h 4354"/>
                <a:gd name="T4" fmla="*/ 4727 w 5018"/>
                <a:gd name="T5" fmla="*/ 4324 h 4354"/>
                <a:gd name="T6" fmla="*/ 4304 w 5018"/>
                <a:gd name="T7" fmla="*/ 4347 h 4354"/>
                <a:gd name="T8" fmla="*/ 4435 w 5018"/>
                <a:gd name="T9" fmla="*/ 4347 h 4354"/>
                <a:gd name="T10" fmla="*/ 4012 w 5018"/>
                <a:gd name="T11" fmla="*/ 4317 h 4354"/>
                <a:gd name="T12" fmla="*/ 3853 w 5018"/>
                <a:gd name="T13" fmla="*/ 4343 h 4354"/>
                <a:gd name="T14" fmla="*/ 3853 w 5018"/>
                <a:gd name="T15" fmla="*/ 4315 h 4354"/>
                <a:gd name="T16" fmla="*/ 3430 w 5018"/>
                <a:gd name="T17" fmla="*/ 4339 h 4354"/>
                <a:gd name="T18" fmla="*/ 3563 w 5018"/>
                <a:gd name="T19" fmla="*/ 4339 h 4354"/>
                <a:gd name="T20" fmla="*/ 3140 w 5018"/>
                <a:gd name="T21" fmla="*/ 4309 h 4354"/>
                <a:gd name="T22" fmla="*/ 2981 w 5018"/>
                <a:gd name="T23" fmla="*/ 4332 h 4354"/>
                <a:gd name="T24" fmla="*/ 2981 w 5018"/>
                <a:gd name="T25" fmla="*/ 4307 h 4354"/>
                <a:gd name="T26" fmla="*/ 2559 w 5018"/>
                <a:gd name="T27" fmla="*/ 4328 h 4354"/>
                <a:gd name="T28" fmla="*/ 2690 w 5018"/>
                <a:gd name="T29" fmla="*/ 4330 h 4354"/>
                <a:gd name="T30" fmla="*/ 2267 w 5018"/>
                <a:gd name="T31" fmla="*/ 4298 h 4354"/>
                <a:gd name="T32" fmla="*/ 2108 w 5018"/>
                <a:gd name="T33" fmla="*/ 4324 h 4354"/>
                <a:gd name="T34" fmla="*/ 2108 w 5018"/>
                <a:gd name="T35" fmla="*/ 4298 h 4354"/>
                <a:gd name="T36" fmla="*/ 1685 w 5018"/>
                <a:gd name="T37" fmla="*/ 4319 h 4354"/>
                <a:gd name="T38" fmla="*/ 1818 w 5018"/>
                <a:gd name="T39" fmla="*/ 4322 h 4354"/>
                <a:gd name="T40" fmla="*/ 1395 w 5018"/>
                <a:gd name="T41" fmla="*/ 4290 h 4354"/>
                <a:gd name="T42" fmla="*/ 1236 w 5018"/>
                <a:gd name="T43" fmla="*/ 4315 h 4354"/>
                <a:gd name="T44" fmla="*/ 1236 w 5018"/>
                <a:gd name="T45" fmla="*/ 4288 h 4354"/>
                <a:gd name="T46" fmla="*/ 813 w 5018"/>
                <a:gd name="T47" fmla="*/ 4311 h 4354"/>
                <a:gd name="T48" fmla="*/ 944 w 5018"/>
                <a:gd name="T49" fmla="*/ 4311 h 4354"/>
                <a:gd name="T50" fmla="*/ 521 w 5018"/>
                <a:gd name="T51" fmla="*/ 4281 h 4354"/>
                <a:gd name="T52" fmla="*/ 362 w 5018"/>
                <a:gd name="T53" fmla="*/ 4305 h 4354"/>
                <a:gd name="T54" fmla="*/ 362 w 5018"/>
                <a:gd name="T55" fmla="*/ 4279 h 4354"/>
                <a:gd name="T56" fmla="*/ 0 w 5018"/>
                <a:gd name="T57" fmla="*/ 4303 h 4354"/>
                <a:gd name="T58" fmla="*/ 42 w 5018"/>
                <a:gd name="T59" fmla="*/ 4275 h 4354"/>
                <a:gd name="T60" fmla="*/ 144 w 5018"/>
                <a:gd name="T61" fmla="*/ 4082 h 4354"/>
                <a:gd name="T62" fmla="*/ 207 w 5018"/>
                <a:gd name="T63" fmla="*/ 3966 h 4354"/>
                <a:gd name="T64" fmla="*/ 256 w 5018"/>
                <a:gd name="T65" fmla="*/ 3811 h 4354"/>
                <a:gd name="T66" fmla="*/ 279 w 5018"/>
                <a:gd name="T67" fmla="*/ 3824 h 4354"/>
                <a:gd name="T68" fmla="*/ 455 w 5018"/>
                <a:gd name="T69" fmla="*/ 3439 h 4354"/>
                <a:gd name="T70" fmla="*/ 552 w 5018"/>
                <a:gd name="T71" fmla="*/ 3310 h 4354"/>
                <a:gd name="T72" fmla="*/ 614 w 5018"/>
                <a:gd name="T73" fmla="*/ 3193 h 4354"/>
                <a:gd name="T74" fmla="*/ 665 w 5018"/>
                <a:gd name="T75" fmla="*/ 3039 h 4354"/>
                <a:gd name="T76" fmla="*/ 688 w 5018"/>
                <a:gd name="T77" fmla="*/ 3052 h 4354"/>
                <a:gd name="T78" fmla="*/ 861 w 5018"/>
                <a:gd name="T79" fmla="*/ 2664 h 4354"/>
                <a:gd name="T80" fmla="*/ 959 w 5018"/>
                <a:gd name="T81" fmla="*/ 2537 h 4354"/>
                <a:gd name="T82" fmla="*/ 1020 w 5018"/>
                <a:gd name="T83" fmla="*/ 2421 h 4354"/>
                <a:gd name="T84" fmla="*/ 1071 w 5018"/>
                <a:gd name="T85" fmla="*/ 2266 h 4354"/>
                <a:gd name="T86" fmla="*/ 1094 w 5018"/>
                <a:gd name="T87" fmla="*/ 2279 h 4354"/>
                <a:gd name="T88" fmla="*/ 1268 w 5018"/>
                <a:gd name="T89" fmla="*/ 1894 h 4354"/>
                <a:gd name="T90" fmla="*/ 1365 w 5018"/>
                <a:gd name="T91" fmla="*/ 1765 h 4354"/>
                <a:gd name="T92" fmla="*/ 1427 w 5018"/>
                <a:gd name="T93" fmla="*/ 1648 h 4354"/>
                <a:gd name="T94" fmla="*/ 1477 w 5018"/>
                <a:gd name="T95" fmla="*/ 1494 h 4354"/>
                <a:gd name="T96" fmla="*/ 1501 w 5018"/>
                <a:gd name="T97" fmla="*/ 1506 h 4354"/>
                <a:gd name="T98" fmla="*/ 1638 w 5018"/>
                <a:gd name="T99" fmla="*/ 1108 h 4354"/>
                <a:gd name="T100" fmla="*/ 1712 w 5018"/>
                <a:gd name="T101" fmla="*/ 965 h 4354"/>
                <a:gd name="T102" fmla="*/ 1752 w 5018"/>
                <a:gd name="T103" fmla="*/ 839 h 4354"/>
                <a:gd name="T104" fmla="*/ 1776 w 5018"/>
                <a:gd name="T105" fmla="*/ 680 h 4354"/>
                <a:gd name="T106" fmla="*/ 1801 w 5018"/>
                <a:gd name="T107" fmla="*/ 688 h 4354"/>
                <a:gd name="T108" fmla="*/ 1905 w 5018"/>
                <a:gd name="T109" fmla="*/ 278 h 4354"/>
                <a:gd name="T110" fmla="*/ 1977 w 5018"/>
                <a:gd name="T111" fmla="*/ 134 h 4354"/>
                <a:gd name="T112" fmla="*/ 2017 w 5018"/>
                <a:gd name="T113" fmla="*/ 7 h 4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18" h="4354">
                  <a:moveTo>
                    <a:pt x="5017" y="4353"/>
                  </a:moveTo>
                  <a:lnTo>
                    <a:pt x="4886" y="4353"/>
                  </a:lnTo>
                  <a:lnTo>
                    <a:pt x="4886" y="4326"/>
                  </a:lnTo>
                  <a:lnTo>
                    <a:pt x="5017" y="4328"/>
                  </a:lnTo>
                  <a:lnTo>
                    <a:pt x="5017" y="4353"/>
                  </a:lnTo>
                  <a:close/>
                  <a:moveTo>
                    <a:pt x="4727" y="4351"/>
                  </a:moveTo>
                  <a:lnTo>
                    <a:pt x="4594" y="4349"/>
                  </a:lnTo>
                  <a:lnTo>
                    <a:pt x="4594" y="4324"/>
                  </a:lnTo>
                  <a:lnTo>
                    <a:pt x="4727" y="4324"/>
                  </a:lnTo>
                  <a:lnTo>
                    <a:pt x="4727" y="4351"/>
                  </a:lnTo>
                  <a:close/>
                  <a:moveTo>
                    <a:pt x="4435" y="4347"/>
                  </a:moveTo>
                  <a:lnTo>
                    <a:pt x="4304" y="4347"/>
                  </a:lnTo>
                  <a:lnTo>
                    <a:pt x="4304" y="4319"/>
                  </a:lnTo>
                  <a:lnTo>
                    <a:pt x="4435" y="4322"/>
                  </a:lnTo>
                  <a:lnTo>
                    <a:pt x="4435" y="4347"/>
                  </a:lnTo>
                  <a:close/>
                  <a:moveTo>
                    <a:pt x="4145" y="4345"/>
                  </a:moveTo>
                  <a:lnTo>
                    <a:pt x="4012" y="4343"/>
                  </a:lnTo>
                  <a:lnTo>
                    <a:pt x="4012" y="4317"/>
                  </a:lnTo>
                  <a:lnTo>
                    <a:pt x="4145" y="4319"/>
                  </a:lnTo>
                  <a:lnTo>
                    <a:pt x="4145" y="4345"/>
                  </a:lnTo>
                  <a:close/>
                  <a:moveTo>
                    <a:pt x="3853" y="4343"/>
                  </a:moveTo>
                  <a:lnTo>
                    <a:pt x="3722" y="4341"/>
                  </a:lnTo>
                  <a:lnTo>
                    <a:pt x="3722" y="4313"/>
                  </a:lnTo>
                  <a:lnTo>
                    <a:pt x="3853" y="4315"/>
                  </a:lnTo>
                  <a:lnTo>
                    <a:pt x="3853" y="4343"/>
                  </a:lnTo>
                  <a:close/>
                  <a:moveTo>
                    <a:pt x="3563" y="4339"/>
                  </a:moveTo>
                  <a:lnTo>
                    <a:pt x="3430" y="4339"/>
                  </a:lnTo>
                  <a:lnTo>
                    <a:pt x="3430" y="4311"/>
                  </a:lnTo>
                  <a:lnTo>
                    <a:pt x="3563" y="4313"/>
                  </a:lnTo>
                  <a:lnTo>
                    <a:pt x="3563" y="4339"/>
                  </a:lnTo>
                  <a:close/>
                  <a:moveTo>
                    <a:pt x="3271" y="4336"/>
                  </a:moveTo>
                  <a:lnTo>
                    <a:pt x="3140" y="4334"/>
                  </a:lnTo>
                  <a:lnTo>
                    <a:pt x="3140" y="4309"/>
                  </a:lnTo>
                  <a:lnTo>
                    <a:pt x="3271" y="4309"/>
                  </a:lnTo>
                  <a:lnTo>
                    <a:pt x="3271" y="4336"/>
                  </a:lnTo>
                  <a:close/>
                  <a:moveTo>
                    <a:pt x="2981" y="4332"/>
                  </a:moveTo>
                  <a:lnTo>
                    <a:pt x="2849" y="4332"/>
                  </a:lnTo>
                  <a:lnTo>
                    <a:pt x="2849" y="4305"/>
                  </a:lnTo>
                  <a:lnTo>
                    <a:pt x="2981" y="4307"/>
                  </a:lnTo>
                  <a:lnTo>
                    <a:pt x="2981" y="4332"/>
                  </a:lnTo>
                  <a:close/>
                  <a:moveTo>
                    <a:pt x="2690" y="4330"/>
                  </a:moveTo>
                  <a:lnTo>
                    <a:pt x="2559" y="4328"/>
                  </a:lnTo>
                  <a:lnTo>
                    <a:pt x="2559" y="4303"/>
                  </a:lnTo>
                  <a:lnTo>
                    <a:pt x="2690" y="4303"/>
                  </a:lnTo>
                  <a:lnTo>
                    <a:pt x="2690" y="4330"/>
                  </a:lnTo>
                  <a:close/>
                  <a:moveTo>
                    <a:pt x="2400" y="4326"/>
                  </a:moveTo>
                  <a:lnTo>
                    <a:pt x="2267" y="4326"/>
                  </a:lnTo>
                  <a:lnTo>
                    <a:pt x="2267" y="4298"/>
                  </a:lnTo>
                  <a:lnTo>
                    <a:pt x="2400" y="4300"/>
                  </a:lnTo>
                  <a:lnTo>
                    <a:pt x="2400" y="4326"/>
                  </a:lnTo>
                  <a:close/>
                  <a:moveTo>
                    <a:pt x="2108" y="4324"/>
                  </a:moveTo>
                  <a:lnTo>
                    <a:pt x="1977" y="4322"/>
                  </a:lnTo>
                  <a:lnTo>
                    <a:pt x="1977" y="4296"/>
                  </a:lnTo>
                  <a:lnTo>
                    <a:pt x="2108" y="4298"/>
                  </a:lnTo>
                  <a:lnTo>
                    <a:pt x="2108" y="4324"/>
                  </a:lnTo>
                  <a:close/>
                  <a:moveTo>
                    <a:pt x="1818" y="4322"/>
                  </a:moveTo>
                  <a:lnTo>
                    <a:pt x="1685" y="4319"/>
                  </a:lnTo>
                  <a:lnTo>
                    <a:pt x="1685" y="4292"/>
                  </a:lnTo>
                  <a:lnTo>
                    <a:pt x="1818" y="4294"/>
                  </a:lnTo>
                  <a:lnTo>
                    <a:pt x="1818" y="4322"/>
                  </a:lnTo>
                  <a:close/>
                  <a:moveTo>
                    <a:pt x="1526" y="4317"/>
                  </a:moveTo>
                  <a:lnTo>
                    <a:pt x="1395" y="4317"/>
                  </a:lnTo>
                  <a:lnTo>
                    <a:pt x="1395" y="4290"/>
                  </a:lnTo>
                  <a:lnTo>
                    <a:pt x="1526" y="4292"/>
                  </a:lnTo>
                  <a:lnTo>
                    <a:pt x="1526" y="4317"/>
                  </a:lnTo>
                  <a:close/>
                  <a:moveTo>
                    <a:pt x="1236" y="4315"/>
                  </a:moveTo>
                  <a:lnTo>
                    <a:pt x="1103" y="4313"/>
                  </a:lnTo>
                  <a:lnTo>
                    <a:pt x="1103" y="4288"/>
                  </a:lnTo>
                  <a:lnTo>
                    <a:pt x="1236" y="4288"/>
                  </a:lnTo>
                  <a:lnTo>
                    <a:pt x="1236" y="4315"/>
                  </a:lnTo>
                  <a:close/>
                  <a:moveTo>
                    <a:pt x="944" y="4311"/>
                  </a:moveTo>
                  <a:lnTo>
                    <a:pt x="813" y="4311"/>
                  </a:lnTo>
                  <a:lnTo>
                    <a:pt x="813" y="4283"/>
                  </a:lnTo>
                  <a:lnTo>
                    <a:pt x="944" y="4286"/>
                  </a:lnTo>
                  <a:lnTo>
                    <a:pt x="944" y="4311"/>
                  </a:lnTo>
                  <a:close/>
                  <a:moveTo>
                    <a:pt x="654" y="4309"/>
                  </a:moveTo>
                  <a:lnTo>
                    <a:pt x="521" y="4307"/>
                  </a:lnTo>
                  <a:lnTo>
                    <a:pt x="521" y="4281"/>
                  </a:lnTo>
                  <a:lnTo>
                    <a:pt x="654" y="4281"/>
                  </a:lnTo>
                  <a:lnTo>
                    <a:pt x="654" y="4309"/>
                  </a:lnTo>
                  <a:close/>
                  <a:moveTo>
                    <a:pt x="362" y="4305"/>
                  </a:moveTo>
                  <a:lnTo>
                    <a:pt x="231" y="4305"/>
                  </a:lnTo>
                  <a:lnTo>
                    <a:pt x="231" y="4277"/>
                  </a:lnTo>
                  <a:lnTo>
                    <a:pt x="362" y="4279"/>
                  </a:lnTo>
                  <a:lnTo>
                    <a:pt x="362" y="4305"/>
                  </a:lnTo>
                  <a:close/>
                  <a:moveTo>
                    <a:pt x="72" y="4303"/>
                  </a:moveTo>
                  <a:lnTo>
                    <a:pt x="0" y="4303"/>
                  </a:lnTo>
                  <a:lnTo>
                    <a:pt x="46" y="4209"/>
                  </a:lnTo>
                  <a:lnTo>
                    <a:pt x="70" y="4222"/>
                  </a:lnTo>
                  <a:lnTo>
                    <a:pt x="42" y="4275"/>
                  </a:lnTo>
                  <a:lnTo>
                    <a:pt x="72" y="4277"/>
                  </a:lnTo>
                  <a:lnTo>
                    <a:pt x="72" y="4303"/>
                  </a:lnTo>
                  <a:close/>
                  <a:moveTo>
                    <a:pt x="144" y="4082"/>
                  </a:moveTo>
                  <a:lnTo>
                    <a:pt x="121" y="4070"/>
                  </a:lnTo>
                  <a:lnTo>
                    <a:pt x="184" y="3953"/>
                  </a:lnTo>
                  <a:lnTo>
                    <a:pt x="207" y="3966"/>
                  </a:lnTo>
                  <a:lnTo>
                    <a:pt x="144" y="4082"/>
                  </a:lnTo>
                  <a:close/>
                  <a:moveTo>
                    <a:pt x="279" y="3824"/>
                  </a:moveTo>
                  <a:lnTo>
                    <a:pt x="256" y="3811"/>
                  </a:lnTo>
                  <a:lnTo>
                    <a:pt x="320" y="3695"/>
                  </a:lnTo>
                  <a:lnTo>
                    <a:pt x="343" y="3708"/>
                  </a:lnTo>
                  <a:lnTo>
                    <a:pt x="279" y="3824"/>
                  </a:lnTo>
                  <a:close/>
                  <a:moveTo>
                    <a:pt x="417" y="3568"/>
                  </a:moveTo>
                  <a:lnTo>
                    <a:pt x="394" y="3555"/>
                  </a:lnTo>
                  <a:lnTo>
                    <a:pt x="455" y="3439"/>
                  </a:lnTo>
                  <a:lnTo>
                    <a:pt x="478" y="3450"/>
                  </a:lnTo>
                  <a:lnTo>
                    <a:pt x="417" y="3568"/>
                  </a:lnTo>
                  <a:close/>
                  <a:moveTo>
                    <a:pt x="552" y="3310"/>
                  </a:moveTo>
                  <a:lnTo>
                    <a:pt x="529" y="3297"/>
                  </a:lnTo>
                  <a:lnTo>
                    <a:pt x="590" y="3181"/>
                  </a:lnTo>
                  <a:lnTo>
                    <a:pt x="614" y="3193"/>
                  </a:lnTo>
                  <a:lnTo>
                    <a:pt x="552" y="3310"/>
                  </a:lnTo>
                  <a:close/>
                  <a:moveTo>
                    <a:pt x="688" y="3052"/>
                  </a:moveTo>
                  <a:lnTo>
                    <a:pt x="665" y="3039"/>
                  </a:lnTo>
                  <a:lnTo>
                    <a:pt x="726" y="2922"/>
                  </a:lnTo>
                  <a:lnTo>
                    <a:pt x="749" y="2935"/>
                  </a:lnTo>
                  <a:lnTo>
                    <a:pt x="688" y="3052"/>
                  </a:lnTo>
                  <a:close/>
                  <a:moveTo>
                    <a:pt x="823" y="2795"/>
                  </a:moveTo>
                  <a:lnTo>
                    <a:pt x="800" y="2783"/>
                  </a:lnTo>
                  <a:lnTo>
                    <a:pt x="861" y="2664"/>
                  </a:lnTo>
                  <a:lnTo>
                    <a:pt x="885" y="2677"/>
                  </a:lnTo>
                  <a:lnTo>
                    <a:pt x="823" y="2795"/>
                  </a:lnTo>
                  <a:close/>
                  <a:moveTo>
                    <a:pt x="959" y="2537"/>
                  </a:moveTo>
                  <a:lnTo>
                    <a:pt x="935" y="2525"/>
                  </a:lnTo>
                  <a:lnTo>
                    <a:pt x="997" y="2408"/>
                  </a:lnTo>
                  <a:lnTo>
                    <a:pt x="1020" y="2421"/>
                  </a:lnTo>
                  <a:lnTo>
                    <a:pt x="959" y="2537"/>
                  </a:lnTo>
                  <a:close/>
                  <a:moveTo>
                    <a:pt x="1094" y="2279"/>
                  </a:moveTo>
                  <a:lnTo>
                    <a:pt x="1071" y="2266"/>
                  </a:lnTo>
                  <a:lnTo>
                    <a:pt x="1132" y="2150"/>
                  </a:lnTo>
                  <a:lnTo>
                    <a:pt x="1156" y="2163"/>
                  </a:lnTo>
                  <a:lnTo>
                    <a:pt x="1094" y="2279"/>
                  </a:lnTo>
                  <a:close/>
                  <a:moveTo>
                    <a:pt x="1230" y="2023"/>
                  </a:moveTo>
                  <a:lnTo>
                    <a:pt x="1206" y="2010"/>
                  </a:lnTo>
                  <a:lnTo>
                    <a:pt x="1268" y="1894"/>
                  </a:lnTo>
                  <a:lnTo>
                    <a:pt x="1291" y="1904"/>
                  </a:lnTo>
                  <a:lnTo>
                    <a:pt x="1230" y="2023"/>
                  </a:lnTo>
                  <a:close/>
                  <a:moveTo>
                    <a:pt x="1365" y="1765"/>
                  </a:moveTo>
                  <a:lnTo>
                    <a:pt x="1342" y="1752"/>
                  </a:lnTo>
                  <a:lnTo>
                    <a:pt x="1403" y="1636"/>
                  </a:lnTo>
                  <a:lnTo>
                    <a:pt x="1427" y="1648"/>
                  </a:lnTo>
                  <a:lnTo>
                    <a:pt x="1365" y="1765"/>
                  </a:lnTo>
                  <a:close/>
                  <a:moveTo>
                    <a:pt x="1501" y="1506"/>
                  </a:moveTo>
                  <a:lnTo>
                    <a:pt x="1477" y="1494"/>
                  </a:lnTo>
                  <a:lnTo>
                    <a:pt x="1539" y="1377"/>
                  </a:lnTo>
                  <a:lnTo>
                    <a:pt x="1562" y="1390"/>
                  </a:lnTo>
                  <a:lnTo>
                    <a:pt x="1501" y="1506"/>
                  </a:lnTo>
                  <a:close/>
                  <a:moveTo>
                    <a:pt x="1623" y="1242"/>
                  </a:moveTo>
                  <a:lnTo>
                    <a:pt x="1598" y="1233"/>
                  </a:lnTo>
                  <a:lnTo>
                    <a:pt x="1638" y="1108"/>
                  </a:lnTo>
                  <a:lnTo>
                    <a:pt x="1664" y="1115"/>
                  </a:lnTo>
                  <a:lnTo>
                    <a:pt x="1623" y="1242"/>
                  </a:lnTo>
                  <a:close/>
                  <a:moveTo>
                    <a:pt x="1712" y="965"/>
                  </a:moveTo>
                  <a:lnTo>
                    <a:pt x="1687" y="956"/>
                  </a:lnTo>
                  <a:lnTo>
                    <a:pt x="1727" y="832"/>
                  </a:lnTo>
                  <a:lnTo>
                    <a:pt x="1752" y="839"/>
                  </a:lnTo>
                  <a:lnTo>
                    <a:pt x="1712" y="965"/>
                  </a:lnTo>
                  <a:close/>
                  <a:moveTo>
                    <a:pt x="1801" y="688"/>
                  </a:moveTo>
                  <a:lnTo>
                    <a:pt x="1776" y="680"/>
                  </a:lnTo>
                  <a:lnTo>
                    <a:pt x="1816" y="555"/>
                  </a:lnTo>
                  <a:lnTo>
                    <a:pt x="1841" y="561"/>
                  </a:lnTo>
                  <a:lnTo>
                    <a:pt x="1801" y="688"/>
                  </a:lnTo>
                  <a:close/>
                  <a:moveTo>
                    <a:pt x="1888" y="411"/>
                  </a:moveTo>
                  <a:lnTo>
                    <a:pt x="1865" y="402"/>
                  </a:lnTo>
                  <a:lnTo>
                    <a:pt x="1905" y="278"/>
                  </a:lnTo>
                  <a:lnTo>
                    <a:pt x="1928" y="284"/>
                  </a:lnTo>
                  <a:lnTo>
                    <a:pt x="1888" y="411"/>
                  </a:lnTo>
                  <a:close/>
                  <a:moveTo>
                    <a:pt x="1977" y="134"/>
                  </a:moveTo>
                  <a:lnTo>
                    <a:pt x="1951" y="125"/>
                  </a:lnTo>
                  <a:lnTo>
                    <a:pt x="1992" y="0"/>
                  </a:lnTo>
                  <a:lnTo>
                    <a:pt x="2017" y="7"/>
                  </a:lnTo>
                  <a:lnTo>
                    <a:pt x="1977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0" name="Freeform 555">
              <a:extLst>
                <a:ext uri="{FF2B5EF4-FFF2-40B4-BE49-F238E27FC236}">
                  <a16:creationId xmlns:a16="http://schemas.microsoft.com/office/drawing/2014/main" id="{EF63DE7A-3654-844C-992D-67997B718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199" y="8429714"/>
              <a:ext cx="104657" cy="2987097"/>
            </a:xfrm>
            <a:custGeom>
              <a:avLst/>
              <a:gdLst>
                <a:gd name="T0" fmla="*/ 80 w 107"/>
                <a:gd name="T1" fmla="*/ 3019 h 3020"/>
                <a:gd name="T2" fmla="*/ 76 w 107"/>
                <a:gd name="T3" fmla="*/ 2911 h 3020"/>
                <a:gd name="T4" fmla="*/ 104 w 107"/>
                <a:gd name="T5" fmla="*/ 2911 h 3020"/>
                <a:gd name="T6" fmla="*/ 106 w 107"/>
                <a:gd name="T7" fmla="*/ 3017 h 3020"/>
                <a:gd name="T8" fmla="*/ 80 w 107"/>
                <a:gd name="T9" fmla="*/ 3019 h 3020"/>
                <a:gd name="T10" fmla="*/ 72 w 107"/>
                <a:gd name="T11" fmla="*/ 2752 h 3020"/>
                <a:gd name="T12" fmla="*/ 70 w 107"/>
                <a:gd name="T13" fmla="*/ 2621 h 3020"/>
                <a:gd name="T14" fmla="*/ 95 w 107"/>
                <a:gd name="T15" fmla="*/ 2619 h 3020"/>
                <a:gd name="T16" fmla="*/ 99 w 107"/>
                <a:gd name="T17" fmla="*/ 2752 h 3020"/>
                <a:gd name="T18" fmla="*/ 72 w 107"/>
                <a:gd name="T19" fmla="*/ 2752 h 3020"/>
                <a:gd name="T20" fmla="*/ 66 w 107"/>
                <a:gd name="T21" fmla="*/ 2462 h 3020"/>
                <a:gd name="T22" fmla="*/ 61 w 107"/>
                <a:gd name="T23" fmla="*/ 2329 h 3020"/>
                <a:gd name="T24" fmla="*/ 89 w 107"/>
                <a:gd name="T25" fmla="*/ 2329 h 3020"/>
                <a:gd name="T26" fmla="*/ 91 w 107"/>
                <a:gd name="T27" fmla="*/ 2460 h 3020"/>
                <a:gd name="T28" fmla="*/ 66 w 107"/>
                <a:gd name="T29" fmla="*/ 2462 h 3020"/>
                <a:gd name="T30" fmla="*/ 57 w 107"/>
                <a:gd name="T31" fmla="*/ 2170 h 3020"/>
                <a:gd name="T32" fmla="*/ 55 w 107"/>
                <a:gd name="T33" fmla="*/ 2039 h 3020"/>
                <a:gd name="T34" fmla="*/ 80 w 107"/>
                <a:gd name="T35" fmla="*/ 2037 h 3020"/>
                <a:gd name="T36" fmla="*/ 85 w 107"/>
                <a:gd name="T37" fmla="*/ 2170 h 3020"/>
                <a:gd name="T38" fmla="*/ 57 w 107"/>
                <a:gd name="T39" fmla="*/ 2170 h 3020"/>
                <a:gd name="T40" fmla="*/ 51 w 107"/>
                <a:gd name="T41" fmla="*/ 1880 h 3020"/>
                <a:gd name="T42" fmla="*/ 47 w 107"/>
                <a:gd name="T43" fmla="*/ 1747 h 3020"/>
                <a:gd name="T44" fmla="*/ 72 w 107"/>
                <a:gd name="T45" fmla="*/ 1747 h 3020"/>
                <a:gd name="T46" fmla="*/ 76 w 107"/>
                <a:gd name="T47" fmla="*/ 1880 h 3020"/>
                <a:gd name="T48" fmla="*/ 51 w 107"/>
                <a:gd name="T49" fmla="*/ 1880 h 3020"/>
                <a:gd name="T50" fmla="*/ 42 w 107"/>
                <a:gd name="T51" fmla="*/ 1588 h 3020"/>
                <a:gd name="T52" fmla="*/ 38 w 107"/>
                <a:gd name="T53" fmla="*/ 1457 h 3020"/>
                <a:gd name="T54" fmla="*/ 66 w 107"/>
                <a:gd name="T55" fmla="*/ 1457 h 3020"/>
                <a:gd name="T56" fmla="*/ 68 w 107"/>
                <a:gd name="T57" fmla="*/ 1588 h 3020"/>
                <a:gd name="T58" fmla="*/ 42 w 107"/>
                <a:gd name="T59" fmla="*/ 1588 h 3020"/>
                <a:gd name="T60" fmla="*/ 34 w 107"/>
                <a:gd name="T61" fmla="*/ 1298 h 3020"/>
                <a:gd name="T62" fmla="*/ 32 w 107"/>
                <a:gd name="T63" fmla="*/ 1167 h 3020"/>
                <a:gd name="T64" fmla="*/ 57 w 107"/>
                <a:gd name="T65" fmla="*/ 1165 h 3020"/>
                <a:gd name="T66" fmla="*/ 61 w 107"/>
                <a:gd name="T67" fmla="*/ 1298 h 3020"/>
                <a:gd name="T68" fmla="*/ 34 w 107"/>
                <a:gd name="T69" fmla="*/ 1298 h 3020"/>
                <a:gd name="T70" fmla="*/ 27 w 107"/>
                <a:gd name="T71" fmla="*/ 1008 h 3020"/>
                <a:gd name="T72" fmla="*/ 23 w 107"/>
                <a:gd name="T73" fmla="*/ 875 h 3020"/>
                <a:gd name="T74" fmla="*/ 51 w 107"/>
                <a:gd name="T75" fmla="*/ 875 h 3020"/>
                <a:gd name="T76" fmla="*/ 53 w 107"/>
                <a:gd name="T77" fmla="*/ 1006 h 3020"/>
                <a:gd name="T78" fmla="*/ 27 w 107"/>
                <a:gd name="T79" fmla="*/ 1008 h 3020"/>
                <a:gd name="T80" fmla="*/ 19 w 107"/>
                <a:gd name="T81" fmla="*/ 716 h 3020"/>
                <a:gd name="T82" fmla="*/ 15 w 107"/>
                <a:gd name="T83" fmla="*/ 585 h 3020"/>
                <a:gd name="T84" fmla="*/ 42 w 107"/>
                <a:gd name="T85" fmla="*/ 583 h 3020"/>
                <a:gd name="T86" fmla="*/ 44 w 107"/>
                <a:gd name="T87" fmla="*/ 716 h 3020"/>
                <a:gd name="T88" fmla="*/ 19 w 107"/>
                <a:gd name="T89" fmla="*/ 716 h 3020"/>
                <a:gd name="T90" fmla="*/ 11 w 107"/>
                <a:gd name="T91" fmla="*/ 426 h 3020"/>
                <a:gd name="T92" fmla="*/ 8 w 107"/>
                <a:gd name="T93" fmla="*/ 293 h 3020"/>
                <a:gd name="T94" fmla="*/ 34 w 107"/>
                <a:gd name="T95" fmla="*/ 293 h 3020"/>
                <a:gd name="T96" fmla="*/ 38 w 107"/>
                <a:gd name="T97" fmla="*/ 424 h 3020"/>
                <a:gd name="T98" fmla="*/ 11 w 107"/>
                <a:gd name="T99" fmla="*/ 426 h 3020"/>
                <a:gd name="T100" fmla="*/ 4 w 107"/>
                <a:gd name="T101" fmla="*/ 134 h 3020"/>
                <a:gd name="T102" fmla="*/ 0 w 107"/>
                <a:gd name="T103" fmla="*/ 3 h 3020"/>
                <a:gd name="T104" fmla="*/ 27 w 107"/>
                <a:gd name="T105" fmla="*/ 0 h 3020"/>
                <a:gd name="T106" fmla="*/ 30 w 107"/>
                <a:gd name="T107" fmla="*/ 134 h 3020"/>
                <a:gd name="T108" fmla="*/ 4 w 107"/>
                <a:gd name="T109" fmla="*/ 134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" h="3020">
                  <a:moveTo>
                    <a:pt x="80" y="3019"/>
                  </a:moveTo>
                  <a:lnTo>
                    <a:pt x="76" y="2911"/>
                  </a:lnTo>
                  <a:lnTo>
                    <a:pt x="104" y="2911"/>
                  </a:lnTo>
                  <a:lnTo>
                    <a:pt x="106" y="3017"/>
                  </a:lnTo>
                  <a:lnTo>
                    <a:pt x="80" y="3019"/>
                  </a:lnTo>
                  <a:close/>
                  <a:moveTo>
                    <a:pt x="72" y="2752"/>
                  </a:moveTo>
                  <a:lnTo>
                    <a:pt x="70" y="2621"/>
                  </a:lnTo>
                  <a:lnTo>
                    <a:pt x="95" y="2619"/>
                  </a:lnTo>
                  <a:lnTo>
                    <a:pt x="99" y="2752"/>
                  </a:lnTo>
                  <a:lnTo>
                    <a:pt x="72" y="2752"/>
                  </a:lnTo>
                  <a:close/>
                  <a:moveTo>
                    <a:pt x="66" y="2462"/>
                  </a:moveTo>
                  <a:lnTo>
                    <a:pt x="61" y="2329"/>
                  </a:lnTo>
                  <a:lnTo>
                    <a:pt x="89" y="2329"/>
                  </a:lnTo>
                  <a:lnTo>
                    <a:pt x="91" y="2460"/>
                  </a:lnTo>
                  <a:lnTo>
                    <a:pt x="66" y="2462"/>
                  </a:lnTo>
                  <a:close/>
                  <a:moveTo>
                    <a:pt x="57" y="2170"/>
                  </a:moveTo>
                  <a:lnTo>
                    <a:pt x="55" y="2039"/>
                  </a:lnTo>
                  <a:lnTo>
                    <a:pt x="80" y="2037"/>
                  </a:lnTo>
                  <a:lnTo>
                    <a:pt x="85" y="2170"/>
                  </a:lnTo>
                  <a:lnTo>
                    <a:pt x="57" y="2170"/>
                  </a:lnTo>
                  <a:close/>
                  <a:moveTo>
                    <a:pt x="51" y="1880"/>
                  </a:moveTo>
                  <a:lnTo>
                    <a:pt x="47" y="1747"/>
                  </a:lnTo>
                  <a:lnTo>
                    <a:pt x="72" y="1747"/>
                  </a:lnTo>
                  <a:lnTo>
                    <a:pt x="76" y="1880"/>
                  </a:lnTo>
                  <a:lnTo>
                    <a:pt x="51" y="1880"/>
                  </a:lnTo>
                  <a:close/>
                  <a:moveTo>
                    <a:pt x="42" y="1588"/>
                  </a:moveTo>
                  <a:lnTo>
                    <a:pt x="38" y="1457"/>
                  </a:lnTo>
                  <a:lnTo>
                    <a:pt x="66" y="1457"/>
                  </a:lnTo>
                  <a:lnTo>
                    <a:pt x="68" y="1588"/>
                  </a:lnTo>
                  <a:lnTo>
                    <a:pt x="42" y="1588"/>
                  </a:lnTo>
                  <a:close/>
                  <a:moveTo>
                    <a:pt x="34" y="1298"/>
                  </a:moveTo>
                  <a:lnTo>
                    <a:pt x="32" y="1167"/>
                  </a:lnTo>
                  <a:lnTo>
                    <a:pt x="57" y="1165"/>
                  </a:lnTo>
                  <a:lnTo>
                    <a:pt x="61" y="1298"/>
                  </a:lnTo>
                  <a:lnTo>
                    <a:pt x="34" y="1298"/>
                  </a:lnTo>
                  <a:close/>
                  <a:moveTo>
                    <a:pt x="27" y="1008"/>
                  </a:moveTo>
                  <a:lnTo>
                    <a:pt x="23" y="875"/>
                  </a:lnTo>
                  <a:lnTo>
                    <a:pt x="51" y="875"/>
                  </a:lnTo>
                  <a:lnTo>
                    <a:pt x="53" y="1006"/>
                  </a:lnTo>
                  <a:lnTo>
                    <a:pt x="27" y="1008"/>
                  </a:lnTo>
                  <a:close/>
                  <a:moveTo>
                    <a:pt x="19" y="716"/>
                  </a:moveTo>
                  <a:lnTo>
                    <a:pt x="15" y="585"/>
                  </a:lnTo>
                  <a:lnTo>
                    <a:pt x="42" y="583"/>
                  </a:lnTo>
                  <a:lnTo>
                    <a:pt x="44" y="716"/>
                  </a:lnTo>
                  <a:lnTo>
                    <a:pt x="19" y="716"/>
                  </a:lnTo>
                  <a:close/>
                  <a:moveTo>
                    <a:pt x="11" y="426"/>
                  </a:moveTo>
                  <a:lnTo>
                    <a:pt x="8" y="293"/>
                  </a:lnTo>
                  <a:lnTo>
                    <a:pt x="34" y="293"/>
                  </a:lnTo>
                  <a:lnTo>
                    <a:pt x="38" y="424"/>
                  </a:lnTo>
                  <a:lnTo>
                    <a:pt x="11" y="426"/>
                  </a:lnTo>
                  <a:close/>
                  <a:moveTo>
                    <a:pt x="4" y="134"/>
                  </a:moveTo>
                  <a:lnTo>
                    <a:pt x="0" y="3"/>
                  </a:lnTo>
                  <a:lnTo>
                    <a:pt x="27" y="0"/>
                  </a:lnTo>
                  <a:lnTo>
                    <a:pt x="30" y="134"/>
                  </a:lnTo>
                  <a:lnTo>
                    <a:pt x="4" y="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1" name="Freeform 556">
              <a:extLst>
                <a:ext uri="{FF2B5EF4-FFF2-40B4-BE49-F238E27FC236}">
                  <a16:creationId xmlns:a16="http://schemas.microsoft.com/office/drawing/2014/main" id="{C23A641B-A37D-3543-A32D-7B53B2F41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406" y="7984920"/>
              <a:ext cx="989886" cy="1395432"/>
            </a:xfrm>
            <a:custGeom>
              <a:avLst/>
              <a:gdLst>
                <a:gd name="T0" fmla="*/ 146 w 1000"/>
                <a:gd name="T1" fmla="*/ 8 h 1409"/>
                <a:gd name="T2" fmla="*/ 115 w 1000"/>
                <a:gd name="T3" fmla="*/ 4 h 1409"/>
                <a:gd name="T4" fmla="*/ 113 w 1000"/>
                <a:gd name="T5" fmla="*/ 6 h 1409"/>
                <a:gd name="T6" fmla="*/ 106 w 1000"/>
                <a:gd name="T7" fmla="*/ 8 h 1409"/>
                <a:gd name="T8" fmla="*/ 104 w 1000"/>
                <a:gd name="T9" fmla="*/ 8 h 1409"/>
                <a:gd name="T10" fmla="*/ 98 w 1000"/>
                <a:gd name="T11" fmla="*/ 10 h 1409"/>
                <a:gd name="T12" fmla="*/ 96 w 1000"/>
                <a:gd name="T13" fmla="*/ 12 h 1409"/>
                <a:gd name="T14" fmla="*/ 89 w 1000"/>
                <a:gd name="T15" fmla="*/ 14 h 1409"/>
                <a:gd name="T16" fmla="*/ 85 w 1000"/>
                <a:gd name="T17" fmla="*/ 14 h 1409"/>
                <a:gd name="T18" fmla="*/ 81 w 1000"/>
                <a:gd name="T19" fmla="*/ 17 h 1409"/>
                <a:gd name="T20" fmla="*/ 77 w 1000"/>
                <a:gd name="T21" fmla="*/ 19 h 1409"/>
                <a:gd name="T22" fmla="*/ 72 w 1000"/>
                <a:gd name="T23" fmla="*/ 21 h 1409"/>
                <a:gd name="T24" fmla="*/ 68 w 1000"/>
                <a:gd name="T25" fmla="*/ 21 h 1409"/>
                <a:gd name="T26" fmla="*/ 62 w 1000"/>
                <a:gd name="T27" fmla="*/ 23 h 1409"/>
                <a:gd name="T28" fmla="*/ 60 w 1000"/>
                <a:gd name="T29" fmla="*/ 25 h 1409"/>
                <a:gd name="T30" fmla="*/ 53 w 1000"/>
                <a:gd name="T31" fmla="*/ 27 h 1409"/>
                <a:gd name="T32" fmla="*/ 51 w 1000"/>
                <a:gd name="T33" fmla="*/ 27 h 1409"/>
                <a:gd name="T34" fmla="*/ 45 w 1000"/>
                <a:gd name="T35" fmla="*/ 29 h 1409"/>
                <a:gd name="T36" fmla="*/ 43 w 1000"/>
                <a:gd name="T37" fmla="*/ 31 h 1409"/>
                <a:gd name="T38" fmla="*/ 36 w 1000"/>
                <a:gd name="T39" fmla="*/ 33 h 1409"/>
                <a:gd name="T40" fmla="*/ 34 w 1000"/>
                <a:gd name="T41" fmla="*/ 33 h 1409"/>
                <a:gd name="T42" fmla="*/ 0 w 1000"/>
                <a:gd name="T43" fmla="*/ 102 h 1409"/>
                <a:gd name="T44" fmla="*/ 55 w 1000"/>
                <a:gd name="T45" fmla="*/ 957 h 1409"/>
                <a:gd name="T46" fmla="*/ 172 w 1000"/>
                <a:gd name="T47" fmla="*/ 1243 h 1409"/>
                <a:gd name="T48" fmla="*/ 176 w 1000"/>
                <a:gd name="T49" fmla="*/ 1245 h 1409"/>
                <a:gd name="T50" fmla="*/ 180 w 1000"/>
                <a:gd name="T51" fmla="*/ 1241 h 1409"/>
                <a:gd name="T52" fmla="*/ 184 w 1000"/>
                <a:gd name="T53" fmla="*/ 1241 h 1409"/>
                <a:gd name="T54" fmla="*/ 191 w 1000"/>
                <a:gd name="T55" fmla="*/ 1237 h 1409"/>
                <a:gd name="T56" fmla="*/ 193 w 1000"/>
                <a:gd name="T57" fmla="*/ 1239 h 1409"/>
                <a:gd name="T58" fmla="*/ 199 w 1000"/>
                <a:gd name="T59" fmla="*/ 1235 h 1409"/>
                <a:gd name="T60" fmla="*/ 201 w 1000"/>
                <a:gd name="T61" fmla="*/ 1235 h 1409"/>
                <a:gd name="T62" fmla="*/ 208 w 1000"/>
                <a:gd name="T63" fmla="*/ 1231 h 1409"/>
                <a:gd name="T64" fmla="*/ 210 w 1000"/>
                <a:gd name="T65" fmla="*/ 1233 h 1409"/>
                <a:gd name="T66" fmla="*/ 216 w 1000"/>
                <a:gd name="T67" fmla="*/ 1228 h 1409"/>
                <a:gd name="T68" fmla="*/ 218 w 1000"/>
                <a:gd name="T69" fmla="*/ 1228 h 1409"/>
                <a:gd name="T70" fmla="*/ 225 w 1000"/>
                <a:gd name="T71" fmla="*/ 1224 h 1409"/>
                <a:gd name="T72" fmla="*/ 227 w 1000"/>
                <a:gd name="T73" fmla="*/ 1226 h 1409"/>
                <a:gd name="T74" fmla="*/ 233 w 1000"/>
                <a:gd name="T75" fmla="*/ 1222 h 1409"/>
                <a:gd name="T76" fmla="*/ 237 w 1000"/>
                <a:gd name="T77" fmla="*/ 1222 h 1409"/>
                <a:gd name="T78" fmla="*/ 242 w 1000"/>
                <a:gd name="T79" fmla="*/ 1218 h 1409"/>
                <a:gd name="T80" fmla="*/ 246 w 1000"/>
                <a:gd name="T81" fmla="*/ 1220 h 1409"/>
                <a:gd name="T82" fmla="*/ 250 w 1000"/>
                <a:gd name="T83" fmla="*/ 1216 h 1409"/>
                <a:gd name="T84" fmla="*/ 254 w 1000"/>
                <a:gd name="T85" fmla="*/ 1216 h 1409"/>
                <a:gd name="T86" fmla="*/ 261 w 1000"/>
                <a:gd name="T87" fmla="*/ 1211 h 1409"/>
                <a:gd name="T88" fmla="*/ 875 w 1000"/>
                <a:gd name="T89" fmla="*/ 1402 h 1409"/>
                <a:gd name="T90" fmla="*/ 902 w 1000"/>
                <a:gd name="T91" fmla="*/ 1406 h 1409"/>
                <a:gd name="T92" fmla="*/ 908 w 1000"/>
                <a:gd name="T93" fmla="*/ 1404 h 1409"/>
                <a:gd name="T94" fmla="*/ 999 w 1000"/>
                <a:gd name="T95" fmla="*/ 58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0" h="1409">
                  <a:moveTo>
                    <a:pt x="942" y="454"/>
                  </a:moveTo>
                  <a:lnTo>
                    <a:pt x="146" y="8"/>
                  </a:lnTo>
                  <a:lnTo>
                    <a:pt x="146" y="8"/>
                  </a:lnTo>
                  <a:cubicBezTo>
                    <a:pt x="136" y="2"/>
                    <a:pt x="125" y="0"/>
                    <a:pt x="119" y="4"/>
                  </a:cubicBezTo>
                  <a:lnTo>
                    <a:pt x="119" y="4"/>
                  </a:lnTo>
                  <a:cubicBezTo>
                    <a:pt x="117" y="4"/>
                    <a:pt x="117" y="4"/>
                    <a:pt x="115" y="4"/>
                  </a:cubicBezTo>
                  <a:lnTo>
                    <a:pt x="115" y="4"/>
                  </a:lnTo>
                  <a:lnTo>
                    <a:pt x="113" y="6"/>
                  </a:lnTo>
                  <a:lnTo>
                    <a:pt x="113" y="6"/>
                  </a:lnTo>
                  <a:cubicBezTo>
                    <a:pt x="110" y="6"/>
                    <a:pt x="110" y="6"/>
                    <a:pt x="108" y="6"/>
                  </a:cubicBezTo>
                  <a:lnTo>
                    <a:pt x="108" y="6"/>
                  </a:lnTo>
                  <a:cubicBezTo>
                    <a:pt x="108" y="6"/>
                    <a:pt x="108" y="8"/>
                    <a:pt x="106" y="8"/>
                  </a:cubicBezTo>
                  <a:lnTo>
                    <a:pt x="106" y="8"/>
                  </a:lnTo>
                  <a:lnTo>
                    <a:pt x="104" y="8"/>
                  </a:lnTo>
                  <a:lnTo>
                    <a:pt x="104" y="8"/>
                  </a:lnTo>
                  <a:cubicBezTo>
                    <a:pt x="102" y="8"/>
                    <a:pt x="102" y="10"/>
                    <a:pt x="100" y="10"/>
                  </a:cubicBezTo>
                  <a:lnTo>
                    <a:pt x="100" y="10"/>
                  </a:lnTo>
                  <a:lnTo>
                    <a:pt x="98" y="10"/>
                  </a:lnTo>
                  <a:lnTo>
                    <a:pt x="98" y="10"/>
                  </a:lnTo>
                  <a:cubicBezTo>
                    <a:pt x="96" y="10"/>
                    <a:pt x="96" y="12"/>
                    <a:pt x="96" y="12"/>
                  </a:cubicBezTo>
                  <a:lnTo>
                    <a:pt x="96" y="12"/>
                  </a:lnTo>
                  <a:cubicBezTo>
                    <a:pt x="93" y="12"/>
                    <a:pt x="93" y="12"/>
                    <a:pt x="91" y="12"/>
                  </a:cubicBezTo>
                  <a:lnTo>
                    <a:pt x="91" y="12"/>
                  </a:lnTo>
                  <a:lnTo>
                    <a:pt x="89" y="14"/>
                  </a:lnTo>
                  <a:lnTo>
                    <a:pt x="89" y="14"/>
                  </a:lnTo>
                  <a:cubicBezTo>
                    <a:pt x="87" y="14"/>
                    <a:pt x="87" y="14"/>
                    <a:pt x="85" y="14"/>
                  </a:cubicBezTo>
                  <a:lnTo>
                    <a:pt x="85" y="14"/>
                  </a:lnTo>
                  <a:cubicBezTo>
                    <a:pt x="85" y="14"/>
                    <a:pt x="85" y="17"/>
                    <a:pt x="83" y="17"/>
                  </a:cubicBezTo>
                  <a:lnTo>
                    <a:pt x="83" y="17"/>
                  </a:lnTo>
                  <a:lnTo>
                    <a:pt x="81" y="17"/>
                  </a:lnTo>
                  <a:lnTo>
                    <a:pt x="81" y="17"/>
                  </a:lnTo>
                  <a:cubicBezTo>
                    <a:pt x="79" y="17"/>
                    <a:pt x="79" y="19"/>
                    <a:pt x="77" y="19"/>
                  </a:cubicBezTo>
                  <a:lnTo>
                    <a:pt x="77" y="19"/>
                  </a:lnTo>
                  <a:lnTo>
                    <a:pt x="74" y="19"/>
                  </a:lnTo>
                  <a:lnTo>
                    <a:pt x="74" y="19"/>
                  </a:lnTo>
                  <a:cubicBezTo>
                    <a:pt x="72" y="19"/>
                    <a:pt x="72" y="21"/>
                    <a:pt x="72" y="21"/>
                  </a:cubicBezTo>
                  <a:lnTo>
                    <a:pt x="72" y="21"/>
                  </a:lnTo>
                  <a:cubicBezTo>
                    <a:pt x="70" y="21"/>
                    <a:pt x="70" y="21"/>
                    <a:pt x="68" y="21"/>
                  </a:cubicBezTo>
                  <a:lnTo>
                    <a:pt x="68" y="21"/>
                  </a:lnTo>
                  <a:lnTo>
                    <a:pt x="66" y="23"/>
                  </a:lnTo>
                  <a:lnTo>
                    <a:pt x="66" y="23"/>
                  </a:lnTo>
                  <a:cubicBezTo>
                    <a:pt x="64" y="23"/>
                    <a:pt x="64" y="23"/>
                    <a:pt x="62" y="23"/>
                  </a:cubicBezTo>
                  <a:lnTo>
                    <a:pt x="62" y="23"/>
                  </a:lnTo>
                  <a:cubicBezTo>
                    <a:pt x="62" y="23"/>
                    <a:pt x="62" y="25"/>
                    <a:pt x="60" y="25"/>
                  </a:cubicBezTo>
                  <a:lnTo>
                    <a:pt x="60" y="25"/>
                  </a:lnTo>
                  <a:lnTo>
                    <a:pt x="57" y="25"/>
                  </a:lnTo>
                  <a:lnTo>
                    <a:pt x="57" y="25"/>
                  </a:lnTo>
                  <a:cubicBezTo>
                    <a:pt x="55" y="25"/>
                    <a:pt x="55" y="27"/>
                    <a:pt x="53" y="27"/>
                  </a:cubicBezTo>
                  <a:lnTo>
                    <a:pt x="53" y="27"/>
                  </a:lnTo>
                  <a:lnTo>
                    <a:pt x="51" y="27"/>
                  </a:lnTo>
                  <a:lnTo>
                    <a:pt x="51" y="27"/>
                  </a:lnTo>
                  <a:cubicBezTo>
                    <a:pt x="49" y="27"/>
                    <a:pt x="49" y="29"/>
                    <a:pt x="49" y="29"/>
                  </a:cubicBezTo>
                  <a:lnTo>
                    <a:pt x="49" y="29"/>
                  </a:lnTo>
                  <a:cubicBezTo>
                    <a:pt x="47" y="29"/>
                    <a:pt x="47" y="29"/>
                    <a:pt x="45" y="29"/>
                  </a:cubicBezTo>
                  <a:lnTo>
                    <a:pt x="45" y="29"/>
                  </a:lnTo>
                  <a:lnTo>
                    <a:pt x="43" y="31"/>
                  </a:lnTo>
                  <a:lnTo>
                    <a:pt x="43" y="31"/>
                  </a:lnTo>
                  <a:cubicBezTo>
                    <a:pt x="41" y="31"/>
                    <a:pt x="41" y="31"/>
                    <a:pt x="38" y="31"/>
                  </a:cubicBezTo>
                  <a:lnTo>
                    <a:pt x="38" y="31"/>
                  </a:lnTo>
                  <a:cubicBezTo>
                    <a:pt x="38" y="31"/>
                    <a:pt x="38" y="33"/>
                    <a:pt x="36" y="33"/>
                  </a:cubicBezTo>
                  <a:lnTo>
                    <a:pt x="36" y="33"/>
                  </a:lnTo>
                  <a:lnTo>
                    <a:pt x="34" y="33"/>
                  </a:lnTo>
                  <a:lnTo>
                    <a:pt x="34" y="33"/>
                  </a:lnTo>
                  <a:cubicBezTo>
                    <a:pt x="32" y="33"/>
                    <a:pt x="32" y="36"/>
                    <a:pt x="30" y="36"/>
                  </a:cubicBezTo>
                  <a:lnTo>
                    <a:pt x="30" y="36"/>
                  </a:lnTo>
                  <a:cubicBezTo>
                    <a:pt x="13" y="40"/>
                    <a:pt x="0" y="65"/>
                    <a:pt x="0" y="102"/>
                  </a:cubicBezTo>
                  <a:lnTo>
                    <a:pt x="0" y="826"/>
                  </a:lnTo>
                  <a:lnTo>
                    <a:pt x="0" y="826"/>
                  </a:lnTo>
                  <a:cubicBezTo>
                    <a:pt x="0" y="881"/>
                    <a:pt x="26" y="941"/>
                    <a:pt x="55" y="957"/>
                  </a:cubicBezTo>
                  <a:lnTo>
                    <a:pt x="170" y="1025"/>
                  </a:lnTo>
                  <a:lnTo>
                    <a:pt x="170" y="1247"/>
                  </a:lnTo>
                  <a:lnTo>
                    <a:pt x="172" y="1243"/>
                  </a:lnTo>
                  <a:lnTo>
                    <a:pt x="172" y="1245"/>
                  </a:lnTo>
                  <a:lnTo>
                    <a:pt x="176" y="1243"/>
                  </a:lnTo>
                  <a:lnTo>
                    <a:pt x="176" y="1245"/>
                  </a:lnTo>
                  <a:lnTo>
                    <a:pt x="178" y="1241"/>
                  </a:lnTo>
                  <a:lnTo>
                    <a:pt x="178" y="1243"/>
                  </a:lnTo>
                  <a:lnTo>
                    <a:pt x="180" y="1241"/>
                  </a:lnTo>
                  <a:lnTo>
                    <a:pt x="180" y="1243"/>
                  </a:lnTo>
                  <a:lnTo>
                    <a:pt x="184" y="1239"/>
                  </a:lnTo>
                  <a:lnTo>
                    <a:pt x="184" y="1241"/>
                  </a:lnTo>
                  <a:lnTo>
                    <a:pt x="187" y="1239"/>
                  </a:lnTo>
                  <a:lnTo>
                    <a:pt x="187" y="1241"/>
                  </a:lnTo>
                  <a:lnTo>
                    <a:pt x="191" y="1237"/>
                  </a:lnTo>
                  <a:lnTo>
                    <a:pt x="191" y="1239"/>
                  </a:lnTo>
                  <a:lnTo>
                    <a:pt x="193" y="1237"/>
                  </a:lnTo>
                  <a:lnTo>
                    <a:pt x="193" y="1239"/>
                  </a:lnTo>
                  <a:lnTo>
                    <a:pt x="195" y="1235"/>
                  </a:lnTo>
                  <a:lnTo>
                    <a:pt x="195" y="1237"/>
                  </a:lnTo>
                  <a:lnTo>
                    <a:pt x="199" y="1235"/>
                  </a:lnTo>
                  <a:lnTo>
                    <a:pt x="199" y="1237"/>
                  </a:lnTo>
                  <a:lnTo>
                    <a:pt x="201" y="1233"/>
                  </a:lnTo>
                  <a:lnTo>
                    <a:pt x="201" y="1235"/>
                  </a:lnTo>
                  <a:lnTo>
                    <a:pt x="204" y="1233"/>
                  </a:lnTo>
                  <a:lnTo>
                    <a:pt x="204" y="1235"/>
                  </a:lnTo>
                  <a:lnTo>
                    <a:pt x="208" y="1231"/>
                  </a:lnTo>
                  <a:lnTo>
                    <a:pt x="208" y="1233"/>
                  </a:lnTo>
                  <a:lnTo>
                    <a:pt x="210" y="1231"/>
                  </a:lnTo>
                  <a:lnTo>
                    <a:pt x="210" y="1233"/>
                  </a:lnTo>
                  <a:lnTo>
                    <a:pt x="214" y="1228"/>
                  </a:lnTo>
                  <a:lnTo>
                    <a:pt x="214" y="1231"/>
                  </a:lnTo>
                  <a:lnTo>
                    <a:pt x="216" y="1228"/>
                  </a:lnTo>
                  <a:lnTo>
                    <a:pt x="216" y="1231"/>
                  </a:lnTo>
                  <a:lnTo>
                    <a:pt x="218" y="1226"/>
                  </a:lnTo>
                  <a:lnTo>
                    <a:pt x="218" y="1228"/>
                  </a:lnTo>
                  <a:lnTo>
                    <a:pt x="223" y="1226"/>
                  </a:lnTo>
                  <a:lnTo>
                    <a:pt x="223" y="1228"/>
                  </a:lnTo>
                  <a:lnTo>
                    <a:pt x="225" y="1224"/>
                  </a:lnTo>
                  <a:lnTo>
                    <a:pt x="225" y="1226"/>
                  </a:lnTo>
                  <a:lnTo>
                    <a:pt x="227" y="1224"/>
                  </a:lnTo>
                  <a:lnTo>
                    <a:pt x="227" y="1226"/>
                  </a:lnTo>
                  <a:lnTo>
                    <a:pt x="231" y="1222"/>
                  </a:lnTo>
                  <a:lnTo>
                    <a:pt x="231" y="1224"/>
                  </a:lnTo>
                  <a:lnTo>
                    <a:pt x="233" y="1222"/>
                  </a:lnTo>
                  <a:lnTo>
                    <a:pt x="233" y="1224"/>
                  </a:lnTo>
                  <a:lnTo>
                    <a:pt x="237" y="1220"/>
                  </a:lnTo>
                  <a:lnTo>
                    <a:pt x="237" y="1222"/>
                  </a:lnTo>
                  <a:lnTo>
                    <a:pt x="240" y="1220"/>
                  </a:lnTo>
                  <a:lnTo>
                    <a:pt x="240" y="1222"/>
                  </a:lnTo>
                  <a:lnTo>
                    <a:pt x="242" y="1218"/>
                  </a:lnTo>
                  <a:lnTo>
                    <a:pt x="242" y="1220"/>
                  </a:lnTo>
                  <a:lnTo>
                    <a:pt x="246" y="1218"/>
                  </a:lnTo>
                  <a:lnTo>
                    <a:pt x="246" y="1220"/>
                  </a:lnTo>
                  <a:lnTo>
                    <a:pt x="248" y="1216"/>
                  </a:lnTo>
                  <a:lnTo>
                    <a:pt x="248" y="1218"/>
                  </a:lnTo>
                  <a:lnTo>
                    <a:pt x="250" y="1216"/>
                  </a:lnTo>
                  <a:lnTo>
                    <a:pt x="250" y="1216"/>
                  </a:lnTo>
                  <a:lnTo>
                    <a:pt x="254" y="1214"/>
                  </a:lnTo>
                  <a:lnTo>
                    <a:pt x="254" y="1216"/>
                  </a:lnTo>
                  <a:lnTo>
                    <a:pt x="256" y="1214"/>
                  </a:lnTo>
                  <a:lnTo>
                    <a:pt x="256" y="1214"/>
                  </a:lnTo>
                  <a:lnTo>
                    <a:pt x="261" y="1211"/>
                  </a:lnTo>
                  <a:lnTo>
                    <a:pt x="261" y="1214"/>
                  </a:lnTo>
                  <a:lnTo>
                    <a:pt x="354" y="1129"/>
                  </a:lnTo>
                  <a:lnTo>
                    <a:pt x="875" y="1402"/>
                  </a:lnTo>
                  <a:lnTo>
                    <a:pt x="875" y="1402"/>
                  </a:lnTo>
                  <a:cubicBezTo>
                    <a:pt x="883" y="1408"/>
                    <a:pt x="894" y="1408"/>
                    <a:pt x="902" y="1406"/>
                  </a:cubicBezTo>
                  <a:lnTo>
                    <a:pt x="902" y="1406"/>
                  </a:lnTo>
                  <a:cubicBezTo>
                    <a:pt x="902" y="1406"/>
                    <a:pt x="904" y="1406"/>
                    <a:pt x="904" y="1404"/>
                  </a:cubicBezTo>
                  <a:lnTo>
                    <a:pt x="904" y="1404"/>
                  </a:lnTo>
                  <a:cubicBezTo>
                    <a:pt x="906" y="1404"/>
                    <a:pt x="906" y="1404"/>
                    <a:pt x="908" y="1404"/>
                  </a:cubicBezTo>
                  <a:lnTo>
                    <a:pt x="908" y="1404"/>
                  </a:lnTo>
                  <a:cubicBezTo>
                    <a:pt x="966" y="1381"/>
                    <a:pt x="999" y="1381"/>
                    <a:pt x="999" y="1309"/>
                  </a:cubicBezTo>
                  <a:lnTo>
                    <a:pt x="999" y="585"/>
                  </a:lnTo>
                  <a:lnTo>
                    <a:pt x="999" y="585"/>
                  </a:lnTo>
                  <a:cubicBezTo>
                    <a:pt x="999" y="532"/>
                    <a:pt x="974" y="473"/>
                    <a:pt x="942" y="454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2" name="Freeform 557">
              <a:extLst>
                <a:ext uri="{FF2B5EF4-FFF2-40B4-BE49-F238E27FC236}">
                  <a16:creationId xmlns:a16="http://schemas.microsoft.com/office/drawing/2014/main" id="{EEF057B3-50F8-F444-A2E1-87C2BAC3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406" y="8002363"/>
              <a:ext cx="920114" cy="1386710"/>
            </a:xfrm>
            <a:custGeom>
              <a:avLst/>
              <a:gdLst>
                <a:gd name="T0" fmla="*/ 872 w 931"/>
                <a:gd name="T1" fmla="*/ 464 h 1403"/>
                <a:gd name="T2" fmla="*/ 57 w 931"/>
                <a:gd name="T3" fmla="*/ 19 h 1403"/>
                <a:gd name="T4" fmla="*/ 57 w 931"/>
                <a:gd name="T5" fmla="*/ 19 h 1403"/>
                <a:gd name="T6" fmla="*/ 0 w 931"/>
                <a:gd name="T7" fmla="*/ 81 h 1403"/>
                <a:gd name="T8" fmla="*/ 0 w 931"/>
                <a:gd name="T9" fmla="*/ 805 h 1403"/>
                <a:gd name="T10" fmla="*/ 0 w 931"/>
                <a:gd name="T11" fmla="*/ 805 h 1403"/>
                <a:gd name="T12" fmla="*/ 57 w 931"/>
                <a:gd name="T13" fmla="*/ 936 h 1403"/>
                <a:gd name="T14" fmla="*/ 172 w 931"/>
                <a:gd name="T15" fmla="*/ 1002 h 1403"/>
                <a:gd name="T16" fmla="*/ 172 w 931"/>
                <a:gd name="T17" fmla="*/ 1224 h 1403"/>
                <a:gd name="T18" fmla="*/ 320 w 931"/>
                <a:gd name="T19" fmla="*/ 1091 h 1403"/>
                <a:gd name="T20" fmla="*/ 872 w 931"/>
                <a:gd name="T21" fmla="*/ 1383 h 1403"/>
                <a:gd name="T22" fmla="*/ 872 w 931"/>
                <a:gd name="T23" fmla="*/ 1383 h 1403"/>
                <a:gd name="T24" fmla="*/ 930 w 931"/>
                <a:gd name="T25" fmla="*/ 1319 h 1403"/>
                <a:gd name="T26" fmla="*/ 930 w 931"/>
                <a:gd name="T27" fmla="*/ 596 h 1403"/>
                <a:gd name="T28" fmla="*/ 930 w 931"/>
                <a:gd name="T29" fmla="*/ 596 h 1403"/>
                <a:gd name="T30" fmla="*/ 872 w 931"/>
                <a:gd name="T31" fmla="*/ 464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1" h="1403">
                  <a:moveTo>
                    <a:pt x="872" y="464"/>
                  </a:moveTo>
                  <a:lnTo>
                    <a:pt x="57" y="19"/>
                  </a:lnTo>
                  <a:lnTo>
                    <a:pt x="57" y="19"/>
                  </a:lnTo>
                  <a:cubicBezTo>
                    <a:pt x="26" y="0"/>
                    <a:pt x="0" y="27"/>
                    <a:pt x="0" y="81"/>
                  </a:cubicBezTo>
                  <a:lnTo>
                    <a:pt x="0" y="805"/>
                  </a:lnTo>
                  <a:lnTo>
                    <a:pt x="0" y="805"/>
                  </a:lnTo>
                  <a:cubicBezTo>
                    <a:pt x="0" y="858"/>
                    <a:pt x="26" y="917"/>
                    <a:pt x="57" y="936"/>
                  </a:cubicBezTo>
                  <a:lnTo>
                    <a:pt x="172" y="1002"/>
                  </a:lnTo>
                  <a:lnTo>
                    <a:pt x="172" y="1224"/>
                  </a:lnTo>
                  <a:lnTo>
                    <a:pt x="320" y="1091"/>
                  </a:lnTo>
                  <a:lnTo>
                    <a:pt x="872" y="1383"/>
                  </a:lnTo>
                  <a:lnTo>
                    <a:pt x="872" y="1383"/>
                  </a:lnTo>
                  <a:cubicBezTo>
                    <a:pt x="904" y="1402"/>
                    <a:pt x="930" y="1372"/>
                    <a:pt x="930" y="1319"/>
                  </a:cubicBezTo>
                  <a:lnTo>
                    <a:pt x="930" y="596"/>
                  </a:lnTo>
                  <a:lnTo>
                    <a:pt x="930" y="596"/>
                  </a:lnTo>
                  <a:cubicBezTo>
                    <a:pt x="930" y="543"/>
                    <a:pt x="904" y="483"/>
                    <a:pt x="872" y="4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3" name="Freeform 558">
              <a:extLst>
                <a:ext uri="{FF2B5EF4-FFF2-40B4-BE49-F238E27FC236}">
                  <a16:creationId xmlns:a16="http://schemas.microsoft.com/office/drawing/2014/main" id="{759536A4-B247-0443-B646-BEB8AAB8D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247" y="8556176"/>
              <a:ext cx="61050" cy="122100"/>
            </a:xfrm>
            <a:custGeom>
              <a:avLst/>
              <a:gdLst>
                <a:gd name="T0" fmla="*/ 59 w 60"/>
                <a:gd name="T1" fmla="*/ 80 h 123"/>
                <a:gd name="T2" fmla="*/ 59 w 60"/>
                <a:gd name="T3" fmla="*/ 80 h 123"/>
                <a:gd name="T4" fmla="*/ 29 w 60"/>
                <a:gd name="T5" fmla="*/ 114 h 123"/>
                <a:gd name="T6" fmla="*/ 29 w 60"/>
                <a:gd name="T7" fmla="*/ 114 h 123"/>
                <a:gd name="T8" fmla="*/ 0 w 60"/>
                <a:gd name="T9" fmla="*/ 44 h 123"/>
                <a:gd name="T10" fmla="*/ 0 w 60"/>
                <a:gd name="T11" fmla="*/ 44 h 123"/>
                <a:gd name="T12" fmla="*/ 29 w 60"/>
                <a:gd name="T13" fmla="*/ 10 h 123"/>
                <a:gd name="T14" fmla="*/ 29 w 60"/>
                <a:gd name="T15" fmla="*/ 10 h 123"/>
                <a:gd name="T16" fmla="*/ 59 w 60"/>
                <a:gd name="T17" fmla="*/ 8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3">
                  <a:moveTo>
                    <a:pt x="59" y="80"/>
                  </a:moveTo>
                  <a:lnTo>
                    <a:pt x="59" y="80"/>
                  </a:lnTo>
                  <a:cubicBezTo>
                    <a:pt x="59" y="108"/>
                    <a:pt x="46" y="122"/>
                    <a:pt x="29" y="114"/>
                  </a:cubicBezTo>
                  <a:lnTo>
                    <a:pt x="29" y="114"/>
                  </a:lnTo>
                  <a:cubicBezTo>
                    <a:pt x="14" y="103"/>
                    <a:pt x="0" y="72"/>
                    <a:pt x="0" y="44"/>
                  </a:cubicBezTo>
                  <a:lnTo>
                    <a:pt x="0" y="44"/>
                  </a:lnTo>
                  <a:cubicBezTo>
                    <a:pt x="0" y="17"/>
                    <a:pt x="14" y="0"/>
                    <a:pt x="29" y="10"/>
                  </a:cubicBezTo>
                  <a:lnTo>
                    <a:pt x="29" y="10"/>
                  </a:lnTo>
                  <a:cubicBezTo>
                    <a:pt x="46" y="21"/>
                    <a:pt x="59" y="50"/>
                    <a:pt x="59" y="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4" name="Freeform 559">
              <a:extLst>
                <a:ext uri="{FF2B5EF4-FFF2-40B4-BE49-F238E27FC236}">
                  <a16:creationId xmlns:a16="http://schemas.microsoft.com/office/drawing/2014/main" id="{2A403508-B0E1-DE40-A659-D19EF3F8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676" y="8660833"/>
              <a:ext cx="61050" cy="122100"/>
            </a:xfrm>
            <a:custGeom>
              <a:avLst/>
              <a:gdLst>
                <a:gd name="T0" fmla="*/ 60 w 61"/>
                <a:gd name="T1" fmla="*/ 79 h 124"/>
                <a:gd name="T2" fmla="*/ 60 w 61"/>
                <a:gd name="T3" fmla="*/ 79 h 124"/>
                <a:gd name="T4" fmla="*/ 30 w 61"/>
                <a:gd name="T5" fmla="*/ 113 h 124"/>
                <a:gd name="T6" fmla="*/ 30 w 61"/>
                <a:gd name="T7" fmla="*/ 113 h 124"/>
                <a:gd name="T8" fmla="*/ 0 w 61"/>
                <a:gd name="T9" fmla="*/ 43 h 124"/>
                <a:gd name="T10" fmla="*/ 0 w 61"/>
                <a:gd name="T11" fmla="*/ 43 h 124"/>
                <a:gd name="T12" fmla="*/ 30 w 61"/>
                <a:gd name="T13" fmla="*/ 11 h 124"/>
                <a:gd name="T14" fmla="*/ 30 w 61"/>
                <a:gd name="T15" fmla="*/ 11 h 124"/>
                <a:gd name="T16" fmla="*/ 60 w 61"/>
                <a:gd name="T17" fmla="*/ 7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4">
                  <a:moveTo>
                    <a:pt x="60" y="79"/>
                  </a:moveTo>
                  <a:lnTo>
                    <a:pt x="60" y="79"/>
                  </a:lnTo>
                  <a:cubicBezTo>
                    <a:pt x="60" y="108"/>
                    <a:pt x="47" y="123"/>
                    <a:pt x="30" y="113"/>
                  </a:cubicBezTo>
                  <a:lnTo>
                    <a:pt x="30" y="113"/>
                  </a:lnTo>
                  <a:cubicBezTo>
                    <a:pt x="13" y="102"/>
                    <a:pt x="0" y="72"/>
                    <a:pt x="0" y="43"/>
                  </a:cubicBezTo>
                  <a:lnTo>
                    <a:pt x="0" y="43"/>
                  </a:lnTo>
                  <a:cubicBezTo>
                    <a:pt x="0" y="15"/>
                    <a:pt x="13" y="0"/>
                    <a:pt x="30" y="11"/>
                  </a:cubicBezTo>
                  <a:lnTo>
                    <a:pt x="30" y="11"/>
                  </a:lnTo>
                  <a:cubicBezTo>
                    <a:pt x="47" y="19"/>
                    <a:pt x="60" y="51"/>
                    <a:pt x="60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5" name="Freeform 560">
              <a:extLst>
                <a:ext uri="{FF2B5EF4-FFF2-40B4-BE49-F238E27FC236}">
                  <a16:creationId xmlns:a16="http://schemas.microsoft.com/office/drawing/2014/main" id="{3F34D48B-1FF1-2A4F-B46C-7D867300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105" y="8765491"/>
              <a:ext cx="61050" cy="122100"/>
            </a:xfrm>
            <a:custGeom>
              <a:avLst/>
              <a:gdLst>
                <a:gd name="T0" fmla="*/ 61 w 62"/>
                <a:gd name="T1" fmla="*/ 81 h 124"/>
                <a:gd name="T2" fmla="*/ 61 w 62"/>
                <a:gd name="T3" fmla="*/ 81 h 124"/>
                <a:gd name="T4" fmla="*/ 30 w 62"/>
                <a:gd name="T5" fmla="*/ 112 h 124"/>
                <a:gd name="T6" fmla="*/ 30 w 62"/>
                <a:gd name="T7" fmla="*/ 112 h 124"/>
                <a:gd name="T8" fmla="*/ 0 w 62"/>
                <a:gd name="T9" fmla="*/ 45 h 124"/>
                <a:gd name="T10" fmla="*/ 0 w 62"/>
                <a:gd name="T11" fmla="*/ 45 h 124"/>
                <a:gd name="T12" fmla="*/ 30 w 62"/>
                <a:gd name="T13" fmla="*/ 11 h 124"/>
                <a:gd name="T14" fmla="*/ 30 w 62"/>
                <a:gd name="T15" fmla="*/ 11 h 124"/>
                <a:gd name="T16" fmla="*/ 61 w 62"/>
                <a:gd name="T17" fmla="*/ 8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24">
                  <a:moveTo>
                    <a:pt x="61" y="81"/>
                  </a:moveTo>
                  <a:lnTo>
                    <a:pt x="61" y="81"/>
                  </a:lnTo>
                  <a:cubicBezTo>
                    <a:pt x="61" y="108"/>
                    <a:pt x="47" y="123"/>
                    <a:pt x="30" y="112"/>
                  </a:cubicBezTo>
                  <a:lnTo>
                    <a:pt x="30" y="112"/>
                  </a:lnTo>
                  <a:cubicBezTo>
                    <a:pt x="15" y="104"/>
                    <a:pt x="0" y="72"/>
                    <a:pt x="0" y="45"/>
                  </a:cubicBezTo>
                  <a:lnTo>
                    <a:pt x="0" y="45"/>
                  </a:lnTo>
                  <a:cubicBezTo>
                    <a:pt x="0" y="15"/>
                    <a:pt x="15" y="0"/>
                    <a:pt x="30" y="11"/>
                  </a:cubicBezTo>
                  <a:lnTo>
                    <a:pt x="30" y="11"/>
                  </a:lnTo>
                  <a:cubicBezTo>
                    <a:pt x="47" y="21"/>
                    <a:pt x="61" y="51"/>
                    <a:pt x="61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6" name="Freeform 561">
              <a:extLst>
                <a:ext uri="{FF2B5EF4-FFF2-40B4-BE49-F238E27FC236}">
                  <a16:creationId xmlns:a16="http://schemas.microsoft.com/office/drawing/2014/main" id="{9F8DE4AF-24D9-A240-99FE-98E262F48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169" y="11538911"/>
              <a:ext cx="331415" cy="209315"/>
            </a:xfrm>
            <a:custGeom>
              <a:avLst/>
              <a:gdLst>
                <a:gd name="T0" fmla="*/ 14 w 333"/>
                <a:gd name="T1" fmla="*/ 97 h 213"/>
                <a:gd name="T2" fmla="*/ 2 w 333"/>
                <a:gd name="T3" fmla="*/ 173 h 213"/>
                <a:gd name="T4" fmla="*/ 2 w 333"/>
                <a:gd name="T5" fmla="*/ 173 h 213"/>
                <a:gd name="T6" fmla="*/ 10 w 333"/>
                <a:gd name="T7" fmla="*/ 197 h 213"/>
                <a:gd name="T8" fmla="*/ 10 w 333"/>
                <a:gd name="T9" fmla="*/ 197 h 213"/>
                <a:gd name="T10" fmla="*/ 67 w 333"/>
                <a:gd name="T11" fmla="*/ 207 h 213"/>
                <a:gd name="T12" fmla="*/ 67 w 333"/>
                <a:gd name="T13" fmla="*/ 207 h 213"/>
                <a:gd name="T14" fmla="*/ 150 w 333"/>
                <a:gd name="T15" fmla="*/ 176 h 213"/>
                <a:gd name="T16" fmla="*/ 150 w 333"/>
                <a:gd name="T17" fmla="*/ 176 h 213"/>
                <a:gd name="T18" fmla="*/ 169 w 333"/>
                <a:gd name="T19" fmla="*/ 154 h 213"/>
                <a:gd name="T20" fmla="*/ 169 w 333"/>
                <a:gd name="T21" fmla="*/ 154 h 213"/>
                <a:gd name="T22" fmla="*/ 190 w 333"/>
                <a:gd name="T23" fmla="*/ 154 h 213"/>
                <a:gd name="T24" fmla="*/ 190 w 333"/>
                <a:gd name="T25" fmla="*/ 154 h 213"/>
                <a:gd name="T26" fmla="*/ 315 w 333"/>
                <a:gd name="T27" fmla="*/ 82 h 213"/>
                <a:gd name="T28" fmla="*/ 315 w 333"/>
                <a:gd name="T29" fmla="*/ 82 h 213"/>
                <a:gd name="T30" fmla="*/ 309 w 333"/>
                <a:gd name="T31" fmla="*/ 27 h 213"/>
                <a:gd name="T32" fmla="*/ 309 w 333"/>
                <a:gd name="T33" fmla="*/ 27 h 213"/>
                <a:gd name="T34" fmla="*/ 179 w 333"/>
                <a:gd name="T35" fmla="*/ 42 h 213"/>
                <a:gd name="T36" fmla="*/ 179 w 333"/>
                <a:gd name="T37" fmla="*/ 42 h 213"/>
                <a:gd name="T38" fmla="*/ 14 w 333"/>
                <a:gd name="T39" fmla="*/ 9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" h="213">
                  <a:moveTo>
                    <a:pt x="14" y="97"/>
                  </a:moveTo>
                  <a:lnTo>
                    <a:pt x="2" y="173"/>
                  </a:lnTo>
                  <a:lnTo>
                    <a:pt x="2" y="173"/>
                  </a:lnTo>
                  <a:cubicBezTo>
                    <a:pt x="2" y="173"/>
                    <a:pt x="0" y="190"/>
                    <a:pt x="10" y="197"/>
                  </a:cubicBezTo>
                  <a:lnTo>
                    <a:pt x="10" y="197"/>
                  </a:lnTo>
                  <a:cubicBezTo>
                    <a:pt x="21" y="201"/>
                    <a:pt x="40" y="212"/>
                    <a:pt x="67" y="207"/>
                  </a:cubicBezTo>
                  <a:lnTo>
                    <a:pt x="67" y="207"/>
                  </a:lnTo>
                  <a:cubicBezTo>
                    <a:pt x="93" y="205"/>
                    <a:pt x="150" y="176"/>
                    <a:pt x="150" y="176"/>
                  </a:cubicBezTo>
                  <a:lnTo>
                    <a:pt x="150" y="176"/>
                  </a:lnTo>
                  <a:cubicBezTo>
                    <a:pt x="150" y="176"/>
                    <a:pt x="167" y="152"/>
                    <a:pt x="169" y="154"/>
                  </a:cubicBezTo>
                  <a:lnTo>
                    <a:pt x="169" y="154"/>
                  </a:lnTo>
                  <a:cubicBezTo>
                    <a:pt x="173" y="154"/>
                    <a:pt x="190" y="154"/>
                    <a:pt x="190" y="154"/>
                  </a:cubicBezTo>
                  <a:lnTo>
                    <a:pt x="190" y="154"/>
                  </a:lnTo>
                  <a:cubicBezTo>
                    <a:pt x="190" y="154"/>
                    <a:pt x="298" y="106"/>
                    <a:pt x="315" y="82"/>
                  </a:cubicBezTo>
                  <a:lnTo>
                    <a:pt x="315" y="82"/>
                  </a:lnTo>
                  <a:cubicBezTo>
                    <a:pt x="332" y="59"/>
                    <a:pt x="309" y="27"/>
                    <a:pt x="309" y="27"/>
                  </a:cubicBezTo>
                  <a:lnTo>
                    <a:pt x="309" y="27"/>
                  </a:lnTo>
                  <a:cubicBezTo>
                    <a:pt x="309" y="27"/>
                    <a:pt x="277" y="0"/>
                    <a:pt x="179" y="42"/>
                  </a:cubicBezTo>
                  <a:lnTo>
                    <a:pt x="179" y="42"/>
                  </a:lnTo>
                  <a:cubicBezTo>
                    <a:pt x="84" y="85"/>
                    <a:pt x="14" y="97"/>
                    <a:pt x="14" y="9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7" name="Freeform 562">
              <a:extLst>
                <a:ext uri="{FF2B5EF4-FFF2-40B4-BE49-F238E27FC236}">
                  <a16:creationId xmlns:a16="http://schemas.microsoft.com/office/drawing/2014/main" id="{CB36BD7E-415B-0943-B3C5-5C2E5E028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667" y="11713340"/>
              <a:ext cx="331415" cy="209315"/>
            </a:xfrm>
            <a:custGeom>
              <a:avLst/>
              <a:gdLst>
                <a:gd name="T0" fmla="*/ 12 w 333"/>
                <a:gd name="T1" fmla="*/ 97 h 212"/>
                <a:gd name="T2" fmla="*/ 0 w 333"/>
                <a:gd name="T3" fmla="*/ 173 h 212"/>
                <a:gd name="T4" fmla="*/ 0 w 333"/>
                <a:gd name="T5" fmla="*/ 173 h 212"/>
                <a:gd name="T6" fmla="*/ 8 w 333"/>
                <a:gd name="T7" fmla="*/ 196 h 212"/>
                <a:gd name="T8" fmla="*/ 8 w 333"/>
                <a:gd name="T9" fmla="*/ 196 h 212"/>
                <a:gd name="T10" fmla="*/ 65 w 333"/>
                <a:gd name="T11" fmla="*/ 207 h 212"/>
                <a:gd name="T12" fmla="*/ 65 w 333"/>
                <a:gd name="T13" fmla="*/ 207 h 212"/>
                <a:gd name="T14" fmla="*/ 150 w 333"/>
                <a:gd name="T15" fmla="*/ 175 h 212"/>
                <a:gd name="T16" fmla="*/ 150 w 333"/>
                <a:gd name="T17" fmla="*/ 175 h 212"/>
                <a:gd name="T18" fmla="*/ 169 w 333"/>
                <a:gd name="T19" fmla="*/ 154 h 212"/>
                <a:gd name="T20" fmla="*/ 169 w 333"/>
                <a:gd name="T21" fmla="*/ 154 h 212"/>
                <a:gd name="T22" fmla="*/ 190 w 333"/>
                <a:gd name="T23" fmla="*/ 154 h 212"/>
                <a:gd name="T24" fmla="*/ 190 w 333"/>
                <a:gd name="T25" fmla="*/ 154 h 212"/>
                <a:gd name="T26" fmla="*/ 315 w 333"/>
                <a:gd name="T27" fmla="*/ 82 h 212"/>
                <a:gd name="T28" fmla="*/ 315 w 333"/>
                <a:gd name="T29" fmla="*/ 82 h 212"/>
                <a:gd name="T30" fmla="*/ 306 w 333"/>
                <a:gd name="T31" fmla="*/ 29 h 212"/>
                <a:gd name="T32" fmla="*/ 306 w 333"/>
                <a:gd name="T33" fmla="*/ 29 h 212"/>
                <a:gd name="T34" fmla="*/ 179 w 333"/>
                <a:gd name="T35" fmla="*/ 42 h 212"/>
                <a:gd name="T36" fmla="*/ 179 w 333"/>
                <a:gd name="T37" fmla="*/ 42 h 212"/>
                <a:gd name="T38" fmla="*/ 12 w 333"/>
                <a:gd name="T39" fmla="*/ 9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3" h="212">
                  <a:moveTo>
                    <a:pt x="12" y="97"/>
                  </a:moveTo>
                  <a:lnTo>
                    <a:pt x="0" y="173"/>
                  </a:lnTo>
                  <a:lnTo>
                    <a:pt x="0" y="173"/>
                  </a:lnTo>
                  <a:cubicBezTo>
                    <a:pt x="0" y="173"/>
                    <a:pt x="0" y="190"/>
                    <a:pt x="8" y="196"/>
                  </a:cubicBezTo>
                  <a:lnTo>
                    <a:pt x="8" y="196"/>
                  </a:lnTo>
                  <a:cubicBezTo>
                    <a:pt x="19" y="201"/>
                    <a:pt x="40" y="211"/>
                    <a:pt x="65" y="207"/>
                  </a:cubicBezTo>
                  <a:lnTo>
                    <a:pt x="65" y="207"/>
                  </a:lnTo>
                  <a:cubicBezTo>
                    <a:pt x="93" y="205"/>
                    <a:pt x="150" y="175"/>
                    <a:pt x="150" y="175"/>
                  </a:cubicBezTo>
                  <a:lnTo>
                    <a:pt x="150" y="175"/>
                  </a:lnTo>
                  <a:cubicBezTo>
                    <a:pt x="150" y="175"/>
                    <a:pt x="167" y="152"/>
                    <a:pt x="169" y="154"/>
                  </a:cubicBezTo>
                  <a:lnTo>
                    <a:pt x="169" y="154"/>
                  </a:lnTo>
                  <a:cubicBezTo>
                    <a:pt x="171" y="154"/>
                    <a:pt x="190" y="154"/>
                    <a:pt x="190" y="154"/>
                  </a:cubicBezTo>
                  <a:lnTo>
                    <a:pt x="190" y="154"/>
                  </a:lnTo>
                  <a:cubicBezTo>
                    <a:pt x="190" y="154"/>
                    <a:pt x="298" y="105"/>
                    <a:pt x="315" y="82"/>
                  </a:cubicBezTo>
                  <a:lnTo>
                    <a:pt x="315" y="82"/>
                  </a:lnTo>
                  <a:cubicBezTo>
                    <a:pt x="332" y="59"/>
                    <a:pt x="306" y="29"/>
                    <a:pt x="306" y="29"/>
                  </a:cubicBezTo>
                  <a:lnTo>
                    <a:pt x="306" y="29"/>
                  </a:lnTo>
                  <a:cubicBezTo>
                    <a:pt x="306" y="29"/>
                    <a:pt x="277" y="0"/>
                    <a:pt x="179" y="42"/>
                  </a:cubicBezTo>
                  <a:lnTo>
                    <a:pt x="179" y="42"/>
                  </a:lnTo>
                  <a:cubicBezTo>
                    <a:pt x="84" y="86"/>
                    <a:pt x="12" y="97"/>
                    <a:pt x="12" y="9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8" name="Freeform 563">
              <a:extLst>
                <a:ext uri="{FF2B5EF4-FFF2-40B4-BE49-F238E27FC236}">
                  <a16:creationId xmlns:a16="http://schemas.microsoft.com/office/drawing/2014/main" id="{569F1D5A-7F0F-BC40-9865-41C0FCA3D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169" y="10440009"/>
              <a:ext cx="361942" cy="1255889"/>
            </a:xfrm>
            <a:custGeom>
              <a:avLst/>
              <a:gdLst>
                <a:gd name="T0" fmla="*/ 324 w 368"/>
                <a:gd name="T1" fmla="*/ 88 h 1271"/>
                <a:gd name="T2" fmla="*/ 324 w 368"/>
                <a:gd name="T3" fmla="*/ 88 h 1271"/>
                <a:gd name="T4" fmla="*/ 309 w 368"/>
                <a:gd name="T5" fmla="*/ 84 h 1271"/>
                <a:gd name="T6" fmla="*/ 309 w 368"/>
                <a:gd name="T7" fmla="*/ 84 h 1271"/>
                <a:gd name="T8" fmla="*/ 271 w 368"/>
                <a:gd name="T9" fmla="*/ 69 h 1271"/>
                <a:gd name="T10" fmla="*/ 271 w 368"/>
                <a:gd name="T11" fmla="*/ 69 h 1271"/>
                <a:gd name="T12" fmla="*/ 233 w 368"/>
                <a:gd name="T13" fmla="*/ 53 h 1271"/>
                <a:gd name="T14" fmla="*/ 233 w 368"/>
                <a:gd name="T15" fmla="*/ 53 h 1271"/>
                <a:gd name="T16" fmla="*/ 104 w 368"/>
                <a:gd name="T17" fmla="*/ 0 h 1271"/>
                <a:gd name="T18" fmla="*/ 104 w 368"/>
                <a:gd name="T19" fmla="*/ 0 h 1271"/>
                <a:gd name="T20" fmla="*/ 11 w 368"/>
                <a:gd name="T21" fmla="*/ 1149 h 1271"/>
                <a:gd name="T22" fmla="*/ 11 w 368"/>
                <a:gd name="T23" fmla="*/ 1149 h 1271"/>
                <a:gd name="T24" fmla="*/ 3 w 368"/>
                <a:gd name="T25" fmla="*/ 1251 h 1271"/>
                <a:gd name="T26" fmla="*/ 3 w 368"/>
                <a:gd name="T27" fmla="*/ 1251 h 1271"/>
                <a:gd name="T28" fmla="*/ 15 w 368"/>
                <a:gd name="T29" fmla="*/ 1263 h 1271"/>
                <a:gd name="T30" fmla="*/ 15 w 368"/>
                <a:gd name="T31" fmla="*/ 1263 h 1271"/>
                <a:gd name="T32" fmla="*/ 26 w 368"/>
                <a:gd name="T33" fmla="*/ 1265 h 1271"/>
                <a:gd name="T34" fmla="*/ 26 w 368"/>
                <a:gd name="T35" fmla="*/ 1265 h 1271"/>
                <a:gd name="T36" fmla="*/ 81 w 368"/>
                <a:gd name="T37" fmla="*/ 1270 h 1271"/>
                <a:gd name="T38" fmla="*/ 83 w 368"/>
                <a:gd name="T39" fmla="*/ 1270 h 1271"/>
                <a:gd name="T40" fmla="*/ 83 w 368"/>
                <a:gd name="T41" fmla="*/ 1270 h 1271"/>
                <a:gd name="T42" fmla="*/ 212 w 368"/>
                <a:gd name="T43" fmla="*/ 1196 h 1271"/>
                <a:gd name="T44" fmla="*/ 214 w 368"/>
                <a:gd name="T45" fmla="*/ 1187 h 1271"/>
                <a:gd name="T46" fmla="*/ 367 w 368"/>
                <a:gd name="T47" fmla="*/ 266 h 1271"/>
                <a:gd name="T48" fmla="*/ 367 w 368"/>
                <a:gd name="T49" fmla="*/ 266 h 1271"/>
                <a:gd name="T50" fmla="*/ 324 w 368"/>
                <a:gd name="T51" fmla="*/ 88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8" h="1271">
                  <a:moveTo>
                    <a:pt x="324" y="88"/>
                  </a:moveTo>
                  <a:lnTo>
                    <a:pt x="324" y="88"/>
                  </a:lnTo>
                  <a:cubicBezTo>
                    <a:pt x="318" y="88"/>
                    <a:pt x="314" y="86"/>
                    <a:pt x="309" y="84"/>
                  </a:cubicBezTo>
                  <a:lnTo>
                    <a:pt x="309" y="84"/>
                  </a:lnTo>
                  <a:cubicBezTo>
                    <a:pt x="297" y="80"/>
                    <a:pt x="284" y="76"/>
                    <a:pt x="271" y="69"/>
                  </a:cubicBezTo>
                  <a:lnTo>
                    <a:pt x="271" y="69"/>
                  </a:lnTo>
                  <a:cubicBezTo>
                    <a:pt x="257" y="65"/>
                    <a:pt x="244" y="59"/>
                    <a:pt x="233" y="53"/>
                  </a:cubicBezTo>
                  <a:lnTo>
                    <a:pt x="233" y="53"/>
                  </a:lnTo>
                  <a:cubicBezTo>
                    <a:pt x="218" y="44"/>
                    <a:pt x="117" y="6"/>
                    <a:pt x="104" y="0"/>
                  </a:cubicBezTo>
                  <a:lnTo>
                    <a:pt x="104" y="0"/>
                  </a:lnTo>
                  <a:cubicBezTo>
                    <a:pt x="104" y="0"/>
                    <a:pt x="28" y="963"/>
                    <a:pt x="11" y="1149"/>
                  </a:cubicBezTo>
                  <a:lnTo>
                    <a:pt x="11" y="1149"/>
                  </a:lnTo>
                  <a:cubicBezTo>
                    <a:pt x="9" y="1181"/>
                    <a:pt x="0" y="1248"/>
                    <a:pt x="3" y="1251"/>
                  </a:cubicBezTo>
                  <a:lnTo>
                    <a:pt x="3" y="1251"/>
                  </a:lnTo>
                  <a:cubicBezTo>
                    <a:pt x="5" y="1255"/>
                    <a:pt x="9" y="1261"/>
                    <a:pt x="15" y="1263"/>
                  </a:cubicBezTo>
                  <a:lnTo>
                    <a:pt x="15" y="1263"/>
                  </a:lnTo>
                  <a:cubicBezTo>
                    <a:pt x="17" y="1265"/>
                    <a:pt x="22" y="1265"/>
                    <a:pt x="26" y="1265"/>
                  </a:cubicBezTo>
                  <a:lnTo>
                    <a:pt x="26" y="1265"/>
                  </a:lnTo>
                  <a:cubicBezTo>
                    <a:pt x="45" y="1267"/>
                    <a:pt x="64" y="1270"/>
                    <a:pt x="81" y="1270"/>
                  </a:cubicBezTo>
                  <a:lnTo>
                    <a:pt x="83" y="1270"/>
                  </a:lnTo>
                  <a:lnTo>
                    <a:pt x="83" y="1270"/>
                  </a:lnTo>
                  <a:cubicBezTo>
                    <a:pt x="130" y="1261"/>
                    <a:pt x="185" y="1236"/>
                    <a:pt x="212" y="1196"/>
                  </a:cubicBezTo>
                  <a:lnTo>
                    <a:pt x="214" y="1187"/>
                  </a:lnTo>
                  <a:lnTo>
                    <a:pt x="367" y="266"/>
                  </a:lnTo>
                  <a:lnTo>
                    <a:pt x="367" y="266"/>
                  </a:lnTo>
                  <a:cubicBezTo>
                    <a:pt x="365" y="260"/>
                    <a:pt x="324" y="165"/>
                    <a:pt x="324" y="8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9" name="Freeform 564">
              <a:extLst>
                <a:ext uri="{FF2B5EF4-FFF2-40B4-BE49-F238E27FC236}">
                  <a16:creationId xmlns:a16="http://schemas.microsoft.com/office/drawing/2014/main" id="{499E09AD-A064-3845-B5F9-501D0BD2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378" y="9454485"/>
              <a:ext cx="553813" cy="379382"/>
            </a:xfrm>
            <a:custGeom>
              <a:avLst/>
              <a:gdLst>
                <a:gd name="T0" fmla="*/ 558 w 562"/>
                <a:gd name="T1" fmla="*/ 72 h 384"/>
                <a:gd name="T2" fmla="*/ 294 w 562"/>
                <a:gd name="T3" fmla="*/ 0 h 384"/>
                <a:gd name="T4" fmla="*/ 290 w 562"/>
                <a:gd name="T5" fmla="*/ 0 h 384"/>
                <a:gd name="T6" fmla="*/ 0 w 562"/>
                <a:gd name="T7" fmla="*/ 292 h 384"/>
                <a:gd name="T8" fmla="*/ 0 w 562"/>
                <a:gd name="T9" fmla="*/ 296 h 384"/>
                <a:gd name="T10" fmla="*/ 0 w 562"/>
                <a:gd name="T11" fmla="*/ 296 h 384"/>
                <a:gd name="T12" fmla="*/ 0 w 562"/>
                <a:gd name="T13" fmla="*/ 296 h 384"/>
                <a:gd name="T14" fmla="*/ 0 w 562"/>
                <a:gd name="T15" fmla="*/ 298 h 384"/>
                <a:gd name="T16" fmla="*/ 0 w 562"/>
                <a:gd name="T17" fmla="*/ 298 h 384"/>
                <a:gd name="T18" fmla="*/ 0 w 562"/>
                <a:gd name="T19" fmla="*/ 298 h 384"/>
                <a:gd name="T20" fmla="*/ 0 w 562"/>
                <a:gd name="T21" fmla="*/ 298 h 384"/>
                <a:gd name="T22" fmla="*/ 0 w 562"/>
                <a:gd name="T23" fmla="*/ 300 h 384"/>
                <a:gd name="T24" fmla="*/ 0 w 562"/>
                <a:gd name="T25" fmla="*/ 300 h 384"/>
                <a:gd name="T26" fmla="*/ 0 w 562"/>
                <a:gd name="T27" fmla="*/ 300 h 384"/>
                <a:gd name="T28" fmla="*/ 0 w 562"/>
                <a:gd name="T29" fmla="*/ 300 h 384"/>
                <a:gd name="T30" fmla="*/ 0 w 562"/>
                <a:gd name="T31" fmla="*/ 302 h 384"/>
                <a:gd name="T32" fmla="*/ 0 w 562"/>
                <a:gd name="T33" fmla="*/ 302 h 384"/>
                <a:gd name="T34" fmla="*/ 0 w 562"/>
                <a:gd name="T35" fmla="*/ 302 h 384"/>
                <a:gd name="T36" fmla="*/ 0 w 562"/>
                <a:gd name="T37" fmla="*/ 302 h 384"/>
                <a:gd name="T38" fmla="*/ 0 w 562"/>
                <a:gd name="T39" fmla="*/ 304 h 384"/>
                <a:gd name="T40" fmla="*/ 0 w 562"/>
                <a:gd name="T41" fmla="*/ 304 h 384"/>
                <a:gd name="T42" fmla="*/ 0 w 562"/>
                <a:gd name="T43" fmla="*/ 304 h 384"/>
                <a:gd name="T44" fmla="*/ 0 w 562"/>
                <a:gd name="T45" fmla="*/ 304 h 384"/>
                <a:gd name="T46" fmla="*/ 0 w 562"/>
                <a:gd name="T47" fmla="*/ 307 h 384"/>
                <a:gd name="T48" fmla="*/ 0 w 562"/>
                <a:gd name="T49" fmla="*/ 307 h 384"/>
                <a:gd name="T50" fmla="*/ 0 w 562"/>
                <a:gd name="T51" fmla="*/ 307 h 384"/>
                <a:gd name="T52" fmla="*/ 0 w 562"/>
                <a:gd name="T53" fmla="*/ 307 h 384"/>
                <a:gd name="T54" fmla="*/ 0 w 562"/>
                <a:gd name="T55" fmla="*/ 309 h 384"/>
                <a:gd name="T56" fmla="*/ 0 w 562"/>
                <a:gd name="T57" fmla="*/ 309 h 384"/>
                <a:gd name="T58" fmla="*/ 0 w 562"/>
                <a:gd name="T59" fmla="*/ 309 h 384"/>
                <a:gd name="T60" fmla="*/ 0 w 562"/>
                <a:gd name="T61" fmla="*/ 309 h 384"/>
                <a:gd name="T62" fmla="*/ 0 w 562"/>
                <a:gd name="T63" fmla="*/ 311 h 384"/>
                <a:gd name="T64" fmla="*/ 0 w 562"/>
                <a:gd name="T65" fmla="*/ 311 h 384"/>
                <a:gd name="T66" fmla="*/ 264 w 562"/>
                <a:gd name="T67" fmla="*/ 383 h 384"/>
                <a:gd name="T68" fmla="*/ 268 w 562"/>
                <a:gd name="T69" fmla="*/ 383 h 384"/>
                <a:gd name="T70" fmla="*/ 558 w 562"/>
                <a:gd name="T71" fmla="*/ 91 h 384"/>
                <a:gd name="T72" fmla="*/ 558 w 562"/>
                <a:gd name="T73" fmla="*/ 86 h 384"/>
                <a:gd name="T74" fmla="*/ 558 w 562"/>
                <a:gd name="T75" fmla="*/ 86 h 384"/>
                <a:gd name="T76" fmla="*/ 558 w 562"/>
                <a:gd name="T77" fmla="*/ 84 h 384"/>
                <a:gd name="T78" fmla="*/ 558 w 562"/>
                <a:gd name="T79" fmla="*/ 84 h 384"/>
                <a:gd name="T80" fmla="*/ 558 w 562"/>
                <a:gd name="T81" fmla="*/ 84 h 384"/>
                <a:gd name="T82" fmla="*/ 558 w 562"/>
                <a:gd name="T83" fmla="*/ 84 h 384"/>
                <a:gd name="T84" fmla="*/ 558 w 562"/>
                <a:gd name="T85" fmla="*/ 82 h 384"/>
                <a:gd name="T86" fmla="*/ 558 w 562"/>
                <a:gd name="T87" fmla="*/ 82 h 384"/>
                <a:gd name="T88" fmla="*/ 558 w 562"/>
                <a:gd name="T89" fmla="*/ 82 h 384"/>
                <a:gd name="T90" fmla="*/ 558 w 562"/>
                <a:gd name="T91" fmla="*/ 82 h 384"/>
                <a:gd name="T92" fmla="*/ 558 w 562"/>
                <a:gd name="T93" fmla="*/ 80 h 384"/>
                <a:gd name="T94" fmla="*/ 558 w 562"/>
                <a:gd name="T95" fmla="*/ 80 h 384"/>
                <a:gd name="T96" fmla="*/ 558 w 562"/>
                <a:gd name="T97" fmla="*/ 80 h 384"/>
                <a:gd name="T98" fmla="*/ 558 w 562"/>
                <a:gd name="T99" fmla="*/ 80 h 384"/>
                <a:gd name="T100" fmla="*/ 558 w 562"/>
                <a:gd name="T101" fmla="*/ 78 h 384"/>
                <a:gd name="T102" fmla="*/ 558 w 562"/>
                <a:gd name="T103" fmla="*/ 78 h 384"/>
                <a:gd name="T104" fmla="*/ 558 w 562"/>
                <a:gd name="T105" fmla="*/ 78 h 384"/>
                <a:gd name="T106" fmla="*/ 558 w 562"/>
                <a:gd name="T107" fmla="*/ 78 h 384"/>
                <a:gd name="T108" fmla="*/ 558 w 562"/>
                <a:gd name="T109" fmla="*/ 76 h 384"/>
                <a:gd name="T110" fmla="*/ 558 w 562"/>
                <a:gd name="T111" fmla="*/ 76 h 384"/>
                <a:gd name="T112" fmla="*/ 558 w 562"/>
                <a:gd name="T113" fmla="*/ 76 h 384"/>
                <a:gd name="T114" fmla="*/ 558 w 562"/>
                <a:gd name="T115" fmla="*/ 76 h 384"/>
                <a:gd name="T116" fmla="*/ 558 w 562"/>
                <a:gd name="T117" fmla="*/ 74 h 384"/>
                <a:gd name="T118" fmla="*/ 558 w 562"/>
                <a:gd name="T119" fmla="*/ 74 h 384"/>
                <a:gd name="T120" fmla="*/ 558 w 562"/>
                <a:gd name="T121" fmla="*/ 74 h 384"/>
                <a:gd name="T122" fmla="*/ 558 w 562"/>
                <a:gd name="T123" fmla="*/ 74 h 384"/>
                <a:gd name="T124" fmla="*/ 558 w 562"/>
                <a:gd name="T125" fmla="*/ 7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2" h="384">
                  <a:moveTo>
                    <a:pt x="558" y="72"/>
                  </a:moveTo>
                  <a:lnTo>
                    <a:pt x="558" y="72"/>
                  </a:lnTo>
                  <a:cubicBezTo>
                    <a:pt x="558" y="69"/>
                    <a:pt x="558" y="69"/>
                    <a:pt x="556" y="69"/>
                  </a:cubicBezTo>
                  <a:lnTo>
                    <a:pt x="294" y="0"/>
                  </a:lnTo>
                  <a:lnTo>
                    <a:pt x="294" y="0"/>
                  </a:lnTo>
                  <a:cubicBezTo>
                    <a:pt x="294" y="0"/>
                    <a:pt x="292" y="0"/>
                    <a:pt x="290" y="0"/>
                  </a:cubicBezTo>
                  <a:lnTo>
                    <a:pt x="0" y="292"/>
                  </a:lnTo>
                  <a:lnTo>
                    <a:pt x="0" y="292"/>
                  </a:lnTo>
                  <a:cubicBezTo>
                    <a:pt x="0" y="292"/>
                    <a:pt x="0" y="294"/>
                    <a:pt x="0" y="296"/>
                  </a:cubicBez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11"/>
                  </a:lnTo>
                  <a:cubicBezTo>
                    <a:pt x="0" y="313"/>
                    <a:pt x="0" y="313"/>
                    <a:pt x="2" y="313"/>
                  </a:cubicBezTo>
                  <a:lnTo>
                    <a:pt x="264" y="383"/>
                  </a:lnTo>
                  <a:lnTo>
                    <a:pt x="264" y="383"/>
                  </a:lnTo>
                  <a:cubicBezTo>
                    <a:pt x="266" y="383"/>
                    <a:pt x="266" y="383"/>
                    <a:pt x="268" y="383"/>
                  </a:cubicBezTo>
                  <a:lnTo>
                    <a:pt x="558" y="91"/>
                  </a:lnTo>
                  <a:lnTo>
                    <a:pt x="558" y="91"/>
                  </a:lnTo>
                  <a:cubicBezTo>
                    <a:pt x="558" y="91"/>
                    <a:pt x="561" y="89"/>
                    <a:pt x="558" y="86"/>
                  </a:cubicBezTo>
                  <a:lnTo>
                    <a:pt x="558" y="86"/>
                  </a:lnTo>
                  <a:lnTo>
                    <a:pt x="558" y="86"/>
                  </a:lnTo>
                  <a:lnTo>
                    <a:pt x="558" y="86"/>
                  </a:lnTo>
                  <a:lnTo>
                    <a:pt x="558" y="86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4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80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8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6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4"/>
                  </a:lnTo>
                  <a:lnTo>
                    <a:pt x="558" y="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0" name="Freeform 565">
              <a:extLst>
                <a:ext uri="{FF2B5EF4-FFF2-40B4-BE49-F238E27FC236}">
                  <a16:creationId xmlns:a16="http://schemas.microsoft.com/office/drawing/2014/main" id="{F5C0ADD8-8C91-CB4C-951C-93FFE582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018" y="9729209"/>
              <a:ext cx="266003" cy="104657"/>
            </a:xfrm>
            <a:custGeom>
              <a:avLst/>
              <a:gdLst>
                <a:gd name="T0" fmla="*/ 3 w 270"/>
                <a:gd name="T1" fmla="*/ 17 h 105"/>
                <a:gd name="T2" fmla="*/ 3 w 270"/>
                <a:gd name="T3" fmla="*/ 17 h 105"/>
                <a:gd name="T4" fmla="*/ 3 w 270"/>
                <a:gd name="T5" fmla="*/ 17 h 105"/>
                <a:gd name="T6" fmla="*/ 3 w 270"/>
                <a:gd name="T7" fmla="*/ 19 h 105"/>
                <a:gd name="T8" fmla="*/ 3 w 270"/>
                <a:gd name="T9" fmla="*/ 19 h 105"/>
                <a:gd name="T10" fmla="*/ 3 w 270"/>
                <a:gd name="T11" fmla="*/ 19 h 105"/>
                <a:gd name="T12" fmla="*/ 3 w 270"/>
                <a:gd name="T13" fmla="*/ 19 h 105"/>
                <a:gd name="T14" fmla="*/ 3 w 270"/>
                <a:gd name="T15" fmla="*/ 21 h 105"/>
                <a:gd name="T16" fmla="*/ 3 w 270"/>
                <a:gd name="T17" fmla="*/ 21 h 105"/>
                <a:gd name="T18" fmla="*/ 3 w 270"/>
                <a:gd name="T19" fmla="*/ 21 h 105"/>
                <a:gd name="T20" fmla="*/ 3 w 270"/>
                <a:gd name="T21" fmla="*/ 21 h 105"/>
                <a:gd name="T22" fmla="*/ 3 w 270"/>
                <a:gd name="T23" fmla="*/ 23 h 105"/>
                <a:gd name="T24" fmla="*/ 3 w 270"/>
                <a:gd name="T25" fmla="*/ 23 h 105"/>
                <a:gd name="T26" fmla="*/ 3 w 270"/>
                <a:gd name="T27" fmla="*/ 23 h 105"/>
                <a:gd name="T28" fmla="*/ 3 w 270"/>
                <a:gd name="T29" fmla="*/ 23 h 105"/>
                <a:gd name="T30" fmla="*/ 3 w 270"/>
                <a:gd name="T31" fmla="*/ 25 h 105"/>
                <a:gd name="T32" fmla="*/ 3 w 270"/>
                <a:gd name="T33" fmla="*/ 25 h 105"/>
                <a:gd name="T34" fmla="*/ 3 w 270"/>
                <a:gd name="T35" fmla="*/ 25 h 105"/>
                <a:gd name="T36" fmla="*/ 3 w 270"/>
                <a:gd name="T37" fmla="*/ 25 h 105"/>
                <a:gd name="T38" fmla="*/ 3 w 270"/>
                <a:gd name="T39" fmla="*/ 28 h 105"/>
                <a:gd name="T40" fmla="*/ 3 w 270"/>
                <a:gd name="T41" fmla="*/ 28 h 105"/>
                <a:gd name="T42" fmla="*/ 3 w 270"/>
                <a:gd name="T43" fmla="*/ 28 h 105"/>
                <a:gd name="T44" fmla="*/ 3 w 270"/>
                <a:gd name="T45" fmla="*/ 28 h 105"/>
                <a:gd name="T46" fmla="*/ 3 w 270"/>
                <a:gd name="T47" fmla="*/ 30 h 105"/>
                <a:gd name="T48" fmla="*/ 3 w 270"/>
                <a:gd name="T49" fmla="*/ 30 h 105"/>
                <a:gd name="T50" fmla="*/ 3 w 270"/>
                <a:gd name="T51" fmla="*/ 30 h 105"/>
                <a:gd name="T52" fmla="*/ 3 w 270"/>
                <a:gd name="T53" fmla="*/ 30 h 105"/>
                <a:gd name="T54" fmla="*/ 3 w 270"/>
                <a:gd name="T55" fmla="*/ 32 h 105"/>
                <a:gd name="T56" fmla="*/ 3 w 270"/>
                <a:gd name="T57" fmla="*/ 32 h 105"/>
                <a:gd name="T58" fmla="*/ 267 w 270"/>
                <a:gd name="T59" fmla="*/ 104 h 105"/>
                <a:gd name="T60" fmla="*/ 261 w 270"/>
                <a:gd name="T61" fmla="*/ 78 h 105"/>
                <a:gd name="T62" fmla="*/ 0 w 270"/>
                <a:gd name="T63" fmla="*/ 13 h 105"/>
                <a:gd name="T64" fmla="*/ 3 w 270"/>
                <a:gd name="T65" fmla="*/ 1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105">
                  <a:moveTo>
                    <a:pt x="3" y="17"/>
                  </a:move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5" y="34"/>
                  </a:lnTo>
                  <a:lnTo>
                    <a:pt x="267" y="104"/>
                  </a:lnTo>
                  <a:lnTo>
                    <a:pt x="269" y="104"/>
                  </a:lnTo>
                  <a:lnTo>
                    <a:pt x="261" y="78"/>
                  </a:lnTo>
                  <a:lnTo>
                    <a:pt x="11" y="0"/>
                  </a:lnTo>
                  <a:lnTo>
                    <a:pt x="0" y="13"/>
                  </a:lnTo>
                  <a:lnTo>
                    <a:pt x="0" y="13"/>
                  </a:lnTo>
                  <a:cubicBezTo>
                    <a:pt x="3" y="13"/>
                    <a:pt x="3" y="15"/>
                    <a:pt x="3" y="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1" name="Freeform 566">
              <a:extLst>
                <a:ext uri="{FF2B5EF4-FFF2-40B4-BE49-F238E27FC236}">
                  <a16:creationId xmlns:a16="http://schemas.microsoft.com/office/drawing/2014/main" id="{7F048FFC-3033-F74C-B02D-1397FA07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018" y="9454485"/>
              <a:ext cx="558173" cy="366301"/>
            </a:xfrm>
            <a:custGeom>
              <a:avLst/>
              <a:gdLst>
                <a:gd name="T0" fmla="*/ 3 w 565"/>
                <a:gd name="T1" fmla="*/ 292 h 369"/>
                <a:gd name="T2" fmla="*/ 293 w 565"/>
                <a:gd name="T3" fmla="*/ 0 h 369"/>
                <a:gd name="T4" fmla="*/ 293 w 565"/>
                <a:gd name="T5" fmla="*/ 0 h 369"/>
                <a:gd name="T6" fmla="*/ 297 w 565"/>
                <a:gd name="T7" fmla="*/ 0 h 369"/>
                <a:gd name="T8" fmla="*/ 559 w 565"/>
                <a:gd name="T9" fmla="*/ 69 h 369"/>
                <a:gd name="T10" fmla="*/ 559 w 565"/>
                <a:gd name="T11" fmla="*/ 69 h 369"/>
                <a:gd name="T12" fmla="*/ 561 w 565"/>
                <a:gd name="T13" fmla="*/ 76 h 369"/>
                <a:gd name="T14" fmla="*/ 271 w 565"/>
                <a:gd name="T15" fmla="*/ 368 h 369"/>
                <a:gd name="T16" fmla="*/ 271 w 565"/>
                <a:gd name="T17" fmla="*/ 368 h 369"/>
                <a:gd name="T18" fmla="*/ 267 w 565"/>
                <a:gd name="T19" fmla="*/ 368 h 369"/>
                <a:gd name="T20" fmla="*/ 5 w 565"/>
                <a:gd name="T21" fmla="*/ 298 h 369"/>
                <a:gd name="T22" fmla="*/ 5 w 565"/>
                <a:gd name="T23" fmla="*/ 298 h 369"/>
                <a:gd name="T24" fmla="*/ 3 w 565"/>
                <a:gd name="T25" fmla="*/ 292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5" h="369">
                  <a:moveTo>
                    <a:pt x="3" y="292"/>
                  </a:moveTo>
                  <a:lnTo>
                    <a:pt x="293" y="0"/>
                  </a:lnTo>
                  <a:lnTo>
                    <a:pt x="293" y="0"/>
                  </a:lnTo>
                  <a:cubicBezTo>
                    <a:pt x="295" y="0"/>
                    <a:pt x="297" y="0"/>
                    <a:pt x="297" y="0"/>
                  </a:cubicBezTo>
                  <a:lnTo>
                    <a:pt x="559" y="69"/>
                  </a:lnTo>
                  <a:lnTo>
                    <a:pt x="559" y="69"/>
                  </a:lnTo>
                  <a:cubicBezTo>
                    <a:pt x="561" y="69"/>
                    <a:pt x="564" y="74"/>
                    <a:pt x="561" y="76"/>
                  </a:cubicBezTo>
                  <a:lnTo>
                    <a:pt x="271" y="368"/>
                  </a:lnTo>
                  <a:lnTo>
                    <a:pt x="271" y="368"/>
                  </a:lnTo>
                  <a:cubicBezTo>
                    <a:pt x="269" y="368"/>
                    <a:pt x="267" y="368"/>
                    <a:pt x="267" y="368"/>
                  </a:cubicBezTo>
                  <a:lnTo>
                    <a:pt x="5" y="298"/>
                  </a:lnTo>
                  <a:lnTo>
                    <a:pt x="5" y="298"/>
                  </a:lnTo>
                  <a:cubicBezTo>
                    <a:pt x="3" y="298"/>
                    <a:pt x="0" y="294"/>
                    <a:pt x="3" y="29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2" name="Freeform 567">
              <a:extLst>
                <a:ext uri="{FF2B5EF4-FFF2-40B4-BE49-F238E27FC236}">
                  <a16:creationId xmlns:a16="http://schemas.microsoft.com/office/drawing/2014/main" id="{84FB3A18-9C0E-484C-8512-2F24DA7F1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904" y="9476287"/>
              <a:ext cx="488401" cy="322694"/>
            </a:xfrm>
            <a:custGeom>
              <a:avLst/>
              <a:gdLst>
                <a:gd name="T0" fmla="*/ 0 w 493"/>
                <a:gd name="T1" fmla="*/ 264 h 327"/>
                <a:gd name="T2" fmla="*/ 227 w 493"/>
                <a:gd name="T3" fmla="*/ 326 h 327"/>
                <a:gd name="T4" fmla="*/ 492 w 493"/>
                <a:gd name="T5" fmla="*/ 61 h 327"/>
                <a:gd name="T6" fmla="*/ 265 w 493"/>
                <a:gd name="T7" fmla="*/ 0 h 327"/>
                <a:gd name="T8" fmla="*/ 0 w 493"/>
                <a:gd name="T9" fmla="*/ 26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327">
                  <a:moveTo>
                    <a:pt x="0" y="264"/>
                  </a:moveTo>
                  <a:lnTo>
                    <a:pt x="227" y="326"/>
                  </a:lnTo>
                  <a:lnTo>
                    <a:pt x="492" y="61"/>
                  </a:lnTo>
                  <a:lnTo>
                    <a:pt x="265" y="0"/>
                  </a:lnTo>
                  <a:lnTo>
                    <a:pt x="0" y="2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4" name="Freeform 569">
              <a:extLst>
                <a:ext uri="{FF2B5EF4-FFF2-40B4-BE49-F238E27FC236}">
                  <a16:creationId xmlns:a16="http://schemas.microsoft.com/office/drawing/2014/main" id="{AFB2C643-863F-A14B-8EEA-EF2076DAD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840" y="9772817"/>
              <a:ext cx="17443" cy="8721"/>
            </a:xfrm>
            <a:custGeom>
              <a:avLst/>
              <a:gdLst>
                <a:gd name="T0" fmla="*/ 15 w 18"/>
                <a:gd name="T1" fmla="*/ 2 h 10"/>
                <a:gd name="T2" fmla="*/ 15 w 18"/>
                <a:gd name="T3" fmla="*/ 2 h 10"/>
                <a:gd name="T4" fmla="*/ 8 w 18"/>
                <a:gd name="T5" fmla="*/ 9 h 10"/>
                <a:gd name="T6" fmla="*/ 8 w 18"/>
                <a:gd name="T7" fmla="*/ 9 h 10"/>
                <a:gd name="T8" fmla="*/ 0 w 18"/>
                <a:gd name="T9" fmla="*/ 7 h 10"/>
                <a:gd name="T10" fmla="*/ 0 w 18"/>
                <a:gd name="T11" fmla="*/ 7 h 10"/>
                <a:gd name="T12" fmla="*/ 6 w 18"/>
                <a:gd name="T13" fmla="*/ 0 h 10"/>
                <a:gd name="T14" fmla="*/ 6 w 18"/>
                <a:gd name="T15" fmla="*/ 0 h 10"/>
                <a:gd name="T16" fmla="*/ 15 w 18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5" y="2"/>
                  </a:moveTo>
                  <a:lnTo>
                    <a:pt x="15" y="2"/>
                  </a:lnTo>
                  <a:cubicBezTo>
                    <a:pt x="17" y="5"/>
                    <a:pt x="13" y="7"/>
                    <a:pt x="8" y="9"/>
                  </a:cubicBezTo>
                  <a:lnTo>
                    <a:pt x="8" y="9"/>
                  </a:lnTo>
                  <a:cubicBezTo>
                    <a:pt x="4" y="9"/>
                    <a:pt x="2" y="9"/>
                    <a:pt x="0" y="7"/>
                  </a:cubicBezTo>
                  <a:lnTo>
                    <a:pt x="0" y="7"/>
                  </a:lnTo>
                  <a:cubicBezTo>
                    <a:pt x="0" y="5"/>
                    <a:pt x="2" y="2"/>
                    <a:pt x="6" y="0"/>
                  </a:cubicBezTo>
                  <a:lnTo>
                    <a:pt x="6" y="0"/>
                  </a:lnTo>
                  <a:cubicBezTo>
                    <a:pt x="10" y="0"/>
                    <a:pt x="15" y="0"/>
                    <a:pt x="15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5" name="Freeform 570">
              <a:extLst>
                <a:ext uri="{FF2B5EF4-FFF2-40B4-BE49-F238E27FC236}">
                  <a16:creationId xmlns:a16="http://schemas.microsoft.com/office/drawing/2014/main" id="{84BA8E99-9004-6C41-99BA-8D51586F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300" y="9611471"/>
              <a:ext cx="43607" cy="26164"/>
            </a:xfrm>
            <a:custGeom>
              <a:avLst/>
              <a:gdLst>
                <a:gd name="T0" fmla="*/ 0 w 43"/>
                <a:gd name="T1" fmla="*/ 26 h 27"/>
                <a:gd name="T2" fmla="*/ 23 w 43"/>
                <a:gd name="T3" fmla="*/ 0 h 27"/>
                <a:gd name="T4" fmla="*/ 42 w 43"/>
                <a:gd name="T5" fmla="*/ 22 h 27"/>
                <a:gd name="T6" fmla="*/ 0 w 43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7">
                  <a:moveTo>
                    <a:pt x="0" y="26"/>
                  </a:moveTo>
                  <a:lnTo>
                    <a:pt x="23" y="0"/>
                  </a:lnTo>
                  <a:lnTo>
                    <a:pt x="42" y="22"/>
                  </a:lnTo>
                  <a:lnTo>
                    <a:pt x="0" y="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6" name="Freeform 571">
              <a:extLst>
                <a:ext uri="{FF2B5EF4-FFF2-40B4-BE49-F238E27FC236}">
                  <a16:creationId xmlns:a16="http://schemas.microsoft.com/office/drawing/2014/main" id="{8CE25842-4691-074A-859B-DAAB7027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776" y="9764095"/>
              <a:ext cx="139543" cy="117741"/>
            </a:xfrm>
            <a:custGeom>
              <a:avLst/>
              <a:gdLst>
                <a:gd name="T0" fmla="*/ 121 w 139"/>
                <a:gd name="T1" fmla="*/ 66 h 120"/>
                <a:gd name="T2" fmla="*/ 121 w 139"/>
                <a:gd name="T3" fmla="*/ 66 h 120"/>
                <a:gd name="T4" fmla="*/ 138 w 139"/>
                <a:gd name="T5" fmla="*/ 97 h 120"/>
                <a:gd name="T6" fmla="*/ 138 w 139"/>
                <a:gd name="T7" fmla="*/ 97 h 120"/>
                <a:gd name="T8" fmla="*/ 121 w 139"/>
                <a:gd name="T9" fmla="*/ 119 h 120"/>
                <a:gd name="T10" fmla="*/ 119 w 139"/>
                <a:gd name="T11" fmla="*/ 119 h 120"/>
                <a:gd name="T12" fmla="*/ 119 w 139"/>
                <a:gd name="T13" fmla="*/ 119 h 120"/>
                <a:gd name="T14" fmla="*/ 15 w 139"/>
                <a:gd name="T15" fmla="*/ 28 h 120"/>
                <a:gd name="T16" fmla="*/ 15 w 139"/>
                <a:gd name="T17" fmla="*/ 28 h 120"/>
                <a:gd name="T18" fmla="*/ 2 w 139"/>
                <a:gd name="T19" fmla="*/ 23 h 120"/>
                <a:gd name="T20" fmla="*/ 2 w 139"/>
                <a:gd name="T21" fmla="*/ 23 h 120"/>
                <a:gd name="T22" fmla="*/ 0 w 139"/>
                <a:gd name="T23" fmla="*/ 23 h 120"/>
                <a:gd name="T24" fmla="*/ 0 w 139"/>
                <a:gd name="T25" fmla="*/ 23 h 120"/>
                <a:gd name="T26" fmla="*/ 21 w 139"/>
                <a:gd name="T27" fmla="*/ 4 h 120"/>
                <a:gd name="T28" fmla="*/ 26 w 139"/>
                <a:gd name="T29" fmla="*/ 0 h 120"/>
                <a:gd name="T30" fmla="*/ 26 w 139"/>
                <a:gd name="T31" fmla="*/ 0 h 120"/>
                <a:gd name="T32" fmla="*/ 49 w 139"/>
                <a:gd name="T33" fmla="*/ 8 h 120"/>
                <a:gd name="T34" fmla="*/ 49 w 139"/>
                <a:gd name="T35" fmla="*/ 8 h 120"/>
                <a:gd name="T36" fmla="*/ 121 w 139"/>
                <a:gd name="T37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20">
                  <a:moveTo>
                    <a:pt x="121" y="66"/>
                  </a:moveTo>
                  <a:lnTo>
                    <a:pt x="121" y="66"/>
                  </a:lnTo>
                  <a:cubicBezTo>
                    <a:pt x="127" y="76"/>
                    <a:pt x="134" y="87"/>
                    <a:pt x="138" y="97"/>
                  </a:cubicBezTo>
                  <a:lnTo>
                    <a:pt x="138" y="97"/>
                  </a:lnTo>
                  <a:cubicBezTo>
                    <a:pt x="131" y="104"/>
                    <a:pt x="125" y="110"/>
                    <a:pt x="121" y="119"/>
                  </a:cubicBezTo>
                  <a:lnTo>
                    <a:pt x="119" y="119"/>
                  </a:lnTo>
                  <a:lnTo>
                    <a:pt x="119" y="119"/>
                  </a:lnTo>
                  <a:cubicBezTo>
                    <a:pt x="98" y="76"/>
                    <a:pt x="51" y="42"/>
                    <a:pt x="15" y="28"/>
                  </a:cubicBezTo>
                  <a:lnTo>
                    <a:pt x="15" y="28"/>
                  </a:lnTo>
                  <a:cubicBezTo>
                    <a:pt x="11" y="25"/>
                    <a:pt x="7" y="25"/>
                    <a:pt x="2" y="23"/>
                  </a:cubicBezTo>
                  <a:lnTo>
                    <a:pt x="2" y="23"/>
                  </a:lnTo>
                  <a:cubicBezTo>
                    <a:pt x="2" y="23"/>
                    <a:pt x="2" y="23"/>
                    <a:pt x="0" y="23"/>
                  </a:cubicBezTo>
                  <a:lnTo>
                    <a:pt x="0" y="23"/>
                  </a:lnTo>
                  <a:cubicBezTo>
                    <a:pt x="9" y="17"/>
                    <a:pt x="15" y="11"/>
                    <a:pt x="21" y="4"/>
                  </a:cubicBezTo>
                  <a:lnTo>
                    <a:pt x="26" y="0"/>
                  </a:lnTo>
                  <a:lnTo>
                    <a:pt x="26" y="0"/>
                  </a:lnTo>
                  <a:cubicBezTo>
                    <a:pt x="34" y="2"/>
                    <a:pt x="40" y="4"/>
                    <a:pt x="49" y="8"/>
                  </a:cubicBezTo>
                  <a:lnTo>
                    <a:pt x="49" y="8"/>
                  </a:lnTo>
                  <a:cubicBezTo>
                    <a:pt x="76" y="21"/>
                    <a:pt x="102" y="42"/>
                    <a:pt x="121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7" name="Freeform 572">
              <a:extLst>
                <a:ext uri="{FF2B5EF4-FFF2-40B4-BE49-F238E27FC236}">
                  <a16:creationId xmlns:a16="http://schemas.microsoft.com/office/drawing/2014/main" id="{F46DB181-0366-474C-99AC-3AC61E90C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782" y="10479254"/>
              <a:ext cx="344496" cy="1399794"/>
            </a:xfrm>
            <a:custGeom>
              <a:avLst/>
              <a:gdLst>
                <a:gd name="T0" fmla="*/ 182 w 350"/>
                <a:gd name="T1" fmla="*/ 61 h 1415"/>
                <a:gd name="T2" fmla="*/ 182 w 350"/>
                <a:gd name="T3" fmla="*/ 61 h 1415"/>
                <a:gd name="T4" fmla="*/ 51 w 350"/>
                <a:gd name="T5" fmla="*/ 53 h 1415"/>
                <a:gd name="T6" fmla="*/ 51 w 350"/>
                <a:gd name="T7" fmla="*/ 53 h 1415"/>
                <a:gd name="T8" fmla="*/ 0 w 350"/>
                <a:gd name="T9" fmla="*/ 38 h 1415"/>
                <a:gd name="T10" fmla="*/ 0 w 350"/>
                <a:gd name="T11" fmla="*/ 38 h 1415"/>
                <a:gd name="T12" fmla="*/ 17 w 350"/>
                <a:gd name="T13" fmla="*/ 601 h 1415"/>
                <a:gd name="T14" fmla="*/ 17 w 350"/>
                <a:gd name="T15" fmla="*/ 601 h 1415"/>
                <a:gd name="T16" fmla="*/ 19 w 350"/>
                <a:gd name="T17" fmla="*/ 622 h 1415"/>
                <a:gd name="T18" fmla="*/ 19 w 350"/>
                <a:gd name="T19" fmla="*/ 622 h 1415"/>
                <a:gd name="T20" fmla="*/ 17 w 350"/>
                <a:gd name="T21" fmla="*/ 1079 h 1415"/>
                <a:gd name="T22" fmla="*/ 17 w 350"/>
                <a:gd name="T23" fmla="*/ 1079 h 1415"/>
                <a:gd name="T24" fmla="*/ 21 w 350"/>
                <a:gd name="T25" fmla="*/ 1204 h 1415"/>
                <a:gd name="T26" fmla="*/ 21 w 350"/>
                <a:gd name="T27" fmla="*/ 1204 h 1415"/>
                <a:gd name="T28" fmla="*/ 36 w 350"/>
                <a:gd name="T29" fmla="*/ 1386 h 1415"/>
                <a:gd name="T30" fmla="*/ 36 w 350"/>
                <a:gd name="T31" fmla="*/ 1386 h 1415"/>
                <a:gd name="T32" fmla="*/ 40 w 350"/>
                <a:gd name="T33" fmla="*/ 1401 h 1415"/>
                <a:gd name="T34" fmla="*/ 40 w 350"/>
                <a:gd name="T35" fmla="*/ 1401 h 1415"/>
                <a:gd name="T36" fmla="*/ 51 w 350"/>
                <a:gd name="T37" fmla="*/ 1409 h 1415"/>
                <a:gd name="T38" fmla="*/ 51 w 350"/>
                <a:gd name="T39" fmla="*/ 1409 h 1415"/>
                <a:gd name="T40" fmla="*/ 103 w 350"/>
                <a:gd name="T41" fmla="*/ 1412 h 1415"/>
                <a:gd name="T42" fmla="*/ 103 w 350"/>
                <a:gd name="T43" fmla="*/ 1412 h 1415"/>
                <a:gd name="T44" fmla="*/ 245 w 350"/>
                <a:gd name="T45" fmla="*/ 1335 h 1415"/>
                <a:gd name="T46" fmla="*/ 245 w 350"/>
                <a:gd name="T47" fmla="*/ 1335 h 1415"/>
                <a:gd name="T48" fmla="*/ 349 w 350"/>
                <a:gd name="T49" fmla="*/ 0 h 1415"/>
                <a:gd name="T50" fmla="*/ 349 w 350"/>
                <a:gd name="T51" fmla="*/ 0 h 1415"/>
                <a:gd name="T52" fmla="*/ 182 w 350"/>
                <a:gd name="T53" fmla="*/ 61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0" h="1415">
                  <a:moveTo>
                    <a:pt x="182" y="61"/>
                  </a:moveTo>
                  <a:lnTo>
                    <a:pt x="182" y="61"/>
                  </a:lnTo>
                  <a:cubicBezTo>
                    <a:pt x="137" y="65"/>
                    <a:pt x="93" y="61"/>
                    <a:pt x="51" y="53"/>
                  </a:cubicBezTo>
                  <a:lnTo>
                    <a:pt x="51" y="53"/>
                  </a:lnTo>
                  <a:cubicBezTo>
                    <a:pt x="34" y="48"/>
                    <a:pt x="17" y="44"/>
                    <a:pt x="0" y="38"/>
                  </a:cubicBezTo>
                  <a:lnTo>
                    <a:pt x="0" y="38"/>
                  </a:lnTo>
                  <a:cubicBezTo>
                    <a:pt x="0" y="114"/>
                    <a:pt x="12" y="451"/>
                    <a:pt x="17" y="601"/>
                  </a:cubicBezTo>
                  <a:lnTo>
                    <a:pt x="17" y="601"/>
                  </a:lnTo>
                  <a:cubicBezTo>
                    <a:pt x="17" y="607"/>
                    <a:pt x="17" y="616"/>
                    <a:pt x="19" y="622"/>
                  </a:cubicBezTo>
                  <a:lnTo>
                    <a:pt x="19" y="622"/>
                  </a:lnTo>
                  <a:cubicBezTo>
                    <a:pt x="23" y="692"/>
                    <a:pt x="17" y="1005"/>
                    <a:pt x="17" y="1079"/>
                  </a:cubicBezTo>
                  <a:lnTo>
                    <a:pt x="17" y="1079"/>
                  </a:lnTo>
                  <a:cubicBezTo>
                    <a:pt x="19" y="1124"/>
                    <a:pt x="19" y="1166"/>
                    <a:pt x="21" y="1204"/>
                  </a:cubicBezTo>
                  <a:lnTo>
                    <a:pt x="21" y="1204"/>
                  </a:lnTo>
                  <a:cubicBezTo>
                    <a:pt x="27" y="1304"/>
                    <a:pt x="34" y="1373"/>
                    <a:pt x="36" y="1386"/>
                  </a:cubicBezTo>
                  <a:lnTo>
                    <a:pt x="36" y="1386"/>
                  </a:lnTo>
                  <a:cubicBezTo>
                    <a:pt x="36" y="1390"/>
                    <a:pt x="36" y="1397"/>
                    <a:pt x="40" y="1401"/>
                  </a:cubicBezTo>
                  <a:lnTo>
                    <a:pt x="40" y="1401"/>
                  </a:lnTo>
                  <a:cubicBezTo>
                    <a:pt x="42" y="1405"/>
                    <a:pt x="46" y="1407"/>
                    <a:pt x="51" y="1409"/>
                  </a:cubicBezTo>
                  <a:lnTo>
                    <a:pt x="51" y="1409"/>
                  </a:lnTo>
                  <a:cubicBezTo>
                    <a:pt x="63" y="1414"/>
                    <a:pt x="82" y="1414"/>
                    <a:pt x="103" y="1412"/>
                  </a:cubicBezTo>
                  <a:lnTo>
                    <a:pt x="103" y="1412"/>
                  </a:lnTo>
                  <a:cubicBezTo>
                    <a:pt x="148" y="1405"/>
                    <a:pt x="205" y="1380"/>
                    <a:pt x="245" y="1335"/>
                  </a:cubicBezTo>
                  <a:lnTo>
                    <a:pt x="245" y="1335"/>
                  </a:lnTo>
                  <a:cubicBezTo>
                    <a:pt x="285" y="961"/>
                    <a:pt x="302" y="404"/>
                    <a:pt x="349" y="0"/>
                  </a:cubicBezTo>
                  <a:lnTo>
                    <a:pt x="349" y="0"/>
                  </a:lnTo>
                  <a:cubicBezTo>
                    <a:pt x="296" y="38"/>
                    <a:pt x="239" y="57"/>
                    <a:pt x="182" y="6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8" name="Freeform 573">
              <a:extLst>
                <a:ext uri="{FF2B5EF4-FFF2-40B4-BE49-F238E27FC236}">
                  <a16:creationId xmlns:a16="http://schemas.microsoft.com/office/drawing/2014/main" id="{A791AF83-D354-3342-93A4-F50CA672F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275" y="9288778"/>
              <a:ext cx="30524" cy="21802"/>
            </a:xfrm>
            <a:custGeom>
              <a:avLst/>
              <a:gdLst>
                <a:gd name="T0" fmla="*/ 2 w 29"/>
                <a:gd name="T1" fmla="*/ 19 h 20"/>
                <a:gd name="T2" fmla="*/ 28 w 29"/>
                <a:gd name="T3" fmla="*/ 9 h 20"/>
                <a:gd name="T4" fmla="*/ 28 w 29"/>
                <a:gd name="T5" fmla="*/ 9 h 20"/>
                <a:gd name="T6" fmla="*/ 2 w 29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0">
                  <a:moveTo>
                    <a:pt x="2" y="19"/>
                  </a:moveTo>
                  <a:lnTo>
                    <a:pt x="28" y="9"/>
                  </a:lnTo>
                  <a:lnTo>
                    <a:pt x="28" y="9"/>
                  </a:lnTo>
                  <a:cubicBezTo>
                    <a:pt x="15" y="0"/>
                    <a:pt x="0" y="5"/>
                    <a:pt x="2" y="19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9" name="Freeform 574">
              <a:extLst>
                <a:ext uri="{FF2B5EF4-FFF2-40B4-BE49-F238E27FC236}">
                  <a16:creationId xmlns:a16="http://schemas.microsoft.com/office/drawing/2014/main" id="{83AD05CE-4DB0-0C41-83A7-6AB3364F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896" y="9205922"/>
              <a:ext cx="274724" cy="457877"/>
            </a:xfrm>
            <a:custGeom>
              <a:avLst/>
              <a:gdLst>
                <a:gd name="T0" fmla="*/ 277 w 280"/>
                <a:gd name="T1" fmla="*/ 129 h 464"/>
                <a:gd name="T2" fmla="*/ 277 w 280"/>
                <a:gd name="T3" fmla="*/ 129 h 464"/>
                <a:gd name="T4" fmla="*/ 264 w 280"/>
                <a:gd name="T5" fmla="*/ 51 h 464"/>
                <a:gd name="T6" fmla="*/ 264 w 280"/>
                <a:gd name="T7" fmla="*/ 51 h 464"/>
                <a:gd name="T8" fmla="*/ 254 w 280"/>
                <a:gd name="T9" fmla="*/ 0 h 464"/>
                <a:gd name="T10" fmla="*/ 254 w 280"/>
                <a:gd name="T11" fmla="*/ 0 h 464"/>
                <a:gd name="T12" fmla="*/ 250 w 280"/>
                <a:gd name="T13" fmla="*/ 2 h 464"/>
                <a:gd name="T14" fmla="*/ 250 w 280"/>
                <a:gd name="T15" fmla="*/ 2 h 464"/>
                <a:gd name="T16" fmla="*/ 235 w 280"/>
                <a:gd name="T17" fmla="*/ 78 h 464"/>
                <a:gd name="T18" fmla="*/ 235 w 280"/>
                <a:gd name="T19" fmla="*/ 78 h 464"/>
                <a:gd name="T20" fmla="*/ 173 w 280"/>
                <a:gd name="T21" fmla="*/ 34 h 464"/>
                <a:gd name="T22" fmla="*/ 173 w 280"/>
                <a:gd name="T23" fmla="*/ 34 h 464"/>
                <a:gd name="T24" fmla="*/ 165 w 280"/>
                <a:gd name="T25" fmla="*/ 80 h 464"/>
                <a:gd name="T26" fmla="*/ 142 w 280"/>
                <a:gd name="T27" fmla="*/ 91 h 464"/>
                <a:gd name="T28" fmla="*/ 142 w 280"/>
                <a:gd name="T29" fmla="*/ 91 h 464"/>
                <a:gd name="T30" fmla="*/ 163 w 280"/>
                <a:gd name="T31" fmla="*/ 140 h 464"/>
                <a:gd name="T32" fmla="*/ 163 w 280"/>
                <a:gd name="T33" fmla="*/ 140 h 464"/>
                <a:gd name="T34" fmla="*/ 163 w 280"/>
                <a:gd name="T35" fmla="*/ 154 h 464"/>
                <a:gd name="T36" fmla="*/ 163 w 280"/>
                <a:gd name="T37" fmla="*/ 154 h 464"/>
                <a:gd name="T38" fmla="*/ 44 w 280"/>
                <a:gd name="T39" fmla="*/ 148 h 464"/>
                <a:gd name="T40" fmla="*/ 44 w 280"/>
                <a:gd name="T41" fmla="*/ 148 h 464"/>
                <a:gd name="T42" fmla="*/ 23 w 280"/>
                <a:gd name="T43" fmla="*/ 205 h 464"/>
                <a:gd name="T44" fmla="*/ 23 w 280"/>
                <a:gd name="T45" fmla="*/ 205 h 464"/>
                <a:gd name="T46" fmla="*/ 49 w 280"/>
                <a:gd name="T47" fmla="*/ 260 h 464"/>
                <a:gd name="T48" fmla="*/ 49 w 280"/>
                <a:gd name="T49" fmla="*/ 260 h 464"/>
                <a:gd name="T50" fmla="*/ 49 w 280"/>
                <a:gd name="T51" fmla="*/ 267 h 464"/>
                <a:gd name="T52" fmla="*/ 49 w 280"/>
                <a:gd name="T53" fmla="*/ 267 h 464"/>
                <a:gd name="T54" fmla="*/ 49 w 280"/>
                <a:gd name="T55" fmla="*/ 267 h 464"/>
                <a:gd name="T56" fmla="*/ 2 w 280"/>
                <a:gd name="T57" fmla="*/ 256 h 464"/>
                <a:gd name="T58" fmla="*/ 2 w 280"/>
                <a:gd name="T59" fmla="*/ 256 h 464"/>
                <a:gd name="T60" fmla="*/ 0 w 280"/>
                <a:gd name="T61" fmla="*/ 402 h 464"/>
                <a:gd name="T62" fmla="*/ 0 w 280"/>
                <a:gd name="T63" fmla="*/ 402 h 464"/>
                <a:gd name="T64" fmla="*/ 178 w 280"/>
                <a:gd name="T65" fmla="*/ 463 h 464"/>
                <a:gd name="T66" fmla="*/ 178 w 280"/>
                <a:gd name="T67" fmla="*/ 463 h 464"/>
                <a:gd name="T68" fmla="*/ 176 w 280"/>
                <a:gd name="T69" fmla="*/ 296 h 464"/>
                <a:gd name="T70" fmla="*/ 176 w 280"/>
                <a:gd name="T71" fmla="*/ 296 h 464"/>
                <a:gd name="T72" fmla="*/ 235 w 280"/>
                <a:gd name="T73" fmla="*/ 294 h 464"/>
                <a:gd name="T74" fmla="*/ 235 w 280"/>
                <a:gd name="T75" fmla="*/ 294 h 464"/>
                <a:gd name="T76" fmla="*/ 247 w 280"/>
                <a:gd name="T77" fmla="*/ 286 h 464"/>
                <a:gd name="T78" fmla="*/ 247 w 280"/>
                <a:gd name="T79" fmla="*/ 286 h 464"/>
                <a:gd name="T80" fmla="*/ 277 w 280"/>
                <a:gd name="T81" fmla="*/ 12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464">
                  <a:moveTo>
                    <a:pt x="277" y="129"/>
                  </a:moveTo>
                  <a:lnTo>
                    <a:pt x="277" y="129"/>
                  </a:lnTo>
                  <a:cubicBezTo>
                    <a:pt x="277" y="112"/>
                    <a:pt x="260" y="59"/>
                    <a:pt x="264" y="51"/>
                  </a:cubicBezTo>
                  <a:lnTo>
                    <a:pt x="264" y="51"/>
                  </a:lnTo>
                  <a:cubicBezTo>
                    <a:pt x="262" y="34"/>
                    <a:pt x="258" y="17"/>
                    <a:pt x="254" y="0"/>
                  </a:cubicBezTo>
                  <a:lnTo>
                    <a:pt x="254" y="0"/>
                  </a:lnTo>
                  <a:cubicBezTo>
                    <a:pt x="252" y="2"/>
                    <a:pt x="252" y="2"/>
                    <a:pt x="250" y="2"/>
                  </a:cubicBezTo>
                  <a:lnTo>
                    <a:pt x="250" y="2"/>
                  </a:lnTo>
                  <a:cubicBezTo>
                    <a:pt x="258" y="46"/>
                    <a:pt x="237" y="57"/>
                    <a:pt x="235" y="78"/>
                  </a:cubicBezTo>
                  <a:lnTo>
                    <a:pt x="235" y="78"/>
                  </a:lnTo>
                  <a:cubicBezTo>
                    <a:pt x="228" y="125"/>
                    <a:pt x="173" y="13"/>
                    <a:pt x="173" y="34"/>
                  </a:cubicBezTo>
                  <a:lnTo>
                    <a:pt x="173" y="34"/>
                  </a:lnTo>
                  <a:cubicBezTo>
                    <a:pt x="167" y="32"/>
                    <a:pt x="165" y="91"/>
                    <a:pt x="165" y="80"/>
                  </a:cubicBezTo>
                  <a:lnTo>
                    <a:pt x="142" y="91"/>
                  </a:lnTo>
                  <a:lnTo>
                    <a:pt x="142" y="91"/>
                  </a:lnTo>
                  <a:cubicBezTo>
                    <a:pt x="154" y="97"/>
                    <a:pt x="167" y="116"/>
                    <a:pt x="163" y="140"/>
                  </a:cubicBezTo>
                  <a:lnTo>
                    <a:pt x="163" y="140"/>
                  </a:lnTo>
                  <a:cubicBezTo>
                    <a:pt x="163" y="144"/>
                    <a:pt x="163" y="148"/>
                    <a:pt x="163" y="154"/>
                  </a:cubicBezTo>
                  <a:lnTo>
                    <a:pt x="163" y="154"/>
                  </a:lnTo>
                  <a:cubicBezTo>
                    <a:pt x="163" y="169"/>
                    <a:pt x="38" y="135"/>
                    <a:pt x="44" y="148"/>
                  </a:cubicBezTo>
                  <a:lnTo>
                    <a:pt x="44" y="148"/>
                  </a:lnTo>
                  <a:cubicBezTo>
                    <a:pt x="29" y="167"/>
                    <a:pt x="32" y="188"/>
                    <a:pt x="23" y="205"/>
                  </a:cubicBezTo>
                  <a:lnTo>
                    <a:pt x="23" y="205"/>
                  </a:lnTo>
                  <a:cubicBezTo>
                    <a:pt x="13" y="207"/>
                    <a:pt x="59" y="260"/>
                    <a:pt x="49" y="260"/>
                  </a:cubicBezTo>
                  <a:lnTo>
                    <a:pt x="49" y="260"/>
                  </a:lnTo>
                  <a:cubicBezTo>
                    <a:pt x="46" y="262"/>
                    <a:pt x="49" y="264"/>
                    <a:pt x="49" y="267"/>
                  </a:cubicBezTo>
                  <a:lnTo>
                    <a:pt x="49" y="267"/>
                  </a:lnTo>
                  <a:lnTo>
                    <a:pt x="49" y="267"/>
                  </a:lnTo>
                  <a:cubicBezTo>
                    <a:pt x="27" y="264"/>
                    <a:pt x="17" y="262"/>
                    <a:pt x="2" y="256"/>
                  </a:cubicBezTo>
                  <a:lnTo>
                    <a:pt x="2" y="256"/>
                  </a:lnTo>
                  <a:cubicBezTo>
                    <a:pt x="2" y="267"/>
                    <a:pt x="4" y="394"/>
                    <a:pt x="0" y="402"/>
                  </a:cubicBezTo>
                  <a:lnTo>
                    <a:pt x="0" y="402"/>
                  </a:lnTo>
                  <a:cubicBezTo>
                    <a:pt x="23" y="404"/>
                    <a:pt x="156" y="449"/>
                    <a:pt x="178" y="463"/>
                  </a:cubicBezTo>
                  <a:lnTo>
                    <a:pt x="178" y="463"/>
                  </a:lnTo>
                  <a:cubicBezTo>
                    <a:pt x="180" y="451"/>
                    <a:pt x="176" y="315"/>
                    <a:pt x="176" y="296"/>
                  </a:cubicBezTo>
                  <a:lnTo>
                    <a:pt x="176" y="296"/>
                  </a:lnTo>
                  <a:cubicBezTo>
                    <a:pt x="203" y="298"/>
                    <a:pt x="235" y="294"/>
                    <a:pt x="235" y="294"/>
                  </a:cubicBezTo>
                  <a:lnTo>
                    <a:pt x="235" y="294"/>
                  </a:lnTo>
                  <a:cubicBezTo>
                    <a:pt x="241" y="292"/>
                    <a:pt x="245" y="290"/>
                    <a:pt x="247" y="286"/>
                  </a:cubicBezTo>
                  <a:lnTo>
                    <a:pt x="247" y="286"/>
                  </a:lnTo>
                  <a:cubicBezTo>
                    <a:pt x="258" y="275"/>
                    <a:pt x="279" y="159"/>
                    <a:pt x="277" y="129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0" name="Freeform 575">
              <a:extLst>
                <a:ext uri="{FF2B5EF4-FFF2-40B4-BE49-F238E27FC236}">
                  <a16:creationId xmlns:a16="http://schemas.microsoft.com/office/drawing/2014/main" id="{D9AD06A2-E8B0-6449-B9BC-2B1A360BC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796" y="9062020"/>
              <a:ext cx="405546" cy="427351"/>
            </a:xfrm>
            <a:custGeom>
              <a:avLst/>
              <a:gdLst>
                <a:gd name="T0" fmla="*/ 332 w 412"/>
                <a:gd name="T1" fmla="*/ 38 h 430"/>
                <a:gd name="T2" fmla="*/ 332 w 412"/>
                <a:gd name="T3" fmla="*/ 38 h 430"/>
                <a:gd name="T4" fmla="*/ 330 w 412"/>
                <a:gd name="T5" fmla="*/ 38 h 430"/>
                <a:gd name="T6" fmla="*/ 330 w 412"/>
                <a:gd name="T7" fmla="*/ 38 h 430"/>
                <a:gd name="T8" fmla="*/ 279 w 412"/>
                <a:gd name="T9" fmla="*/ 10 h 430"/>
                <a:gd name="T10" fmla="*/ 279 w 412"/>
                <a:gd name="T11" fmla="*/ 10 h 430"/>
                <a:gd name="T12" fmla="*/ 233 w 412"/>
                <a:gd name="T13" fmla="*/ 2 h 430"/>
                <a:gd name="T14" fmla="*/ 233 w 412"/>
                <a:gd name="T15" fmla="*/ 2 h 430"/>
                <a:gd name="T16" fmla="*/ 89 w 412"/>
                <a:gd name="T17" fmla="*/ 38 h 430"/>
                <a:gd name="T18" fmla="*/ 89 w 412"/>
                <a:gd name="T19" fmla="*/ 38 h 430"/>
                <a:gd name="T20" fmla="*/ 40 w 412"/>
                <a:gd name="T21" fmla="*/ 80 h 430"/>
                <a:gd name="T22" fmla="*/ 40 w 412"/>
                <a:gd name="T23" fmla="*/ 80 h 430"/>
                <a:gd name="T24" fmla="*/ 25 w 412"/>
                <a:gd name="T25" fmla="*/ 256 h 430"/>
                <a:gd name="T26" fmla="*/ 25 w 412"/>
                <a:gd name="T27" fmla="*/ 256 h 430"/>
                <a:gd name="T28" fmla="*/ 55 w 412"/>
                <a:gd name="T29" fmla="*/ 302 h 430"/>
                <a:gd name="T30" fmla="*/ 55 w 412"/>
                <a:gd name="T31" fmla="*/ 302 h 430"/>
                <a:gd name="T32" fmla="*/ 121 w 412"/>
                <a:gd name="T33" fmla="*/ 398 h 430"/>
                <a:gd name="T34" fmla="*/ 121 w 412"/>
                <a:gd name="T35" fmla="*/ 398 h 430"/>
                <a:gd name="T36" fmla="*/ 157 w 412"/>
                <a:gd name="T37" fmla="*/ 410 h 430"/>
                <a:gd name="T38" fmla="*/ 157 w 412"/>
                <a:gd name="T39" fmla="*/ 410 h 430"/>
                <a:gd name="T40" fmla="*/ 260 w 412"/>
                <a:gd name="T41" fmla="*/ 385 h 430"/>
                <a:gd name="T42" fmla="*/ 260 w 412"/>
                <a:gd name="T43" fmla="*/ 385 h 430"/>
                <a:gd name="T44" fmla="*/ 286 w 412"/>
                <a:gd name="T45" fmla="*/ 300 h 430"/>
                <a:gd name="T46" fmla="*/ 286 w 412"/>
                <a:gd name="T47" fmla="*/ 300 h 430"/>
                <a:gd name="T48" fmla="*/ 288 w 412"/>
                <a:gd name="T49" fmla="*/ 286 h 430"/>
                <a:gd name="T50" fmla="*/ 288 w 412"/>
                <a:gd name="T51" fmla="*/ 286 h 430"/>
                <a:gd name="T52" fmla="*/ 328 w 412"/>
                <a:gd name="T53" fmla="*/ 283 h 430"/>
                <a:gd name="T54" fmla="*/ 341 w 412"/>
                <a:gd name="T55" fmla="*/ 290 h 430"/>
                <a:gd name="T56" fmla="*/ 341 w 412"/>
                <a:gd name="T57" fmla="*/ 290 h 430"/>
                <a:gd name="T58" fmla="*/ 379 w 412"/>
                <a:gd name="T59" fmla="*/ 146 h 430"/>
                <a:gd name="T60" fmla="*/ 379 w 412"/>
                <a:gd name="T61" fmla="*/ 146 h 430"/>
                <a:gd name="T62" fmla="*/ 332 w 412"/>
                <a:gd name="T63" fmla="*/ 3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30">
                  <a:moveTo>
                    <a:pt x="332" y="38"/>
                  </a:moveTo>
                  <a:lnTo>
                    <a:pt x="332" y="38"/>
                  </a:lnTo>
                  <a:cubicBezTo>
                    <a:pt x="332" y="38"/>
                    <a:pt x="332" y="38"/>
                    <a:pt x="330" y="38"/>
                  </a:cubicBezTo>
                  <a:lnTo>
                    <a:pt x="330" y="38"/>
                  </a:lnTo>
                  <a:cubicBezTo>
                    <a:pt x="313" y="25"/>
                    <a:pt x="298" y="17"/>
                    <a:pt x="279" y="10"/>
                  </a:cubicBezTo>
                  <a:lnTo>
                    <a:pt x="279" y="10"/>
                  </a:lnTo>
                  <a:cubicBezTo>
                    <a:pt x="262" y="6"/>
                    <a:pt x="243" y="2"/>
                    <a:pt x="233" y="2"/>
                  </a:cubicBezTo>
                  <a:lnTo>
                    <a:pt x="233" y="2"/>
                  </a:lnTo>
                  <a:cubicBezTo>
                    <a:pt x="184" y="0"/>
                    <a:pt x="131" y="10"/>
                    <a:pt x="89" y="38"/>
                  </a:cubicBezTo>
                  <a:lnTo>
                    <a:pt x="89" y="38"/>
                  </a:lnTo>
                  <a:cubicBezTo>
                    <a:pt x="74" y="51"/>
                    <a:pt x="51" y="63"/>
                    <a:pt x="40" y="80"/>
                  </a:cubicBezTo>
                  <a:lnTo>
                    <a:pt x="40" y="80"/>
                  </a:lnTo>
                  <a:cubicBezTo>
                    <a:pt x="4" y="129"/>
                    <a:pt x="0" y="199"/>
                    <a:pt x="25" y="256"/>
                  </a:cubicBezTo>
                  <a:lnTo>
                    <a:pt x="25" y="256"/>
                  </a:lnTo>
                  <a:cubicBezTo>
                    <a:pt x="32" y="273"/>
                    <a:pt x="42" y="288"/>
                    <a:pt x="55" y="302"/>
                  </a:cubicBezTo>
                  <a:lnTo>
                    <a:pt x="55" y="302"/>
                  </a:lnTo>
                  <a:cubicBezTo>
                    <a:pt x="74" y="328"/>
                    <a:pt x="95" y="381"/>
                    <a:pt x="121" y="398"/>
                  </a:cubicBezTo>
                  <a:lnTo>
                    <a:pt x="121" y="398"/>
                  </a:lnTo>
                  <a:cubicBezTo>
                    <a:pt x="131" y="406"/>
                    <a:pt x="144" y="408"/>
                    <a:pt x="157" y="410"/>
                  </a:cubicBezTo>
                  <a:lnTo>
                    <a:pt x="157" y="410"/>
                  </a:lnTo>
                  <a:cubicBezTo>
                    <a:pt x="203" y="421"/>
                    <a:pt x="239" y="429"/>
                    <a:pt x="260" y="385"/>
                  </a:cubicBezTo>
                  <a:lnTo>
                    <a:pt x="260" y="385"/>
                  </a:lnTo>
                  <a:cubicBezTo>
                    <a:pt x="271" y="362"/>
                    <a:pt x="288" y="328"/>
                    <a:pt x="286" y="300"/>
                  </a:cubicBezTo>
                  <a:lnTo>
                    <a:pt x="286" y="300"/>
                  </a:lnTo>
                  <a:cubicBezTo>
                    <a:pt x="286" y="294"/>
                    <a:pt x="286" y="290"/>
                    <a:pt x="288" y="286"/>
                  </a:cubicBezTo>
                  <a:lnTo>
                    <a:pt x="288" y="286"/>
                  </a:lnTo>
                  <a:cubicBezTo>
                    <a:pt x="296" y="235"/>
                    <a:pt x="324" y="262"/>
                    <a:pt x="328" y="283"/>
                  </a:cubicBezTo>
                  <a:lnTo>
                    <a:pt x="341" y="290"/>
                  </a:lnTo>
                  <a:lnTo>
                    <a:pt x="341" y="290"/>
                  </a:lnTo>
                  <a:cubicBezTo>
                    <a:pt x="360" y="292"/>
                    <a:pt x="394" y="142"/>
                    <a:pt x="379" y="146"/>
                  </a:cubicBezTo>
                  <a:lnTo>
                    <a:pt x="379" y="146"/>
                  </a:lnTo>
                  <a:cubicBezTo>
                    <a:pt x="411" y="129"/>
                    <a:pt x="368" y="44"/>
                    <a:pt x="332" y="3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1" name="Freeform 576">
              <a:extLst>
                <a:ext uri="{FF2B5EF4-FFF2-40B4-BE49-F238E27FC236}">
                  <a16:creationId xmlns:a16="http://schemas.microsoft.com/office/drawing/2014/main" id="{C183A772-81E8-3C4E-814D-8800A1BEF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645" y="9498092"/>
              <a:ext cx="1155591" cy="1064017"/>
            </a:xfrm>
            <a:custGeom>
              <a:avLst/>
              <a:gdLst>
                <a:gd name="T0" fmla="*/ 1166 w 1167"/>
                <a:gd name="T1" fmla="*/ 398 h 1076"/>
                <a:gd name="T2" fmla="*/ 1166 w 1167"/>
                <a:gd name="T3" fmla="*/ 398 h 1076"/>
                <a:gd name="T4" fmla="*/ 1058 w 1167"/>
                <a:gd name="T5" fmla="*/ 297 h 1076"/>
                <a:gd name="T6" fmla="*/ 1058 w 1167"/>
                <a:gd name="T7" fmla="*/ 297 h 1076"/>
                <a:gd name="T8" fmla="*/ 1045 w 1167"/>
                <a:gd name="T9" fmla="*/ 292 h 1076"/>
                <a:gd name="T10" fmla="*/ 1045 w 1167"/>
                <a:gd name="T11" fmla="*/ 292 h 1076"/>
                <a:gd name="T12" fmla="*/ 1011 w 1167"/>
                <a:gd name="T13" fmla="*/ 318 h 1076"/>
                <a:gd name="T14" fmla="*/ 1011 w 1167"/>
                <a:gd name="T15" fmla="*/ 318 h 1076"/>
                <a:gd name="T16" fmla="*/ 997 w 1167"/>
                <a:gd name="T17" fmla="*/ 330 h 1076"/>
                <a:gd name="T18" fmla="*/ 997 w 1167"/>
                <a:gd name="T19" fmla="*/ 330 h 1076"/>
                <a:gd name="T20" fmla="*/ 980 w 1167"/>
                <a:gd name="T21" fmla="*/ 345 h 1076"/>
                <a:gd name="T22" fmla="*/ 980 w 1167"/>
                <a:gd name="T23" fmla="*/ 345 h 1076"/>
                <a:gd name="T24" fmla="*/ 978 w 1167"/>
                <a:gd name="T25" fmla="*/ 347 h 1076"/>
                <a:gd name="T26" fmla="*/ 978 w 1167"/>
                <a:gd name="T27" fmla="*/ 347 h 1076"/>
                <a:gd name="T28" fmla="*/ 868 w 1167"/>
                <a:gd name="T29" fmla="*/ 457 h 1076"/>
                <a:gd name="T30" fmla="*/ 868 w 1167"/>
                <a:gd name="T31" fmla="*/ 457 h 1076"/>
                <a:gd name="T32" fmla="*/ 696 w 1167"/>
                <a:gd name="T33" fmla="*/ 212 h 1076"/>
                <a:gd name="T34" fmla="*/ 696 w 1167"/>
                <a:gd name="T35" fmla="*/ 212 h 1076"/>
                <a:gd name="T36" fmla="*/ 262 w 1167"/>
                <a:gd name="T37" fmla="*/ 28 h 1076"/>
                <a:gd name="T38" fmla="*/ 262 w 1167"/>
                <a:gd name="T39" fmla="*/ 28 h 1076"/>
                <a:gd name="T40" fmla="*/ 125 w 1167"/>
                <a:gd name="T41" fmla="*/ 942 h 1076"/>
                <a:gd name="T42" fmla="*/ 125 w 1167"/>
                <a:gd name="T43" fmla="*/ 942 h 1076"/>
                <a:gd name="T44" fmla="*/ 161 w 1167"/>
                <a:gd name="T45" fmla="*/ 968 h 1076"/>
                <a:gd name="T46" fmla="*/ 161 w 1167"/>
                <a:gd name="T47" fmla="*/ 968 h 1076"/>
                <a:gd name="T48" fmla="*/ 324 w 1167"/>
                <a:gd name="T49" fmla="*/ 1052 h 1076"/>
                <a:gd name="T50" fmla="*/ 324 w 1167"/>
                <a:gd name="T51" fmla="*/ 1052 h 1076"/>
                <a:gd name="T52" fmla="*/ 694 w 1167"/>
                <a:gd name="T53" fmla="*/ 989 h 1076"/>
                <a:gd name="T54" fmla="*/ 694 w 1167"/>
                <a:gd name="T55" fmla="*/ 989 h 1076"/>
                <a:gd name="T56" fmla="*/ 709 w 1167"/>
                <a:gd name="T57" fmla="*/ 978 h 1076"/>
                <a:gd name="T58" fmla="*/ 709 w 1167"/>
                <a:gd name="T59" fmla="*/ 978 h 1076"/>
                <a:gd name="T60" fmla="*/ 679 w 1167"/>
                <a:gd name="T61" fmla="*/ 491 h 1076"/>
                <a:gd name="T62" fmla="*/ 679 w 1167"/>
                <a:gd name="T63" fmla="*/ 491 h 1076"/>
                <a:gd name="T64" fmla="*/ 787 w 1167"/>
                <a:gd name="T65" fmla="*/ 669 h 1076"/>
                <a:gd name="T66" fmla="*/ 787 w 1167"/>
                <a:gd name="T67" fmla="*/ 669 h 1076"/>
                <a:gd name="T68" fmla="*/ 840 w 1167"/>
                <a:gd name="T69" fmla="*/ 699 h 1076"/>
                <a:gd name="T70" fmla="*/ 840 w 1167"/>
                <a:gd name="T71" fmla="*/ 699 h 1076"/>
                <a:gd name="T72" fmla="*/ 882 w 1167"/>
                <a:gd name="T73" fmla="*/ 686 h 1076"/>
                <a:gd name="T74" fmla="*/ 882 w 1167"/>
                <a:gd name="T75" fmla="*/ 686 h 1076"/>
                <a:gd name="T76" fmla="*/ 1166 w 1167"/>
                <a:gd name="T77" fmla="*/ 39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67" h="1076">
                  <a:moveTo>
                    <a:pt x="1166" y="398"/>
                  </a:moveTo>
                  <a:lnTo>
                    <a:pt x="1166" y="398"/>
                  </a:lnTo>
                  <a:cubicBezTo>
                    <a:pt x="1149" y="352"/>
                    <a:pt x="1098" y="313"/>
                    <a:pt x="1058" y="297"/>
                  </a:cubicBezTo>
                  <a:lnTo>
                    <a:pt x="1058" y="297"/>
                  </a:lnTo>
                  <a:cubicBezTo>
                    <a:pt x="1054" y="294"/>
                    <a:pt x="1050" y="294"/>
                    <a:pt x="1045" y="292"/>
                  </a:cubicBezTo>
                  <a:lnTo>
                    <a:pt x="1045" y="292"/>
                  </a:lnTo>
                  <a:cubicBezTo>
                    <a:pt x="1035" y="301"/>
                    <a:pt x="1022" y="309"/>
                    <a:pt x="1011" y="318"/>
                  </a:cubicBezTo>
                  <a:lnTo>
                    <a:pt x="1011" y="318"/>
                  </a:lnTo>
                  <a:cubicBezTo>
                    <a:pt x="1007" y="322"/>
                    <a:pt x="1001" y="326"/>
                    <a:pt x="997" y="330"/>
                  </a:cubicBezTo>
                  <a:lnTo>
                    <a:pt x="997" y="330"/>
                  </a:lnTo>
                  <a:cubicBezTo>
                    <a:pt x="990" y="335"/>
                    <a:pt x="984" y="341"/>
                    <a:pt x="980" y="345"/>
                  </a:cubicBezTo>
                  <a:lnTo>
                    <a:pt x="980" y="345"/>
                  </a:lnTo>
                  <a:cubicBezTo>
                    <a:pt x="980" y="347"/>
                    <a:pt x="978" y="347"/>
                    <a:pt x="978" y="347"/>
                  </a:cubicBezTo>
                  <a:lnTo>
                    <a:pt x="978" y="347"/>
                  </a:lnTo>
                  <a:cubicBezTo>
                    <a:pt x="939" y="383"/>
                    <a:pt x="906" y="424"/>
                    <a:pt x="868" y="457"/>
                  </a:cubicBezTo>
                  <a:lnTo>
                    <a:pt x="868" y="457"/>
                  </a:lnTo>
                  <a:cubicBezTo>
                    <a:pt x="891" y="436"/>
                    <a:pt x="715" y="235"/>
                    <a:pt x="696" y="212"/>
                  </a:cubicBezTo>
                  <a:lnTo>
                    <a:pt x="696" y="212"/>
                  </a:lnTo>
                  <a:cubicBezTo>
                    <a:pt x="588" y="85"/>
                    <a:pt x="419" y="45"/>
                    <a:pt x="262" y="28"/>
                  </a:cubicBezTo>
                  <a:lnTo>
                    <a:pt x="262" y="28"/>
                  </a:lnTo>
                  <a:cubicBezTo>
                    <a:pt x="0" y="0"/>
                    <a:pt x="97" y="912"/>
                    <a:pt x="125" y="942"/>
                  </a:cubicBezTo>
                  <a:lnTo>
                    <a:pt x="125" y="942"/>
                  </a:lnTo>
                  <a:cubicBezTo>
                    <a:pt x="129" y="946"/>
                    <a:pt x="142" y="955"/>
                    <a:pt x="161" y="968"/>
                  </a:cubicBezTo>
                  <a:lnTo>
                    <a:pt x="161" y="968"/>
                  </a:lnTo>
                  <a:cubicBezTo>
                    <a:pt x="180" y="978"/>
                    <a:pt x="258" y="1042"/>
                    <a:pt x="324" y="1052"/>
                  </a:cubicBezTo>
                  <a:lnTo>
                    <a:pt x="324" y="1052"/>
                  </a:lnTo>
                  <a:cubicBezTo>
                    <a:pt x="444" y="1075"/>
                    <a:pt x="586" y="1075"/>
                    <a:pt x="694" y="989"/>
                  </a:cubicBezTo>
                  <a:lnTo>
                    <a:pt x="694" y="989"/>
                  </a:lnTo>
                  <a:cubicBezTo>
                    <a:pt x="698" y="984"/>
                    <a:pt x="705" y="982"/>
                    <a:pt x="709" y="978"/>
                  </a:cubicBezTo>
                  <a:lnTo>
                    <a:pt x="709" y="978"/>
                  </a:lnTo>
                  <a:cubicBezTo>
                    <a:pt x="709" y="961"/>
                    <a:pt x="677" y="597"/>
                    <a:pt x="679" y="491"/>
                  </a:cubicBezTo>
                  <a:lnTo>
                    <a:pt x="679" y="491"/>
                  </a:lnTo>
                  <a:cubicBezTo>
                    <a:pt x="700" y="517"/>
                    <a:pt x="766" y="639"/>
                    <a:pt x="787" y="669"/>
                  </a:cubicBezTo>
                  <a:lnTo>
                    <a:pt x="787" y="669"/>
                  </a:lnTo>
                  <a:cubicBezTo>
                    <a:pt x="798" y="686"/>
                    <a:pt x="817" y="699"/>
                    <a:pt x="840" y="699"/>
                  </a:cubicBezTo>
                  <a:lnTo>
                    <a:pt x="840" y="699"/>
                  </a:lnTo>
                  <a:cubicBezTo>
                    <a:pt x="855" y="701"/>
                    <a:pt x="870" y="694"/>
                    <a:pt x="882" y="686"/>
                  </a:cubicBezTo>
                  <a:lnTo>
                    <a:pt x="882" y="686"/>
                  </a:lnTo>
                  <a:cubicBezTo>
                    <a:pt x="997" y="599"/>
                    <a:pt x="1073" y="502"/>
                    <a:pt x="1166" y="3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2" name="Freeform 577">
              <a:extLst>
                <a:ext uri="{FF2B5EF4-FFF2-40B4-BE49-F238E27FC236}">
                  <a16:creationId xmlns:a16="http://schemas.microsoft.com/office/drawing/2014/main" id="{BDD13D9A-1E5D-874A-ADA8-2769843DC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464" y="9685602"/>
              <a:ext cx="126462" cy="122100"/>
            </a:xfrm>
            <a:custGeom>
              <a:avLst/>
              <a:gdLst>
                <a:gd name="T0" fmla="*/ 125 w 126"/>
                <a:gd name="T1" fmla="*/ 63 h 125"/>
                <a:gd name="T2" fmla="*/ 125 w 126"/>
                <a:gd name="T3" fmla="*/ 63 h 125"/>
                <a:gd name="T4" fmla="*/ 64 w 126"/>
                <a:gd name="T5" fmla="*/ 124 h 125"/>
                <a:gd name="T6" fmla="*/ 64 w 126"/>
                <a:gd name="T7" fmla="*/ 124 h 125"/>
                <a:gd name="T8" fmla="*/ 0 w 126"/>
                <a:gd name="T9" fmla="*/ 63 h 125"/>
                <a:gd name="T10" fmla="*/ 0 w 126"/>
                <a:gd name="T11" fmla="*/ 63 h 125"/>
                <a:gd name="T12" fmla="*/ 64 w 126"/>
                <a:gd name="T13" fmla="*/ 0 h 125"/>
                <a:gd name="T14" fmla="*/ 64 w 126"/>
                <a:gd name="T15" fmla="*/ 0 h 125"/>
                <a:gd name="T16" fmla="*/ 125 w 126"/>
                <a:gd name="T17" fmla="*/ 6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5">
                  <a:moveTo>
                    <a:pt x="125" y="63"/>
                  </a:moveTo>
                  <a:lnTo>
                    <a:pt x="125" y="63"/>
                  </a:lnTo>
                  <a:cubicBezTo>
                    <a:pt x="125" y="97"/>
                    <a:pt x="98" y="124"/>
                    <a:pt x="64" y="124"/>
                  </a:cubicBezTo>
                  <a:lnTo>
                    <a:pt x="64" y="124"/>
                  </a:lnTo>
                  <a:cubicBezTo>
                    <a:pt x="28" y="124"/>
                    <a:pt x="0" y="97"/>
                    <a:pt x="0" y="63"/>
                  </a:cubicBezTo>
                  <a:lnTo>
                    <a:pt x="0" y="63"/>
                  </a:lnTo>
                  <a:cubicBezTo>
                    <a:pt x="0" y="27"/>
                    <a:pt x="28" y="0"/>
                    <a:pt x="64" y="0"/>
                  </a:cubicBezTo>
                  <a:lnTo>
                    <a:pt x="64" y="0"/>
                  </a:lnTo>
                  <a:cubicBezTo>
                    <a:pt x="98" y="0"/>
                    <a:pt x="125" y="27"/>
                    <a:pt x="125" y="63"/>
                  </a:cubicBezTo>
                </a:path>
              </a:pathLst>
            </a:custGeom>
            <a:solidFill>
              <a:srgbClr val="FFBB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3" name="Freeform 578">
              <a:extLst>
                <a:ext uri="{FF2B5EF4-FFF2-40B4-BE49-F238E27FC236}">
                  <a16:creationId xmlns:a16="http://schemas.microsoft.com/office/drawing/2014/main" id="{132EBC83-573A-D947-9ACD-751DF340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091" y="9485009"/>
              <a:ext cx="244201" cy="126462"/>
            </a:xfrm>
            <a:custGeom>
              <a:avLst/>
              <a:gdLst>
                <a:gd name="T0" fmla="*/ 4 w 248"/>
                <a:gd name="T1" fmla="*/ 68 h 128"/>
                <a:gd name="T2" fmla="*/ 0 w 248"/>
                <a:gd name="T3" fmla="*/ 0 h 128"/>
                <a:gd name="T4" fmla="*/ 220 w 248"/>
                <a:gd name="T5" fmla="*/ 58 h 128"/>
                <a:gd name="T6" fmla="*/ 247 w 248"/>
                <a:gd name="T7" fmla="*/ 127 h 128"/>
                <a:gd name="T8" fmla="*/ 4 w 248"/>
                <a:gd name="T9" fmla="*/ 6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28">
                  <a:moveTo>
                    <a:pt x="4" y="68"/>
                  </a:moveTo>
                  <a:lnTo>
                    <a:pt x="0" y="0"/>
                  </a:lnTo>
                  <a:lnTo>
                    <a:pt x="220" y="58"/>
                  </a:lnTo>
                  <a:lnTo>
                    <a:pt x="247" y="127"/>
                  </a:lnTo>
                  <a:lnTo>
                    <a:pt x="4" y="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4" name="Freeform 579">
              <a:extLst>
                <a:ext uri="{FF2B5EF4-FFF2-40B4-BE49-F238E27FC236}">
                  <a16:creationId xmlns:a16="http://schemas.microsoft.com/office/drawing/2014/main" id="{E02606E5-1ADF-FA4D-A72C-C179A3C75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620" y="9214644"/>
              <a:ext cx="34886" cy="104657"/>
            </a:xfrm>
            <a:custGeom>
              <a:avLst/>
              <a:gdLst>
                <a:gd name="T0" fmla="*/ 34 w 35"/>
                <a:gd name="T1" fmla="*/ 53 h 107"/>
                <a:gd name="T2" fmla="*/ 34 w 35"/>
                <a:gd name="T3" fmla="*/ 53 h 107"/>
                <a:gd name="T4" fmla="*/ 17 w 35"/>
                <a:gd name="T5" fmla="*/ 106 h 107"/>
                <a:gd name="T6" fmla="*/ 17 w 35"/>
                <a:gd name="T7" fmla="*/ 106 h 107"/>
                <a:gd name="T8" fmla="*/ 0 w 35"/>
                <a:gd name="T9" fmla="*/ 53 h 107"/>
                <a:gd name="T10" fmla="*/ 0 w 35"/>
                <a:gd name="T11" fmla="*/ 53 h 107"/>
                <a:gd name="T12" fmla="*/ 17 w 35"/>
                <a:gd name="T13" fmla="*/ 0 h 107"/>
                <a:gd name="T14" fmla="*/ 17 w 35"/>
                <a:gd name="T15" fmla="*/ 0 h 107"/>
                <a:gd name="T16" fmla="*/ 34 w 35"/>
                <a:gd name="T17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7">
                  <a:moveTo>
                    <a:pt x="34" y="53"/>
                  </a:moveTo>
                  <a:lnTo>
                    <a:pt x="34" y="53"/>
                  </a:lnTo>
                  <a:cubicBezTo>
                    <a:pt x="34" y="83"/>
                    <a:pt x="26" y="106"/>
                    <a:pt x="17" y="106"/>
                  </a:cubicBezTo>
                  <a:lnTo>
                    <a:pt x="17" y="106"/>
                  </a:lnTo>
                  <a:cubicBezTo>
                    <a:pt x="6" y="106"/>
                    <a:pt x="0" y="83"/>
                    <a:pt x="0" y="53"/>
                  </a:cubicBezTo>
                  <a:lnTo>
                    <a:pt x="0" y="53"/>
                  </a:lnTo>
                  <a:cubicBezTo>
                    <a:pt x="0" y="23"/>
                    <a:pt x="6" y="0"/>
                    <a:pt x="17" y="0"/>
                  </a:cubicBezTo>
                  <a:lnTo>
                    <a:pt x="17" y="0"/>
                  </a:lnTo>
                  <a:cubicBezTo>
                    <a:pt x="26" y="0"/>
                    <a:pt x="34" y="23"/>
                    <a:pt x="34" y="53"/>
                  </a:cubicBezTo>
                </a:path>
              </a:pathLst>
            </a:custGeom>
            <a:noFill/>
            <a:ln w="4680" cap="flat">
              <a:solidFill>
                <a:srgbClr val="19306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5" name="Freeform 580">
              <a:extLst>
                <a:ext uri="{FF2B5EF4-FFF2-40B4-BE49-F238E27FC236}">
                  <a16:creationId xmlns:a16="http://schemas.microsoft.com/office/drawing/2014/main" id="{9883D6BB-3C67-234E-A30D-D6D71F94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489" y="9262613"/>
              <a:ext cx="109017" cy="82852"/>
            </a:xfrm>
            <a:custGeom>
              <a:avLst/>
              <a:gdLst>
                <a:gd name="T0" fmla="*/ 108 w 109"/>
                <a:gd name="T1" fmla="*/ 4 h 83"/>
                <a:gd name="T2" fmla="*/ 108 w 109"/>
                <a:gd name="T3" fmla="*/ 4 h 83"/>
                <a:gd name="T4" fmla="*/ 0 w 109"/>
                <a:gd name="T5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83">
                  <a:moveTo>
                    <a:pt x="108" y="4"/>
                  </a:moveTo>
                  <a:lnTo>
                    <a:pt x="108" y="4"/>
                  </a:lnTo>
                  <a:cubicBezTo>
                    <a:pt x="102" y="0"/>
                    <a:pt x="0" y="82"/>
                    <a:pt x="0" y="82"/>
                  </a:cubicBezTo>
                </a:path>
              </a:pathLst>
            </a:custGeom>
            <a:noFill/>
            <a:ln w="4680" cap="flat">
              <a:solidFill>
                <a:srgbClr val="19306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</p:grpSp>
      <p:sp>
        <p:nvSpPr>
          <p:cNvPr id="644" name="Rectángulo 319">
            <a:extLst>
              <a:ext uri="{FF2B5EF4-FFF2-40B4-BE49-F238E27FC236}">
                <a16:creationId xmlns:a16="http://schemas.microsoft.com/office/drawing/2014/main" id="{2F565A8F-0A3C-4F48-A61E-C0C3B9BF2278}"/>
              </a:ext>
            </a:extLst>
          </p:cNvPr>
          <p:cNvSpPr/>
          <p:nvPr/>
        </p:nvSpPr>
        <p:spPr>
          <a:xfrm>
            <a:off x="11853545" y="7405543"/>
            <a:ext cx="30867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9600" b="1" dirty="0">
                <a:solidFill>
                  <a:schemeClr val="accent2"/>
                </a:solidFill>
                <a:latin typeface="Montserrat" pitchFamily="2" charset="77"/>
              </a:rPr>
              <a:t>20%</a:t>
            </a:r>
          </a:p>
        </p:txBody>
      </p:sp>
      <p:sp>
        <p:nvSpPr>
          <p:cNvPr id="645" name="Rectángulo 320">
            <a:extLst>
              <a:ext uri="{FF2B5EF4-FFF2-40B4-BE49-F238E27FC236}">
                <a16:creationId xmlns:a16="http://schemas.microsoft.com/office/drawing/2014/main" id="{4E7EA8D3-0E5D-8249-B0FE-5240E8529A5D}"/>
              </a:ext>
            </a:extLst>
          </p:cNvPr>
          <p:cNvSpPr/>
          <p:nvPr/>
        </p:nvSpPr>
        <p:spPr>
          <a:xfrm>
            <a:off x="15393059" y="7376160"/>
            <a:ext cx="30867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9600" b="1" dirty="0">
                <a:solidFill>
                  <a:schemeClr val="accent3"/>
                </a:solidFill>
                <a:latin typeface="Montserrat" pitchFamily="2" charset="77"/>
              </a:rPr>
              <a:t>45%</a:t>
            </a:r>
          </a:p>
        </p:txBody>
      </p:sp>
      <p:sp>
        <p:nvSpPr>
          <p:cNvPr id="646" name="Rectángulo 321">
            <a:extLst>
              <a:ext uri="{FF2B5EF4-FFF2-40B4-BE49-F238E27FC236}">
                <a16:creationId xmlns:a16="http://schemas.microsoft.com/office/drawing/2014/main" id="{C14BB9A3-904C-C74A-BB4D-95D97932CA40}"/>
              </a:ext>
            </a:extLst>
          </p:cNvPr>
          <p:cNvSpPr/>
          <p:nvPr/>
        </p:nvSpPr>
        <p:spPr>
          <a:xfrm>
            <a:off x="19105868" y="7376160"/>
            <a:ext cx="30867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9600" b="1" dirty="0">
                <a:solidFill>
                  <a:schemeClr val="accent1"/>
                </a:solidFill>
                <a:latin typeface="Montserrat" pitchFamily="2" charset="77"/>
              </a:rPr>
              <a:t>35%</a:t>
            </a:r>
          </a:p>
        </p:txBody>
      </p: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CB937B0D-E8B2-0545-B4DF-9D4D08ED091C}"/>
              </a:ext>
            </a:extLst>
          </p:cNvPr>
          <p:cNvGrpSpPr/>
          <p:nvPr/>
        </p:nvGrpSpPr>
        <p:grpSpPr>
          <a:xfrm>
            <a:off x="11764863" y="8975203"/>
            <a:ext cx="3115128" cy="1910357"/>
            <a:chOff x="9201270" y="10491269"/>
            <a:chExt cx="4491009" cy="1910357"/>
          </a:xfrm>
        </p:grpSpPr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A00ADECD-3C1C-C44B-86A2-7FC59AE6C7C3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596D41D0-F1E3-A241-96B3-D12536F27331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Education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60DD62D9-0F0F-CE4C-9DFF-79076742F902}"/>
              </a:ext>
            </a:extLst>
          </p:cNvPr>
          <p:cNvGrpSpPr/>
          <p:nvPr/>
        </p:nvGrpSpPr>
        <p:grpSpPr>
          <a:xfrm>
            <a:off x="15364678" y="8975203"/>
            <a:ext cx="3115128" cy="1910357"/>
            <a:chOff x="9201270" y="10491269"/>
            <a:chExt cx="4491009" cy="1910357"/>
          </a:xfrm>
        </p:grpSpPr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4F48B75D-A989-C14C-92E1-833E090720F6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6232354B-9E5A-F84C-B59E-AFF46C334F5F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69F24C6C-CA1E-D04A-BD4E-DC2688DF874F}"/>
              </a:ext>
            </a:extLst>
          </p:cNvPr>
          <p:cNvGrpSpPr/>
          <p:nvPr/>
        </p:nvGrpSpPr>
        <p:grpSpPr>
          <a:xfrm>
            <a:off x="19077487" y="8975203"/>
            <a:ext cx="3115128" cy="1910357"/>
            <a:chOff x="9201270" y="10491269"/>
            <a:chExt cx="4491009" cy="1910357"/>
          </a:xfrm>
        </p:grpSpPr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3808912A-DC3F-B740-BD9C-57B11F43F7BD}"/>
                </a:ext>
              </a:extLst>
            </p:cNvPr>
            <p:cNvSpPr txBox="1"/>
            <p:nvPr/>
          </p:nvSpPr>
          <p:spPr>
            <a:xfrm>
              <a:off x="9201270" y="11201297"/>
              <a:ext cx="44500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AD8044D4-B252-4544-B7D4-96226B012A15}"/>
                </a:ext>
              </a:extLst>
            </p:cNvPr>
            <p:cNvSpPr/>
            <p:nvPr/>
          </p:nvSpPr>
          <p:spPr>
            <a:xfrm>
              <a:off x="9394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6" name="Gráfico 234">
            <a:extLst>
              <a:ext uri="{FF2B5EF4-FFF2-40B4-BE49-F238E27FC236}">
                <a16:creationId xmlns:a16="http://schemas.microsoft.com/office/drawing/2014/main" id="{720E77ED-C591-F84A-B784-9DBC75CB369F}"/>
              </a:ext>
            </a:extLst>
          </p:cNvPr>
          <p:cNvGrpSpPr/>
          <p:nvPr/>
        </p:nvGrpSpPr>
        <p:grpSpPr>
          <a:xfrm>
            <a:off x="12514569" y="5706410"/>
            <a:ext cx="1398938" cy="1398953"/>
            <a:chOff x="6342982" y="2936812"/>
            <a:chExt cx="571237" cy="571243"/>
          </a:xfrm>
          <a:solidFill>
            <a:schemeClr val="bg1">
              <a:lumMod val="85000"/>
            </a:schemeClr>
          </a:solidFill>
        </p:grpSpPr>
        <p:sp>
          <p:nvSpPr>
            <p:cNvPr id="657" name="Forma libre 320">
              <a:extLst>
                <a:ext uri="{FF2B5EF4-FFF2-40B4-BE49-F238E27FC236}">
                  <a16:creationId xmlns:a16="http://schemas.microsoft.com/office/drawing/2014/main" id="{8EAAC413-0214-5C42-919D-CFCB3CA48D8E}"/>
                </a:ext>
              </a:extLst>
            </p:cNvPr>
            <p:cNvSpPr/>
            <p:nvPr/>
          </p:nvSpPr>
          <p:spPr>
            <a:xfrm>
              <a:off x="6342982" y="2936812"/>
              <a:ext cx="571237" cy="571243"/>
            </a:xfrm>
            <a:custGeom>
              <a:avLst/>
              <a:gdLst>
                <a:gd name="connsiteX0" fmla="*/ 558255 w 571237"/>
                <a:gd name="connsiteY0" fmla="*/ 129831 h 571243"/>
                <a:gd name="connsiteX1" fmla="*/ 441411 w 571237"/>
                <a:gd name="connsiteY1" fmla="*/ 129831 h 571243"/>
                <a:gd name="connsiteX2" fmla="*/ 441411 w 571237"/>
                <a:gd name="connsiteY2" fmla="*/ 64918 h 571243"/>
                <a:gd name="connsiteX3" fmla="*/ 437607 w 571237"/>
                <a:gd name="connsiteY3" fmla="*/ 55739 h 571243"/>
                <a:gd name="connsiteX4" fmla="*/ 385692 w 571237"/>
                <a:gd name="connsiteY4" fmla="*/ 3825 h 571243"/>
                <a:gd name="connsiteX5" fmla="*/ 379814 w 571237"/>
                <a:gd name="connsiteY5" fmla="*/ 673 h 571243"/>
                <a:gd name="connsiteX6" fmla="*/ 378185 w 571237"/>
                <a:gd name="connsiteY6" fmla="*/ 345 h 571243"/>
                <a:gd name="connsiteX7" fmla="*/ 376497 w 571237"/>
                <a:gd name="connsiteY7" fmla="*/ 4 h 571243"/>
                <a:gd name="connsiteX8" fmla="*/ 246671 w 571237"/>
                <a:gd name="connsiteY8" fmla="*/ 4 h 571243"/>
                <a:gd name="connsiteX9" fmla="*/ 233688 w 571237"/>
                <a:gd name="connsiteY9" fmla="*/ 12987 h 571243"/>
                <a:gd name="connsiteX10" fmla="*/ 233688 w 571237"/>
                <a:gd name="connsiteY10" fmla="*/ 64918 h 571243"/>
                <a:gd name="connsiteX11" fmla="*/ 246671 w 571237"/>
                <a:gd name="connsiteY11" fmla="*/ 77901 h 571243"/>
                <a:gd name="connsiteX12" fmla="*/ 363515 w 571237"/>
                <a:gd name="connsiteY12" fmla="*/ 77901 h 571243"/>
                <a:gd name="connsiteX13" fmla="*/ 363515 w 571237"/>
                <a:gd name="connsiteY13" fmla="*/ 129832 h 571243"/>
                <a:gd name="connsiteX14" fmla="*/ 207723 w 571237"/>
                <a:gd name="connsiteY14" fmla="*/ 129832 h 571243"/>
                <a:gd name="connsiteX15" fmla="*/ 207723 w 571237"/>
                <a:gd name="connsiteY15" fmla="*/ 12988 h 571243"/>
                <a:gd name="connsiteX16" fmla="*/ 199711 w 571237"/>
                <a:gd name="connsiteY16" fmla="*/ 995 h 571243"/>
                <a:gd name="connsiteX17" fmla="*/ 185561 w 571237"/>
                <a:gd name="connsiteY17" fmla="*/ 3810 h 571243"/>
                <a:gd name="connsiteX18" fmla="*/ 133630 w 571237"/>
                <a:gd name="connsiteY18" fmla="*/ 55741 h 571243"/>
                <a:gd name="connsiteX19" fmla="*/ 129827 w 571237"/>
                <a:gd name="connsiteY19" fmla="*/ 64921 h 571243"/>
                <a:gd name="connsiteX20" fmla="*/ 129827 w 571237"/>
                <a:gd name="connsiteY20" fmla="*/ 129833 h 571243"/>
                <a:gd name="connsiteX21" fmla="*/ 12983 w 571237"/>
                <a:gd name="connsiteY21" fmla="*/ 129833 h 571243"/>
                <a:gd name="connsiteX22" fmla="*/ 0 w 571237"/>
                <a:gd name="connsiteY22" fmla="*/ 142816 h 571243"/>
                <a:gd name="connsiteX23" fmla="*/ 0 w 571237"/>
                <a:gd name="connsiteY23" fmla="*/ 519313 h 571243"/>
                <a:gd name="connsiteX24" fmla="*/ 51931 w 571237"/>
                <a:gd name="connsiteY24" fmla="*/ 571244 h 571243"/>
                <a:gd name="connsiteX25" fmla="*/ 519307 w 571237"/>
                <a:gd name="connsiteY25" fmla="*/ 571244 h 571243"/>
                <a:gd name="connsiteX26" fmla="*/ 571238 w 571237"/>
                <a:gd name="connsiteY26" fmla="*/ 519313 h 571243"/>
                <a:gd name="connsiteX27" fmla="*/ 571238 w 571237"/>
                <a:gd name="connsiteY27" fmla="*/ 142814 h 571243"/>
                <a:gd name="connsiteX28" fmla="*/ 558255 w 571237"/>
                <a:gd name="connsiteY28" fmla="*/ 129831 h 571243"/>
                <a:gd name="connsiteX29" fmla="*/ 285619 w 571237"/>
                <a:gd name="connsiteY29" fmla="*/ 493346 h 571243"/>
                <a:gd name="connsiteX30" fmla="*/ 142810 w 571237"/>
                <a:gd name="connsiteY30" fmla="*/ 350537 h 571243"/>
                <a:gd name="connsiteX31" fmla="*/ 285619 w 571237"/>
                <a:gd name="connsiteY31" fmla="*/ 207728 h 571243"/>
                <a:gd name="connsiteX32" fmla="*/ 428428 w 571237"/>
                <a:gd name="connsiteY32" fmla="*/ 350537 h 571243"/>
                <a:gd name="connsiteX33" fmla="*/ 285619 w 571237"/>
                <a:gd name="connsiteY33" fmla="*/ 493346 h 57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71237" h="571243">
                  <a:moveTo>
                    <a:pt x="558255" y="129831"/>
                  </a:moveTo>
                  <a:lnTo>
                    <a:pt x="441411" y="129831"/>
                  </a:lnTo>
                  <a:lnTo>
                    <a:pt x="441411" y="64918"/>
                  </a:lnTo>
                  <a:cubicBezTo>
                    <a:pt x="441411" y="61470"/>
                    <a:pt x="440041" y="58173"/>
                    <a:pt x="437607" y="55739"/>
                  </a:cubicBezTo>
                  <a:lnTo>
                    <a:pt x="385692" y="3825"/>
                  </a:lnTo>
                  <a:cubicBezTo>
                    <a:pt x="384111" y="2239"/>
                    <a:pt x="382041" y="1275"/>
                    <a:pt x="379814" y="673"/>
                  </a:cubicBezTo>
                  <a:cubicBezTo>
                    <a:pt x="379255" y="522"/>
                    <a:pt x="378759" y="421"/>
                    <a:pt x="378185" y="345"/>
                  </a:cubicBezTo>
                  <a:cubicBezTo>
                    <a:pt x="377608" y="267"/>
                    <a:pt x="377095" y="4"/>
                    <a:pt x="376497" y="4"/>
                  </a:cubicBezTo>
                  <a:lnTo>
                    <a:pt x="246671" y="4"/>
                  </a:lnTo>
                  <a:cubicBezTo>
                    <a:pt x="239495" y="4"/>
                    <a:pt x="233688" y="5811"/>
                    <a:pt x="233688" y="12987"/>
                  </a:cubicBezTo>
                  <a:lnTo>
                    <a:pt x="233688" y="64918"/>
                  </a:lnTo>
                  <a:cubicBezTo>
                    <a:pt x="233688" y="72094"/>
                    <a:pt x="239495" y="77901"/>
                    <a:pt x="246671" y="77901"/>
                  </a:cubicBezTo>
                  <a:lnTo>
                    <a:pt x="363515" y="77901"/>
                  </a:lnTo>
                  <a:lnTo>
                    <a:pt x="363515" y="129832"/>
                  </a:lnTo>
                  <a:lnTo>
                    <a:pt x="207723" y="129832"/>
                  </a:lnTo>
                  <a:lnTo>
                    <a:pt x="207723" y="12988"/>
                  </a:lnTo>
                  <a:cubicBezTo>
                    <a:pt x="207723" y="7740"/>
                    <a:pt x="204566" y="2998"/>
                    <a:pt x="199711" y="995"/>
                  </a:cubicBezTo>
                  <a:cubicBezTo>
                    <a:pt x="194854" y="-1034"/>
                    <a:pt x="189276" y="107"/>
                    <a:pt x="185561" y="3810"/>
                  </a:cubicBezTo>
                  <a:lnTo>
                    <a:pt x="133630" y="55741"/>
                  </a:lnTo>
                  <a:cubicBezTo>
                    <a:pt x="131196" y="58175"/>
                    <a:pt x="129827" y="61471"/>
                    <a:pt x="129827" y="64921"/>
                  </a:cubicBezTo>
                  <a:lnTo>
                    <a:pt x="129827" y="129833"/>
                  </a:lnTo>
                  <a:lnTo>
                    <a:pt x="12983" y="129833"/>
                  </a:lnTo>
                  <a:cubicBezTo>
                    <a:pt x="5807" y="129833"/>
                    <a:pt x="0" y="135640"/>
                    <a:pt x="0" y="142816"/>
                  </a:cubicBezTo>
                  <a:lnTo>
                    <a:pt x="0" y="519313"/>
                  </a:lnTo>
                  <a:cubicBezTo>
                    <a:pt x="0" y="547953"/>
                    <a:pt x="23290" y="571244"/>
                    <a:pt x="51931" y="571244"/>
                  </a:cubicBezTo>
                  <a:lnTo>
                    <a:pt x="519307" y="571244"/>
                  </a:lnTo>
                  <a:cubicBezTo>
                    <a:pt x="547947" y="571244"/>
                    <a:pt x="571238" y="547954"/>
                    <a:pt x="571238" y="519313"/>
                  </a:cubicBezTo>
                  <a:lnTo>
                    <a:pt x="571238" y="142814"/>
                  </a:lnTo>
                  <a:cubicBezTo>
                    <a:pt x="571238" y="135638"/>
                    <a:pt x="565431" y="129831"/>
                    <a:pt x="558255" y="129831"/>
                  </a:cubicBezTo>
                  <a:close/>
                  <a:moveTo>
                    <a:pt x="285619" y="493346"/>
                  </a:moveTo>
                  <a:cubicBezTo>
                    <a:pt x="206873" y="493346"/>
                    <a:pt x="142810" y="429282"/>
                    <a:pt x="142810" y="350537"/>
                  </a:cubicBezTo>
                  <a:cubicBezTo>
                    <a:pt x="142810" y="271791"/>
                    <a:pt x="206873" y="207728"/>
                    <a:pt x="285619" y="207728"/>
                  </a:cubicBezTo>
                  <a:cubicBezTo>
                    <a:pt x="364364" y="207728"/>
                    <a:pt x="428428" y="271791"/>
                    <a:pt x="428428" y="350537"/>
                  </a:cubicBezTo>
                  <a:cubicBezTo>
                    <a:pt x="428428" y="429282"/>
                    <a:pt x="364364" y="493346"/>
                    <a:pt x="285619" y="493346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8" name="Forma libre 321">
              <a:extLst>
                <a:ext uri="{FF2B5EF4-FFF2-40B4-BE49-F238E27FC236}">
                  <a16:creationId xmlns:a16="http://schemas.microsoft.com/office/drawing/2014/main" id="{D9F578C8-7EF8-8441-AF06-E1D81013C67B}"/>
                </a:ext>
              </a:extLst>
            </p:cNvPr>
            <p:cNvSpPr/>
            <p:nvPr/>
          </p:nvSpPr>
          <p:spPr>
            <a:xfrm>
              <a:off x="6550706" y="3235418"/>
              <a:ext cx="155793" cy="116843"/>
            </a:xfrm>
            <a:custGeom>
              <a:avLst/>
              <a:gdLst>
                <a:gd name="connsiteX0" fmla="*/ 133630 w 155793"/>
                <a:gd name="connsiteY0" fmla="*/ 3803 h 116843"/>
                <a:gd name="connsiteX1" fmla="*/ 51930 w 155793"/>
                <a:gd name="connsiteY1" fmla="*/ 85503 h 116843"/>
                <a:gd name="connsiteX2" fmla="*/ 22162 w 155793"/>
                <a:gd name="connsiteY2" fmla="*/ 55734 h 116843"/>
                <a:gd name="connsiteX3" fmla="*/ 3804 w 155793"/>
                <a:gd name="connsiteY3" fmla="*/ 55734 h 116843"/>
                <a:gd name="connsiteX4" fmla="*/ 3804 w 155793"/>
                <a:gd name="connsiteY4" fmla="*/ 74092 h 116843"/>
                <a:gd name="connsiteX5" fmla="*/ 42752 w 155793"/>
                <a:gd name="connsiteY5" fmla="*/ 113040 h 116843"/>
                <a:gd name="connsiteX6" fmla="*/ 51931 w 155793"/>
                <a:gd name="connsiteY6" fmla="*/ 116844 h 116843"/>
                <a:gd name="connsiteX7" fmla="*/ 61111 w 155793"/>
                <a:gd name="connsiteY7" fmla="*/ 113040 h 116843"/>
                <a:gd name="connsiteX8" fmla="*/ 151990 w 155793"/>
                <a:gd name="connsiteY8" fmla="*/ 22161 h 116843"/>
                <a:gd name="connsiteX9" fmla="*/ 151990 w 155793"/>
                <a:gd name="connsiteY9" fmla="*/ 3803 h 116843"/>
                <a:gd name="connsiteX10" fmla="*/ 133630 w 155793"/>
                <a:gd name="connsiteY10" fmla="*/ 3803 h 11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793" h="116843">
                  <a:moveTo>
                    <a:pt x="133630" y="3803"/>
                  </a:moveTo>
                  <a:lnTo>
                    <a:pt x="51930" y="85503"/>
                  </a:lnTo>
                  <a:lnTo>
                    <a:pt x="22162" y="55734"/>
                  </a:lnTo>
                  <a:cubicBezTo>
                    <a:pt x="17090" y="50663"/>
                    <a:pt x="8874" y="50663"/>
                    <a:pt x="3804" y="55734"/>
                  </a:cubicBezTo>
                  <a:cubicBezTo>
                    <a:pt x="-1268" y="60806"/>
                    <a:pt x="-1268" y="69022"/>
                    <a:pt x="3804" y="74092"/>
                  </a:cubicBezTo>
                  <a:lnTo>
                    <a:pt x="42752" y="113040"/>
                  </a:lnTo>
                  <a:cubicBezTo>
                    <a:pt x="45287" y="115575"/>
                    <a:pt x="48610" y="116844"/>
                    <a:pt x="51931" y="116844"/>
                  </a:cubicBezTo>
                  <a:cubicBezTo>
                    <a:pt x="55253" y="116844"/>
                    <a:pt x="58574" y="115575"/>
                    <a:pt x="61111" y="113040"/>
                  </a:cubicBezTo>
                  <a:lnTo>
                    <a:pt x="151990" y="22161"/>
                  </a:lnTo>
                  <a:cubicBezTo>
                    <a:pt x="157062" y="17089"/>
                    <a:pt x="157062" y="8874"/>
                    <a:pt x="151990" y="3803"/>
                  </a:cubicBezTo>
                  <a:cubicBezTo>
                    <a:pt x="146918" y="-1267"/>
                    <a:pt x="138700" y="-1268"/>
                    <a:pt x="133630" y="3803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659" name="Gráfico 240">
            <a:extLst>
              <a:ext uri="{FF2B5EF4-FFF2-40B4-BE49-F238E27FC236}">
                <a16:creationId xmlns:a16="http://schemas.microsoft.com/office/drawing/2014/main" id="{BCA47E65-AE4D-5C43-A85B-05C65C17D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1145" y="5614970"/>
            <a:ext cx="1790573" cy="1790573"/>
          </a:xfrm>
          <a:prstGeom prst="rect">
            <a:avLst/>
          </a:prstGeom>
        </p:spPr>
      </p:pic>
      <p:grpSp>
        <p:nvGrpSpPr>
          <p:cNvPr id="660" name="Gráfico 213">
            <a:extLst>
              <a:ext uri="{FF2B5EF4-FFF2-40B4-BE49-F238E27FC236}">
                <a16:creationId xmlns:a16="http://schemas.microsoft.com/office/drawing/2014/main" id="{BFB6B039-0811-6245-AEDF-57F35B06AF24}"/>
              </a:ext>
            </a:extLst>
          </p:cNvPr>
          <p:cNvGrpSpPr/>
          <p:nvPr/>
        </p:nvGrpSpPr>
        <p:grpSpPr>
          <a:xfrm>
            <a:off x="19891734" y="5768610"/>
            <a:ext cx="1515013" cy="1515013"/>
            <a:chOff x="5171013" y="239795"/>
            <a:chExt cx="570831" cy="570831"/>
          </a:xfrm>
          <a:solidFill>
            <a:schemeClr val="bg1">
              <a:lumMod val="85000"/>
            </a:schemeClr>
          </a:solidFill>
        </p:grpSpPr>
        <p:sp>
          <p:nvSpPr>
            <p:cNvPr id="661" name="Forma libre 200">
              <a:extLst>
                <a:ext uri="{FF2B5EF4-FFF2-40B4-BE49-F238E27FC236}">
                  <a16:creationId xmlns:a16="http://schemas.microsoft.com/office/drawing/2014/main" id="{6A55DE18-956E-D141-9647-92E2E8C5C23C}"/>
                </a:ext>
              </a:extLst>
            </p:cNvPr>
            <p:cNvSpPr/>
            <p:nvPr/>
          </p:nvSpPr>
          <p:spPr>
            <a:xfrm>
              <a:off x="5170177" y="286528"/>
              <a:ext cx="571946" cy="477179"/>
            </a:xfrm>
            <a:custGeom>
              <a:avLst/>
              <a:gdLst>
                <a:gd name="connsiteX0" fmla="*/ 524098 w 571945"/>
                <a:gd name="connsiteY0" fmla="*/ 72190 h 477179"/>
                <a:gd name="connsiteX1" fmla="*/ 448668 w 571945"/>
                <a:gd name="connsiteY1" fmla="*/ 72190 h 477179"/>
                <a:gd name="connsiteX2" fmla="*/ 423432 w 571945"/>
                <a:gd name="connsiteY2" fmla="*/ 61738 h 477179"/>
                <a:gd name="connsiteX3" fmla="*/ 379950 w 571945"/>
                <a:gd name="connsiteY3" fmla="*/ 18257 h 477179"/>
                <a:gd name="connsiteX4" fmla="*/ 337897 w 571945"/>
                <a:gd name="connsiteY4" fmla="*/ 836 h 477179"/>
                <a:gd name="connsiteX5" fmla="*/ 234606 w 571945"/>
                <a:gd name="connsiteY5" fmla="*/ 836 h 477179"/>
                <a:gd name="connsiteX6" fmla="*/ 192553 w 571945"/>
                <a:gd name="connsiteY6" fmla="*/ 18257 h 477179"/>
                <a:gd name="connsiteX7" fmla="*/ 149072 w 571945"/>
                <a:gd name="connsiteY7" fmla="*/ 61738 h 477179"/>
                <a:gd name="connsiteX8" fmla="*/ 123836 w 571945"/>
                <a:gd name="connsiteY8" fmla="*/ 72190 h 477179"/>
                <a:gd name="connsiteX9" fmla="*/ 48406 w 571945"/>
                <a:gd name="connsiteY9" fmla="*/ 72190 h 477179"/>
                <a:gd name="connsiteX10" fmla="*/ 836 w 571945"/>
                <a:gd name="connsiteY10" fmla="*/ 119759 h 477179"/>
                <a:gd name="connsiteX11" fmla="*/ 836 w 571945"/>
                <a:gd name="connsiteY11" fmla="*/ 428958 h 477179"/>
                <a:gd name="connsiteX12" fmla="*/ 48406 w 571945"/>
                <a:gd name="connsiteY12" fmla="*/ 476528 h 477179"/>
                <a:gd name="connsiteX13" fmla="*/ 524099 w 571945"/>
                <a:gd name="connsiteY13" fmla="*/ 476528 h 477179"/>
                <a:gd name="connsiteX14" fmla="*/ 571668 w 571945"/>
                <a:gd name="connsiteY14" fmla="*/ 428958 h 477179"/>
                <a:gd name="connsiteX15" fmla="*/ 571668 w 571945"/>
                <a:gd name="connsiteY15" fmla="*/ 119759 h 477179"/>
                <a:gd name="connsiteX16" fmla="*/ 524098 w 571945"/>
                <a:gd name="connsiteY16" fmla="*/ 72190 h 477179"/>
                <a:gd name="connsiteX17" fmla="*/ 297238 w 571945"/>
                <a:gd name="connsiteY17" fmla="*/ 397835 h 477179"/>
                <a:gd name="connsiteX18" fmla="*/ 286252 w 571945"/>
                <a:gd name="connsiteY18" fmla="*/ 405174 h 477179"/>
                <a:gd name="connsiteX19" fmla="*/ 143544 w 571945"/>
                <a:gd name="connsiteY19" fmla="*/ 262466 h 477179"/>
                <a:gd name="connsiteX20" fmla="*/ 235001 w 571945"/>
                <a:gd name="connsiteY20" fmla="*/ 129375 h 477179"/>
                <a:gd name="connsiteX21" fmla="*/ 250377 w 571945"/>
                <a:gd name="connsiteY21" fmla="*/ 136203 h 477179"/>
                <a:gd name="connsiteX22" fmla="*/ 243572 w 571945"/>
                <a:gd name="connsiteY22" fmla="*/ 151580 h 477179"/>
                <a:gd name="connsiteX23" fmla="*/ 167329 w 571945"/>
                <a:gd name="connsiteY23" fmla="*/ 262466 h 477179"/>
                <a:gd name="connsiteX24" fmla="*/ 238683 w 571945"/>
                <a:gd name="connsiteY24" fmla="*/ 371448 h 477179"/>
                <a:gd name="connsiteX25" fmla="*/ 238683 w 571945"/>
                <a:gd name="connsiteY25" fmla="*/ 357604 h 477179"/>
                <a:gd name="connsiteX26" fmla="*/ 246023 w 571945"/>
                <a:gd name="connsiteY26" fmla="*/ 346618 h 477179"/>
                <a:gd name="connsiteX27" fmla="*/ 258983 w 571945"/>
                <a:gd name="connsiteY27" fmla="*/ 349197 h 477179"/>
                <a:gd name="connsiteX28" fmla="*/ 294660 w 571945"/>
                <a:gd name="connsiteY28" fmla="*/ 384874 h 477179"/>
                <a:gd name="connsiteX29" fmla="*/ 297238 w 571945"/>
                <a:gd name="connsiteY29" fmla="*/ 397835 h 477179"/>
                <a:gd name="connsiteX30" fmla="*/ 338153 w 571945"/>
                <a:gd name="connsiteY30" fmla="*/ 395303 h 477179"/>
                <a:gd name="connsiteX31" fmla="*/ 333821 w 571945"/>
                <a:gd name="connsiteY31" fmla="*/ 396115 h 477179"/>
                <a:gd name="connsiteX32" fmla="*/ 322741 w 571945"/>
                <a:gd name="connsiteY32" fmla="*/ 388566 h 477179"/>
                <a:gd name="connsiteX33" fmla="*/ 329489 w 571945"/>
                <a:gd name="connsiteY33" fmla="*/ 373144 h 477179"/>
                <a:gd name="connsiteX34" fmla="*/ 405174 w 571945"/>
                <a:gd name="connsiteY34" fmla="*/ 262466 h 477179"/>
                <a:gd name="connsiteX35" fmla="*/ 333820 w 571945"/>
                <a:gd name="connsiteY35" fmla="*/ 153484 h 477179"/>
                <a:gd name="connsiteX36" fmla="*/ 333820 w 571945"/>
                <a:gd name="connsiteY36" fmla="*/ 167328 h 477179"/>
                <a:gd name="connsiteX37" fmla="*/ 326481 w 571945"/>
                <a:gd name="connsiteY37" fmla="*/ 178314 h 477179"/>
                <a:gd name="connsiteX38" fmla="*/ 313520 w 571945"/>
                <a:gd name="connsiteY38" fmla="*/ 175736 h 477179"/>
                <a:gd name="connsiteX39" fmla="*/ 277843 w 571945"/>
                <a:gd name="connsiteY39" fmla="*/ 140059 h 477179"/>
                <a:gd name="connsiteX40" fmla="*/ 275264 w 571945"/>
                <a:gd name="connsiteY40" fmla="*/ 127098 h 477179"/>
                <a:gd name="connsiteX41" fmla="*/ 286251 w 571945"/>
                <a:gd name="connsiteY41" fmla="*/ 119759 h 477179"/>
                <a:gd name="connsiteX42" fmla="*/ 428958 w 571945"/>
                <a:gd name="connsiteY42" fmla="*/ 262466 h 477179"/>
                <a:gd name="connsiteX43" fmla="*/ 338153 w 571945"/>
                <a:gd name="connsiteY43" fmla="*/ 395303 h 477179"/>
                <a:gd name="connsiteX44" fmla="*/ 476529 w 571945"/>
                <a:gd name="connsiteY44" fmla="*/ 191112 h 477179"/>
                <a:gd name="connsiteX45" fmla="*/ 452745 w 571945"/>
                <a:gd name="connsiteY45" fmla="*/ 167328 h 477179"/>
                <a:gd name="connsiteX46" fmla="*/ 476529 w 571945"/>
                <a:gd name="connsiteY46" fmla="*/ 143544 h 477179"/>
                <a:gd name="connsiteX47" fmla="*/ 500313 w 571945"/>
                <a:gd name="connsiteY47" fmla="*/ 167328 h 477179"/>
                <a:gd name="connsiteX48" fmla="*/ 476529 w 571945"/>
                <a:gd name="connsiteY48" fmla="*/ 191112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1945" h="477179">
                  <a:moveTo>
                    <a:pt x="524098" y="72190"/>
                  </a:moveTo>
                  <a:lnTo>
                    <a:pt x="448668" y="72190"/>
                  </a:lnTo>
                  <a:cubicBezTo>
                    <a:pt x="439133" y="72190"/>
                    <a:pt x="430179" y="68474"/>
                    <a:pt x="423432" y="61738"/>
                  </a:cubicBezTo>
                  <a:lnTo>
                    <a:pt x="379950" y="18257"/>
                  </a:lnTo>
                  <a:cubicBezTo>
                    <a:pt x="368720" y="7015"/>
                    <a:pt x="353785" y="836"/>
                    <a:pt x="337897" y="836"/>
                  </a:cubicBezTo>
                  <a:lnTo>
                    <a:pt x="234606" y="836"/>
                  </a:lnTo>
                  <a:cubicBezTo>
                    <a:pt x="218719" y="836"/>
                    <a:pt x="203783" y="7015"/>
                    <a:pt x="192553" y="18257"/>
                  </a:cubicBezTo>
                  <a:lnTo>
                    <a:pt x="149072" y="61738"/>
                  </a:lnTo>
                  <a:cubicBezTo>
                    <a:pt x="142324" y="68474"/>
                    <a:pt x="133370" y="72190"/>
                    <a:pt x="123836" y="72190"/>
                  </a:cubicBezTo>
                  <a:lnTo>
                    <a:pt x="48406" y="72190"/>
                  </a:lnTo>
                  <a:cubicBezTo>
                    <a:pt x="22170" y="72190"/>
                    <a:pt x="836" y="93535"/>
                    <a:pt x="836" y="119759"/>
                  </a:cubicBezTo>
                  <a:lnTo>
                    <a:pt x="836" y="428958"/>
                  </a:lnTo>
                  <a:cubicBezTo>
                    <a:pt x="836" y="455182"/>
                    <a:pt x="22170" y="476528"/>
                    <a:pt x="48406" y="476528"/>
                  </a:cubicBezTo>
                  <a:lnTo>
                    <a:pt x="524099" y="476528"/>
                  </a:lnTo>
                  <a:cubicBezTo>
                    <a:pt x="550334" y="476528"/>
                    <a:pt x="571668" y="455182"/>
                    <a:pt x="571668" y="428958"/>
                  </a:cubicBezTo>
                  <a:lnTo>
                    <a:pt x="571668" y="119759"/>
                  </a:lnTo>
                  <a:cubicBezTo>
                    <a:pt x="571667" y="93535"/>
                    <a:pt x="550334" y="72190"/>
                    <a:pt x="524098" y="72190"/>
                  </a:cubicBezTo>
                  <a:close/>
                  <a:moveTo>
                    <a:pt x="297238" y="397835"/>
                  </a:moveTo>
                  <a:cubicBezTo>
                    <a:pt x="295403" y="402271"/>
                    <a:pt x="291059" y="405174"/>
                    <a:pt x="286252" y="405174"/>
                  </a:cubicBezTo>
                  <a:cubicBezTo>
                    <a:pt x="207558" y="405174"/>
                    <a:pt x="143544" y="341160"/>
                    <a:pt x="143544" y="262466"/>
                  </a:cubicBezTo>
                  <a:cubicBezTo>
                    <a:pt x="143544" y="203051"/>
                    <a:pt x="179442" y="150813"/>
                    <a:pt x="235001" y="129375"/>
                  </a:cubicBezTo>
                  <a:cubicBezTo>
                    <a:pt x="241144" y="127052"/>
                    <a:pt x="248032" y="130048"/>
                    <a:pt x="250377" y="136203"/>
                  </a:cubicBezTo>
                  <a:cubicBezTo>
                    <a:pt x="252747" y="142335"/>
                    <a:pt x="249692" y="149211"/>
                    <a:pt x="243572" y="151580"/>
                  </a:cubicBezTo>
                  <a:cubicBezTo>
                    <a:pt x="197257" y="169442"/>
                    <a:pt x="167329" y="212970"/>
                    <a:pt x="167329" y="262466"/>
                  </a:cubicBezTo>
                  <a:cubicBezTo>
                    <a:pt x="167329" y="311127"/>
                    <a:pt x="196711" y="353076"/>
                    <a:pt x="238683" y="371448"/>
                  </a:cubicBezTo>
                  <a:lnTo>
                    <a:pt x="238683" y="357604"/>
                  </a:lnTo>
                  <a:cubicBezTo>
                    <a:pt x="238683" y="352796"/>
                    <a:pt x="241575" y="348453"/>
                    <a:pt x="246023" y="346618"/>
                  </a:cubicBezTo>
                  <a:cubicBezTo>
                    <a:pt x="250493" y="344830"/>
                    <a:pt x="255581" y="345805"/>
                    <a:pt x="258983" y="349197"/>
                  </a:cubicBezTo>
                  <a:lnTo>
                    <a:pt x="294660" y="384874"/>
                  </a:lnTo>
                  <a:cubicBezTo>
                    <a:pt x="298063" y="388265"/>
                    <a:pt x="299084" y="393398"/>
                    <a:pt x="297238" y="397835"/>
                  </a:cubicBezTo>
                  <a:close/>
                  <a:moveTo>
                    <a:pt x="338153" y="395303"/>
                  </a:moveTo>
                  <a:cubicBezTo>
                    <a:pt x="336725" y="395860"/>
                    <a:pt x="335261" y="396115"/>
                    <a:pt x="333821" y="396115"/>
                  </a:cubicBezTo>
                  <a:cubicBezTo>
                    <a:pt x="329072" y="396115"/>
                    <a:pt x="324577" y="393258"/>
                    <a:pt x="322741" y="388566"/>
                  </a:cubicBezTo>
                  <a:cubicBezTo>
                    <a:pt x="320349" y="382435"/>
                    <a:pt x="323369" y="375535"/>
                    <a:pt x="329489" y="373144"/>
                  </a:cubicBezTo>
                  <a:cubicBezTo>
                    <a:pt x="375467" y="355166"/>
                    <a:pt x="405174" y="311732"/>
                    <a:pt x="405174" y="262466"/>
                  </a:cubicBezTo>
                  <a:cubicBezTo>
                    <a:pt x="405174" y="213805"/>
                    <a:pt x="375792" y="171857"/>
                    <a:pt x="333820" y="153484"/>
                  </a:cubicBezTo>
                  <a:lnTo>
                    <a:pt x="333820" y="167328"/>
                  </a:lnTo>
                  <a:cubicBezTo>
                    <a:pt x="333820" y="172137"/>
                    <a:pt x="330928" y="176479"/>
                    <a:pt x="326481" y="178314"/>
                  </a:cubicBezTo>
                  <a:cubicBezTo>
                    <a:pt x="322068" y="180126"/>
                    <a:pt x="316934" y="179151"/>
                    <a:pt x="313520" y="175736"/>
                  </a:cubicBezTo>
                  <a:lnTo>
                    <a:pt x="277843" y="140059"/>
                  </a:lnTo>
                  <a:cubicBezTo>
                    <a:pt x="274440" y="136667"/>
                    <a:pt x="273418" y="131534"/>
                    <a:pt x="275264" y="127098"/>
                  </a:cubicBezTo>
                  <a:cubicBezTo>
                    <a:pt x="277099" y="122662"/>
                    <a:pt x="281443" y="119759"/>
                    <a:pt x="286251" y="119759"/>
                  </a:cubicBezTo>
                  <a:cubicBezTo>
                    <a:pt x="364944" y="119759"/>
                    <a:pt x="428958" y="183773"/>
                    <a:pt x="428958" y="262466"/>
                  </a:cubicBezTo>
                  <a:cubicBezTo>
                    <a:pt x="428959" y="321580"/>
                    <a:pt x="393317" y="373725"/>
                    <a:pt x="338153" y="395303"/>
                  </a:cubicBezTo>
                  <a:close/>
                  <a:moveTo>
                    <a:pt x="476529" y="191112"/>
                  </a:moveTo>
                  <a:cubicBezTo>
                    <a:pt x="463418" y="191112"/>
                    <a:pt x="452745" y="180451"/>
                    <a:pt x="452745" y="167328"/>
                  </a:cubicBezTo>
                  <a:cubicBezTo>
                    <a:pt x="452745" y="154206"/>
                    <a:pt x="463418" y="143544"/>
                    <a:pt x="476529" y="143544"/>
                  </a:cubicBezTo>
                  <a:cubicBezTo>
                    <a:pt x="489640" y="143544"/>
                    <a:pt x="500313" y="154205"/>
                    <a:pt x="500313" y="167328"/>
                  </a:cubicBezTo>
                  <a:cubicBezTo>
                    <a:pt x="500313" y="180452"/>
                    <a:pt x="489640" y="191112"/>
                    <a:pt x="476529" y="191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420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83DC0-E832-8840-9AFC-FBFBC6CDA62E}"/>
              </a:ext>
            </a:extLst>
          </p:cNvPr>
          <p:cNvGrpSpPr/>
          <p:nvPr/>
        </p:nvGrpSpPr>
        <p:grpSpPr>
          <a:xfrm>
            <a:off x="6291755" y="4612641"/>
            <a:ext cx="11794139" cy="8081170"/>
            <a:chOff x="7439025" y="5680117"/>
            <a:chExt cx="10236200" cy="7013693"/>
          </a:xfrm>
        </p:grpSpPr>
        <p:sp>
          <p:nvSpPr>
            <p:cNvPr id="6" name="Line 1">
              <a:extLst>
                <a:ext uri="{FF2B5EF4-FFF2-40B4-BE49-F238E27FC236}">
                  <a16:creationId xmlns:a16="http://schemas.microsoft.com/office/drawing/2014/main" id="{FC3C5169-1F88-4248-9480-121F3382D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39025" y="12685194"/>
              <a:ext cx="10236200" cy="4310"/>
            </a:xfrm>
            <a:prstGeom prst="line">
              <a:avLst/>
            </a:prstGeom>
            <a:noFill/>
            <a:ln w="1008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447A937A-9A7F-6F44-B6AB-D1E963F5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3353" y="10078755"/>
              <a:ext cx="1645719" cy="2597822"/>
            </a:xfrm>
            <a:prstGeom prst="line">
              <a:avLst/>
            </a:prstGeom>
            <a:noFill/>
            <a:ln w="1440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8" name="Line 3">
              <a:extLst>
                <a:ext uri="{FF2B5EF4-FFF2-40B4-BE49-F238E27FC236}">
                  <a16:creationId xmlns:a16="http://schemas.microsoft.com/office/drawing/2014/main" id="{2ED07BBE-F6E7-9541-9765-26C51A140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55806" y="10220923"/>
              <a:ext cx="1352764" cy="2464270"/>
            </a:xfrm>
            <a:prstGeom prst="line">
              <a:avLst/>
            </a:prstGeom>
            <a:noFill/>
            <a:ln w="1440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5AD09749-07B3-A34F-BCD7-CF583F9C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696" y="7071656"/>
              <a:ext cx="3136344" cy="3239740"/>
            </a:xfrm>
            <a:custGeom>
              <a:avLst/>
              <a:gdLst>
                <a:gd name="T0" fmla="*/ 3204 w 3211"/>
                <a:gd name="T1" fmla="*/ 2244 h 3314"/>
                <a:gd name="T2" fmla="*/ 1781 w 3211"/>
                <a:gd name="T3" fmla="*/ 3247 h 3314"/>
                <a:gd name="T4" fmla="*/ 1781 w 3211"/>
                <a:gd name="T5" fmla="*/ 3247 h 3314"/>
                <a:gd name="T6" fmla="*/ 34 w 3211"/>
                <a:gd name="T7" fmla="*/ 1520 h 3314"/>
                <a:gd name="T8" fmla="*/ 32 w 3211"/>
                <a:gd name="T9" fmla="*/ 1484 h 3314"/>
                <a:gd name="T10" fmla="*/ 1881 w 3211"/>
                <a:gd name="T11" fmla="*/ 712 h 3314"/>
                <a:gd name="T12" fmla="*/ 3210 w 3211"/>
                <a:gd name="T13" fmla="*/ 2107 h 3314"/>
                <a:gd name="T14" fmla="*/ 3204 w 3211"/>
                <a:gd name="T15" fmla="*/ 2244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11" h="3314">
                  <a:moveTo>
                    <a:pt x="3204" y="2244"/>
                  </a:moveTo>
                  <a:cubicBezTo>
                    <a:pt x="3172" y="2949"/>
                    <a:pt x="2484" y="3313"/>
                    <a:pt x="1781" y="3247"/>
                  </a:cubicBezTo>
                  <a:cubicBezTo>
                    <a:pt x="1771" y="3245"/>
                    <a:pt x="1792" y="3247"/>
                    <a:pt x="1781" y="3247"/>
                  </a:cubicBezTo>
                  <a:cubicBezTo>
                    <a:pt x="718" y="3139"/>
                    <a:pt x="89" y="2756"/>
                    <a:pt x="34" y="1520"/>
                  </a:cubicBezTo>
                  <a:cubicBezTo>
                    <a:pt x="32" y="1507"/>
                    <a:pt x="32" y="1495"/>
                    <a:pt x="32" y="1484"/>
                  </a:cubicBezTo>
                  <a:cubicBezTo>
                    <a:pt x="0" y="500"/>
                    <a:pt x="1202" y="0"/>
                    <a:pt x="1881" y="712"/>
                  </a:cubicBezTo>
                  <a:lnTo>
                    <a:pt x="3210" y="2107"/>
                  </a:lnTo>
                  <a:lnTo>
                    <a:pt x="3204" y="2244"/>
                  </a:lnTo>
                </a:path>
              </a:pathLst>
            </a:custGeom>
            <a:solidFill>
              <a:srgbClr val="F9F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0DA1232-F0DA-5840-A81F-6E4C3D95F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9487" y="9199890"/>
              <a:ext cx="1667258" cy="697923"/>
            </a:xfrm>
            <a:custGeom>
              <a:avLst/>
              <a:gdLst>
                <a:gd name="T0" fmla="*/ 19 w 1707"/>
                <a:gd name="T1" fmla="*/ 0 h 713"/>
                <a:gd name="T2" fmla="*/ 0 w 1707"/>
                <a:gd name="T3" fmla="*/ 358 h 713"/>
                <a:gd name="T4" fmla="*/ 690 w 1707"/>
                <a:gd name="T5" fmla="*/ 712 h 713"/>
                <a:gd name="T6" fmla="*/ 1706 w 1707"/>
                <a:gd name="T7" fmla="*/ 498 h 713"/>
                <a:gd name="T8" fmla="*/ 1573 w 1707"/>
                <a:gd name="T9" fmla="*/ 28 h 713"/>
                <a:gd name="T10" fmla="*/ 19 w 1707"/>
                <a:gd name="T1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7" h="713">
                  <a:moveTo>
                    <a:pt x="19" y="0"/>
                  </a:moveTo>
                  <a:lnTo>
                    <a:pt x="0" y="358"/>
                  </a:lnTo>
                  <a:lnTo>
                    <a:pt x="690" y="712"/>
                  </a:lnTo>
                  <a:lnTo>
                    <a:pt x="1706" y="498"/>
                  </a:lnTo>
                  <a:lnTo>
                    <a:pt x="1573" y="28"/>
                  </a:lnTo>
                  <a:lnTo>
                    <a:pt x="19" y="0"/>
                  </a:lnTo>
                </a:path>
              </a:pathLst>
            </a:custGeom>
            <a:solidFill>
              <a:srgbClr val="6824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915AFD9-BB91-644A-A4AE-D42FF433B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8574" y="9768567"/>
              <a:ext cx="758237" cy="478205"/>
            </a:xfrm>
            <a:custGeom>
              <a:avLst/>
              <a:gdLst>
                <a:gd name="T0" fmla="*/ 91 w 776"/>
                <a:gd name="T1" fmla="*/ 487 h 488"/>
                <a:gd name="T2" fmla="*/ 775 w 776"/>
                <a:gd name="T3" fmla="*/ 267 h 488"/>
                <a:gd name="T4" fmla="*/ 601 w 776"/>
                <a:gd name="T5" fmla="*/ 0 h 488"/>
                <a:gd name="T6" fmla="*/ 0 w 776"/>
                <a:gd name="T7" fmla="*/ 252 h 488"/>
                <a:gd name="T8" fmla="*/ 91 w 776"/>
                <a:gd name="T9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488">
                  <a:moveTo>
                    <a:pt x="91" y="487"/>
                  </a:moveTo>
                  <a:lnTo>
                    <a:pt x="775" y="267"/>
                  </a:lnTo>
                  <a:lnTo>
                    <a:pt x="601" y="0"/>
                  </a:lnTo>
                  <a:lnTo>
                    <a:pt x="0" y="252"/>
                  </a:lnTo>
                  <a:lnTo>
                    <a:pt x="91" y="487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D6CA5AB-73C6-8C40-B5D6-95005B159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0054" y="9975359"/>
              <a:ext cx="723772" cy="387735"/>
            </a:xfrm>
            <a:custGeom>
              <a:avLst/>
              <a:gdLst>
                <a:gd name="T0" fmla="*/ 618 w 743"/>
                <a:gd name="T1" fmla="*/ 0 h 395"/>
                <a:gd name="T2" fmla="*/ 742 w 743"/>
                <a:gd name="T3" fmla="*/ 246 h 395"/>
                <a:gd name="T4" fmla="*/ 452 w 743"/>
                <a:gd name="T5" fmla="*/ 356 h 395"/>
                <a:gd name="T6" fmla="*/ 251 w 743"/>
                <a:gd name="T7" fmla="*/ 390 h 395"/>
                <a:gd name="T8" fmla="*/ 0 w 743"/>
                <a:gd name="T9" fmla="*/ 282 h 395"/>
                <a:gd name="T10" fmla="*/ 124 w 743"/>
                <a:gd name="T11" fmla="*/ 197 h 395"/>
                <a:gd name="T12" fmla="*/ 603 w 743"/>
                <a:gd name="T13" fmla="*/ 9 h 395"/>
                <a:gd name="T14" fmla="*/ 618 w 743"/>
                <a:gd name="T1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395">
                  <a:moveTo>
                    <a:pt x="618" y="0"/>
                  </a:moveTo>
                  <a:lnTo>
                    <a:pt x="742" y="246"/>
                  </a:lnTo>
                  <a:lnTo>
                    <a:pt x="452" y="356"/>
                  </a:lnTo>
                  <a:cubicBezTo>
                    <a:pt x="389" y="381"/>
                    <a:pt x="321" y="394"/>
                    <a:pt x="251" y="390"/>
                  </a:cubicBezTo>
                  <a:cubicBezTo>
                    <a:pt x="110" y="383"/>
                    <a:pt x="0" y="339"/>
                    <a:pt x="0" y="282"/>
                  </a:cubicBezTo>
                  <a:cubicBezTo>
                    <a:pt x="0" y="239"/>
                    <a:pt x="55" y="214"/>
                    <a:pt x="124" y="197"/>
                  </a:cubicBezTo>
                  <a:cubicBezTo>
                    <a:pt x="292" y="155"/>
                    <a:pt x="455" y="93"/>
                    <a:pt x="603" y="9"/>
                  </a:cubicBezTo>
                  <a:lnTo>
                    <a:pt x="6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7F7995D-20D6-924F-BDC4-146413A2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3039" y="9923661"/>
              <a:ext cx="245567" cy="323111"/>
            </a:xfrm>
            <a:custGeom>
              <a:avLst/>
              <a:gdLst>
                <a:gd name="T0" fmla="*/ 0 w 253"/>
                <a:gd name="T1" fmla="*/ 74 h 329"/>
                <a:gd name="T2" fmla="*/ 135 w 253"/>
                <a:gd name="T3" fmla="*/ 0 h 329"/>
                <a:gd name="T4" fmla="*/ 252 w 253"/>
                <a:gd name="T5" fmla="*/ 265 h 329"/>
                <a:gd name="T6" fmla="*/ 87 w 253"/>
                <a:gd name="T7" fmla="*/ 328 h 329"/>
                <a:gd name="T8" fmla="*/ 0 w 253"/>
                <a:gd name="T9" fmla="*/ 7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29">
                  <a:moveTo>
                    <a:pt x="0" y="74"/>
                  </a:moveTo>
                  <a:lnTo>
                    <a:pt x="135" y="0"/>
                  </a:lnTo>
                  <a:lnTo>
                    <a:pt x="252" y="265"/>
                  </a:lnTo>
                  <a:lnTo>
                    <a:pt x="87" y="328"/>
                  </a:lnTo>
                  <a:lnTo>
                    <a:pt x="0" y="7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1C84D9B-6272-414A-8F5C-607EDA88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6937" y="8984481"/>
              <a:ext cx="2072229" cy="1115813"/>
            </a:xfrm>
            <a:custGeom>
              <a:avLst/>
              <a:gdLst>
                <a:gd name="T0" fmla="*/ 0 w 2119"/>
                <a:gd name="T1" fmla="*/ 792 h 1144"/>
                <a:gd name="T2" fmla="*/ 1701 w 2119"/>
                <a:gd name="T3" fmla="*/ 93 h 1144"/>
                <a:gd name="T4" fmla="*/ 558 w 2119"/>
                <a:gd name="T5" fmla="*/ 1042 h 1144"/>
                <a:gd name="T6" fmla="*/ 171 w 2119"/>
                <a:gd name="T7" fmla="*/ 1143 h 1144"/>
                <a:gd name="T8" fmla="*/ 0 w 2119"/>
                <a:gd name="T9" fmla="*/ 792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144">
                  <a:moveTo>
                    <a:pt x="0" y="792"/>
                  </a:moveTo>
                  <a:cubicBezTo>
                    <a:pt x="0" y="792"/>
                    <a:pt x="1282" y="0"/>
                    <a:pt x="1701" y="93"/>
                  </a:cubicBezTo>
                  <a:cubicBezTo>
                    <a:pt x="2118" y="186"/>
                    <a:pt x="1970" y="671"/>
                    <a:pt x="558" y="1042"/>
                  </a:cubicBezTo>
                  <a:lnTo>
                    <a:pt x="171" y="1143"/>
                  </a:lnTo>
                  <a:lnTo>
                    <a:pt x="0" y="792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C65BF2B-0373-B241-B139-A399101CA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8006" y="9635013"/>
              <a:ext cx="758237" cy="478208"/>
            </a:xfrm>
            <a:custGeom>
              <a:avLst/>
              <a:gdLst>
                <a:gd name="T0" fmla="*/ 173 w 777"/>
                <a:gd name="T1" fmla="*/ 0 h 488"/>
                <a:gd name="T2" fmla="*/ 776 w 777"/>
                <a:gd name="T3" fmla="*/ 252 h 488"/>
                <a:gd name="T4" fmla="*/ 683 w 777"/>
                <a:gd name="T5" fmla="*/ 487 h 488"/>
                <a:gd name="T6" fmla="*/ 0 w 777"/>
                <a:gd name="T7" fmla="*/ 264 h 488"/>
                <a:gd name="T8" fmla="*/ 173 w 77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488">
                  <a:moveTo>
                    <a:pt x="173" y="0"/>
                  </a:moveTo>
                  <a:lnTo>
                    <a:pt x="776" y="252"/>
                  </a:lnTo>
                  <a:lnTo>
                    <a:pt x="683" y="487"/>
                  </a:lnTo>
                  <a:lnTo>
                    <a:pt x="0" y="264"/>
                  </a:lnTo>
                  <a:lnTo>
                    <a:pt x="173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198D001-0B22-A44A-AE72-AA92722C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8226" y="9850421"/>
              <a:ext cx="749621" cy="404968"/>
            </a:xfrm>
            <a:custGeom>
              <a:avLst/>
              <a:gdLst>
                <a:gd name="T0" fmla="*/ 116 w 769"/>
                <a:gd name="T1" fmla="*/ 0 h 414"/>
                <a:gd name="T2" fmla="*/ 0 w 769"/>
                <a:gd name="T3" fmla="*/ 250 h 414"/>
                <a:gd name="T4" fmla="*/ 343 w 769"/>
                <a:gd name="T5" fmla="*/ 379 h 414"/>
                <a:gd name="T6" fmla="*/ 593 w 769"/>
                <a:gd name="T7" fmla="*/ 400 h 414"/>
                <a:gd name="T8" fmla="*/ 624 w 769"/>
                <a:gd name="T9" fmla="*/ 226 h 414"/>
                <a:gd name="T10" fmla="*/ 442 w 769"/>
                <a:gd name="T11" fmla="*/ 129 h 414"/>
                <a:gd name="T12" fmla="*/ 116 w 769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14">
                  <a:moveTo>
                    <a:pt x="116" y="0"/>
                  </a:moveTo>
                  <a:lnTo>
                    <a:pt x="0" y="250"/>
                  </a:lnTo>
                  <a:lnTo>
                    <a:pt x="343" y="379"/>
                  </a:lnTo>
                  <a:cubicBezTo>
                    <a:pt x="383" y="394"/>
                    <a:pt x="495" y="413"/>
                    <a:pt x="593" y="400"/>
                  </a:cubicBezTo>
                  <a:cubicBezTo>
                    <a:pt x="768" y="381"/>
                    <a:pt x="724" y="282"/>
                    <a:pt x="624" y="226"/>
                  </a:cubicBezTo>
                  <a:cubicBezTo>
                    <a:pt x="554" y="186"/>
                    <a:pt x="474" y="144"/>
                    <a:pt x="442" y="129"/>
                  </a:cubicBezTo>
                  <a:lnTo>
                    <a:pt x="116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8565E05-990C-484A-BF59-68F281EAA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6214" y="9803033"/>
              <a:ext cx="271413" cy="310188"/>
            </a:xfrm>
            <a:custGeom>
              <a:avLst/>
              <a:gdLst>
                <a:gd name="T0" fmla="*/ 277 w 278"/>
                <a:gd name="T1" fmla="*/ 66 h 317"/>
                <a:gd name="T2" fmla="*/ 103 w 278"/>
                <a:gd name="T3" fmla="*/ 0 h 317"/>
                <a:gd name="T4" fmla="*/ 0 w 278"/>
                <a:gd name="T5" fmla="*/ 252 h 317"/>
                <a:gd name="T6" fmla="*/ 165 w 278"/>
                <a:gd name="T7" fmla="*/ 316 h 317"/>
                <a:gd name="T8" fmla="*/ 277 w 278"/>
                <a:gd name="T9" fmla="*/ 6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17">
                  <a:moveTo>
                    <a:pt x="277" y="66"/>
                  </a:moveTo>
                  <a:lnTo>
                    <a:pt x="103" y="0"/>
                  </a:lnTo>
                  <a:lnTo>
                    <a:pt x="0" y="252"/>
                  </a:lnTo>
                  <a:lnTo>
                    <a:pt x="165" y="316"/>
                  </a:lnTo>
                  <a:lnTo>
                    <a:pt x="277" y="6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60BCF39-E20A-D349-9EA0-1776F2F5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654" y="8850927"/>
              <a:ext cx="2072226" cy="1120123"/>
            </a:xfrm>
            <a:custGeom>
              <a:avLst/>
              <a:gdLst>
                <a:gd name="T0" fmla="*/ 2119 w 2120"/>
                <a:gd name="T1" fmla="*/ 791 h 1146"/>
                <a:gd name="T2" fmla="*/ 417 w 2120"/>
                <a:gd name="T3" fmla="*/ 93 h 1146"/>
                <a:gd name="T4" fmla="*/ 1560 w 2120"/>
                <a:gd name="T5" fmla="*/ 1041 h 1146"/>
                <a:gd name="T6" fmla="*/ 1947 w 2120"/>
                <a:gd name="T7" fmla="*/ 1145 h 1146"/>
                <a:gd name="T8" fmla="*/ 2119 w 2120"/>
                <a:gd name="T9" fmla="*/ 79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0" h="1146">
                  <a:moveTo>
                    <a:pt x="2119" y="791"/>
                  </a:moveTo>
                  <a:cubicBezTo>
                    <a:pt x="2119" y="791"/>
                    <a:pt x="836" y="0"/>
                    <a:pt x="417" y="93"/>
                  </a:cubicBezTo>
                  <a:cubicBezTo>
                    <a:pt x="0" y="186"/>
                    <a:pt x="148" y="671"/>
                    <a:pt x="1560" y="1041"/>
                  </a:cubicBezTo>
                  <a:lnTo>
                    <a:pt x="1947" y="1145"/>
                  </a:lnTo>
                  <a:lnTo>
                    <a:pt x="2119" y="791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6D18510-6ECA-D048-A5E3-B9CCEAB0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3826" y="6016154"/>
              <a:ext cx="228331" cy="284339"/>
            </a:xfrm>
            <a:custGeom>
              <a:avLst/>
              <a:gdLst>
                <a:gd name="T0" fmla="*/ 0 w 234"/>
                <a:gd name="T1" fmla="*/ 144 h 291"/>
                <a:gd name="T2" fmla="*/ 117 w 234"/>
                <a:gd name="T3" fmla="*/ 290 h 291"/>
                <a:gd name="T4" fmla="*/ 233 w 234"/>
                <a:gd name="T5" fmla="*/ 144 h 291"/>
                <a:gd name="T6" fmla="*/ 117 w 234"/>
                <a:gd name="T7" fmla="*/ 0 h 291"/>
                <a:gd name="T8" fmla="*/ 0 w 234"/>
                <a:gd name="T9" fmla="*/ 14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91">
                  <a:moveTo>
                    <a:pt x="0" y="144"/>
                  </a:moveTo>
                  <a:cubicBezTo>
                    <a:pt x="0" y="224"/>
                    <a:pt x="53" y="290"/>
                    <a:pt x="117" y="290"/>
                  </a:cubicBezTo>
                  <a:cubicBezTo>
                    <a:pt x="183" y="290"/>
                    <a:pt x="233" y="224"/>
                    <a:pt x="233" y="144"/>
                  </a:cubicBezTo>
                  <a:cubicBezTo>
                    <a:pt x="233" y="63"/>
                    <a:pt x="180" y="0"/>
                    <a:pt x="117" y="0"/>
                  </a:cubicBezTo>
                  <a:cubicBezTo>
                    <a:pt x="53" y="0"/>
                    <a:pt x="0" y="63"/>
                    <a:pt x="0" y="14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AD1E4D0-4FC8-174C-B81D-58443FDAD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687" y="5727509"/>
              <a:ext cx="646225" cy="969336"/>
            </a:xfrm>
            <a:custGeom>
              <a:avLst/>
              <a:gdLst>
                <a:gd name="T0" fmla="*/ 478 w 661"/>
                <a:gd name="T1" fmla="*/ 989 h 992"/>
                <a:gd name="T2" fmla="*/ 6 w 661"/>
                <a:gd name="T3" fmla="*/ 542 h 992"/>
                <a:gd name="T4" fmla="*/ 222 w 661"/>
                <a:gd name="T5" fmla="*/ 36 h 992"/>
                <a:gd name="T6" fmla="*/ 660 w 661"/>
                <a:gd name="T7" fmla="*/ 166 h 992"/>
                <a:gd name="T8" fmla="*/ 478 w 661"/>
                <a:gd name="T9" fmla="*/ 98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992">
                  <a:moveTo>
                    <a:pt x="478" y="989"/>
                  </a:moveTo>
                  <a:cubicBezTo>
                    <a:pt x="227" y="991"/>
                    <a:pt x="13" y="794"/>
                    <a:pt x="6" y="542"/>
                  </a:cubicBezTo>
                  <a:cubicBezTo>
                    <a:pt x="0" y="303"/>
                    <a:pt x="40" y="58"/>
                    <a:pt x="222" y="36"/>
                  </a:cubicBezTo>
                  <a:cubicBezTo>
                    <a:pt x="536" y="0"/>
                    <a:pt x="660" y="166"/>
                    <a:pt x="660" y="166"/>
                  </a:cubicBezTo>
                  <a:lnTo>
                    <a:pt x="478" y="98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C06AE6E-4EF3-1244-977C-D6A8B168D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5239" y="5826595"/>
              <a:ext cx="697923" cy="1774964"/>
            </a:xfrm>
            <a:custGeom>
              <a:avLst/>
              <a:gdLst>
                <a:gd name="T0" fmla="*/ 658 w 716"/>
                <a:gd name="T1" fmla="*/ 292 h 1819"/>
                <a:gd name="T2" fmla="*/ 302 w 716"/>
                <a:gd name="T3" fmla="*/ 2 h 1819"/>
                <a:gd name="T4" fmla="*/ 146 w 716"/>
                <a:gd name="T5" fmla="*/ 42 h 1819"/>
                <a:gd name="T6" fmla="*/ 0 w 716"/>
                <a:gd name="T7" fmla="*/ 451 h 1819"/>
                <a:gd name="T8" fmla="*/ 27 w 716"/>
                <a:gd name="T9" fmla="*/ 631 h 1819"/>
                <a:gd name="T10" fmla="*/ 78 w 716"/>
                <a:gd name="T11" fmla="*/ 1369 h 1819"/>
                <a:gd name="T12" fmla="*/ 541 w 716"/>
                <a:gd name="T13" fmla="*/ 1204 h 1819"/>
                <a:gd name="T14" fmla="*/ 501 w 716"/>
                <a:gd name="T15" fmla="*/ 836 h 1819"/>
                <a:gd name="T16" fmla="*/ 658 w 716"/>
                <a:gd name="T17" fmla="*/ 29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6" h="1819">
                  <a:moveTo>
                    <a:pt x="658" y="292"/>
                  </a:moveTo>
                  <a:cubicBezTo>
                    <a:pt x="620" y="125"/>
                    <a:pt x="474" y="0"/>
                    <a:pt x="302" y="2"/>
                  </a:cubicBezTo>
                  <a:cubicBezTo>
                    <a:pt x="249" y="2"/>
                    <a:pt x="196" y="13"/>
                    <a:pt x="146" y="42"/>
                  </a:cubicBezTo>
                  <a:cubicBezTo>
                    <a:pt x="27" y="116"/>
                    <a:pt x="0" y="307"/>
                    <a:pt x="0" y="451"/>
                  </a:cubicBezTo>
                  <a:lnTo>
                    <a:pt x="27" y="631"/>
                  </a:lnTo>
                  <a:lnTo>
                    <a:pt x="78" y="1369"/>
                  </a:lnTo>
                  <a:cubicBezTo>
                    <a:pt x="230" y="1818"/>
                    <a:pt x="590" y="1769"/>
                    <a:pt x="541" y="1204"/>
                  </a:cubicBezTo>
                  <a:lnTo>
                    <a:pt x="501" y="836"/>
                  </a:lnTo>
                  <a:cubicBezTo>
                    <a:pt x="715" y="753"/>
                    <a:pt x="698" y="483"/>
                    <a:pt x="658" y="2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52D56CA-E79A-6D4A-80E5-564177BAA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0806" y="6610681"/>
              <a:ext cx="262797" cy="193869"/>
            </a:xfrm>
            <a:custGeom>
              <a:avLst/>
              <a:gdLst>
                <a:gd name="T0" fmla="*/ 249 w 267"/>
                <a:gd name="T1" fmla="*/ 34 h 200"/>
                <a:gd name="T2" fmla="*/ 0 w 267"/>
                <a:gd name="T3" fmla="*/ 0 h 200"/>
                <a:gd name="T4" fmla="*/ 266 w 267"/>
                <a:gd name="T5" fmla="*/ 199 h 200"/>
                <a:gd name="T6" fmla="*/ 249 w 267"/>
                <a:gd name="T7" fmla="*/ 3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00">
                  <a:moveTo>
                    <a:pt x="249" y="34"/>
                  </a:moveTo>
                  <a:cubicBezTo>
                    <a:pt x="249" y="34"/>
                    <a:pt x="152" y="81"/>
                    <a:pt x="0" y="0"/>
                  </a:cubicBezTo>
                  <a:cubicBezTo>
                    <a:pt x="0" y="0"/>
                    <a:pt x="97" y="155"/>
                    <a:pt x="266" y="199"/>
                  </a:cubicBezTo>
                  <a:lnTo>
                    <a:pt x="249" y="34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953A0209-2E74-2040-BE09-FBDAADD3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7692" y="6154016"/>
              <a:ext cx="107705" cy="137861"/>
            </a:xfrm>
            <a:custGeom>
              <a:avLst/>
              <a:gdLst>
                <a:gd name="T0" fmla="*/ 104 w 109"/>
                <a:gd name="T1" fmla="*/ 64 h 141"/>
                <a:gd name="T2" fmla="*/ 62 w 109"/>
                <a:gd name="T3" fmla="*/ 136 h 141"/>
                <a:gd name="T4" fmla="*/ 4 w 109"/>
                <a:gd name="T5" fmla="*/ 77 h 141"/>
                <a:gd name="T6" fmla="*/ 47 w 109"/>
                <a:gd name="T7" fmla="*/ 3 h 141"/>
                <a:gd name="T8" fmla="*/ 104 w 109"/>
                <a:gd name="T9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41">
                  <a:moveTo>
                    <a:pt x="104" y="64"/>
                  </a:moveTo>
                  <a:cubicBezTo>
                    <a:pt x="108" y="100"/>
                    <a:pt x="89" y="134"/>
                    <a:pt x="62" y="136"/>
                  </a:cubicBezTo>
                  <a:cubicBezTo>
                    <a:pt x="34" y="140"/>
                    <a:pt x="9" y="113"/>
                    <a:pt x="4" y="77"/>
                  </a:cubicBezTo>
                  <a:cubicBezTo>
                    <a:pt x="0" y="39"/>
                    <a:pt x="19" y="7"/>
                    <a:pt x="47" y="3"/>
                  </a:cubicBezTo>
                  <a:cubicBezTo>
                    <a:pt x="74" y="0"/>
                    <a:pt x="100" y="28"/>
                    <a:pt x="104" y="64"/>
                  </a:cubicBezTo>
                </a:path>
              </a:pathLst>
            </a:custGeom>
            <a:solidFill>
              <a:srgbClr val="BF96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BE72E91-C3CA-4140-B02B-607505FB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157" y="6214330"/>
              <a:ext cx="21542" cy="21542"/>
            </a:xfrm>
            <a:custGeom>
              <a:avLst/>
              <a:gdLst>
                <a:gd name="T0" fmla="*/ 17 w 20"/>
                <a:gd name="T1" fmla="*/ 8 h 20"/>
                <a:gd name="T2" fmla="*/ 11 w 20"/>
                <a:gd name="T3" fmla="*/ 17 h 20"/>
                <a:gd name="T4" fmla="*/ 0 w 20"/>
                <a:gd name="T5" fmla="*/ 10 h 20"/>
                <a:gd name="T6" fmla="*/ 9 w 20"/>
                <a:gd name="T7" fmla="*/ 0 h 20"/>
                <a:gd name="T8" fmla="*/ 17 w 20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8"/>
                  </a:moveTo>
                  <a:cubicBezTo>
                    <a:pt x="19" y="13"/>
                    <a:pt x="15" y="17"/>
                    <a:pt x="11" y="17"/>
                  </a:cubicBezTo>
                  <a:cubicBezTo>
                    <a:pt x="7" y="19"/>
                    <a:pt x="0" y="15"/>
                    <a:pt x="0" y="10"/>
                  </a:cubicBezTo>
                  <a:cubicBezTo>
                    <a:pt x="0" y="4"/>
                    <a:pt x="5" y="0"/>
                    <a:pt x="9" y="0"/>
                  </a:cubicBezTo>
                  <a:cubicBezTo>
                    <a:pt x="13" y="0"/>
                    <a:pt x="17" y="2"/>
                    <a:pt x="17" y="8"/>
                  </a:cubicBezTo>
                </a:path>
              </a:pathLst>
            </a:custGeom>
            <a:solidFill>
              <a:srgbClr val="A57A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5B652793-82EC-F649-A249-B332AD87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7692" y="6154016"/>
              <a:ext cx="107705" cy="137861"/>
            </a:xfrm>
            <a:custGeom>
              <a:avLst/>
              <a:gdLst>
                <a:gd name="T0" fmla="*/ 104 w 109"/>
                <a:gd name="T1" fmla="*/ 64 h 141"/>
                <a:gd name="T2" fmla="*/ 62 w 109"/>
                <a:gd name="T3" fmla="*/ 136 h 141"/>
                <a:gd name="T4" fmla="*/ 4 w 109"/>
                <a:gd name="T5" fmla="*/ 77 h 141"/>
                <a:gd name="T6" fmla="*/ 47 w 109"/>
                <a:gd name="T7" fmla="*/ 3 h 141"/>
                <a:gd name="T8" fmla="*/ 104 w 109"/>
                <a:gd name="T9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41">
                  <a:moveTo>
                    <a:pt x="104" y="64"/>
                  </a:moveTo>
                  <a:cubicBezTo>
                    <a:pt x="108" y="100"/>
                    <a:pt x="89" y="134"/>
                    <a:pt x="62" y="136"/>
                  </a:cubicBezTo>
                  <a:cubicBezTo>
                    <a:pt x="34" y="140"/>
                    <a:pt x="9" y="113"/>
                    <a:pt x="4" y="77"/>
                  </a:cubicBezTo>
                  <a:cubicBezTo>
                    <a:pt x="0" y="39"/>
                    <a:pt x="19" y="7"/>
                    <a:pt x="47" y="3"/>
                  </a:cubicBezTo>
                  <a:cubicBezTo>
                    <a:pt x="74" y="0"/>
                    <a:pt x="100" y="28"/>
                    <a:pt x="104" y="64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86676B0-F7A4-264F-A7FC-A6A4514B7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157" y="6201407"/>
              <a:ext cx="30159" cy="47388"/>
            </a:xfrm>
            <a:custGeom>
              <a:avLst/>
              <a:gdLst>
                <a:gd name="T0" fmla="*/ 32 w 33"/>
                <a:gd name="T1" fmla="*/ 2 h 50"/>
                <a:gd name="T2" fmla="*/ 0 w 33"/>
                <a:gd name="T3" fmla="*/ 25 h 50"/>
                <a:gd name="T4" fmla="*/ 30 w 33"/>
                <a:gd name="T5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0">
                  <a:moveTo>
                    <a:pt x="32" y="2"/>
                  </a:moveTo>
                  <a:cubicBezTo>
                    <a:pt x="32" y="2"/>
                    <a:pt x="0" y="0"/>
                    <a:pt x="0" y="25"/>
                  </a:cubicBezTo>
                  <a:cubicBezTo>
                    <a:pt x="0" y="49"/>
                    <a:pt x="30" y="42"/>
                    <a:pt x="30" y="42"/>
                  </a:cubicBezTo>
                </a:path>
              </a:pathLst>
            </a:custGeom>
            <a:noFill/>
            <a:ln w="4680" cap="flat">
              <a:solidFill>
                <a:srgbClr val="B77B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DCEB0C44-71AF-0D41-AA05-6A19EC679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0460" y="5680117"/>
              <a:ext cx="702232" cy="495440"/>
            </a:xfrm>
            <a:custGeom>
              <a:avLst/>
              <a:gdLst>
                <a:gd name="T0" fmla="*/ 716 w 717"/>
                <a:gd name="T1" fmla="*/ 281 h 505"/>
                <a:gd name="T2" fmla="*/ 290 w 717"/>
                <a:gd name="T3" fmla="*/ 425 h 505"/>
                <a:gd name="T4" fmla="*/ 201 w 717"/>
                <a:gd name="T5" fmla="*/ 315 h 505"/>
                <a:gd name="T6" fmla="*/ 263 w 717"/>
                <a:gd name="T7" fmla="*/ 436 h 505"/>
                <a:gd name="T8" fmla="*/ 100 w 717"/>
                <a:gd name="T9" fmla="*/ 504 h 505"/>
                <a:gd name="T10" fmla="*/ 85 w 717"/>
                <a:gd name="T11" fmla="*/ 123 h 505"/>
                <a:gd name="T12" fmla="*/ 716 w 717"/>
                <a:gd name="T13" fmla="*/ 28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505">
                  <a:moveTo>
                    <a:pt x="716" y="281"/>
                  </a:moveTo>
                  <a:lnTo>
                    <a:pt x="290" y="425"/>
                  </a:lnTo>
                  <a:lnTo>
                    <a:pt x="201" y="315"/>
                  </a:lnTo>
                  <a:lnTo>
                    <a:pt x="263" y="436"/>
                  </a:lnTo>
                  <a:lnTo>
                    <a:pt x="100" y="504"/>
                  </a:lnTo>
                  <a:cubicBezTo>
                    <a:pt x="100" y="504"/>
                    <a:pt x="0" y="205"/>
                    <a:pt x="85" y="123"/>
                  </a:cubicBezTo>
                  <a:cubicBezTo>
                    <a:pt x="168" y="38"/>
                    <a:pt x="483" y="0"/>
                    <a:pt x="716" y="281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77B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BBE58091-A9CE-5F4B-940E-00B58122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9299" y="6890713"/>
              <a:ext cx="2192855" cy="2425496"/>
            </a:xfrm>
            <a:custGeom>
              <a:avLst/>
              <a:gdLst>
                <a:gd name="T0" fmla="*/ 1837 w 2246"/>
                <a:gd name="T1" fmla="*/ 91 h 2484"/>
                <a:gd name="T2" fmla="*/ 1450 w 2246"/>
                <a:gd name="T3" fmla="*/ 78 h 2484"/>
                <a:gd name="T4" fmla="*/ 927 w 2246"/>
                <a:gd name="T5" fmla="*/ 57 h 2484"/>
                <a:gd name="T6" fmla="*/ 432 w 2246"/>
                <a:gd name="T7" fmla="*/ 119 h 2484"/>
                <a:gd name="T8" fmla="*/ 214 w 2246"/>
                <a:gd name="T9" fmla="*/ 2271 h 2484"/>
                <a:gd name="T10" fmla="*/ 686 w 2246"/>
                <a:gd name="T11" fmla="*/ 2381 h 2484"/>
                <a:gd name="T12" fmla="*/ 1454 w 2246"/>
                <a:gd name="T13" fmla="*/ 2430 h 2484"/>
                <a:gd name="T14" fmla="*/ 2104 w 2246"/>
                <a:gd name="T15" fmla="*/ 2328 h 2484"/>
                <a:gd name="T16" fmla="*/ 1837 w 2246"/>
                <a:gd name="T17" fmla="*/ 91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6" h="2484">
                  <a:moveTo>
                    <a:pt x="1837" y="91"/>
                  </a:moveTo>
                  <a:cubicBezTo>
                    <a:pt x="1702" y="32"/>
                    <a:pt x="1450" y="78"/>
                    <a:pt x="1450" y="78"/>
                  </a:cubicBezTo>
                  <a:cubicBezTo>
                    <a:pt x="1323" y="180"/>
                    <a:pt x="927" y="57"/>
                    <a:pt x="927" y="57"/>
                  </a:cubicBezTo>
                  <a:cubicBezTo>
                    <a:pt x="781" y="53"/>
                    <a:pt x="533" y="0"/>
                    <a:pt x="432" y="119"/>
                  </a:cubicBezTo>
                  <a:cubicBezTo>
                    <a:pt x="0" y="639"/>
                    <a:pt x="108" y="2189"/>
                    <a:pt x="214" y="2271"/>
                  </a:cubicBezTo>
                  <a:cubicBezTo>
                    <a:pt x="336" y="2364"/>
                    <a:pt x="518" y="2400"/>
                    <a:pt x="686" y="2381"/>
                  </a:cubicBezTo>
                  <a:cubicBezTo>
                    <a:pt x="853" y="2360"/>
                    <a:pt x="923" y="2358"/>
                    <a:pt x="1454" y="2430"/>
                  </a:cubicBezTo>
                  <a:cubicBezTo>
                    <a:pt x="1845" y="2483"/>
                    <a:pt x="2044" y="2377"/>
                    <a:pt x="2104" y="2328"/>
                  </a:cubicBezTo>
                  <a:cubicBezTo>
                    <a:pt x="2245" y="2214"/>
                    <a:pt x="2053" y="182"/>
                    <a:pt x="1837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77B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88C4C0DC-7859-0E49-B687-EBCA80B3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014" y="6946718"/>
              <a:ext cx="512670" cy="68931"/>
            </a:xfrm>
            <a:custGeom>
              <a:avLst/>
              <a:gdLst>
                <a:gd name="T0" fmla="*/ 523 w 524"/>
                <a:gd name="T1" fmla="*/ 21 h 71"/>
                <a:gd name="T2" fmla="*/ 334 w 524"/>
                <a:gd name="T3" fmla="*/ 62 h 71"/>
                <a:gd name="T4" fmla="*/ 0 w 524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71">
                  <a:moveTo>
                    <a:pt x="523" y="21"/>
                  </a:moveTo>
                  <a:cubicBezTo>
                    <a:pt x="523" y="21"/>
                    <a:pt x="482" y="70"/>
                    <a:pt x="334" y="62"/>
                  </a:cubicBezTo>
                  <a:cubicBezTo>
                    <a:pt x="186" y="51"/>
                    <a:pt x="0" y="0"/>
                    <a:pt x="0" y="0"/>
                  </a:cubicBezTo>
                </a:path>
              </a:pathLst>
            </a:custGeom>
            <a:noFill/>
            <a:ln w="6840" cap="flat">
              <a:solidFill>
                <a:srgbClr val="F4768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FEDD7763-9658-2E42-B00D-AB9BB5E1A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6218" y="8196086"/>
              <a:ext cx="1774964" cy="1193363"/>
            </a:xfrm>
            <a:custGeom>
              <a:avLst/>
              <a:gdLst>
                <a:gd name="T0" fmla="*/ 1698 w 1815"/>
                <a:gd name="T1" fmla="*/ 1050 h 1220"/>
                <a:gd name="T2" fmla="*/ 1313 w 1815"/>
                <a:gd name="T3" fmla="*/ 982 h 1220"/>
                <a:gd name="T4" fmla="*/ 517 w 1815"/>
                <a:gd name="T5" fmla="*/ 550 h 1220"/>
                <a:gd name="T6" fmla="*/ 547 w 1815"/>
                <a:gd name="T7" fmla="*/ 4 h 1220"/>
                <a:gd name="T8" fmla="*/ 540 w 1815"/>
                <a:gd name="T9" fmla="*/ 4 h 1220"/>
                <a:gd name="T10" fmla="*/ 102 w 1815"/>
                <a:gd name="T11" fmla="*/ 2 h 1220"/>
                <a:gd name="T12" fmla="*/ 19 w 1815"/>
                <a:gd name="T13" fmla="*/ 779 h 1220"/>
                <a:gd name="T14" fmla="*/ 1010 w 1815"/>
                <a:gd name="T15" fmla="*/ 1196 h 1220"/>
                <a:gd name="T16" fmla="*/ 1783 w 1815"/>
                <a:gd name="T17" fmla="*/ 1134 h 1220"/>
                <a:gd name="T18" fmla="*/ 1698 w 1815"/>
                <a:gd name="T19" fmla="*/ 105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5" h="1220">
                  <a:moveTo>
                    <a:pt x="1698" y="1050"/>
                  </a:moveTo>
                  <a:cubicBezTo>
                    <a:pt x="1577" y="1054"/>
                    <a:pt x="1313" y="982"/>
                    <a:pt x="1313" y="982"/>
                  </a:cubicBezTo>
                  <a:cubicBezTo>
                    <a:pt x="1313" y="982"/>
                    <a:pt x="551" y="772"/>
                    <a:pt x="517" y="550"/>
                  </a:cubicBezTo>
                  <a:cubicBezTo>
                    <a:pt x="502" y="442"/>
                    <a:pt x="521" y="214"/>
                    <a:pt x="547" y="4"/>
                  </a:cubicBezTo>
                  <a:cubicBezTo>
                    <a:pt x="544" y="4"/>
                    <a:pt x="542" y="4"/>
                    <a:pt x="540" y="4"/>
                  </a:cubicBezTo>
                  <a:cubicBezTo>
                    <a:pt x="398" y="0"/>
                    <a:pt x="250" y="4"/>
                    <a:pt x="102" y="2"/>
                  </a:cubicBezTo>
                  <a:cubicBezTo>
                    <a:pt x="47" y="311"/>
                    <a:pt x="0" y="641"/>
                    <a:pt x="19" y="779"/>
                  </a:cubicBezTo>
                  <a:cubicBezTo>
                    <a:pt x="62" y="1073"/>
                    <a:pt x="1010" y="1196"/>
                    <a:pt x="1010" y="1196"/>
                  </a:cubicBezTo>
                  <a:cubicBezTo>
                    <a:pt x="1141" y="1219"/>
                    <a:pt x="1783" y="1134"/>
                    <a:pt x="1783" y="1134"/>
                  </a:cubicBezTo>
                  <a:cubicBezTo>
                    <a:pt x="1783" y="1134"/>
                    <a:pt x="1814" y="1045"/>
                    <a:pt x="1698" y="105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768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514D5BB-A137-5F49-9050-C36EB54F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2948" y="6972567"/>
              <a:ext cx="1421694" cy="1766348"/>
            </a:xfrm>
            <a:custGeom>
              <a:avLst/>
              <a:gdLst>
                <a:gd name="T0" fmla="*/ 880 w 1455"/>
                <a:gd name="T1" fmla="*/ 0 h 1808"/>
                <a:gd name="T2" fmla="*/ 541 w 1455"/>
                <a:gd name="T3" fmla="*/ 398 h 1808"/>
                <a:gd name="T4" fmla="*/ 309 w 1455"/>
                <a:gd name="T5" fmla="*/ 1733 h 1808"/>
                <a:gd name="T6" fmla="*/ 1013 w 1455"/>
                <a:gd name="T7" fmla="*/ 1763 h 1808"/>
                <a:gd name="T8" fmla="*/ 880 w 1455"/>
                <a:gd name="T9" fmla="*/ 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5" h="1808">
                  <a:moveTo>
                    <a:pt x="880" y="0"/>
                  </a:moveTo>
                  <a:cubicBezTo>
                    <a:pt x="880" y="0"/>
                    <a:pt x="700" y="21"/>
                    <a:pt x="541" y="398"/>
                  </a:cubicBezTo>
                  <a:cubicBezTo>
                    <a:pt x="419" y="692"/>
                    <a:pt x="0" y="1399"/>
                    <a:pt x="309" y="1733"/>
                  </a:cubicBezTo>
                  <a:cubicBezTo>
                    <a:pt x="378" y="1807"/>
                    <a:pt x="643" y="1725"/>
                    <a:pt x="1013" y="1763"/>
                  </a:cubicBezTo>
                  <a:cubicBezTo>
                    <a:pt x="1454" y="1807"/>
                    <a:pt x="880" y="0"/>
                    <a:pt x="88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768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68996581-F55F-D94C-8670-4988BEE6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9766" y="9204196"/>
              <a:ext cx="560061" cy="159403"/>
            </a:xfrm>
            <a:custGeom>
              <a:avLst/>
              <a:gdLst>
                <a:gd name="T0" fmla="*/ 66 w 573"/>
                <a:gd name="T1" fmla="*/ 12 h 164"/>
                <a:gd name="T2" fmla="*/ 525 w 573"/>
                <a:gd name="T3" fmla="*/ 80 h 164"/>
                <a:gd name="T4" fmla="*/ 248 w 573"/>
                <a:gd name="T5" fmla="*/ 103 h 164"/>
                <a:gd name="T6" fmla="*/ 66 w 573"/>
                <a:gd name="T7" fmla="*/ 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164">
                  <a:moveTo>
                    <a:pt x="66" y="12"/>
                  </a:moveTo>
                  <a:cubicBezTo>
                    <a:pt x="66" y="12"/>
                    <a:pt x="572" y="0"/>
                    <a:pt x="525" y="80"/>
                  </a:cubicBezTo>
                  <a:cubicBezTo>
                    <a:pt x="479" y="163"/>
                    <a:pt x="358" y="84"/>
                    <a:pt x="248" y="103"/>
                  </a:cubicBezTo>
                  <a:cubicBezTo>
                    <a:pt x="138" y="122"/>
                    <a:pt x="0" y="82"/>
                    <a:pt x="66" y="1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768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EC90899E-C10B-A34E-8CF9-6CD5C22C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8884" y="7067347"/>
              <a:ext cx="2796000" cy="1869744"/>
            </a:xfrm>
            <a:custGeom>
              <a:avLst/>
              <a:gdLst>
                <a:gd name="T0" fmla="*/ 118 w 2860"/>
                <a:gd name="T1" fmla="*/ 1911 h 1912"/>
                <a:gd name="T2" fmla="*/ 2743 w 2860"/>
                <a:gd name="T3" fmla="*/ 1911 h 1912"/>
                <a:gd name="T4" fmla="*/ 2859 w 2860"/>
                <a:gd name="T5" fmla="*/ 1795 h 1912"/>
                <a:gd name="T6" fmla="*/ 2859 w 2860"/>
                <a:gd name="T7" fmla="*/ 119 h 1912"/>
                <a:gd name="T8" fmla="*/ 2743 w 2860"/>
                <a:gd name="T9" fmla="*/ 0 h 1912"/>
                <a:gd name="T10" fmla="*/ 118 w 2860"/>
                <a:gd name="T11" fmla="*/ 0 h 1912"/>
                <a:gd name="T12" fmla="*/ 0 w 2860"/>
                <a:gd name="T13" fmla="*/ 119 h 1912"/>
                <a:gd name="T14" fmla="*/ 0 w 2860"/>
                <a:gd name="T15" fmla="*/ 1795 h 1912"/>
                <a:gd name="T16" fmla="*/ 118 w 2860"/>
                <a:gd name="T17" fmla="*/ 1911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0" h="1912">
                  <a:moveTo>
                    <a:pt x="118" y="1911"/>
                  </a:moveTo>
                  <a:lnTo>
                    <a:pt x="2743" y="1911"/>
                  </a:lnTo>
                  <a:cubicBezTo>
                    <a:pt x="2806" y="1911"/>
                    <a:pt x="2859" y="1859"/>
                    <a:pt x="2859" y="1795"/>
                  </a:cubicBezTo>
                  <a:lnTo>
                    <a:pt x="2859" y="119"/>
                  </a:lnTo>
                  <a:cubicBezTo>
                    <a:pt x="2859" y="53"/>
                    <a:pt x="2806" y="0"/>
                    <a:pt x="2743" y="0"/>
                  </a:cubicBezTo>
                  <a:lnTo>
                    <a:pt x="118" y="0"/>
                  </a:lnTo>
                  <a:cubicBezTo>
                    <a:pt x="52" y="0"/>
                    <a:pt x="0" y="53"/>
                    <a:pt x="0" y="119"/>
                  </a:cubicBezTo>
                  <a:lnTo>
                    <a:pt x="0" y="1795"/>
                  </a:lnTo>
                  <a:cubicBezTo>
                    <a:pt x="0" y="1859"/>
                    <a:pt x="52" y="1911"/>
                    <a:pt x="118" y="1911"/>
                  </a:cubicBezTo>
                </a:path>
              </a:pathLst>
            </a:custGeom>
            <a:solidFill>
              <a:srgbClr val="FFE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B7835ABC-DD9C-C148-88BC-AB169676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9199" y="7067347"/>
              <a:ext cx="2791691" cy="1869744"/>
            </a:xfrm>
            <a:custGeom>
              <a:avLst/>
              <a:gdLst>
                <a:gd name="T0" fmla="*/ 116 w 2858"/>
                <a:gd name="T1" fmla="*/ 1911 h 1912"/>
                <a:gd name="T2" fmla="*/ 2741 w 2858"/>
                <a:gd name="T3" fmla="*/ 1911 h 1912"/>
                <a:gd name="T4" fmla="*/ 2857 w 2858"/>
                <a:gd name="T5" fmla="*/ 1795 h 1912"/>
                <a:gd name="T6" fmla="*/ 2857 w 2858"/>
                <a:gd name="T7" fmla="*/ 119 h 1912"/>
                <a:gd name="T8" fmla="*/ 2741 w 2858"/>
                <a:gd name="T9" fmla="*/ 0 h 1912"/>
                <a:gd name="T10" fmla="*/ 116 w 2858"/>
                <a:gd name="T11" fmla="*/ 0 h 1912"/>
                <a:gd name="T12" fmla="*/ 0 w 2858"/>
                <a:gd name="T13" fmla="*/ 119 h 1912"/>
                <a:gd name="T14" fmla="*/ 0 w 2858"/>
                <a:gd name="T15" fmla="*/ 1795 h 1912"/>
                <a:gd name="T16" fmla="*/ 116 w 2858"/>
                <a:gd name="T17" fmla="*/ 1911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8" h="1912">
                  <a:moveTo>
                    <a:pt x="116" y="1911"/>
                  </a:moveTo>
                  <a:lnTo>
                    <a:pt x="2741" y="1911"/>
                  </a:lnTo>
                  <a:cubicBezTo>
                    <a:pt x="2807" y="1911"/>
                    <a:pt x="2857" y="1859"/>
                    <a:pt x="2857" y="1795"/>
                  </a:cubicBezTo>
                  <a:lnTo>
                    <a:pt x="2857" y="119"/>
                  </a:lnTo>
                  <a:cubicBezTo>
                    <a:pt x="2857" y="53"/>
                    <a:pt x="2807" y="0"/>
                    <a:pt x="2741" y="0"/>
                  </a:cubicBezTo>
                  <a:lnTo>
                    <a:pt x="116" y="0"/>
                  </a:lnTo>
                  <a:cubicBezTo>
                    <a:pt x="53" y="0"/>
                    <a:pt x="0" y="53"/>
                    <a:pt x="0" y="119"/>
                  </a:cubicBezTo>
                  <a:lnTo>
                    <a:pt x="0" y="1795"/>
                  </a:lnTo>
                  <a:cubicBezTo>
                    <a:pt x="0" y="1859"/>
                    <a:pt x="53" y="1911"/>
                    <a:pt x="116" y="19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CAB8A989-C521-0945-A898-65C95B0E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337" y="7937596"/>
              <a:ext cx="960719" cy="999494"/>
            </a:xfrm>
            <a:custGeom>
              <a:avLst/>
              <a:gdLst>
                <a:gd name="T0" fmla="*/ 684 w 985"/>
                <a:gd name="T1" fmla="*/ 0 h 1023"/>
                <a:gd name="T2" fmla="*/ 0 w 985"/>
                <a:gd name="T3" fmla="*/ 1022 h 1023"/>
                <a:gd name="T4" fmla="*/ 984 w 985"/>
                <a:gd name="T5" fmla="*/ 1022 h 1023"/>
                <a:gd name="T6" fmla="*/ 684 w 985"/>
                <a:gd name="T7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5" h="1023">
                  <a:moveTo>
                    <a:pt x="684" y="0"/>
                  </a:moveTo>
                  <a:lnTo>
                    <a:pt x="0" y="1022"/>
                  </a:lnTo>
                  <a:lnTo>
                    <a:pt x="984" y="1022"/>
                  </a:lnTo>
                  <a:lnTo>
                    <a:pt x="68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FC6E20B1-C5AE-6D45-BF88-8B45E45F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7562" y="9303286"/>
              <a:ext cx="1313992" cy="99086"/>
            </a:xfrm>
            <a:custGeom>
              <a:avLst/>
              <a:gdLst>
                <a:gd name="T0" fmla="*/ 48 w 1345"/>
                <a:gd name="T1" fmla="*/ 0 h 101"/>
                <a:gd name="T2" fmla="*/ 1293 w 1345"/>
                <a:gd name="T3" fmla="*/ 0 h 101"/>
                <a:gd name="T4" fmla="*/ 1344 w 1345"/>
                <a:gd name="T5" fmla="*/ 49 h 101"/>
                <a:gd name="T6" fmla="*/ 1293 w 1345"/>
                <a:gd name="T7" fmla="*/ 100 h 101"/>
                <a:gd name="T8" fmla="*/ 48 w 1345"/>
                <a:gd name="T9" fmla="*/ 100 h 101"/>
                <a:gd name="T10" fmla="*/ 0 w 1345"/>
                <a:gd name="T11" fmla="*/ 49 h 101"/>
                <a:gd name="T12" fmla="*/ 48 w 1345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5" h="101">
                  <a:moveTo>
                    <a:pt x="48" y="0"/>
                  </a:moveTo>
                  <a:lnTo>
                    <a:pt x="1293" y="0"/>
                  </a:lnTo>
                  <a:cubicBezTo>
                    <a:pt x="1321" y="0"/>
                    <a:pt x="1344" y="21"/>
                    <a:pt x="1344" y="49"/>
                  </a:cubicBezTo>
                  <a:cubicBezTo>
                    <a:pt x="1344" y="77"/>
                    <a:pt x="1321" y="100"/>
                    <a:pt x="1293" y="100"/>
                  </a:cubicBezTo>
                  <a:lnTo>
                    <a:pt x="48" y="100"/>
                  </a:lnTo>
                  <a:cubicBezTo>
                    <a:pt x="21" y="100"/>
                    <a:pt x="0" y="77"/>
                    <a:pt x="0" y="49"/>
                  </a:cubicBezTo>
                  <a:cubicBezTo>
                    <a:pt x="0" y="21"/>
                    <a:pt x="21" y="0"/>
                    <a:pt x="48" y="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75C56256-34DC-9A4D-90B6-50A36EF9B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6869" y="7911747"/>
              <a:ext cx="865943" cy="1490625"/>
            </a:xfrm>
            <a:custGeom>
              <a:avLst/>
              <a:gdLst>
                <a:gd name="T0" fmla="*/ 510 w 887"/>
                <a:gd name="T1" fmla="*/ 0 h 1527"/>
                <a:gd name="T2" fmla="*/ 69 w 887"/>
                <a:gd name="T3" fmla="*/ 0 h 1527"/>
                <a:gd name="T4" fmla="*/ 8 w 887"/>
                <a:gd name="T5" fmla="*/ 74 h 1527"/>
                <a:gd name="T6" fmla="*/ 294 w 887"/>
                <a:gd name="T7" fmla="*/ 1475 h 1527"/>
                <a:gd name="T8" fmla="*/ 353 w 887"/>
                <a:gd name="T9" fmla="*/ 1526 h 1527"/>
                <a:gd name="T10" fmla="*/ 817 w 887"/>
                <a:gd name="T11" fmla="*/ 1526 h 1527"/>
                <a:gd name="T12" fmla="*/ 878 w 887"/>
                <a:gd name="T13" fmla="*/ 1450 h 1527"/>
                <a:gd name="T14" fmla="*/ 571 w 887"/>
                <a:gd name="T15" fmla="*/ 48 h 1527"/>
                <a:gd name="T16" fmla="*/ 510 w 887"/>
                <a:gd name="T17" fmla="*/ 0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7" h="1527">
                  <a:moveTo>
                    <a:pt x="510" y="0"/>
                  </a:moveTo>
                  <a:lnTo>
                    <a:pt x="69" y="0"/>
                  </a:lnTo>
                  <a:cubicBezTo>
                    <a:pt x="29" y="0"/>
                    <a:pt x="0" y="36"/>
                    <a:pt x="8" y="74"/>
                  </a:cubicBezTo>
                  <a:lnTo>
                    <a:pt x="294" y="1475"/>
                  </a:lnTo>
                  <a:cubicBezTo>
                    <a:pt x="298" y="1505"/>
                    <a:pt x="323" y="1526"/>
                    <a:pt x="353" y="1526"/>
                  </a:cubicBezTo>
                  <a:lnTo>
                    <a:pt x="817" y="1526"/>
                  </a:lnTo>
                  <a:cubicBezTo>
                    <a:pt x="857" y="1526"/>
                    <a:pt x="886" y="1488"/>
                    <a:pt x="878" y="1450"/>
                  </a:cubicBezTo>
                  <a:lnTo>
                    <a:pt x="571" y="48"/>
                  </a:lnTo>
                  <a:cubicBezTo>
                    <a:pt x="565" y="19"/>
                    <a:pt x="539" y="0"/>
                    <a:pt x="510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ED0CF26C-331D-B043-90EE-0E595336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0235" y="9303286"/>
              <a:ext cx="840091" cy="99086"/>
            </a:xfrm>
            <a:custGeom>
              <a:avLst/>
              <a:gdLst>
                <a:gd name="T0" fmla="*/ 48 w 862"/>
                <a:gd name="T1" fmla="*/ 0 h 101"/>
                <a:gd name="T2" fmla="*/ 861 w 862"/>
                <a:gd name="T3" fmla="*/ 0 h 101"/>
                <a:gd name="T4" fmla="*/ 861 w 862"/>
                <a:gd name="T5" fmla="*/ 100 h 101"/>
                <a:gd name="T6" fmla="*/ 48 w 862"/>
                <a:gd name="T7" fmla="*/ 100 h 101"/>
                <a:gd name="T8" fmla="*/ 0 w 862"/>
                <a:gd name="T9" fmla="*/ 49 h 101"/>
                <a:gd name="T10" fmla="*/ 48 w 862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2" h="101">
                  <a:moveTo>
                    <a:pt x="48" y="0"/>
                  </a:moveTo>
                  <a:lnTo>
                    <a:pt x="861" y="0"/>
                  </a:lnTo>
                  <a:lnTo>
                    <a:pt x="861" y="100"/>
                  </a:lnTo>
                  <a:lnTo>
                    <a:pt x="48" y="100"/>
                  </a:lnTo>
                  <a:cubicBezTo>
                    <a:pt x="21" y="100"/>
                    <a:pt x="0" y="77"/>
                    <a:pt x="0" y="49"/>
                  </a:cubicBezTo>
                  <a:cubicBezTo>
                    <a:pt x="0" y="21"/>
                    <a:pt x="21" y="0"/>
                    <a:pt x="48" y="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CE9B56C8-A4D3-C748-9891-95AC55D0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7410" y="9324825"/>
              <a:ext cx="1193360" cy="81856"/>
            </a:xfrm>
            <a:custGeom>
              <a:avLst/>
              <a:gdLst>
                <a:gd name="T0" fmla="*/ 40 w 1222"/>
                <a:gd name="T1" fmla="*/ 0 h 82"/>
                <a:gd name="T2" fmla="*/ 1181 w 1222"/>
                <a:gd name="T3" fmla="*/ 0 h 82"/>
                <a:gd name="T4" fmla="*/ 1221 w 1222"/>
                <a:gd name="T5" fmla="*/ 41 h 82"/>
                <a:gd name="T6" fmla="*/ 1181 w 1222"/>
                <a:gd name="T7" fmla="*/ 81 h 82"/>
                <a:gd name="T8" fmla="*/ 40 w 1222"/>
                <a:gd name="T9" fmla="*/ 81 h 82"/>
                <a:gd name="T10" fmla="*/ 0 w 1222"/>
                <a:gd name="T11" fmla="*/ 41 h 82"/>
                <a:gd name="T12" fmla="*/ 40 w 1222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2" h="82">
                  <a:moveTo>
                    <a:pt x="40" y="0"/>
                  </a:moveTo>
                  <a:lnTo>
                    <a:pt x="1181" y="0"/>
                  </a:lnTo>
                  <a:cubicBezTo>
                    <a:pt x="1202" y="0"/>
                    <a:pt x="1221" y="19"/>
                    <a:pt x="1221" y="41"/>
                  </a:cubicBezTo>
                  <a:cubicBezTo>
                    <a:pt x="1221" y="62"/>
                    <a:pt x="1202" y="81"/>
                    <a:pt x="1181" y="81"/>
                  </a:cubicBezTo>
                  <a:lnTo>
                    <a:pt x="40" y="81"/>
                  </a:lnTo>
                  <a:cubicBezTo>
                    <a:pt x="19" y="81"/>
                    <a:pt x="0" y="62"/>
                    <a:pt x="0" y="41"/>
                  </a:cubicBezTo>
                  <a:cubicBezTo>
                    <a:pt x="0" y="19"/>
                    <a:pt x="19" y="0"/>
                    <a:pt x="40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1D5C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4758493C-C6DE-0A4B-B4C4-55BFCBDA7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359" y="9531617"/>
              <a:ext cx="2050687" cy="3162193"/>
            </a:xfrm>
            <a:custGeom>
              <a:avLst/>
              <a:gdLst>
                <a:gd name="T0" fmla="*/ 0 w 2097"/>
                <a:gd name="T1" fmla="*/ 3236 h 3237"/>
                <a:gd name="T2" fmla="*/ 1035 w 2097"/>
                <a:gd name="T3" fmla="*/ 0 h 3237"/>
                <a:gd name="T4" fmla="*/ 2096 w 2097"/>
                <a:gd name="T5" fmla="*/ 3196 h 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7" h="3237">
                  <a:moveTo>
                    <a:pt x="0" y="3236"/>
                  </a:moveTo>
                  <a:lnTo>
                    <a:pt x="1035" y="0"/>
                  </a:lnTo>
                  <a:lnTo>
                    <a:pt x="2096" y="3196"/>
                  </a:lnTo>
                </a:path>
              </a:pathLst>
            </a:custGeom>
            <a:noFill/>
            <a:ln w="1584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0394AE73-4415-BD4E-9AE2-0635632C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58" y="9531617"/>
              <a:ext cx="2050687" cy="3162193"/>
            </a:xfrm>
            <a:custGeom>
              <a:avLst/>
              <a:gdLst>
                <a:gd name="T0" fmla="*/ 0 w 2099"/>
                <a:gd name="T1" fmla="*/ 3236 h 3237"/>
                <a:gd name="T2" fmla="*/ 1035 w 2099"/>
                <a:gd name="T3" fmla="*/ 0 h 3237"/>
                <a:gd name="T4" fmla="*/ 2098 w 2099"/>
                <a:gd name="T5" fmla="*/ 3196 h 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9" h="3237">
                  <a:moveTo>
                    <a:pt x="0" y="3236"/>
                  </a:moveTo>
                  <a:lnTo>
                    <a:pt x="1035" y="0"/>
                  </a:lnTo>
                  <a:lnTo>
                    <a:pt x="2098" y="3196"/>
                  </a:lnTo>
                </a:path>
              </a:pathLst>
            </a:custGeom>
            <a:noFill/>
            <a:ln w="15840" cap="flat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V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067C4744-0D84-7849-939E-AFBD8AE8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633" y="9402372"/>
              <a:ext cx="7922714" cy="206792"/>
            </a:xfrm>
            <a:custGeom>
              <a:avLst/>
              <a:gdLst>
                <a:gd name="T0" fmla="*/ 0 w 8109"/>
                <a:gd name="T1" fmla="*/ 0 h 212"/>
                <a:gd name="T2" fmla="*/ 8108 w 8109"/>
                <a:gd name="T3" fmla="*/ 0 h 212"/>
                <a:gd name="T4" fmla="*/ 8108 w 8109"/>
                <a:gd name="T5" fmla="*/ 211 h 212"/>
                <a:gd name="T6" fmla="*/ 0 w 8109"/>
                <a:gd name="T7" fmla="*/ 211 h 212"/>
                <a:gd name="T8" fmla="*/ 0 w 8109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9" h="212">
                  <a:moveTo>
                    <a:pt x="0" y="0"/>
                  </a:moveTo>
                  <a:lnTo>
                    <a:pt x="8108" y="0"/>
                  </a:lnTo>
                  <a:lnTo>
                    <a:pt x="8108" y="211"/>
                  </a:ln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solidFill>
              <a:srgbClr val="F9F6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30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5B2A2D-4619-E943-8091-859E6835712A}"/>
              </a:ext>
            </a:extLst>
          </p:cNvPr>
          <p:cNvGrpSpPr/>
          <p:nvPr/>
        </p:nvGrpSpPr>
        <p:grpSpPr>
          <a:xfrm>
            <a:off x="17739813" y="4838172"/>
            <a:ext cx="4515638" cy="1480065"/>
            <a:chOff x="8171269" y="10491269"/>
            <a:chExt cx="6510093" cy="148006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FF8774-3175-D441-8030-8CC1F49D02FC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9C440D-A798-504E-89FE-17D43F9B2C3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Teachers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C5E853-89EF-CF4E-9DB0-C72854B724EF}"/>
              </a:ext>
            </a:extLst>
          </p:cNvPr>
          <p:cNvGrpSpPr/>
          <p:nvPr/>
        </p:nvGrpSpPr>
        <p:grpSpPr>
          <a:xfrm>
            <a:off x="17739813" y="9943150"/>
            <a:ext cx="4515638" cy="1480065"/>
            <a:chOff x="8171269" y="10491269"/>
            <a:chExt cx="6510093" cy="14800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4023A77-C697-954C-887D-DFA3B899C5CA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453F2FC-5F70-8E44-B191-74F2F81033D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Instruction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68A2464-8367-BE49-B14D-30ECD39801ED}"/>
              </a:ext>
            </a:extLst>
          </p:cNvPr>
          <p:cNvGrpSpPr/>
          <p:nvPr/>
        </p:nvGrpSpPr>
        <p:grpSpPr>
          <a:xfrm>
            <a:off x="2291266" y="4838172"/>
            <a:ext cx="4540457" cy="1480065"/>
            <a:chOff x="8171269" y="10491269"/>
            <a:chExt cx="6545874" cy="14800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6D9CAF-41A6-ED44-8D02-209C1C138522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E858FF2-C1D7-3D41-9901-60ED45EB0D3F}"/>
                </a:ext>
              </a:extLst>
            </p:cNvPr>
            <p:cNvSpPr/>
            <p:nvPr/>
          </p:nvSpPr>
          <p:spPr>
            <a:xfrm>
              <a:off x="10419467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Education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AC72CE4-D891-C447-B733-5F0FCDF12701}"/>
              </a:ext>
            </a:extLst>
          </p:cNvPr>
          <p:cNvGrpSpPr/>
          <p:nvPr/>
        </p:nvGrpSpPr>
        <p:grpSpPr>
          <a:xfrm>
            <a:off x="2291266" y="9943150"/>
            <a:ext cx="4515638" cy="1480065"/>
            <a:chOff x="8171269" y="10491269"/>
            <a:chExt cx="6510093" cy="14800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B81112-D4B9-2B48-9BB6-C81A04CE4201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B518914-B724-884E-8860-9A800458A88B}"/>
                </a:ext>
              </a:extLst>
            </p:cNvPr>
            <p:cNvSpPr/>
            <p:nvPr/>
          </p:nvSpPr>
          <p:spPr>
            <a:xfrm>
              <a:off x="10141947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Students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56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07540005-7D73-7D4B-874E-335294A2BC0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F90107AC-CDB8-7E4D-987C-4797203D3319}"/>
                </a:ext>
              </a:extLst>
            </p:cNvPr>
            <p:cNvSpPr txBox="1"/>
            <p:nvPr/>
          </p:nvSpPr>
          <p:spPr>
            <a:xfrm>
              <a:off x="5726184" y="861425"/>
              <a:ext cx="129253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E-Learning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0B182070-3560-B944-99ED-30A7A70EA7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70AFE-44DB-FC4B-B9A9-992BEE4DD14A}"/>
              </a:ext>
            </a:extLst>
          </p:cNvPr>
          <p:cNvGrpSpPr/>
          <p:nvPr/>
        </p:nvGrpSpPr>
        <p:grpSpPr>
          <a:xfrm>
            <a:off x="730437" y="5352585"/>
            <a:ext cx="10860903" cy="6614128"/>
            <a:chOff x="730437" y="4289977"/>
            <a:chExt cx="12605786" cy="767673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061C9FF2-CBB5-3245-96BA-EFAF79BC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37" y="4289977"/>
              <a:ext cx="12605786" cy="7250253"/>
            </a:xfrm>
            <a:custGeom>
              <a:avLst/>
              <a:gdLst>
                <a:gd name="T0" fmla="*/ 3245 w 7952"/>
                <a:gd name="T1" fmla="*/ 4497 h 4573"/>
                <a:gd name="T2" fmla="*/ 3245 w 7952"/>
                <a:gd name="T3" fmla="*/ 4497 h 4573"/>
                <a:gd name="T4" fmla="*/ 958 w 7952"/>
                <a:gd name="T5" fmla="*/ 1381 h 4573"/>
                <a:gd name="T6" fmla="*/ 958 w 7952"/>
                <a:gd name="T7" fmla="*/ 1381 h 4573"/>
                <a:gd name="T8" fmla="*/ 3617 w 7952"/>
                <a:gd name="T9" fmla="*/ 1143 h 4573"/>
                <a:gd name="T10" fmla="*/ 3617 w 7952"/>
                <a:gd name="T11" fmla="*/ 1143 h 4573"/>
                <a:gd name="T12" fmla="*/ 7646 w 7952"/>
                <a:gd name="T13" fmla="*/ 1219 h 4573"/>
                <a:gd name="T14" fmla="*/ 7646 w 7952"/>
                <a:gd name="T15" fmla="*/ 1219 h 4573"/>
                <a:gd name="T16" fmla="*/ 6189 w 7952"/>
                <a:gd name="T17" fmla="*/ 4458 h 4573"/>
                <a:gd name="T18" fmla="*/ 6189 w 7952"/>
                <a:gd name="T19" fmla="*/ 4458 h 4573"/>
                <a:gd name="T20" fmla="*/ 3245 w 7952"/>
                <a:gd name="T21" fmla="*/ 4497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2" h="4573">
                  <a:moveTo>
                    <a:pt x="3245" y="4497"/>
                  </a:moveTo>
                  <a:lnTo>
                    <a:pt x="3245" y="4497"/>
                  </a:lnTo>
                  <a:cubicBezTo>
                    <a:pt x="1444" y="4391"/>
                    <a:pt x="0" y="2487"/>
                    <a:pt x="958" y="1381"/>
                  </a:cubicBezTo>
                  <a:lnTo>
                    <a:pt x="958" y="1381"/>
                  </a:lnTo>
                  <a:cubicBezTo>
                    <a:pt x="1702" y="523"/>
                    <a:pt x="2692" y="1772"/>
                    <a:pt x="3617" y="1143"/>
                  </a:cubicBezTo>
                  <a:lnTo>
                    <a:pt x="3617" y="1143"/>
                  </a:lnTo>
                  <a:cubicBezTo>
                    <a:pt x="5038" y="175"/>
                    <a:pt x="7342" y="0"/>
                    <a:pt x="7646" y="1219"/>
                  </a:cubicBezTo>
                  <a:lnTo>
                    <a:pt x="7646" y="1219"/>
                  </a:lnTo>
                  <a:cubicBezTo>
                    <a:pt x="7951" y="2439"/>
                    <a:pt x="6941" y="4344"/>
                    <a:pt x="6189" y="4458"/>
                  </a:cubicBezTo>
                  <a:lnTo>
                    <a:pt x="6189" y="4458"/>
                  </a:lnTo>
                  <a:cubicBezTo>
                    <a:pt x="5436" y="4572"/>
                    <a:pt x="3245" y="4497"/>
                    <a:pt x="3245" y="4497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8827AD4D-BBD5-C740-93C8-0CE83042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047" y="6380456"/>
              <a:ext cx="3565697" cy="3747478"/>
            </a:xfrm>
            <a:custGeom>
              <a:avLst/>
              <a:gdLst>
                <a:gd name="T0" fmla="*/ 2231 w 2251"/>
                <a:gd name="T1" fmla="*/ 596 h 2365"/>
                <a:gd name="T2" fmla="*/ 2231 w 2251"/>
                <a:gd name="T3" fmla="*/ 596 h 2365"/>
                <a:gd name="T4" fmla="*/ 2079 w 2251"/>
                <a:gd name="T5" fmla="*/ 1491 h 2365"/>
                <a:gd name="T6" fmla="*/ 2079 w 2251"/>
                <a:gd name="T7" fmla="*/ 1491 h 2365"/>
                <a:gd name="T8" fmla="*/ 1445 w 2251"/>
                <a:gd name="T9" fmla="*/ 1634 h 2365"/>
                <a:gd name="T10" fmla="*/ 1445 w 2251"/>
                <a:gd name="T11" fmla="*/ 1634 h 2365"/>
                <a:gd name="T12" fmla="*/ 747 w 2251"/>
                <a:gd name="T13" fmla="*/ 2335 h 2365"/>
                <a:gd name="T14" fmla="*/ 747 w 2251"/>
                <a:gd name="T15" fmla="*/ 2335 h 2365"/>
                <a:gd name="T16" fmla="*/ 512 w 2251"/>
                <a:gd name="T17" fmla="*/ 1275 h 2365"/>
                <a:gd name="T18" fmla="*/ 512 w 2251"/>
                <a:gd name="T19" fmla="*/ 1275 h 2365"/>
                <a:gd name="T20" fmla="*/ 1322 w 2251"/>
                <a:gd name="T21" fmla="*/ 478 h 2365"/>
                <a:gd name="T22" fmla="*/ 1322 w 2251"/>
                <a:gd name="T23" fmla="*/ 478 h 2365"/>
                <a:gd name="T24" fmla="*/ 2070 w 2251"/>
                <a:gd name="T25" fmla="*/ 291 h 2365"/>
                <a:gd name="T26" fmla="*/ 2070 w 2251"/>
                <a:gd name="T27" fmla="*/ 291 h 2365"/>
                <a:gd name="T28" fmla="*/ 2231 w 2251"/>
                <a:gd name="T29" fmla="*/ 596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2365">
                  <a:moveTo>
                    <a:pt x="2231" y="596"/>
                  </a:moveTo>
                  <a:lnTo>
                    <a:pt x="2231" y="596"/>
                  </a:lnTo>
                  <a:cubicBezTo>
                    <a:pt x="2250" y="1053"/>
                    <a:pt x="2246" y="1301"/>
                    <a:pt x="2079" y="1491"/>
                  </a:cubicBezTo>
                  <a:lnTo>
                    <a:pt x="2079" y="1491"/>
                  </a:lnTo>
                  <a:cubicBezTo>
                    <a:pt x="1912" y="1682"/>
                    <a:pt x="1445" y="1634"/>
                    <a:pt x="1445" y="1634"/>
                  </a:cubicBezTo>
                  <a:lnTo>
                    <a:pt x="1445" y="1634"/>
                  </a:lnTo>
                  <a:cubicBezTo>
                    <a:pt x="1445" y="1634"/>
                    <a:pt x="1399" y="2307"/>
                    <a:pt x="747" y="2335"/>
                  </a:cubicBezTo>
                  <a:lnTo>
                    <a:pt x="747" y="2335"/>
                  </a:lnTo>
                  <a:cubicBezTo>
                    <a:pt x="94" y="2364"/>
                    <a:pt x="0" y="1498"/>
                    <a:pt x="512" y="1275"/>
                  </a:cubicBezTo>
                  <a:lnTo>
                    <a:pt x="512" y="1275"/>
                  </a:lnTo>
                  <a:cubicBezTo>
                    <a:pt x="999" y="1063"/>
                    <a:pt x="1153" y="1002"/>
                    <a:pt x="1322" y="478"/>
                  </a:cubicBezTo>
                  <a:lnTo>
                    <a:pt x="1322" y="478"/>
                  </a:lnTo>
                  <a:cubicBezTo>
                    <a:pt x="1475" y="0"/>
                    <a:pt x="1955" y="90"/>
                    <a:pt x="2070" y="291"/>
                  </a:cubicBezTo>
                  <a:lnTo>
                    <a:pt x="2070" y="291"/>
                  </a:lnTo>
                  <a:cubicBezTo>
                    <a:pt x="2184" y="491"/>
                    <a:pt x="2231" y="596"/>
                    <a:pt x="2231" y="59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F2C4E81D-93B9-0745-A373-83344774F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194" y="10876029"/>
              <a:ext cx="1650009" cy="482420"/>
            </a:xfrm>
            <a:custGeom>
              <a:avLst/>
              <a:gdLst>
                <a:gd name="T0" fmla="*/ 0 w 1040"/>
                <a:gd name="T1" fmla="*/ 96 h 303"/>
                <a:gd name="T2" fmla="*/ 0 w 1040"/>
                <a:gd name="T3" fmla="*/ 96 h 303"/>
                <a:gd name="T4" fmla="*/ 324 w 1040"/>
                <a:gd name="T5" fmla="*/ 153 h 303"/>
                <a:gd name="T6" fmla="*/ 324 w 1040"/>
                <a:gd name="T7" fmla="*/ 153 h 303"/>
                <a:gd name="T8" fmla="*/ 712 w 1040"/>
                <a:gd name="T9" fmla="*/ 23 h 303"/>
                <a:gd name="T10" fmla="*/ 712 w 1040"/>
                <a:gd name="T11" fmla="*/ 23 h 303"/>
                <a:gd name="T12" fmla="*/ 994 w 1040"/>
                <a:gd name="T13" fmla="*/ 150 h 303"/>
                <a:gd name="T14" fmla="*/ 994 w 1040"/>
                <a:gd name="T15" fmla="*/ 150 h 303"/>
                <a:gd name="T16" fmla="*/ 934 w 1040"/>
                <a:gd name="T17" fmla="*/ 175 h 303"/>
                <a:gd name="T18" fmla="*/ 934 w 1040"/>
                <a:gd name="T19" fmla="*/ 175 h 303"/>
                <a:gd name="T20" fmla="*/ 677 w 1040"/>
                <a:gd name="T21" fmla="*/ 108 h 303"/>
                <a:gd name="T22" fmla="*/ 677 w 1040"/>
                <a:gd name="T23" fmla="*/ 108 h 303"/>
                <a:gd name="T24" fmla="*/ 851 w 1040"/>
                <a:gd name="T25" fmla="*/ 169 h 303"/>
                <a:gd name="T26" fmla="*/ 851 w 1040"/>
                <a:gd name="T27" fmla="*/ 169 h 303"/>
                <a:gd name="T28" fmla="*/ 292 w 1040"/>
                <a:gd name="T29" fmla="*/ 302 h 303"/>
                <a:gd name="T30" fmla="*/ 292 w 1040"/>
                <a:gd name="T31" fmla="*/ 302 h 303"/>
                <a:gd name="T32" fmla="*/ 16 w 1040"/>
                <a:gd name="T33" fmla="*/ 280 h 303"/>
                <a:gd name="T34" fmla="*/ 0 w 1040"/>
                <a:gd name="T35" fmla="*/ 9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0" h="303">
                  <a:moveTo>
                    <a:pt x="0" y="96"/>
                  </a:moveTo>
                  <a:lnTo>
                    <a:pt x="0" y="96"/>
                  </a:lnTo>
                  <a:cubicBezTo>
                    <a:pt x="0" y="96"/>
                    <a:pt x="308" y="156"/>
                    <a:pt x="324" y="153"/>
                  </a:cubicBezTo>
                  <a:lnTo>
                    <a:pt x="324" y="153"/>
                  </a:lnTo>
                  <a:cubicBezTo>
                    <a:pt x="340" y="150"/>
                    <a:pt x="676" y="0"/>
                    <a:pt x="712" y="23"/>
                  </a:cubicBezTo>
                  <a:lnTo>
                    <a:pt x="712" y="23"/>
                  </a:lnTo>
                  <a:cubicBezTo>
                    <a:pt x="746" y="45"/>
                    <a:pt x="950" y="131"/>
                    <a:pt x="994" y="150"/>
                  </a:cubicBezTo>
                  <a:lnTo>
                    <a:pt x="994" y="150"/>
                  </a:lnTo>
                  <a:cubicBezTo>
                    <a:pt x="1039" y="169"/>
                    <a:pt x="969" y="175"/>
                    <a:pt x="934" y="175"/>
                  </a:cubicBezTo>
                  <a:lnTo>
                    <a:pt x="934" y="175"/>
                  </a:lnTo>
                  <a:cubicBezTo>
                    <a:pt x="899" y="175"/>
                    <a:pt x="699" y="92"/>
                    <a:pt x="677" y="108"/>
                  </a:cubicBezTo>
                  <a:lnTo>
                    <a:pt x="677" y="108"/>
                  </a:lnTo>
                  <a:cubicBezTo>
                    <a:pt x="655" y="124"/>
                    <a:pt x="851" y="156"/>
                    <a:pt x="851" y="169"/>
                  </a:cubicBezTo>
                  <a:lnTo>
                    <a:pt x="851" y="169"/>
                  </a:lnTo>
                  <a:cubicBezTo>
                    <a:pt x="851" y="182"/>
                    <a:pt x="324" y="302"/>
                    <a:pt x="292" y="302"/>
                  </a:cubicBezTo>
                  <a:lnTo>
                    <a:pt x="292" y="302"/>
                  </a:lnTo>
                  <a:cubicBezTo>
                    <a:pt x="261" y="302"/>
                    <a:pt x="16" y="280"/>
                    <a:pt x="16" y="280"/>
                  </a:cubicBezTo>
                  <a:lnTo>
                    <a:pt x="0" y="96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7D8102A-E341-DE42-B933-33021C681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683" y="8359067"/>
              <a:ext cx="517376" cy="818015"/>
            </a:xfrm>
            <a:custGeom>
              <a:avLst/>
              <a:gdLst>
                <a:gd name="T0" fmla="*/ 0 w 328"/>
                <a:gd name="T1" fmla="*/ 0 h 517"/>
                <a:gd name="T2" fmla="*/ 0 w 328"/>
                <a:gd name="T3" fmla="*/ 0 h 517"/>
                <a:gd name="T4" fmla="*/ 296 w 328"/>
                <a:gd name="T5" fmla="*/ 362 h 517"/>
                <a:gd name="T6" fmla="*/ 296 w 328"/>
                <a:gd name="T7" fmla="*/ 362 h 517"/>
                <a:gd name="T8" fmla="*/ 0 w 328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517">
                  <a:moveTo>
                    <a:pt x="0" y="0"/>
                  </a:moveTo>
                  <a:lnTo>
                    <a:pt x="0" y="0"/>
                  </a:lnTo>
                  <a:cubicBezTo>
                    <a:pt x="166" y="33"/>
                    <a:pt x="264" y="208"/>
                    <a:pt x="296" y="362"/>
                  </a:cubicBezTo>
                  <a:lnTo>
                    <a:pt x="296" y="362"/>
                  </a:lnTo>
                  <a:cubicBezTo>
                    <a:pt x="327" y="516"/>
                    <a:pt x="0" y="0"/>
                    <a:pt x="0" y="0"/>
                  </a:cubicBezTo>
                </a:path>
              </a:pathLst>
            </a:custGeom>
            <a:solidFill>
              <a:srgbClr val="6791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8A8DB1E-1DBA-C04A-8B5A-A7CEF214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478" y="7869657"/>
              <a:ext cx="2251283" cy="4097056"/>
            </a:xfrm>
            <a:custGeom>
              <a:avLst/>
              <a:gdLst>
                <a:gd name="T0" fmla="*/ 663 w 1421"/>
                <a:gd name="T1" fmla="*/ 191 h 2583"/>
                <a:gd name="T2" fmla="*/ 663 w 1421"/>
                <a:gd name="T3" fmla="*/ 191 h 2583"/>
                <a:gd name="T4" fmla="*/ 172 w 1421"/>
                <a:gd name="T5" fmla="*/ 510 h 2583"/>
                <a:gd name="T6" fmla="*/ 172 w 1421"/>
                <a:gd name="T7" fmla="*/ 510 h 2583"/>
                <a:gd name="T8" fmla="*/ 291 w 1421"/>
                <a:gd name="T9" fmla="*/ 2163 h 2583"/>
                <a:gd name="T10" fmla="*/ 291 w 1421"/>
                <a:gd name="T11" fmla="*/ 2163 h 2583"/>
                <a:gd name="T12" fmla="*/ 1339 w 1421"/>
                <a:gd name="T13" fmla="*/ 2201 h 2583"/>
                <a:gd name="T14" fmla="*/ 1339 w 1421"/>
                <a:gd name="T15" fmla="*/ 2201 h 2583"/>
                <a:gd name="T16" fmla="*/ 1358 w 1421"/>
                <a:gd name="T17" fmla="*/ 1282 h 2583"/>
                <a:gd name="T18" fmla="*/ 1358 w 1421"/>
                <a:gd name="T19" fmla="*/ 1282 h 2583"/>
                <a:gd name="T20" fmla="*/ 1066 w 1421"/>
                <a:gd name="T21" fmla="*/ 445 h 2583"/>
                <a:gd name="T22" fmla="*/ 1066 w 1421"/>
                <a:gd name="T23" fmla="*/ 445 h 2583"/>
                <a:gd name="T24" fmla="*/ 663 w 1421"/>
                <a:gd name="T25" fmla="*/ 191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1" h="2583">
                  <a:moveTo>
                    <a:pt x="663" y="191"/>
                  </a:moveTo>
                  <a:lnTo>
                    <a:pt x="663" y="191"/>
                  </a:lnTo>
                  <a:cubicBezTo>
                    <a:pt x="663" y="191"/>
                    <a:pt x="343" y="405"/>
                    <a:pt x="172" y="510"/>
                  </a:cubicBezTo>
                  <a:lnTo>
                    <a:pt x="172" y="510"/>
                  </a:lnTo>
                  <a:cubicBezTo>
                    <a:pt x="0" y="615"/>
                    <a:pt x="234" y="1744"/>
                    <a:pt x="291" y="2163"/>
                  </a:cubicBezTo>
                  <a:lnTo>
                    <a:pt x="291" y="2163"/>
                  </a:lnTo>
                  <a:cubicBezTo>
                    <a:pt x="348" y="2582"/>
                    <a:pt x="1339" y="2201"/>
                    <a:pt x="1339" y="2201"/>
                  </a:cubicBezTo>
                  <a:lnTo>
                    <a:pt x="1339" y="2201"/>
                  </a:lnTo>
                  <a:cubicBezTo>
                    <a:pt x="1339" y="2201"/>
                    <a:pt x="1273" y="1849"/>
                    <a:pt x="1358" y="1282"/>
                  </a:cubicBezTo>
                  <a:lnTo>
                    <a:pt x="1358" y="1282"/>
                  </a:lnTo>
                  <a:cubicBezTo>
                    <a:pt x="1420" y="876"/>
                    <a:pt x="1194" y="621"/>
                    <a:pt x="1066" y="445"/>
                  </a:cubicBezTo>
                  <a:lnTo>
                    <a:pt x="1066" y="445"/>
                  </a:lnTo>
                  <a:cubicBezTo>
                    <a:pt x="741" y="0"/>
                    <a:pt x="663" y="191"/>
                    <a:pt x="663" y="19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7E2EE3C-4058-2247-A858-6B4B04D0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354" y="8687672"/>
              <a:ext cx="1985604" cy="2880524"/>
            </a:xfrm>
            <a:custGeom>
              <a:avLst/>
              <a:gdLst>
                <a:gd name="T0" fmla="*/ 281 w 1254"/>
                <a:gd name="T1" fmla="*/ 0 h 1816"/>
                <a:gd name="T2" fmla="*/ 281 w 1254"/>
                <a:gd name="T3" fmla="*/ 0 h 1816"/>
                <a:gd name="T4" fmla="*/ 681 w 1254"/>
                <a:gd name="T5" fmla="*/ 834 h 1816"/>
                <a:gd name="T6" fmla="*/ 681 w 1254"/>
                <a:gd name="T7" fmla="*/ 834 h 1816"/>
                <a:gd name="T8" fmla="*/ 572 w 1254"/>
                <a:gd name="T9" fmla="*/ 1238 h 1816"/>
                <a:gd name="T10" fmla="*/ 572 w 1254"/>
                <a:gd name="T11" fmla="*/ 1238 h 1816"/>
                <a:gd name="T12" fmla="*/ 1253 w 1254"/>
                <a:gd name="T13" fmla="*/ 1186 h 1816"/>
                <a:gd name="T14" fmla="*/ 1248 w 1254"/>
                <a:gd name="T15" fmla="*/ 1448 h 1816"/>
                <a:gd name="T16" fmla="*/ 1248 w 1254"/>
                <a:gd name="T17" fmla="*/ 1448 h 1816"/>
                <a:gd name="T18" fmla="*/ 434 w 1254"/>
                <a:gd name="T19" fmla="*/ 1762 h 1816"/>
                <a:gd name="T20" fmla="*/ 434 w 1254"/>
                <a:gd name="T21" fmla="*/ 1762 h 1816"/>
                <a:gd name="T22" fmla="*/ 0 w 1254"/>
                <a:gd name="T23" fmla="*/ 1753 h 1816"/>
                <a:gd name="T24" fmla="*/ 281 w 1254"/>
                <a:gd name="T25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4" h="1816">
                  <a:moveTo>
                    <a:pt x="281" y="0"/>
                  </a:moveTo>
                  <a:lnTo>
                    <a:pt x="281" y="0"/>
                  </a:lnTo>
                  <a:cubicBezTo>
                    <a:pt x="648" y="448"/>
                    <a:pt x="772" y="532"/>
                    <a:pt x="681" y="834"/>
                  </a:cubicBezTo>
                  <a:lnTo>
                    <a:pt x="681" y="834"/>
                  </a:lnTo>
                  <a:cubicBezTo>
                    <a:pt x="610" y="1072"/>
                    <a:pt x="586" y="1158"/>
                    <a:pt x="572" y="1238"/>
                  </a:cubicBezTo>
                  <a:lnTo>
                    <a:pt x="572" y="1238"/>
                  </a:lnTo>
                  <a:cubicBezTo>
                    <a:pt x="558" y="1320"/>
                    <a:pt x="1253" y="1186"/>
                    <a:pt x="1253" y="1186"/>
                  </a:cubicBezTo>
                  <a:lnTo>
                    <a:pt x="1248" y="1448"/>
                  </a:lnTo>
                  <a:lnTo>
                    <a:pt x="1248" y="1448"/>
                  </a:lnTo>
                  <a:cubicBezTo>
                    <a:pt x="1248" y="1448"/>
                    <a:pt x="700" y="1710"/>
                    <a:pt x="434" y="1762"/>
                  </a:cubicBezTo>
                  <a:lnTo>
                    <a:pt x="434" y="1762"/>
                  </a:lnTo>
                  <a:cubicBezTo>
                    <a:pt x="167" y="1815"/>
                    <a:pt x="0" y="1753"/>
                    <a:pt x="0" y="1753"/>
                  </a:cubicBezTo>
                  <a:lnTo>
                    <a:pt x="281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D3A7E0C-C4CD-5A47-A811-A82B13B3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432" y="11351455"/>
              <a:ext cx="7061479" cy="181781"/>
            </a:xfrm>
            <a:custGeom>
              <a:avLst/>
              <a:gdLst>
                <a:gd name="T0" fmla="*/ 4396 w 4454"/>
                <a:gd name="T1" fmla="*/ 114 h 115"/>
                <a:gd name="T2" fmla="*/ 56 w 4454"/>
                <a:gd name="T3" fmla="*/ 114 h 115"/>
                <a:gd name="T4" fmla="*/ 56 w 4454"/>
                <a:gd name="T5" fmla="*/ 114 h 115"/>
                <a:gd name="T6" fmla="*/ 0 w 4454"/>
                <a:gd name="T7" fmla="*/ 57 h 115"/>
                <a:gd name="T8" fmla="*/ 0 w 4454"/>
                <a:gd name="T9" fmla="*/ 57 h 115"/>
                <a:gd name="T10" fmla="*/ 56 w 4454"/>
                <a:gd name="T11" fmla="*/ 0 h 115"/>
                <a:gd name="T12" fmla="*/ 4396 w 4454"/>
                <a:gd name="T13" fmla="*/ 0 h 115"/>
                <a:gd name="T14" fmla="*/ 4396 w 4454"/>
                <a:gd name="T15" fmla="*/ 0 h 115"/>
                <a:gd name="T16" fmla="*/ 4453 w 4454"/>
                <a:gd name="T17" fmla="*/ 57 h 115"/>
                <a:gd name="T18" fmla="*/ 4453 w 4454"/>
                <a:gd name="T19" fmla="*/ 57 h 115"/>
                <a:gd name="T20" fmla="*/ 4396 w 4454"/>
                <a:gd name="T21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54" h="115">
                  <a:moveTo>
                    <a:pt x="4396" y="114"/>
                  </a:moveTo>
                  <a:lnTo>
                    <a:pt x="56" y="114"/>
                  </a:lnTo>
                  <a:lnTo>
                    <a:pt x="56" y="114"/>
                  </a:lnTo>
                  <a:cubicBezTo>
                    <a:pt x="25" y="114"/>
                    <a:pt x="0" y="88"/>
                    <a:pt x="0" y="57"/>
                  </a:cubicBezTo>
                  <a:lnTo>
                    <a:pt x="0" y="57"/>
                  </a:lnTo>
                  <a:cubicBezTo>
                    <a:pt x="0" y="26"/>
                    <a:pt x="25" y="0"/>
                    <a:pt x="56" y="0"/>
                  </a:cubicBezTo>
                  <a:lnTo>
                    <a:pt x="4396" y="0"/>
                  </a:lnTo>
                  <a:lnTo>
                    <a:pt x="4396" y="0"/>
                  </a:lnTo>
                  <a:cubicBezTo>
                    <a:pt x="4427" y="0"/>
                    <a:pt x="4453" y="26"/>
                    <a:pt x="4453" y="57"/>
                  </a:cubicBezTo>
                  <a:lnTo>
                    <a:pt x="4453" y="57"/>
                  </a:lnTo>
                  <a:cubicBezTo>
                    <a:pt x="4453" y="88"/>
                    <a:pt x="4427" y="113"/>
                    <a:pt x="4396" y="1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A2178A0-56AD-D348-93E9-4F87882C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297" y="7457157"/>
              <a:ext cx="678184" cy="1552127"/>
            </a:xfrm>
            <a:custGeom>
              <a:avLst/>
              <a:gdLst>
                <a:gd name="T0" fmla="*/ 165 w 426"/>
                <a:gd name="T1" fmla="*/ 0 h 981"/>
                <a:gd name="T2" fmla="*/ 0 w 426"/>
                <a:gd name="T3" fmla="*/ 489 h 981"/>
                <a:gd name="T4" fmla="*/ 0 w 426"/>
                <a:gd name="T5" fmla="*/ 489 h 981"/>
                <a:gd name="T6" fmla="*/ 333 w 426"/>
                <a:gd name="T7" fmla="*/ 870 h 981"/>
                <a:gd name="T8" fmla="*/ 333 w 426"/>
                <a:gd name="T9" fmla="*/ 870 h 981"/>
                <a:gd name="T10" fmla="*/ 314 w 426"/>
                <a:gd name="T11" fmla="*/ 537 h 981"/>
                <a:gd name="T12" fmla="*/ 425 w 426"/>
                <a:gd name="T13" fmla="*/ 140 h 981"/>
                <a:gd name="T14" fmla="*/ 165 w 426"/>
                <a:gd name="T15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981">
                  <a:moveTo>
                    <a:pt x="165" y="0"/>
                  </a:moveTo>
                  <a:lnTo>
                    <a:pt x="0" y="489"/>
                  </a:lnTo>
                  <a:lnTo>
                    <a:pt x="0" y="489"/>
                  </a:lnTo>
                  <a:cubicBezTo>
                    <a:pt x="0" y="489"/>
                    <a:pt x="181" y="980"/>
                    <a:pt x="333" y="870"/>
                  </a:cubicBezTo>
                  <a:lnTo>
                    <a:pt x="333" y="870"/>
                  </a:lnTo>
                  <a:cubicBezTo>
                    <a:pt x="385" y="833"/>
                    <a:pt x="314" y="537"/>
                    <a:pt x="314" y="537"/>
                  </a:cubicBezTo>
                  <a:lnTo>
                    <a:pt x="425" y="140"/>
                  </a:lnTo>
                  <a:lnTo>
                    <a:pt x="165" y="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A95F071-AA4C-0F45-B67D-4D1C9989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866" y="8638729"/>
              <a:ext cx="2887518" cy="3069298"/>
            </a:xfrm>
            <a:custGeom>
              <a:avLst/>
              <a:gdLst>
                <a:gd name="T0" fmla="*/ 457 w 1821"/>
                <a:gd name="T1" fmla="*/ 10 h 1935"/>
                <a:gd name="T2" fmla="*/ 457 w 1821"/>
                <a:gd name="T3" fmla="*/ 10 h 1935"/>
                <a:gd name="T4" fmla="*/ 104 w 1821"/>
                <a:gd name="T5" fmla="*/ 858 h 1935"/>
                <a:gd name="T6" fmla="*/ 104 w 1821"/>
                <a:gd name="T7" fmla="*/ 858 h 1935"/>
                <a:gd name="T8" fmla="*/ 80 w 1821"/>
                <a:gd name="T9" fmla="*/ 1777 h 1935"/>
                <a:gd name="T10" fmla="*/ 80 w 1821"/>
                <a:gd name="T11" fmla="*/ 1777 h 1935"/>
                <a:gd name="T12" fmla="*/ 1705 w 1821"/>
                <a:gd name="T13" fmla="*/ 1391 h 1935"/>
                <a:gd name="T14" fmla="*/ 1705 w 1821"/>
                <a:gd name="T15" fmla="*/ 1391 h 1935"/>
                <a:gd name="T16" fmla="*/ 1724 w 1821"/>
                <a:gd name="T17" fmla="*/ 1201 h 1935"/>
                <a:gd name="T18" fmla="*/ 447 w 1821"/>
                <a:gd name="T19" fmla="*/ 1396 h 1935"/>
                <a:gd name="T20" fmla="*/ 447 w 1821"/>
                <a:gd name="T21" fmla="*/ 1396 h 1935"/>
                <a:gd name="T22" fmla="*/ 628 w 1821"/>
                <a:gd name="T23" fmla="*/ 496 h 1935"/>
                <a:gd name="T24" fmla="*/ 628 w 1821"/>
                <a:gd name="T25" fmla="*/ 496 h 1935"/>
                <a:gd name="T26" fmla="*/ 457 w 1821"/>
                <a:gd name="T27" fmla="*/ 1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1" h="1935">
                  <a:moveTo>
                    <a:pt x="457" y="10"/>
                  </a:moveTo>
                  <a:lnTo>
                    <a:pt x="457" y="10"/>
                  </a:lnTo>
                  <a:cubicBezTo>
                    <a:pt x="229" y="35"/>
                    <a:pt x="209" y="343"/>
                    <a:pt x="104" y="858"/>
                  </a:cubicBezTo>
                  <a:lnTo>
                    <a:pt x="104" y="858"/>
                  </a:lnTo>
                  <a:cubicBezTo>
                    <a:pt x="0" y="1372"/>
                    <a:pt x="31" y="1712"/>
                    <a:pt x="80" y="1777"/>
                  </a:cubicBezTo>
                  <a:lnTo>
                    <a:pt x="80" y="1777"/>
                  </a:lnTo>
                  <a:cubicBezTo>
                    <a:pt x="199" y="1934"/>
                    <a:pt x="1538" y="1387"/>
                    <a:pt x="1705" y="1391"/>
                  </a:cubicBezTo>
                  <a:lnTo>
                    <a:pt x="1705" y="1391"/>
                  </a:lnTo>
                  <a:cubicBezTo>
                    <a:pt x="1820" y="1395"/>
                    <a:pt x="1724" y="1201"/>
                    <a:pt x="1724" y="1201"/>
                  </a:cubicBezTo>
                  <a:lnTo>
                    <a:pt x="447" y="1396"/>
                  </a:lnTo>
                  <a:lnTo>
                    <a:pt x="447" y="1396"/>
                  </a:lnTo>
                  <a:cubicBezTo>
                    <a:pt x="447" y="1396"/>
                    <a:pt x="628" y="800"/>
                    <a:pt x="628" y="496"/>
                  </a:cubicBezTo>
                  <a:lnTo>
                    <a:pt x="628" y="496"/>
                  </a:lnTo>
                  <a:cubicBezTo>
                    <a:pt x="628" y="191"/>
                    <a:pt x="543" y="0"/>
                    <a:pt x="457" y="1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1FCF728-4EEA-C846-B861-75B99BFC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329" y="10386620"/>
              <a:ext cx="1559116" cy="699156"/>
            </a:xfrm>
            <a:custGeom>
              <a:avLst/>
              <a:gdLst>
                <a:gd name="T0" fmla="*/ 314 w 982"/>
                <a:gd name="T1" fmla="*/ 109 h 439"/>
                <a:gd name="T2" fmla="*/ 314 w 982"/>
                <a:gd name="T3" fmla="*/ 109 h 439"/>
                <a:gd name="T4" fmla="*/ 681 w 982"/>
                <a:gd name="T5" fmla="*/ 33 h 439"/>
                <a:gd name="T6" fmla="*/ 681 w 982"/>
                <a:gd name="T7" fmla="*/ 33 h 439"/>
                <a:gd name="T8" fmla="*/ 929 w 982"/>
                <a:gd name="T9" fmla="*/ 371 h 439"/>
                <a:gd name="T10" fmla="*/ 929 w 982"/>
                <a:gd name="T11" fmla="*/ 371 h 439"/>
                <a:gd name="T12" fmla="*/ 848 w 982"/>
                <a:gd name="T13" fmla="*/ 333 h 439"/>
                <a:gd name="T14" fmla="*/ 848 w 982"/>
                <a:gd name="T15" fmla="*/ 333 h 439"/>
                <a:gd name="T16" fmla="*/ 742 w 982"/>
                <a:gd name="T17" fmla="*/ 252 h 439"/>
                <a:gd name="T18" fmla="*/ 742 w 982"/>
                <a:gd name="T19" fmla="*/ 252 h 439"/>
                <a:gd name="T20" fmla="*/ 604 w 982"/>
                <a:gd name="T21" fmla="*/ 357 h 439"/>
                <a:gd name="T22" fmla="*/ 604 w 982"/>
                <a:gd name="T23" fmla="*/ 357 h 439"/>
                <a:gd name="T24" fmla="*/ 400 w 982"/>
                <a:gd name="T25" fmla="*/ 300 h 439"/>
                <a:gd name="T26" fmla="*/ 400 w 982"/>
                <a:gd name="T27" fmla="*/ 300 h 439"/>
                <a:gd name="T28" fmla="*/ 0 w 982"/>
                <a:gd name="T29" fmla="*/ 382 h 439"/>
                <a:gd name="T30" fmla="*/ 314 w 982"/>
                <a:gd name="T31" fmla="*/ 10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2" h="439">
                  <a:moveTo>
                    <a:pt x="314" y="109"/>
                  </a:moveTo>
                  <a:lnTo>
                    <a:pt x="314" y="109"/>
                  </a:lnTo>
                  <a:cubicBezTo>
                    <a:pt x="447" y="76"/>
                    <a:pt x="643" y="0"/>
                    <a:pt x="681" y="33"/>
                  </a:cubicBezTo>
                  <a:lnTo>
                    <a:pt x="681" y="33"/>
                  </a:lnTo>
                  <a:cubicBezTo>
                    <a:pt x="719" y="67"/>
                    <a:pt x="876" y="305"/>
                    <a:pt x="929" y="371"/>
                  </a:cubicBezTo>
                  <a:lnTo>
                    <a:pt x="929" y="371"/>
                  </a:lnTo>
                  <a:cubicBezTo>
                    <a:pt x="981" y="438"/>
                    <a:pt x="904" y="386"/>
                    <a:pt x="848" y="333"/>
                  </a:cubicBezTo>
                  <a:lnTo>
                    <a:pt x="848" y="333"/>
                  </a:lnTo>
                  <a:cubicBezTo>
                    <a:pt x="815" y="303"/>
                    <a:pt x="780" y="276"/>
                    <a:pt x="742" y="252"/>
                  </a:cubicBezTo>
                  <a:lnTo>
                    <a:pt x="742" y="252"/>
                  </a:lnTo>
                  <a:cubicBezTo>
                    <a:pt x="742" y="252"/>
                    <a:pt x="671" y="319"/>
                    <a:pt x="604" y="357"/>
                  </a:cubicBezTo>
                  <a:lnTo>
                    <a:pt x="604" y="357"/>
                  </a:lnTo>
                  <a:cubicBezTo>
                    <a:pt x="538" y="395"/>
                    <a:pt x="514" y="319"/>
                    <a:pt x="400" y="300"/>
                  </a:cubicBezTo>
                  <a:lnTo>
                    <a:pt x="400" y="300"/>
                  </a:lnTo>
                  <a:cubicBezTo>
                    <a:pt x="285" y="280"/>
                    <a:pt x="0" y="382"/>
                    <a:pt x="0" y="382"/>
                  </a:cubicBezTo>
                  <a:lnTo>
                    <a:pt x="314" y="109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27B9598-2F0D-FC4C-9F24-7ED6161E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815" y="8554830"/>
              <a:ext cx="1111661" cy="1880733"/>
            </a:xfrm>
            <a:custGeom>
              <a:avLst/>
              <a:gdLst>
                <a:gd name="T0" fmla="*/ 457 w 703"/>
                <a:gd name="T1" fmla="*/ 25 h 1185"/>
                <a:gd name="T2" fmla="*/ 457 w 703"/>
                <a:gd name="T3" fmla="*/ 25 h 1185"/>
                <a:gd name="T4" fmla="*/ 172 w 703"/>
                <a:gd name="T5" fmla="*/ 330 h 1185"/>
                <a:gd name="T6" fmla="*/ 172 w 703"/>
                <a:gd name="T7" fmla="*/ 330 h 1185"/>
                <a:gd name="T8" fmla="*/ 22 w 703"/>
                <a:gd name="T9" fmla="*/ 1085 h 1185"/>
                <a:gd name="T10" fmla="*/ 22 w 703"/>
                <a:gd name="T11" fmla="*/ 1085 h 1185"/>
                <a:gd name="T12" fmla="*/ 232 w 703"/>
                <a:gd name="T13" fmla="*/ 1143 h 1185"/>
                <a:gd name="T14" fmla="*/ 232 w 703"/>
                <a:gd name="T15" fmla="*/ 1143 h 1185"/>
                <a:gd name="T16" fmla="*/ 654 w 703"/>
                <a:gd name="T17" fmla="*/ 1136 h 1185"/>
                <a:gd name="T18" fmla="*/ 654 w 703"/>
                <a:gd name="T19" fmla="*/ 1136 h 1185"/>
                <a:gd name="T20" fmla="*/ 689 w 703"/>
                <a:gd name="T21" fmla="*/ 584 h 1185"/>
                <a:gd name="T22" fmla="*/ 689 w 703"/>
                <a:gd name="T23" fmla="*/ 584 h 1185"/>
                <a:gd name="T24" fmla="*/ 543 w 703"/>
                <a:gd name="T25" fmla="*/ 73 h 1185"/>
                <a:gd name="T26" fmla="*/ 543 w 703"/>
                <a:gd name="T27" fmla="*/ 73 h 1185"/>
                <a:gd name="T28" fmla="*/ 457 w 703"/>
                <a:gd name="T29" fmla="*/ 25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3" h="1185">
                  <a:moveTo>
                    <a:pt x="457" y="25"/>
                  </a:moveTo>
                  <a:lnTo>
                    <a:pt x="457" y="25"/>
                  </a:lnTo>
                  <a:cubicBezTo>
                    <a:pt x="317" y="31"/>
                    <a:pt x="210" y="149"/>
                    <a:pt x="172" y="330"/>
                  </a:cubicBezTo>
                  <a:lnTo>
                    <a:pt x="172" y="330"/>
                  </a:lnTo>
                  <a:cubicBezTo>
                    <a:pt x="133" y="511"/>
                    <a:pt x="22" y="1085"/>
                    <a:pt x="22" y="1085"/>
                  </a:cubicBezTo>
                  <a:lnTo>
                    <a:pt x="22" y="1085"/>
                  </a:lnTo>
                  <a:cubicBezTo>
                    <a:pt x="22" y="1085"/>
                    <a:pt x="0" y="1101"/>
                    <a:pt x="232" y="1143"/>
                  </a:cubicBezTo>
                  <a:lnTo>
                    <a:pt x="232" y="1143"/>
                  </a:lnTo>
                  <a:cubicBezTo>
                    <a:pt x="464" y="1184"/>
                    <a:pt x="654" y="1136"/>
                    <a:pt x="654" y="1136"/>
                  </a:cubicBezTo>
                  <a:lnTo>
                    <a:pt x="654" y="1136"/>
                  </a:lnTo>
                  <a:cubicBezTo>
                    <a:pt x="654" y="1136"/>
                    <a:pt x="702" y="809"/>
                    <a:pt x="689" y="584"/>
                  </a:cubicBezTo>
                  <a:lnTo>
                    <a:pt x="689" y="584"/>
                  </a:lnTo>
                  <a:cubicBezTo>
                    <a:pt x="676" y="359"/>
                    <a:pt x="625" y="146"/>
                    <a:pt x="543" y="73"/>
                  </a:cubicBezTo>
                  <a:lnTo>
                    <a:pt x="543" y="73"/>
                  </a:lnTo>
                  <a:cubicBezTo>
                    <a:pt x="461" y="0"/>
                    <a:pt x="457" y="25"/>
                    <a:pt x="457" y="2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6CA04DB-C0E7-924C-A638-3166379F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077" y="7457157"/>
              <a:ext cx="489409" cy="1125639"/>
            </a:xfrm>
            <a:custGeom>
              <a:avLst/>
              <a:gdLst>
                <a:gd name="T0" fmla="*/ 198 w 310"/>
                <a:gd name="T1" fmla="*/ 537 h 708"/>
                <a:gd name="T2" fmla="*/ 309 w 310"/>
                <a:gd name="T3" fmla="*/ 140 h 708"/>
                <a:gd name="T4" fmla="*/ 49 w 310"/>
                <a:gd name="T5" fmla="*/ 0 h 708"/>
                <a:gd name="T6" fmla="*/ 9 w 310"/>
                <a:gd name="T7" fmla="*/ 118 h 708"/>
                <a:gd name="T8" fmla="*/ 9 w 310"/>
                <a:gd name="T9" fmla="*/ 118 h 708"/>
                <a:gd name="T10" fmla="*/ 170 w 310"/>
                <a:gd name="T11" fmla="*/ 692 h 708"/>
                <a:gd name="T12" fmla="*/ 170 w 310"/>
                <a:gd name="T13" fmla="*/ 692 h 708"/>
                <a:gd name="T14" fmla="*/ 224 w 310"/>
                <a:gd name="T15" fmla="*/ 671 h 708"/>
                <a:gd name="T16" fmla="*/ 224 w 310"/>
                <a:gd name="T17" fmla="*/ 671 h 708"/>
                <a:gd name="T18" fmla="*/ 198 w 310"/>
                <a:gd name="T19" fmla="*/ 53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708">
                  <a:moveTo>
                    <a:pt x="198" y="537"/>
                  </a:moveTo>
                  <a:lnTo>
                    <a:pt x="309" y="140"/>
                  </a:lnTo>
                  <a:lnTo>
                    <a:pt x="49" y="0"/>
                  </a:lnTo>
                  <a:lnTo>
                    <a:pt x="9" y="118"/>
                  </a:lnTo>
                  <a:lnTo>
                    <a:pt x="9" y="118"/>
                  </a:lnTo>
                  <a:cubicBezTo>
                    <a:pt x="0" y="513"/>
                    <a:pt x="102" y="644"/>
                    <a:pt x="170" y="692"/>
                  </a:cubicBezTo>
                  <a:lnTo>
                    <a:pt x="170" y="692"/>
                  </a:lnTo>
                  <a:cubicBezTo>
                    <a:pt x="191" y="707"/>
                    <a:pt x="209" y="696"/>
                    <a:pt x="224" y="671"/>
                  </a:cubicBezTo>
                  <a:lnTo>
                    <a:pt x="224" y="671"/>
                  </a:lnTo>
                  <a:cubicBezTo>
                    <a:pt x="213" y="600"/>
                    <a:pt x="198" y="537"/>
                    <a:pt x="198" y="537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F785855-3EA9-5F4D-BFA4-3D954AD7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976" y="6953765"/>
              <a:ext cx="1069711" cy="1328397"/>
            </a:xfrm>
            <a:custGeom>
              <a:avLst/>
              <a:gdLst>
                <a:gd name="T0" fmla="*/ 675 w 676"/>
                <a:gd name="T1" fmla="*/ 362 h 836"/>
                <a:gd name="T2" fmla="*/ 675 w 676"/>
                <a:gd name="T3" fmla="*/ 362 h 836"/>
                <a:gd name="T4" fmla="*/ 466 w 676"/>
                <a:gd name="T5" fmla="*/ 829 h 836"/>
                <a:gd name="T6" fmla="*/ 466 w 676"/>
                <a:gd name="T7" fmla="*/ 829 h 836"/>
                <a:gd name="T8" fmla="*/ 0 w 676"/>
                <a:gd name="T9" fmla="*/ 385 h 836"/>
                <a:gd name="T10" fmla="*/ 0 w 676"/>
                <a:gd name="T11" fmla="*/ 385 h 836"/>
                <a:gd name="T12" fmla="*/ 334 w 676"/>
                <a:gd name="T13" fmla="*/ 0 h 836"/>
                <a:gd name="T14" fmla="*/ 334 w 676"/>
                <a:gd name="T15" fmla="*/ 0 h 836"/>
                <a:gd name="T16" fmla="*/ 675 w 676"/>
                <a:gd name="T17" fmla="*/ 362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836">
                  <a:moveTo>
                    <a:pt x="675" y="362"/>
                  </a:moveTo>
                  <a:lnTo>
                    <a:pt x="675" y="362"/>
                  </a:lnTo>
                  <a:cubicBezTo>
                    <a:pt x="675" y="574"/>
                    <a:pt x="650" y="835"/>
                    <a:pt x="466" y="829"/>
                  </a:cubicBezTo>
                  <a:lnTo>
                    <a:pt x="466" y="829"/>
                  </a:lnTo>
                  <a:cubicBezTo>
                    <a:pt x="180" y="819"/>
                    <a:pt x="0" y="597"/>
                    <a:pt x="0" y="385"/>
                  </a:cubicBezTo>
                  <a:lnTo>
                    <a:pt x="0" y="385"/>
                  </a:lnTo>
                  <a:cubicBezTo>
                    <a:pt x="0" y="172"/>
                    <a:pt x="149" y="0"/>
                    <a:pt x="334" y="0"/>
                  </a:cubicBezTo>
                  <a:lnTo>
                    <a:pt x="334" y="0"/>
                  </a:lnTo>
                  <a:cubicBezTo>
                    <a:pt x="517" y="0"/>
                    <a:pt x="675" y="150"/>
                    <a:pt x="675" y="362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9B629B9-3FD7-DC4C-865B-05E38E14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652" y="9736407"/>
              <a:ext cx="2412091" cy="1608059"/>
            </a:xfrm>
            <a:custGeom>
              <a:avLst/>
              <a:gdLst>
                <a:gd name="T0" fmla="*/ 1071 w 1523"/>
                <a:gd name="T1" fmla="*/ 1015 h 1016"/>
                <a:gd name="T2" fmla="*/ 0 w 1523"/>
                <a:gd name="T3" fmla="*/ 1015 h 1016"/>
                <a:gd name="T4" fmla="*/ 440 w 1523"/>
                <a:gd name="T5" fmla="*/ 46 h 1016"/>
                <a:gd name="T6" fmla="*/ 440 w 1523"/>
                <a:gd name="T7" fmla="*/ 46 h 1016"/>
                <a:gd name="T8" fmla="*/ 513 w 1523"/>
                <a:gd name="T9" fmla="*/ 0 h 1016"/>
                <a:gd name="T10" fmla="*/ 1485 w 1523"/>
                <a:gd name="T11" fmla="*/ 0 h 1016"/>
                <a:gd name="T12" fmla="*/ 1485 w 1523"/>
                <a:gd name="T13" fmla="*/ 0 h 1016"/>
                <a:gd name="T14" fmla="*/ 1513 w 1523"/>
                <a:gd name="T15" fmla="*/ 43 h 1016"/>
                <a:gd name="T16" fmla="*/ 1071 w 1523"/>
                <a:gd name="T17" fmla="*/ 1015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3" h="1016">
                  <a:moveTo>
                    <a:pt x="1071" y="1015"/>
                  </a:moveTo>
                  <a:lnTo>
                    <a:pt x="0" y="1015"/>
                  </a:lnTo>
                  <a:lnTo>
                    <a:pt x="440" y="46"/>
                  </a:lnTo>
                  <a:lnTo>
                    <a:pt x="440" y="46"/>
                  </a:lnTo>
                  <a:cubicBezTo>
                    <a:pt x="453" y="18"/>
                    <a:pt x="481" y="0"/>
                    <a:pt x="513" y="0"/>
                  </a:cubicBezTo>
                  <a:lnTo>
                    <a:pt x="1485" y="0"/>
                  </a:lnTo>
                  <a:lnTo>
                    <a:pt x="1485" y="0"/>
                  </a:lnTo>
                  <a:cubicBezTo>
                    <a:pt x="1507" y="0"/>
                    <a:pt x="1522" y="23"/>
                    <a:pt x="1513" y="43"/>
                  </a:cubicBezTo>
                  <a:lnTo>
                    <a:pt x="1071" y="1015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B89035-5170-084F-B085-CC1F3C5E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8390" y="11148702"/>
              <a:ext cx="3139214" cy="195764"/>
            </a:xfrm>
            <a:custGeom>
              <a:avLst/>
              <a:gdLst>
                <a:gd name="T0" fmla="*/ 1977 w 1978"/>
                <a:gd name="T1" fmla="*/ 124 h 125"/>
                <a:gd name="T2" fmla="*/ 0 w 1978"/>
                <a:gd name="T3" fmla="*/ 124 h 125"/>
                <a:gd name="T4" fmla="*/ 0 w 1978"/>
                <a:gd name="T5" fmla="*/ 124 h 125"/>
                <a:gd name="T6" fmla="*/ 125 w 1978"/>
                <a:gd name="T7" fmla="*/ 0 h 125"/>
                <a:gd name="T8" fmla="*/ 1977 w 1978"/>
                <a:gd name="T9" fmla="*/ 0 h 125"/>
                <a:gd name="T10" fmla="*/ 1977 w 1978"/>
                <a:gd name="T1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8" h="125">
                  <a:moveTo>
                    <a:pt x="1977" y="124"/>
                  </a:moveTo>
                  <a:lnTo>
                    <a:pt x="0" y="124"/>
                  </a:lnTo>
                  <a:lnTo>
                    <a:pt x="0" y="124"/>
                  </a:lnTo>
                  <a:cubicBezTo>
                    <a:pt x="0" y="56"/>
                    <a:pt x="56" y="0"/>
                    <a:pt x="125" y="0"/>
                  </a:cubicBezTo>
                  <a:lnTo>
                    <a:pt x="1977" y="0"/>
                  </a:lnTo>
                  <a:lnTo>
                    <a:pt x="1977" y="1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5AA88FE-39D6-0E4E-98FE-EF542DCD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0433" y="9736407"/>
              <a:ext cx="2230311" cy="1608059"/>
            </a:xfrm>
            <a:custGeom>
              <a:avLst/>
              <a:gdLst>
                <a:gd name="T0" fmla="*/ 1370 w 1408"/>
                <a:gd name="T1" fmla="*/ 0 h 1016"/>
                <a:gd name="T2" fmla="*/ 513 w 1408"/>
                <a:gd name="T3" fmla="*/ 0 h 1016"/>
                <a:gd name="T4" fmla="*/ 513 w 1408"/>
                <a:gd name="T5" fmla="*/ 0 h 1016"/>
                <a:gd name="T6" fmla="*/ 441 w 1408"/>
                <a:gd name="T7" fmla="*/ 46 h 1016"/>
                <a:gd name="T8" fmla="*/ 0 w 1408"/>
                <a:gd name="T9" fmla="*/ 1015 h 1016"/>
                <a:gd name="T10" fmla="*/ 956 w 1408"/>
                <a:gd name="T11" fmla="*/ 1015 h 1016"/>
                <a:gd name="T12" fmla="*/ 1398 w 1408"/>
                <a:gd name="T13" fmla="*/ 43 h 1016"/>
                <a:gd name="T14" fmla="*/ 1398 w 1408"/>
                <a:gd name="T15" fmla="*/ 43 h 1016"/>
                <a:gd name="T16" fmla="*/ 1370 w 1408"/>
                <a:gd name="T1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16">
                  <a:moveTo>
                    <a:pt x="1370" y="0"/>
                  </a:moveTo>
                  <a:lnTo>
                    <a:pt x="513" y="0"/>
                  </a:lnTo>
                  <a:lnTo>
                    <a:pt x="513" y="0"/>
                  </a:lnTo>
                  <a:cubicBezTo>
                    <a:pt x="482" y="0"/>
                    <a:pt x="454" y="18"/>
                    <a:pt x="441" y="46"/>
                  </a:cubicBezTo>
                  <a:lnTo>
                    <a:pt x="0" y="1015"/>
                  </a:lnTo>
                  <a:lnTo>
                    <a:pt x="956" y="1015"/>
                  </a:lnTo>
                  <a:lnTo>
                    <a:pt x="1398" y="43"/>
                  </a:lnTo>
                  <a:lnTo>
                    <a:pt x="1398" y="43"/>
                  </a:lnTo>
                  <a:cubicBezTo>
                    <a:pt x="1407" y="23"/>
                    <a:pt x="1392" y="0"/>
                    <a:pt x="137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366C36A6-0E3C-6A48-8790-7A335B3A2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25" y="6813933"/>
              <a:ext cx="1139627" cy="894920"/>
            </a:xfrm>
            <a:custGeom>
              <a:avLst/>
              <a:gdLst>
                <a:gd name="T0" fmla="*/ 335 w 718"/>
                <a:gd name="T1" fmla="*/ 14 h 564"/>
                <a:gd name="T2" fmla="*/ 335 w 718"/>
                <a:gd name="T3" fmla="*/ 14 h 564"/>
                <a:gd name="T4" fmla="*/ 692 w 718"/>
                <a:gd name="T5" fmla="*/ 347 h 564"/>
                <a:gd name="T6" fmla="*/ 692 w 718"/>
                <a:gd name="T7" fmla="*/ 347 h 564"/>
                <a:gd name="T8" fmla="*/ 705 w 718"/>
                <a:gd name="T9" fmla="*/ 487 h 564"/>
                <a:gd name="T10" fmla="*/ 705 w 718"/>
                <a:gd name="T11" fmla="*/ 487 h 564"/>
                <a:gd name="T12" fmla="*/ 524 w 718"/>
                <a:gd name="T13" fmla="*/ 528 h 564"/>
                <a:gd name="T14" fmla="*/ 524 w 718"/>
                <a:gd name="T15" fmla="*/ 528 h 564"/>
                <a:gd name="T16" fmla="*/ 346 w 718"/>
                <a:gd name="T17" fmla="*/ 534 h 564"/>
                <a:gd name="T18" fmla="*/ 336 w 718"/>
                <a:gd name="T19" fmla="*/ 350 h 564"/>
                <a:gd name="T20" fmla="*/ 289 w 718"/>
                <a:gd name="T21" fmla="*/ 528 h 564"/>
                <a:gd name="T22" fmla="*/ 289 w 718"/>
                <a:gd name="T23" fmla="*/ 528 h 564"/>
                <a:gd name="T24" fmla="*/ 165 w 718"/>
                <a:gd name="T25" fmla="*/ 515 h 564"/>
                <a:gd name="T26" fmla="*/ 165 w 718"/>
                <a:gd name="T27" fmla="*/ 515 h 564"/>
                <a:gd name="T28" fmla="*/ 22 w 718"/>
                <a:gd name="T29" fmla="*/ 309 h 564"/>
                <a:gd name="T30" fmla="*/ 22 w 718"/>
                <a:gd name="T31" fmla="*/ 309 h 564"/>
                <a:gd name="T32" fmla="*/ 76 w 718"/>
                <a:gd name="T33" fmla="*/ 134 h 564"/>
                <a:gd name="T34" fmla="*/ 76 w 718"/>
                <a:gd name="T35" fmla="*/ 134 h 564"/>
                <a:gd name="T36" fmla="*/ 335 w 718"/>
                <a:gd name="T37" fmla="*/ 1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8" h="564">
                  <a:moveTo>
                    <a:pt x="335" y="14"/>
                  </a:moveTo>
                  <a:lnTo>
                    <a:pt x="335" y="14"/>
                  </a:lnTo>
                  <a:cubicBezTo>
                    <a:pt x="537" y="0"/>
                    <a:pt x="657" y="185"/>
                    <a:pt x="692" y="347"/>
                  </a:cubicBezTo>
                  <a:lnTo>
                    <a:pt x="692" y="347"/>
                  </a:lnTo>
                  <a:cubicBezTo>
                    <a:pt x="717" y="464"/>
                    <a:pt x="705" y="487"/>
                    <a:pt x="705" y="487"/>
                  </a:cubicBezTo>
                  <a:lnTo>
                    <a:pt x="705" y="487"/>
                  </a:lnTo>
                  <a:cubicBezTo>
                    <a:pt x="705" y="487"/>
                    <a:pt x="682" y="519"/>
                    <a:pt x="524" y="528"/>
                  </a:cubicBezTo>
                  <a:lnTo>
                    <a:pt x="524" y="528"/>
                  </a:lnTo>
                  <a:cubicBezTo>
                    <a:pt x="365" y="538"/>
                    <a:pt x="346" y="534"/>
                    <a:pt x="346" y="534"/>
                  </a:cubicBezTo>
                  <a:lnTo>
                    <a:pt x="336" y="350"/>
                  </a:lnTo>
                  <a:lnTo>
                    <a:pt x="289" y="528"/>
                  </a:lnTo>
                  <a:lnTo>
                    <a:pt x="289" y="528"/>
                  </a:lnTo>
                  <a:cubicBezTo>
                    <a:pt x="289" y="528"/>
                    <a:pt x="263" y="563"/>
                    <a:pt x="165" y="515"/>
                  </a:cubicBezTo>
                  <a:lnTo>
                    <a:pt x="165" y="515"/>
                  </a:lnTo>
                  <a:cubicBezTo>
                    <a:pt x="67" y="467"/>
                    <a:pt x="22" y="309"/>
                    <a:pt x="22" y="309"/>
                  </a:cubicBezTo>
                  <a:lnTo>
                    <a:pt x="22" y="309"/>
                  </a:lnTo>
                  <a:cubicBezTo>
                    <a:pt x="22" y="309"/>
                    <a:pt x="0" y="204"/>
                    <a:pt x="76" y="134"/>
                  </a:cubicBezTo>
                  <a:lnTo>
                    <a:pt x="76" y="134"/>
                  </a:lnTo>
                  <a:cubicBezTo>
                    <a:pt x="152" y="64"/>
                    <a:pt x="335" y="14"/>
                    <a:pt x="335" y="1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4285A45E-2909-A44D-8A47-D4434E54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358" y="7156518"/>
              <a:ext cx="678179" cy="790049"/>
            </a:xfrm>
            <a:custGeom>
              <a:avLst/>
              <a:gdLst>
                <a:gd name="T0" fmla="*/ 407 w 427"/>
                <a:gd name="T1" fmla="*/ 278 h 499"/>
                <a:gd name="T2" fmla="*/ 407 w 427"/>
                <a:gd name="T3" fmla="*/ 278 h 499"/>
                <a:gd name="T4" fmla="*/ 178 w 427"/>
                <a:gd name="T5" fmla="*/ 482 h 499"/>
                <a:gd name="T6" fmla="*/ 178 w 427"/>
                <a:gd name="T7" fmla="*/ 482 h 499"/>
                <a:gd name="T8" fmla="*/ 19 w 427"/>
                <a:gd name="T9" fmla="*/ 219 h 499"/>
                <a:gd name="T10" fmla="*/ 19 w 427"/>
                <a:gd name="T11" fmla="*/ 219 h 499"/>
                <a:gd name="T12" fmla="*/ 248 w 427"/>
                <a:gd name="T13" fmla="*/ 16 h 499"/>
                <a:gd name="T14" fmla="*/ 248 w 427"/>
                <a:gd name="T15" fmla="*/ 16 h 499"/>
                <a:gd name="T16" fmla="*/ 407 w 427"/>
                <a:gd name="T17" fmla="*/ 27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499">
                  <a:moveTo>
                    <a:pt x="407" y="278"/>
                  </a:moveTo>
                  <a:lnTo>
                    <a:pt x="407" y="278"/>
                  </a:lnTo>
                  <a:cubicBezTo>
                    <a:pt x="387" y="407"/>
                    <a:pt x="285" y="498"/>
                    <a:pt x="178" y="482"/>
                  </a:cubicBezTo>
                  <a:lnTo>
                    <a:pt x="178" y="482"/>
                  </a:lnTo>
                  <a:cubicBezTo>
                    <a:pt x="71" y="466"/>
                    <a:pt x="0" y="348"/>
                    <a:pt x="19" y="219"/>
                  </a:cubicBezTo>
                  <a:lnTo>
                    <a:pt x="19" y="219"/>
                  </a:lnTo>
                  <a:cubicBezTo>
                    <a:pt x="39" y="91"/>
                    <a:pt x="141" y="0"/>
                    <a:pt x="248" y="16"/>
                  </a:cubicBezTo>
                  <a:lnTo>
                    <a:pt x="248" y="16"/>
                  </a:lnTo>
                  <a:cubicBezTo>
                    <a:pt x="356" y="32"/>
                    <a:pt x="426" y="150"/>
                    <a:pt x="40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9EF92F1-CD72-F742-B164-463A883A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229" y="7338298"/>
              <a:ext cx="230724" cy="391528"/>
            </a:xfrm>
            <a:custGeom>
              <a:avLst/>
              <a:gdLst>
                <a:gd name="T0" fmla="*/ 133 w 144"/>
                <a:gd name="T1" fmla="*/ 133 h 248"/>
                <a:gd name="T2" fmla="*/ 133 w 144"/>
                <a:gd name="T3" fmla="*/ 133 h 248"/>
                <a:gd name="T4" fmla="*/ 54 w 144"/>
                <a:gd name="T5" fmla="*/ 242 h 248"/>
                <a:gd name="T6" fmla="*/ 54 w 144"/>
                <a:gd name="T7" fmla="*/ 242 h 248"/>
                <a:gd name="T8" fmla="*/ 10 w 144"/>
                <a:gd name="T9" fmla="*/ 115 h 248"/>
                <a:gd name="T10" fmla="*/ 10 w 144"/>
                <a:gd name="T11" fmla="*/ 115 h 248"/>
                <a:gd name="T12" fmla="*/ 90 w 144"/>
                <a:gd name="T13" fmla="*/ 5 h 248"/>
                <a:gd name="T14" fmla="*/ 90 w 144"/>
                <a:gd name="T15" fmla="*/ 5 h 248"/>
                <a:gd name="T16" fmla="*/ 133 w 144"/>
                <a:gd name="T17" fmla="*/ 13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48">
                  <a:moveTo>
                    <a:pt x="133" y="133"/>
                  </a:moveTo>
                  <a:lnTo>
                    <a:pt x="133" y="133"/>
                  </a:lnTo>
                  <a:cubicBezTo>
                    <a:pt x="123" y="198"/>
                    <a:pt x="88" y="247"/>
                    <a:pt x="54" y="242"/>
                  </a:cubicBezTo>
                  <a:lnTo>
                    <a:pt x="54" y="242"/>
                  </a:lnTo>
                  <a:cubicBezTo>
                    <a:pt x="19" y="237"/>
                    <a:pt x="0" y="180"/>
                    <a:pt x="10" y="115"/>
                  </a:cubicBezTo>
                  <a:lnTo>
                    <a:pt x="10" y="115"/>
                  </a:lnTo>
                  <a:cubicBezTo>
                    <a:pt x="20" y="49"/>
                    <a:pt x="56" y="0"/>
                    <a:pt x="90" y="5"/>
                  </a:cubicBezTo>
                  <a:lnTo>
                    <a:pt x="90" y="5"/>
                  </a:lnTo>
                  <a:cubicBezTo>
                    <a:pt x="124" y="11"/>
                    <a:pt x="143" y="68"/>
                    <a:pt x="133" y="133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B3147047-2DDA-1745-B631-E43E4024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987" y="6639142"/>
              <a:ext cx="908903" cy="636234"/>
            </a:xfrm>
            <a:custGeom>
              <a:avLst/>
              <a:gdLst>
                <a:gd name="T0" fmla="*/ 0 w 573"/>
                <a:gd name="T1" fmla="*/ 346 h 401"/>
                <a:gd name="T2" fmla="*/ 0 w 573"/>
                <a:gd name="T3" fmla="*/ 346 h 401"/>
                <a:gd name="T4" fmla="*/ 495 w 573"/>
                <a:gd name="T5" fmla="*/ 98 h 401"/>
                <a:gd name="T6" fmla="*/ 495 w 573"/>
                <a:gd name="T7" fmla="*/ 98 h 401"/>
                <a:gd name="T8" fmla="*/ 572 w 573"/>
                <a:gd name="T9" fmla="*/ 196 h 401"/>
                <a:gd name="T10" fmla="*/ 572 w 573"/>
                <a:gd name="T11" fmla="*/ 196 h 401"/>
                <a:gd name="T12" fmla="*/ 335 w 573"/>
                <a:gd name="T13" fmla="*/ 151 h 401"/>
                <a:gd name="T14" fmla="*/ 335 w 573"/>
                <a:gd name="T15" fmla="*/ 151 h 401"/>
                <a:gd name="T16" fmla="*/ 96 w 573"/>
                <a:gd name="T17" fmla="*/ 353 h 401"/>
                <a:gd name="T18" fmla="*/ 96 w 573"/>
                <a:gd name="T19" fmla="*/ 353 h 401"/>
                <a:gd name="T20" fmla="*/ 0 w 573"/>
                <a:gd name="T21" fmla="*/ 346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01">
                  <a:moveTo>
                    <a:pt x="0" y="346"/>
                  </a:moveTo>
                  <a:lnTo>
                    <a:pt x="0" y="346"/>
                  </a:lnTo>
                  <a:cubicBezTo>
                    <a:pt x="93" y="0"/>
                    <a:pt x="414" y="50"/>
                    <a:pt x="495" y="98"/>
                  </a:cubicBezTo>
                  <a:lnTo>
                    <a:pt x="495" y="98"/>
                  </a:lnTo>
                  <a:cubicBezTo>
                    <a:pt x="563" y="139"/>
                    <a:pt x="572" y="196"/>
                    <a:pt x="572" y="196"/>
                  </a:cubicBezTo>
                  <a:lnTo>
                    <a:pt x="572" y="196"/>
                  </a:lnTo>
                  <a:cubicBezTo>
                    <a:pt x="572" y="196"/>
                    <a:pt x="484" y="125"/>
                    <a:pt x="335" y="151"/>
                  </a:cubicBezTo>
                  <a:lnTo>
                    <a:pt x="335" y="151"/>
                  </a:lnTo>
                  <a:cubicBezTo>
                    <a:pt x="192" y="176"/>
                    <a:pt x="107" y="260"/>
                    <a:pt x="96" y="353"/>
                  </a:cubicBezTo>
                  <a:lnTo>
                    <a:pt x="96" y="353"/>
                  </a:lnTo>
                  <a:cubicBezTo>
                    <a:pt x="90" y="400"/>
                    <a:pt x="0" y="346"/>
                    <a:pt x="0" y="3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664A885-F3BC-9A4E-AA3F-306B2B1A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727" y="7072619"/>
              <a:ext cx="1908699" cy="1880733"/>
            </a:xfrm>
            <a:custGeom>
              <a:avLst/>
              <a:gdLst>
                <a:gd name="T0" fmla="*/ 8 w 1203"/>
                <a:gd name="T1" fmla="*/ 1187 h 1188"/>
                <a:gd name="T2" fmla="*/ 8 w 1203"/>
                <a:gd name="T3" fmla="*/ 1187 h 1188"/>
                <a:gd name="T4" fmla="*/ 8 w 1203"/>
                <a:gd name="T5" fmla="*/ 1187 h 1188"/>
                <a:gd name="T6" fmla="*/ 1 w 1203"/>
                <a:gd name="T7" fmla="*/ 1180 h 1188"/>
                <a:gd name="T8" fmla="*/ 1 w 1203"/>
                <a:gd name="T9" fmla="*/ 1180 h 1188"/>
                <a:gd name="T10" fmla="*/ 124 w 1203"/>
                <a:gd name="T11" fmla="*/ 926 h 1188"/>
                <a:gd name="T12" fmla="*/ 124 w 1203"/>
                <a:gd name="T13" fmla="*/ 926 h 1188"/>
                <a:gd name="T14" fmla="*/ 454 w 1203"/>
                <a:gd name="T15" fmla="*/ 732 h 1188"/>
                <a:gd name="T16" fmla="*/ 454 w 1203"/>
                <a:gd name="T17" fmla="*/ 732 h 1188"/>
                <a:gd name="T18" fmla="*/ 1186 w 1203"/>
                <a:gd name="T19" fmla="*/ 9 h 1188"/>
                <a:gd name="T20" fmla="*/ 1186 w 1203"/>
                <a:gd name="T21" fmla="*/ 9 h 1188"/>
                <a:gd name="T22" fmla="*/ 1200 w 1203"/>
                <a:gd name="T23" fmla="*/ 13 h 1188"/>
                <a:gd name="T24" fmla="*/ 1200 w 1203"/>
                <a:gd name="T25" fmla="*/ 13 h 1188"/>
                <a:gd name="T26" fmla="*/ 883 w 1203"/>
                <a:gd name="T27" fmla="*/ 535 h 1188"/>
                <a:gd name="T28" fmla="*/ 883 w 1203"/>
                <a:gd name="T29" fmla="*/ 535 h 1188"/>
                <a:gd name="T30" fmla="*/ 458 w 1203"/>
                <a:gd name="T31" fmla="*/ 746 h 1188"/>
                <a:gd name="T32" fmla="*/ 458 w 1203"/>
                <a:gd name="T33" fmla="*/ 746 h 1188"/>
                <a:gd name="T34" fmla="*/ 135 w 1203"/>
                <a:gd name="T35" fmla="*/ 937 h 1188"/>
                <a:gd name="T36" fmla="*/ 135 w 1203"/>
                <a:gd name="T37" fmla="*/ 937 h 1188"/>
                <a:gd name="T38" fmla="*/ 16 w 1203"/>
                <a:gd name="T39" fmla="*/ 1181 h 1188"/>
                <a:gd name="T40" fmla="*/ 16 w 1203"/>
                <a:gd name="T41" fmla="*/ 1181 h 1188"/>
                <a:gd name="T42" fmla="*/ 8 w 1203"/>
                <a:gd name="T43" fmla="*/ 1187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3" h="1188">
                  <a:moveTo>
                    <a:pt x="8" y="1187"/>
                  </a:moveTo>
                  <a:lnTo>
                    <a:pt x="8" y="1187"/>
                  </a:lnTo>
                  <a:lnTo>
                    <a:pt x="8" y="1187"/>
                  </a:lnTo>
                  <a:cubicBezTo>
                    <a:pt x="3" y="1187"/>
                    <a:pt x="0" y="1184"/>
                    <a:pt x="1" y="1180"/>
                  </a:cubicBezTo>
                  <a:lnTo>
                    <a:pt x="1" y="1180"/>
                  </a:lnTo>
                  <a:cubicBezTo>
                    <a:pt x="9" y="1092"/>
                    <a:pt x="53" y="1002"/>
                    <a:pt x="124" y="926"/>
                  </a:cubicBezTo>
                  <a:lnTo>
                    <a:pt x="124" y="926"/>
                  </a:lnTo>
                  <a:cubicBezTo>
                    <a:pt x="204" y="841"/>
                    <a:pt x="318" y="774"/>
                    <a:pt x="454" y="732"/>
                  </a:cubicBezTo>
                  <a:lnTo>
                    <a:pt x="454" y="732"/>
                  </a:lnTo>
                  <a:cubicBezTo>
                    <a:pt x="756" y="638"/>
                    <a:pt x="1020" y="519"/>
                    <a:pt x="1186" y="9"/>
                  </a:cubicBezTo>
                  <a:lnTo>
                    <a:pt x="1186" y="9"/>
                  </a:lnTo>
                  <a:cubicBezTo>
                    <a:pt x="1189" y="0"/>
                    <a:pt x="1202" y="5"/>
                    <a:pt x="1200" y="13"/>
                  </a:cubicBezTo>
                  <a:lnTo>
                    <a:pt x="1200" y="13"/>
                  </a:lnTo>
                  <a:cubicBezTo>
                    <a:pt x="1124" y="248"/>
                    <a:pt x="1020" y="419"/>
                    <a:pt x="883" y="535"/>
                  </a:cubicBezTo>
                  <a:lnTo>
                    <a:pt x="883" y="535"/>
                  </a:lnTo>
                  <a:cubicBezTo>
                    <a:pt x="762" y="638"/>
                    <a:pt x="626" y="694"/>
                    <a:pt x="458" y="746"/>
                  </a:cubicBezTo>
                  <a:lnTo>
                    <a:pt x="458" y="746"/>
                  </a:lnTo>
                  <a:cubicBezTo>
                    <a:pt x="325" y="787"/>
                    <a:pt x="213" y="853"/>
                    <a:pt x="135" y="937"/>
                  </a:cubicBezTo>
                  <a:lnTo>
                    <a:pt x="135" y="937"/>
                  </a:lnTo>
                  <a:cubicBezTo>
                    <a:pt x="66" y="1010"/>
                    <a:pt x="24" y="1097"/>
                    <a:pt x="16" y="1181"/>
                  </a:cubicBezTo>
                  <a:lnTo>
                    <a:pt x="16" y="1181"/>
                  </a:lnTo>
                  <a:cubicBezTo>
                    <a:pt x="15" y="1184"/>
                    <a:pt x="12" y="1187"/>
                    <a:pt x="8" y="1187"/>
                  </a:cubicBezTo>
                </a:path>
              </a:pathLst>
            </a:custGeom>
            <a:solidFill>
              <a:srgbClr val="303C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C6304A71-6B7E-BA41-9DF0-CF6E3293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467" y="7149528"/>
              <a:ext cx="1643015" cy="1251488"/>
            </a:xfrm>
            <a:custGeom>
              <a:avLst/>
              <a:gdLst>
                <a:gd name="T0" fmla="*/ 9 w 1036"/>
                <a:gd name="T1" fmla="*/ 788 h 789"/>
                <a:gd name="T2" fmla="*/ 9 w 1036"/>
                <a:gd name="T3" fmla="*/ 788 h 789"/>
                <a:gd name="T4" fmla="*/ 3 w 1036"/>
                <a:gd name="T5" fmla="*/ 785 h 789"/>
                <a:gd name="T6" fmla="*/ 3 w 1036"/>
                <a:gd name="T7" fmla="*/ 785 h 789"/>
                <a:gd name="T8" fmla="*/ 4 w 1036"/>
                <a:gd name="T9" fmla="*/ 775 h 789"/>
                <a:gd name="T10" fmla="*/ 4 w 1036"/>
                <a:gd name="T11" fmla="*/ 775 h 789"/>
                <a:gd name="T12" fmla="*/ 322 w 1036"/>
                <a:gd name="T13" fmla="*/ 634 h 789"/>
                <a:gd name="T14" fmla="*/ 322 w 1036"/>
                <a:gd name="T15" fmla="*/ 634 h 789"/>
                <a:gd name="T16" fmla="*/ 1018 w 1036"/>
                <a:gd name="T17" fmla="*/ 10 h 789"/>
                <a:gd name="T18" fmla="*/ 1018 w 1036"/>
                <a:gd name="T19" fmla="*/ 10 h 789"/>
                <a:gd name="T20" fmla="*/ 1032 w 1036"/>
                <a:gd name="T21" fmla="*/ 14 h 789"/>
                <a:gd name="T22" fmla="*/ 1032 w 1036"/>
                <a:gd name="T23" fmla="*/ 14 h 789"/>
                <a:gd name="T24" fmla="*/ 697 w 1036"/>
                <a:gd name="T25" fmla="*/ 491 h 789"/>
                <a:gd name="T26" fmla="*/ 697 w 1036"/>
                <a:gd name="T27" fmla="*/ 491 h 789"/>
                <a:gd name="T28" fmla="*/ 325 w 1036"/>
                <a:gd name="T29" fmla="*/ 648 h 789"/>
                <a:gd name="T30" fmla="*/ 325 w 1036"/>
                <a:gd name="T31" fmla="*/ 648 h 789"/>
                <a:gd name="T32" fmla="*/ 13 w 1036"/>
                <a:gd name="T33" fmla="*/ 786 h 789"/>
                <a:gd name="T34" fmla="*/ 13 w 1036"/>
                <a:gd name="T35" fmla="*/ 786 h 789"/>
                <a:gd name="T36" fmla="*/ 9 w 1036"/>
                <a:gd name="T37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6" h="789">
                  <a:moveTo>
                    <a:pt x="9" y="788"/>
                  </a:moveTo>
                  <a:lnTo>
                    <a:pt x="9" y="788"/>
                  </a:lnTo>
                  <a:cubicBezTo>
                    <a:pt x="6" y="788"/>
                    <a:pt x="4" y="787"/>
                    <a:pt x="3" y="785"/>
                  </a:cubicBezTo>
                  <a:lnTo>
                    <a:pt x="3" y="785"/>
                  </a:lnTo>
                  <a:cubicBezTo>
                    <a:pt x="0" y="781"/>
                    <a:pt x="1" y="777"/>
                    <a:pt x="4" y="775"/>
                  </a:cubicBezTo>
                  <a:lnTo>
                    <a:pt x="4" y="775"/>
                  </a:lnTo>
                  <a:cubicBezTo>
                    <a:pt x="100" y="707"/>
                    <a:pt x="208" y="659"/>
                    <a:pt x="322" y="634"/>
                  </a:cubicBezTo>
                  <a:lnTo>
                    <a:pt x="322" y="634"/>
                  </a:lnTo>
                  <a:cubicBezTo>
                    <a:pt x="680" y="554"/>
                    <a:pt x="922" y="339"/>
                    <a:pt x="1018" y="10"/>
                  </a:cubicBezTo>
                  <a:lnTo>
                    <a:pt x="1018" y="10"/>
                  </a:lnTo>
                  <a:cubicBezTo>
                    <a:pt x="1021" y="0"/>
                    <a:pt x="1035" y="5"/>
                    <a:pt x="1032" y="14"/>
                  </a:cubicBezTo>
                  <a:lnTo>
                    <a:pt x="1032" y="14"/>
                  </a:lnTo>
                  <a:cubicBezTo>
                    <a:pt x="972" y="217"/>
                    <a:pt x="860" y="378"/>
                    <a:pt x="697" y="491"/>
                  </a:cubicBezTo>
                  <a:lnTo>
                    <a:pt x="697" y="491"/>
                  </a:lnTo>
                  <a:cubicBezTo>
                    <a:pt x="593" y="564"/>
                    <a:pt x="468" y="617"/>
                    <a:pt x="325" y="648"/>
                  </a:cubicBezTo>
                  <a:lnTo>
                    <a:pt x="325" y="648"/>
                  </a:lnTo>
                  <a:cubicBezTo>
                    <a:pt x="213" y="673"/>
                    <a:pt x="107" y="720"/>
                    <a:pt x="13" y="786"/>
                  </a:cubicBezTo>
                  <a:lnTo>
                    <a:pt x="13" y="786"/>
                  </a:lnTo>
                  <a:cubicBezTo>
                    <a:pt x="12" y="787"/>
                    <a:pt x="11" y="788"/>
                    <a:pt x="9" y="788"/>
                  </a:cubicBezTo>
                </a:path>
              </a:pathLst>
            </a:custGeom>
            <a:solidFill>
              <a:srgbClr val="303C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813A8670-F9DA-1B48-8816-08F1CA48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440" y="8100381"/>
              <a:ext cx="818011" cy="2838575"/>
            </a:xfrm>
            <a:custGeom>
              <a:avLst/>
              <a:gdLst>
                <a:gd name="T0" fmla="*/ 274 w 514"/>
                <a:gd name="T1" fmla="*/ 1760 h 1789"/>
                <a:gd name="T2" fmla="*/ 274 w 514"/>
                <a:gd name="T3" fmla="*/ 1760 h 1789"/>
                <a:gd name="T4" fmla="*/ 352 w 514"/>
                <a:gd name="T5" fmla="*/ 655 h 1789"/>
                <a:gd name="T6" fmla="*/ 352 w 514"/>
                <a:gd name="T7" fmla="*/ 655 h 1789"/>
                <a:gd name="T8" fmla="*/ 220 w 514"/>
                <a:gd name="T9" fmla="*/ 0 h 1789"/>
                <a:gd name="T10" fmla="*/ 220 w 514"/>
                <a:gd name="T11" fmla="*/ 0 h 1789"/>
                <a:gd name="T12" fmla="*/ 149 w 514"/>
                <a:gd name="T13" fmla="*/ 798 h 1789"/>
                <a:gd name="T14" fmla="*/ 149 w 514"/>
                <a:gd name="T15" fmla="*/ 798 h 1789"/>
                <a:gd name="T16" fmla="*/ 286 w 514"/>
                <a:gd name="T17" fmla="*/ 1264 h 1789"/>
                <a:gd name="T18" fmla="*/ 286 w 514"/>
                <a:gd name="T19" fmla="*/ 1264 h 1789"/>
                <a:gd name="T20" fmla="*/ 250 w 514"/>
                <a:gd name="T21" fmla="*/ 1788 h 1789"/>
                <a:gd name="T22" fmla="*/ 274 w 514"/>
                <a:gd name="T23" fmla="*/ 176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1789">
                  <a:moveTo>
                    <a:pt x="274" y="1760"/>
                  </a:moveTo>
                  <a:lnTo>
                    <a:pt x="274" y="1760"/>
                  </a:lnTo>
                  <a:cubicBezTo>
                    <a:pt x="274" y="1740"/>
                    <a:pt x="513" y="1080"/>
                    <a:pt x="352" y="655"/>
                  </a:cubicBezTo>
                  <a:lnTo>
                    <a:pt x="352" y="655"/>
                  </a:lnTo>
                  <a:cubicBezTo>
                    <a:pt x="238" y="357"/>
                    <a:pt x="220" y="0"/>
                    <a:pt x="220" y="0"/>
                  </a:cubicBezTo>
                  <a:lnTo>
                    <a:pt x="220" y="0"/>
                  </a:lnTo>
                  <a:cubicBezTo>
                    <a:pt x="220" y="0"/>
                    <a:pt x="0" y="316"/>
                    <a:pt x="149" y="798"/>
                  </a:cubicBezTo>
                  <a:lnTo>
                    <a:pt x="149" y="798"/>
                  </a:lnTo>
                  <a:cubicBezTo>
                    <a:pt x="241" y="1095"/>
                    <a:pt x="278" y="1177"/>
                    <a:pt x="286" y="1264"/>
                  </a:cubicBezTo>
                  <a:lnTo>
                    <a:pt x="286" y="1264"/>
                  </a:lnTo>
                  <a:cubicBezTo>
                    <a:pt x="294" y="1352"/>
                    <a:pt x="250" y="1788"/>
                    <a:pt x="250" y="1788"/>
                  </a:cubicBezTo>
                  <a:lnTo>
                    <a:pt x="274" y="1760"/>
                  </a:lnTo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BC7AD928-678A-AE49-8285-184218A2B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3883" y="8058432"/>
              <a:ext cx="1433268" cy="2964423"/>
            </a:xfrm>
            <a:custGeom>
              <a:avLst/>
              <a:gdLst>
                <a:gd name="T0" fmla="*/ 36 w 906"/>
                <a:gd name="T1" fmla="*/ 1853 h 1870"/>
                <a:gd name="T2" fmla="*/ 36 w 906"/>
                <a:gd name="T3" fmla="*/ 1853 h 1870"/>
                <a:gd name="T4" fmla="*/ 532 w 906"/>
                <a:gd name="T5" fmla="*/ 401 h 1870"/>
                <a:gd name="T6" fmla="*/ 532 w 906"/>
                <a:gd name="T7" fmla="*/ 401 h 1870"/>
                <a:gd name="T8" fmla="*/ 905 w 906"/>
                <a:gd name="T9" fmla="*/ 0 h 1870"/>
                <a:gd name="T10" fmla="*/ 905 w 906"/>
                <a:gd name="T11" fmla="*/ 0 h 1870"/>
                <a:gd name="T12" fmla="*/ 643 w 906"/>
                <a:gd name="T13" fmla="*/ 834 h 1870"/>
                <a:gd name="T14" fmla="*/ 643 w 906"/>
                <a:gd name="T15" fmla="*/ 834 h 1870"/>
                <a:gd name="T16" fmla="*/ 91 w 906"/>
                <a:gd name="T17" fmla="*/ 1318 h 1870"/>
                <a:gd name="T18" fmla="*/ 91 w 906"/>
                <a:gd name="T19" fmla="*/ 1318 h 1870"/>
                <a:gd name="T20" fmla="*/ 63 w 906"/>
                <a:gd name="T21" fmla="*/ 1802 h 1870"/>
                <a:gd name="T22" fmla="*/ 36 w 906"/>
                <a:gd name="T23" fmla="*/ 1869 h 1870"/>
                <a:gd name="T24" fmla="*/ 36 w 906"/>
                <a:gd name="T25" fmla="*/ 1853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6" h="1870">
                  <a:moveTo>
                    <a:pt x="36" y="1853"/>
                  </a:moveTo>
                  <a:lnTo>
                    <a:pt x="36" y="1853"/>
                  </a:lnTo>
                  <a:cubicBezTo>
                    <a:pt x="0" y="1119"/>
                    <a:pt x="175" y="719"/>
                    <a:pt x="532" y="401"/>
                  </a:cubicBezTo>
                  <a:lnTo>
                    <a:pt x="532" y="401"/>
                  </a:lnTo>
                  <a:cubicBezTo>
                    <a:pt x="889" y="83"/>
                    <a:pt x="905" y="0"/>
                    <a:pt x="905" y="0"/>
                  </a:cubicBezTo>
                  <a:lnTo>
                    <a:pt x="905" y="0"/>
                  </a:lnTo>
                  <a:cubicBezTo>
                    <a:pt x="905" y="0"/>
                    <a:pt x="850" y="619"/>
                    <a:pt x="643" y="834"/>
                  </a:cubicBezTo>
                  <a:lnTo>
                    <a:pt x="643" y="834"/>
                  </a:lnTo>
                  <a:cubicBezTo>
                    <a:pt x="436" y="1048"/>
                    <a:pt x="136" y="1207"/>
                    <a:pt x="91" y="1318"/>
                  </a:cubicBezTo>
                  <a:lnTo>
                    <a:pt x="91" y="1318"/>
                  </a:lnTo>
                  <a:cubicBezTo>
                    <a:pt x="48" y="1428"/>
                    <a:pt x="63" y="1802"/>
                    <a:pt x="63" y="1802"/>
                  </a:cubicBezTo>
                  <a:lnTo>
                    <a:pt x="36" y="1869"/>
                  </a:lnTo>
                  <a:lnTo>
                    <a:pt x="36" y="18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E079DEEE-F6C5-3B43-8A17-B80E9C54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906" y="9834289"/>
              <a:ext cx="1866750" cy="1265471"/>
            </a:xfrm>
            <a:custGeom>
              <a:avLst/>
              <a:gdLst>
                <a:gd name="T0" fmla="*/ 4 w 1176"/>
                <a:gd name="T1" fmla="*/ 798 h 799"/>
                <a:gd name="T2" fmla="*/ 4 w 1176"/>
                <a:gd name="T3" fmla="*/ 798 h 799"/>
                <a:gd name="T4" fmla="*/ 369 w 1176"/>
                <a:gd name="T5" fmla="*/ 71 h 799"/>
                <a:gd name="T6" fmla="*/ 369 w 1176"/>
                <a:gd name="T7" fmla="*/ 71 h 799"/>
                <a:gd name="T8" fmla="*/ 925 w 1176"/>
                <a:gd name="T9" fmla="*/ 68 h 799"/>
                <a:gd name="T10" fmla="*/ 925 w 1176"/>
                <a:gd name="T11" fmla="*/ 68 h 799"/>
                <a:gd name="T12" fmla="*/ 1175 w 1176"/>
                <a:gd name="T13" fmla="*/ 0 h 799"/>
                <a:gd name="T14" fmla="*/ 1175 w 1176"/>
                <a:gd name="T15" fmla="*/ 0 h 799"/>
                <a:gd name="T16" fmla="*/ 842 w 1176"/>
                <a:gd name="T17" fmla="*/ 270 h 799"/>
                <a:gd name="T18" fmla="*/ 842 w 1176"/>
                <a:gd name="T19" fmla="*/ 270 h 799"/>
                <a:gd name="T20" fmla="*/ 282 w 1176"/>
                <a:gd name="T21" fmla="*/ 259 h 799"/>
                <a:gd name="T22" fmla="*/ 282 w 1176"/>
                <a:gd name="T23" fmla="*/ 259 h 799"/>
                <a:gd name="T24" fmla="*/ 72 w 1176"/>
                <a:gd name="T25" fmla="*/ 580 h 799"/>
                <a:gd name="T26" fmla="*/ 48 w 1176"/>
                <a:gd name="T27" fmla="*/ 735 h 799"/>
                <a:gd name="T28" fmla="*/ 4 w 1176"/>
                <a:gd name="T29" fmla="*/ 79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6" h="799">
                  <a:moveTo>
                    <a:pt x="4" y="798"/>
                  </a:moveTo>
                  <a:lnTo>
                    <a:pt x="4" y="798"/>
                  </a:lnTo>
                  <a:cubicBezTo>
                    <a:pt x="0" y="786"/>
                    <a:pt x="79" y="111"/>
                    <a:pt x="369" y="71"/>
                  </a:cubicBezTo>
                  <a:lnTo>
                    <a:pt x="369" y="71"/>
                  </a:lnTo>
                  <a:cubicBezTo>
                    <a:pt x="659" y="32"/>
                    <a:pt x="726" y="99"/>
                    <a:pt x="925" y="68"/>
                  </a:cubicBezTo>
                  <a:lnTo>
                    <a:pt x="925" y="68"/>
                  </a:lnTo>
                  <a:cubicBezTo>
                    <a:pt x="1010" y="54"/>
                    <a:pt x="1094" y="31"/>
                    <a:pt x="1175" y="0"/>
                  </a:cubicBezTo>
                  <a:lnTo>
                    <a:pt x="1175" y="0"/>
                  </a:lnTo>
                  <a:cubicBezTo>
                    <a:pt x="1175" y="0"/>
                    <a:pt x="1100" y="192"/>
                    <a:pt x="842" y="270"/>
                  </a:cubicBezTo>
                  <a:lnTo>
                    <a:pt x="842" y="270"/>
                  </a:lnTo>
                  <a:cubicBezTo>
                    <a:pt x="659" y="326"/>
                    <a:pt x="421" y="235"/>
                    <a:pt x="282" y="259"/>
                  </a:cubicBezTo>
                  <a:lnTo>
                    <a:pt x="282" y="259"/>
                  </a:lnTo>
                  <a:cubicBezTo>
                    <a:pt x="143" y="282"/>
                    <a:pt x="72" y="580"/>
                    <a:pt x="72" y="580"/>
                  </a:cubicBezTo>
                  <a:lnTo>
                    <a:pt x="48" y="735"/>
                  </a:lnTo>
                  <a:lnTo>
                    <a:pt x="4" y="7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DE4EFED-7082-8343-BBCB-C2B39CE4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5917" y="8408010"/>
              <a:ext cx="1300431" cy="2530946"/>
            </a:xfrm>
            <a:custGeom>
              <a:avLst/>
              <a:gdLst>
                <a:gd name="T0" fmla="*/ 49 w 819"/>
                <a:gd name="T1" fmla="*/ 1595 h 1596"/>
                <a:gd name="T2" fmla="*/ 49 w 819"/>
                <a:gd name="T3" fmla="*/ 1595 h 1596"/>
                <a:gd name="T4" fmla="*/ 41 w 819"/>
                <a:gd name="T5" fmla="*/ 1588 h 1596"/>
                <a:gd name="T6" fmla="*/ 41 w 819"/>
                <a:gd name="T7" fmla="*/ 1588 h 1596"/>
                <a:gd name="T8" fmla="*/ 201 w 819"/>
                <a:gd name="T9" fmla="*/ 747 h 1596"/>
                <a:gd name="T10" fmla="*/ 201 w 819"/>
                <a:gd name="T11" fmla="*/ 747 h 1596"/>
                <a:gd name="T12" fmla="*/ 528 w 819"/>
                <a:gd name="T13" fmla="*/ 346 h 1596"/>
                <a:gd name="T14" fmla="*/ 528 w 819"/>
                <a:gd name="T15" fmla="*/ 346 h 1596"/>
                <a:gd name="T16" fmla="*/ 800 w 819"/>
                <a:gd name="T17" fmla="*/ 9 h 1596"/>
                <a:gd name="T18" fmla="*/ 800 w 819"/>
                <a:gd name="T19" fmla="*/ 9 h 1596"/>
                <a:gd name="T20" fmla="*/ 813 w 819"/>
                <a:gd name="T21" fmla="*/ 16 h 1596"/>
                <a:gd name="T22" fmla="*/ 813 w 819"/>
                <a:gd name="T23" fmla="*/ 16 h 1596"/>
                <a:gd name="T24" fmla="*/ 538 w 819"/>
                <a:gd name="T25" fmla="*/ 356 h 1596"/>
                <a:gd name="T26" fmla="*/ 538 w 819"/>
                <a:gd name="T27" fmla="*/ 356 h 1596"/>
                <a:gd name="T28" fmla="*/ 214 w 819"/>
                <a:gd name="T29" fmla="*/ 754 h 1596"/>
                <a:gd name="T30" fmla="*/ 214 w 819"/>
                <a:gd name="T31" fmla="*/ 754 h 1596"/>
                <a:gd name="T32" fmla="*/ 56 w 819"/>
                <a:gd name="T33" fmla="*/ 1587 h 1596"/>
                <a:gd name="T34" fmla="*/ 56 w 819"/>
                <a:gd name="T35" fmla="*/ 1587 h 1596"/>
                <a:gd name="T36" fmla="*/ 50 w 819"/>
                <a:gd name="T37" fmla="*/ 1595 h 1596"/>
                <a:gd name="T38" fmla="*/ 49 w 819"/>
                <a:gd name="T39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9" h="1596">
                  <a:moveTo>
                    <a:pt x="49" y="1595"/>
                  </a:moveTo>
                  <a:lnTo>
                    <a:pt x="49" y="1595"/>
                  </a:lnTo>
                  <a:cubicBezTo>
                    <a:pt x="45" y="1595"/>
                    <a:pt x="42" y="1592"/>
                    <a:pt x="41" y="1588"/>
                  </a:cubicBezTo>
                  <a:lnTo>
                    <a:pt x="41" y="1588"/>
                  </a:lnTo>
                  <a:cubicBezTo>
                    <a:pt x="41" y="1584"/>
                    <a:pt x="0" y="1110"/>
                    <a:pt x="201" y="747"/>
                  </a:cubicBezTo>
                  <a:lnTo>
                    <a:pt x="201" y="747"/>
                  </a:lnTo>
                  <a:cubicBezTo>
                    <a:pt x="305" y="559"/>
                    <a:pt x="418" y="451"/>
                    <a:pt x="528" y="346"/>
                  </a:cubicBezTo>
                  <a:lnTo>
                    <a:pt x="528" y="346"/>
                  </a:lnTo>
                  <a:cubicBezTo>
                    <a:pt x="630" y="248"/>
                    <a:pt x="727" y="155"/>
                    <a:pt x="800" y="9"/>
                  </a:cubicBezTo>
                  <a:lnTo>
                    <a:pt x="800" y="9"/>
                  </a:lnTo>
                  <a:cubicBezTo>
                    <a:pt x="805" y="0"/>
                    <a:pt x="818" y="7"/>
                    <a:pt x="813" y="16"/>
                  </a:cubicBezTo>
                  <a:lnTo>
                    <a:pt x="813" y="16"/>
                  </a:lnTo>
                  <a:cubicBezTo>
                    <a:pt x="739" y="164"/>
                    <a:pt x="642" y="258"/>
                    <a:pt x="538" y="356"/>
                  </a:cubicBezTo>
                  <a:lnTo>
                    <a:pt x="538" y="356"/>
                  </a:lnTo>
                  <a:cubicBezTo>
                    <a:pt x="430" y="460"/>
                    <a:pt x="317" y="569"/>
                    <a:pt x="214" y="754"/>
                  </a:cubicBezTo>
                  <a:lnTo>
                    <a:pt x="214" y="754"/>
                  </a:lnTo>
                  <a:cubicBezTo>
                    <a:pt x="15" y="1113"/>
                    <a:pt x="56" y="1583"/>
                    <a:pt x="56" y="1587"/>
                  </a:cubicBezTo>
                  <a:lnTo>
                    <a:pt x="56" y="1587"/>
                  </a:lnTo>
                  <a:cubicBezTo>
                    <a:pt x="57" y="1591"/>
                    <a:pt x="54" y="1595"/>
                    <a:pt x="50" y="1595"/>
                  </a:cubicBezTo>
                  <a:lnTo>
                    <a:pt x="49" y="159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solidFill>
                <a:schemeClr val="accent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1664A54-6F48-9B4D-9614-14962063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157" y="8918392"/>
              <a:ext cx="566314" cy="258690"/>
            </a:xfrm>
            <a:custGeom>
              <a:avLst/>
              <a:gdLst>
                <a:gd name="T0" fmla="*/ 8 w 355"/>
                <a:gd name="T1" fmla="*/ 161 h 162"/>
                <a:gd name="T2" fmla="*/ 8 w 355"/>
                <a:gd name="T3" fmla="*/ 161 h 162"/>
                <a:gd name="T4" fmla="*/ 2 w 355"/>
                <a:gd name="T5" fmla="*/ 158 h 162"/>
                <a:gd name="T6" fmla="*/ 2 w 355"/>
                <a:gd name="T7" fmla="*/ 158 h 162"/>
                <a:gd name="T8" fmla="*/ 3 w 355"/>
                <a:gd name="T9" fmla="*/ 148 h 162"/>
                <a:gd name="T10" fmla="*/ 3 w 355"/>
                <a:gd name="T11" fmla="*/ 148 h 162"/>
                <a:gd name="T12" fmla="*/ 342 w 355"/>
                <a:gd name="T13" fmla="*/ 1 h 162"/>
                <a:gd name="T14" fmla="*/ 342 w 355"/>
                <a:gd name="T15" fmla="*/ 1 h 162"/>
                <a:gd name="T16" fmla="*/ 345 w 355"/>
                <a:gd name="T17" fmla="*/ 16 h 162"/>
                <a:gd name="T18" fmla="*/ 345 w 355"/>
                <a:gd name="T19" fmla="*/ 16 h 162"/>
                <a:gd name="T20" fmla="*/ 13 w 355"/>
                <a:gd name="T21" fmla="*/ 159 h 162"/>
                <a:gd name="T22" fmla="*/ 13 w 355"/>
                <a:gd name="T23" fmla="*/ 159 h 162"/>
                <a:gd name="T24" fmla="*/ 8 w 355"/>
                <a:gd name="T25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5" h="162">
                  <a:moveTo>
                    <a:pt x="8" y="161"/>
                  </a:moveTo>
                  <a:lnTo>
                    <a:pt x="8" y="161"/>
                  </a:lnTo>
                  <a:cubicBezTo>
                    <a:pt x="6" y="161"/>
                    <a:pt x="4" y="160"/>
                    <a:pt x="2" y="158"/>
                  </a:cubicBezTo>
                  <a:lnTo>
                    <a:pt x="2" y="158"/>
                  </a:lnTo>
                  <a:cubicBezTo>
                    <a:pt x="0" y="155"/>
                    <a:pt x="0" y="150"/>
                    <a:pt x="3" y="148"/>
                  </a:cubicBezTo>
                  <a:lnTo>
                    <a:pt x="3" y="148"/>
                  </a:lnTo>
                  <a:cubicBezTo>
                    <a:pt x="105" y="76"/>
                    <a:pt x="220" y="26"/>
                    <a:pt x="342" y="1"/>
                  </a:cubicBezTo>
                  <a:lnTo>
                    <a:pt x="342" y="1"/>
                  </a:lnTo>
                  <a:cubicBezTo>
                    <a:pt x="352" y="0"/>
                    <a:pt x="354" y="14"/>
                    <a:pt x="345" y="16"/>
                  </a:cubicBezTo>
                  <a:lnTo>
                    <a:pt x="345" y="16"/>
                  </a:lnTo>
                  <a:cubicBezTo>
                    <a:pt x="225" y="40"/>
                    <a:pt x="112" y="89"/>
                    <a:pt x="13" y="159"/>
                  </a:cubicBezTo>
                  <a:lnTo>
                    <a:pt x="13" y="159"/>
                  </a:lnTo>
                  <a:cubicBezTo>
                    <a:pt x="11" y="160"/>
                    <a:pt x="10" y="161"/>
                    <a:pt x="8" y="1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solidFill>
                <a:schemeClr val="accent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1BDC4462-DF5A-934C-9E63-9E185568A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8585" y="9177082"/>
              <a:ext cx="804032" cy="503393"/>
            </a:xfrm>
            <a:custGeom>
              <a:avLst/>
              <a:gdLst>
                <a:gd name="T0" fmla="*/ 9 w 505"/>
                <a:gd name="T1" fmla="*/ 315 h 316"/>
                <a:gd name="T2" fmla="*/ 9 w 505"/>
                <a:gd name="T3" fmla="*/ 315 h 316"/>
                <a:gd name="T4" fmla="*/ 5 w 505"/>
                <a:gd name="T5" fmla="*/ 315 h 316"/>
                <a:gd name="T6" fmla="*/ 5 w 505"/>
                <a:gd name="T7" fmla="*/ 315 h 316"/>
                <a:gd name="T8" fmla="*/ 3 w 505"/>
                <a:gd name="T9" fmla="*/ 304 h 316"/>
                <a:gd name="T10" fmla="*/ 3 w 505"/>
                <a:gd name="T11" fmla="*/ 304 h 316"/>
                <a:gd name="T12" fmla="*/ 491 w 505"/>
                <a:gd name="T13" fmla="*/ 3 h 316"/>
                <a:gd name="T14" fmla="*/ 491 w 505"/>
                <a:gd name="T15" fmla="*/ 3 h 316"/>
                <a:gd name="T16" fmla="*/ 495 w 505"/>
                <a:gd name="T17" fmla="*/ 17 h 316"/>
                <a:gd name="T18" fmla="*/ 495 w 505"/>
                <a:gd name="T19" fmla="*/ 17 h 316"/>
                <a:gd name="T20" fmla="*/ 15 w 505"/>
                <a:gd name="T21" fmla="*/ 312 h 316"/>
                <a:gd name="T22" fmla="*/ 15 w 505"/>
                <a:gd name="T23" fmla="*/ 312 h 316"/>
                <a:gd name="T24" fmla="*/ 9 w 505"/>
                <a:gd name="T25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5" h="316">
                  <a:moveTo>
                    <a:pt x="9" y="315"/>
                  </a:moveTo>
                  <a:lnTo>
                    <a:pt x="9" y="315"/>
                  </a:lnTo>
                  <a:cubicBezTo>
                    <a:pt x="7" y="315"/>
                    <a:pt x="6" y="315"/>
                    <a:pt x="5" y="315"/>
                  </a:cubicBezTo>
                  <a:lnTo>
                    <a:pt x="5" y="315"/>
                  </a:lnTo>
                  <a:cubicBezTo>
                    <a:pt x="1" y="312"/>
                    <a:pt x="0" y="308"/>
                    <a:pt x="3" y="304"/>
                  </a:cubicBezTo>
                  <a:lnTo>
                    <a:pt x="3" y="304"/>
                  </a:lnTo>
                  <a:cubicBezTo>
                    <a:pt x="106" y="130"/>
                    <a:pt x="227" y="86"/>
                    <a:pt x="491" y="3"/>
                  </a:cubicBezTo>
                  <a:lnTo>
                    <a:pt x="491" y="3"/>
                  </a:lnTo>
                  <a:cubicBezTo>
                    <a:pt x="500" y="0"/>
                    <a:pt x="504" y="15"/>
                    <a:pt x="495" y="17"/>
                  </a:cubicBezTo>
                  <a:lnTo>
                    <a:pt x="495" y="17"/>
                  </a:lnTo>
                  <a:cubicBezTo>
                    <a:pt x="235" y="99"/>
                    <a:pt x="115" y="142"/>
                    <a:pt x="15" y="312"/>
                  </a:cubicBezTo>
                  <a:lnTo>
                    <a:pt x="15" y="312"/>
                  </a:lnTo>
                  <a:cubicBezTo>
                    <a:pt x="14" y="314"/>
                    <a:pt x="11" y="315"/>
                    <a:pt x="9" y="31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solidFill>
                <a:schemeClr val="accent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7DE0F2E4-4F6D-F642-9D8F-8A14132E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1378" y="10743192"/>
              <a:ext cx="866954" cy="643224"/>
            </a:xfrm>
            <a:custGeom>
              <a:avLst/>
              <a:gdLst>
                <a:gd name="T0" fmla="*/ 363 w 549"/>
                <a:gd name="T1" fmla="*/ 405 h 406"/>
                <a:gd name="T2" fmla="*/ 185 w 549"/>
                <a:gd name="T3" fmla="*/ 405 h 406"/>
                <a:gd name="T4" fmla="*/ 185 w 549"/>
                <a:gd name="T5" fmla="*/ 405 h 406"/>
                <a:gd name="T6" fmla="*/ 57 w 549"/>
                <a:gd name="T7" fmla="*/ 298 h 406"/>
                <a:gd name="T8" fmla="*/ 0 w 549"/>
                <a:gd name="T9" fmla="*/ 0 h 406"/>
                <a:gd name="T10" fmla="*/ 548 w 549"/>
                <a:gd name="T11" fmla="*/ 0 h 406"/>
                <a:gd name="T12" fmla="*/ 490 w 549"/>
                <a:gd name="T13" fmla="*/ 298 h 406"/>
                <a:gd name="T14" fmla="*/ 490 w 549"/>
                <a:gd name="T15" fmla="*/ 298 h 406"/>
                <a:gd name="T16" fmla="*/ 363 w 549"/>
                <a:gd name="T17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406">
                  <a:moveTo>
                    <a:pt x="363" y="405"/>
                  </a:moveTo>
                  <a:lnTo>
                    <a:pt x="185" y="405"/>
                  </a:lnTo>
                  <a:lnTo>
                    <a:pt x="185" y="405"/>
                  </a:lnTo>
                  <a:cubicBezTo>
                    <a:pt x="122" y="405"/>
                    <a:pt x="69" y="360"/>
                    <a:pt x="57" y="298"/>
                  </a:cubicBezTo>
                  <a:lnTo>
                    <a:pt x="0" y="0"/>
                  </a:lnTo>
                  <a:lnTo>
                    <a:pt x="548" y="0"/>
                  </a:lnTo>
                  <a:lnTo>
                    <a:pt x="490" y="298"/>
                  </a:lnTo>
                  <a:lnTo>
                    <a:pt x="490" y="298"/>
                  </a:lnTo>
                  <a:cubicBezTo>
                    <a:pt x="479" y="360"/>
                    <a:pt x="425" y="405"/>
                    <a:pt x="363" y="405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26FA0446-6667-A84F-BAED-D29E55FE1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389" y="10813107"/>
              <a:ext cx="880937" cy="48939"/>
            </a:xfrm>
            <a:custGeom>
              <a:avLst/>
              <a:gdLst>
                <a:gd name="T0" fmla="*/ 536 w 556"/>
                <a:gd name="T1" fmla="*/ 30 h 31"/>
                <a:gd name="T2" fmla="*/ 20 w 556"/>
                <a:gd name="T3" fmla="*/ 30 h 31"/>
                <a:gd name="T4" fmla="*/ 20 w 556"/>
                <a:gd name="T5" fmla="*/ 30 h 31"/>
                <a:gd name="T6" fmla="*/ 20 w 556"/>
                <a:gd name="T7" fmla="*/ 1 h 31"/>
                <a:gd name="T8" fmla="*/ 536 w 556"/>
                <a:gd name="T9" fmla="*/ 1 h 31"/>
                <a:gd name="T10" fmla="*/ 536 w 556"/>
                <a:gd name="T11" fmla="*/ 1 h 31"/>
                <a:gd name="T12" fmla="*/ 536 w 556"/>
                <a:gd name="T1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31">
                  <a:moveTo>
                    <a:pt x="536" y="30"/>
                  </a:moveTo>
                  <a:lnTo>
                    <a:pt x="20" y="30"/>
                  </a:lnTo>
                  <a:lnTo>
                    <a:pt x="20" y="30"/>
                  </a:lnTo>
                  <a:cubicBezTo>
                    <a:pt x="0" y="30"/>
                    <a:pt x="0" y="0"/>
                    <a:pt x="20" y="1"/>
                  </a:cubicBezTo>
                  <a:lnTo>
                    <a:pt x="536" y="1"/>
                  </a:lnTo>
                  <a:lnTo>
                    <a:pt x="536" y="1"/>
                  </a:lnTo>
                  <a:cubicBezTo>
                    <a:pt x="555" y="1"/>
                    <a:pt x="555" y="30"/>
                    <a:pt x="536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4A27F34-8191-454B-A87E-AA543833E1C6}"/>
              </a:ext>
            </a:extLst>
          </p:cNvPr>
          <p:cNvGrpSpPr/>
          <p:nvPr/>
        </p:nvGrpSpPr>
        <p:grpSpPr>
          <a:xfrm>
            <a:off x="12651527" y="4785624"/>
            <a:ext cx="9448128" cy="7434817"/>
            <a:chOff x="11225454" y="3672688"/>
            <a:chExt cx="12020843" cy="945931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9D8ABD3-C4B8-3740-B37A-91DE98A90625}"/>
                </a:ext>
              </a:extLst>
            </p:cNvPr>
            <p:cNvSpPr/>
            <p:nvPr/>
          </p:nvSpPr>
          <p:spPr>
            <a:xfrm>
              <a:off x="13197190" y="4123486"/>
              <a:ext cx="1737360" cy="17373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F4601A-9222-3343-8FDB-4B363C6212C4}"/>
                </a:ext>
              </a:extLst>
            </p:cNvPr>
            <p:cNvSpPr/>
            <p:nvPr/>
          </p:nvSpPr>
          <p:spPr>
            <a:xfrm>
              <a:off x="13197190" y="9180433"/>
              <a:ext cx="1737360" cy="17373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C493F59-AD82-BD4B-B051-631659563BFC}"/>
                </a:ext>
              </a:extLst>
            </p:cNvPr>
            <p:cNvSpPr/>
            <p:nvPr/>
          </p:nvSpPr>
          <p:spPr>
            <a:xfrm>
              <a:off x="19620849" y="4123486"/>
              <a:ext cx="1737360" cy="17373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AB7023A-C019-CC45-A0AB-49A03EB1D540}"/>
                </a:ext>
              </a:extLst>
            </p:cNvPr>
            <p:cNvSpPr/>
            <p:nvPr/>
          </p:nvSpPr>
          <p:spPr>
            <a:xfrm>
              <a:off x="19620849" y="9180433"/>
              <a:ext cx="1737360" cy="17373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31FC53-1AC2-254E-AB34-0A4B4A859CFA}"/>
                </a:ext>
              </a:extLst>
            </p:cNvPr>
            <p:cNvCxnSpPr>
              <a:cxnSpLocks/>
            </p:cNvCxnSpPr>
            <p:nvPr/>
          </p:nvCxnSpPr>
          <p:spPr>
            <a:xfrm>
              <a:off x="17359442" y="3672688"/>
              <a:ext cx="0" cy="945931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9DF59C-7339-5F4E-9476-DB4A27E6D9C9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454" y="8344208"/>
              <a:ext cx="12020843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F5E2AB4-1F86-A044-93AA-53ACAA4BABA4}"/>
              </a:ext>
            </a:extLst>
          </p:cNvPr>
          <p:cNvSpPr txBox="1"/>
          <p:nvPr/>
        </p:nvSpPr>
        <p:spPr>
          <a:xfrm>
            <a:off x="13013743" y="6869151"/>
            <a:ext cx="374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80FC74-C956-5347-8CD8-FCB876A3270F}"/>
              </a:ext>
            </a:extLst>
          </p:cNvPr>
          <p:cNvSpPr txBox="1"/>
          <p:nvPr/>
        </p:nvSpPr>
        <p:spPr>
          <a:xfrm>
            <a:off x="18080271" y="6858000"/>
            <a:ext cx="374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46408-4D3B-BA41-B21E-8AD979FEA742}"/>
              </a:ext>
            </a:extLst>
          </p:cNvPr>
          <p:cNvSpPr txBox="1"/>
          <p:nvPr/>
        </p:nvSpPr>
        <p:spPr>
          <a:xfrm>
            <a:off x="13013743" y="10883590"/>
            <a:ext cx="374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ADD758-063E-FB48-B234-4D24AA87C1C7}"/>
              </a:ext>
            </a:extLst>
          </p:cNvPr>
          <p:cNvSpPr txBox="1"/>
          <p:nvPr/>
        </p:nvSpPr>
        <p:spPr>
          <a:xfrm>
            <a:off x="18080271" y="10872439"/>
            <a:ext cx="374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74" name="Gráfico 233">
            <a:extLst>
              <a:ext uri="{FF2B5EF4-FFF2-40B4-BE49-F238E27FC236}">
                <a16:creationId xmlns:a16="http://schemas.microsoft.com/office/drawing/2014/main" id="{B3B07596-B068-E14E-B288-56FA1A2302B2}"/>
              </a:ext>
            </a:extLst>
          </p:cNvPr>
          <p:cNvGrpSpPr/>
          <p:nvPr/>
        </p:nvGrpSpPr>
        <p:grpSpPr>
          <a:xfrm>
            <a:off x="14665524" y="5560619"/>
            <a:ext cx="570831" cy="570831"/>
            <a:chOff x="5171013" y="4085403"/>
            <a:chExt cx="570831" cy="570831"/>
          </a:xfrm>
          <a:solidFill>
            <a:schemeClr val="bg1"/>
          </a:solidFill>
        </p:grpSpPr>
        <p:sp>
          <p:nvSpPr>
            <p:cNvPr id="75" name="Forma libre 323">
              <a:extLst>
                <a:ext uri="{FF2B5EF4-FFF2-40B4-BE49-F238E27FC236}">
                  <a16:creationId xmlns:a16="http://schemas.microsoft.com/office/drawing/2014/main" id="{6D9C10BB-7A00-E549-BB17-25C9B9FFFB93}"/>
                </a:ext>
              </a:extLst>
            </p:cNvPr>
            <p:cNvSpPr/>
            <p:nvPr/>
          </p:nvSpPr>
          <p:spPr>
            <a:xfrm>
              <a:off x="5185522" y="4155921"/>
              <a:ext cx="422549" cy="191764"/>
            </a:xfrm>
            <a:custGeom>
              <a:avLst/>
              <a:gdLst>
                <a:gd name="connsiteX0" fmla="*/ 5223 w 422548"/>
                <a:gd name="connsiteY0" fmla="*/ 28361 h 191763"/>
                <a:gd name="connsiteX1" fmla="*/ 201133 w 422548"/>
                <a:gd name="connsiteY1" fmla="*/ 187745 h 191763"/>
                <a:gd name="connsiteX2" fmla="*/ 203234 w 422548"/>
                <a:gd name="connsiteY2" fmla="*/ 189116 h 191763"/>
                <a:gd name="connsiteX3" fmla="*/ 211468 w 422548"/>
                <a:gd name="connsiteY3" fmla="*/ 191125 h 191763"/>
                <a:gd name="connsiteX4" fmla="*/ 221920 w 422548"/>
                <a:gd name="connsiteY4" fmla="*/ 187664 h 191763"/>
                <a:gd name="connsiteX5" fmla="*/ 417679 w 422548"/>
                <a:gd name="connsiteY5" fmla="*/ 28372 h 191763"/>
                <a:gd name="connsiteX6" fmla="*/ 422058 w 422548"/>
                <a:gd name="connsiteY6" fmla="*/ 18709 h 191763"/>
                <a:gd name="connsiteX7" fmla="*/ 416970 w 422548"/>
                <a:gd name="connsiteY7" fmla="*/ 9395 h 191763"/>
                <a:gd name="connsiteX8" fmla="*/ 389830 w 422548"/>
                <a:gd name="connsiteY8" fmla="*/ 836 h 191763"/>
                <a:gd name="connsiteX9" fmla="*/ 33061 w 422548"/>
                <a:gd name="connsiteY9" fmla="*/ 836 h 191763"/>
                <a:gd name="connsiteX10" fmla="*/ 5932 w 422548"/>
                <a:gd name="connsiteY10" fmla="*/ 9384 h 191763"/>
                <a:gd name="connsiteX11" fmla="*/ 845 w 422548"/>
                <a:gd name="connsiteY11" fmla="*/ 18698 h 191763"/>
                <a:gd name="connsiteX12" fmla="*/ 5223 w 422548"/>
                <a:gd name="connsiteY12" fmla="*/ 28361 h 19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2548" h="191763">
                  <a:moveTo>
                    <a:pt x="5223" y="28361"/>
                  </a:moveTo>
                  <a:lnTo>
                    <a:pt x="201133" y="187745"/>
                  </a:lnTo>
                  <a:cubicBezTo>
                    <a:pt x="201783" y="188279"/>
                    <a:pt x="202492" y="188744"/>
                    <a:pt x="203234" y="189116"/>
                  </a:cubicBezTo>
                  <a:cubicBezTo>
                    <a:pt x="205848" y="190451"/>
                    <a:pt x="208611" y="191125"/>
                    <a:pt x="211468" y="191125"/>
                  </a:cubicBezTo>
                  <a:cubicBezTo>
                    <a:pt x="214487" y="191125"/>
                    <a:pt x="217507" y="190335"/>
                    <a:pt x="221920" y="187664"/>
                  </a:cubicBezTo>
                  <a:lnTo>
                    <a:pt x="417679" y="28372"/>
                  </a:lnTo>
                  <a:cubicBezTo>
                    <a:pt x="420583" y="26014"/>
                    <a:pt x="422197" y="22437"/>
                    <a:pt x="422058" y="18709"/>
                  </a:cubicBezTo>
                  <a:cubicBezTo>
                    <a:pt x="421918" y="14981"/>
                    <a:pt x="420036" y="11531"/>
                    <a:pt x="416970" y="9395"/>
                  </a:cubicBezTo>
                  <a:cubicBezTo>
                    <a:pt x="408946" y="3797"/>
                    <a:pt x="399550" y="836"/>
                    <a:pt x="389830" y="836"/>
                  </a:cubicBezTo>
                  <a:lnTo>
                    <a:pt x="33061" y="836"/>
                  </a:lnTo>
                  <a:cubicBezTo>
                    <a:pt x="23340" y="836"/>
                    <a:pt x="13957" y="3786"/>
                    <a:pt x="5932" y="9384"/>
                  </a:cubicBezTo>
                  <a:cubicBezTo>
                    <a:pt x="2866" y="11509"/>
                    <a:pt x="984" y="14959"/>
                    <a:pt x="845" y="18698"/>
                  </a:cubicBezTo>
                  <a:cubicBezTo>
                    <a:pt x="705" y="22426"/>
                    <a:pt x="2320" y="26003"/>
                    <a:pt x="5223" y="28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24">
              <a:extLst>
                <a:ext uri="{FF2B5EF4-FFF2-40B4-BE49-F238E27FC236}">
                  <a16:creationId xmlns:a16="http://schemas.microsoft.com/office/drawing/2014/main" id="{42DB31AD-95D9-9846-9869-940F78024CDE}"/>
                </a:ext>
              </a:extLst>
            </p:cNvPr>
            <p:cNvSpPr/>
            <p:nvPr/>
          </p:nvSpPr>
          <p:spPr>
            <a:xfrm>
              <a:off x="5170177" y="4211195"/>
              <a:ext cx="452651" cy="278726"/>
            </a:xfrm>
            <a:custGeom>
              <a:avLst/>
              <a:gdLst>
                <a:gd name="connsiteX0" fmla="*/ 393283 w 452651"/>
                <a:gd name="connsiteY0" fmla="*/ 183408 h 278726"/>
                <a:gd name="connsiteX1" fmla="*/ 440852 w 452651"/>
                <a:gd name="connsiteY1" fmla="*/ 183408 h 278726"/>
                <a:gd name="connsiteX2" fmla="*/ 452745 w 452651"/>
                <a:gd name="connsiteY2" fmla="*/ 171515 h 278726"/>
                <a:gd name="connsiteX3" fmla="*/ 452745 w 452651"/>
                <a:gd name="connsiteY3" fmla="*/ 12723 h 278726"/>
                <a:gd name="connsiteX4" fmla="*/ 445963 w 452651"/>
                <a:gd name="connsiteY4" fmla="*/ 1981 h 278726"/>
                <a:gd name="connsiteX5" fmla="*/ 433350 w 452651"/>
                <a:gd name="connsiteY5" fmla="*/ 3503 h 278726"/>
                <a:gd name="connsiteX6" fmla="*/ 250888 w 452651"/>
                <a:gd name="connsiteY6" fmla="*/ 151982 h 278726"/>
                <a:gd name="connsiteX7" fmla="*/ 248798 w 452651"/>
                <a:gd name="connsiteY7" fmla="*/ 153364 h 278726"/>
                <a:gd name="connsiteX8" fmla="*/ 202750 w 452651"/>
                <a:gd name="connsiteY8" fmla="*/ 151994 h 278726"/>
                <a:gd name="connsiteX9" fmla="*/ 20231 w 452651"/>
                <a:gd name="connsiteY9" fmla="*/ 3490 h 278726"/>
                <a:gd name="connsiteX10" fmla="*/ 7618 w 452651"/>
                <a:gd name="connsiteY10" fmla="*/ 1968 h 278726"/>
                <a:gd name="connsiteX11" fmla="*/ 836 w 452651"/>
                <a:gd name="connsiteY11" fmla="*/ 12711 h 278726"/>
                <a:gd name="connsiteX12" fmla="*/ 836 w 452651"/>
                <a:gd name="connsiteY12" fmla="*/ 230977 h 278726"/>
                <a:gd name="connsiteX13" fmla="*/ 48406 w 452651"/>
                <a:gd name="connsiteY13" fmla="*/ 278547 h 278726"/>
                <a:gd name="connsiteX14" fmla="*/ 276764 w 452651"/>
                <a:gd name="connsiteY14" fmla="*/ 278547 h 278726"/>
                <a:gd name="connsiteX15" fmla="*/ 288412 w 452651"/>
                <a:gd name="connsiteY15" fmla="*/ 269035 h 278726"/>
                <a:gd name="connsiteX16" fmla="*/ 393283 w 452651"/>
                <a:gd name="connsiteY16" fmla="*/ 183408 h 2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2651" h="278726">
                  <a:moveTo>
                    <a:pt x="393283" y="183408"/>
                  </a:moveTo>
                  <a:lnTo>
                    <a:pt x="440852" y="183408"/>
                  </a:lnTo>
                  <a:cubicBezTo>
                    <a:pt x="447426" y="183408"/>
                    <a:pt x="452745" y="178088"/>
                    <a:pt x="452745" y="171515"/>
                  </a:cubicBezTo>
                  <a:lnTo>
                    <a:pt x="452745" y="12723"/>
                  </a:lnTo>
                  <a:cubicBezTo>
                    <a:pt x="452745" y="8136"/>
                    <a:pt x="450108" y="3955"/>
                    <a:pt x="445963" y="1981"/>
                  </a:cubicBezTo>
                  <a:cubicBezTo>
                    <a:pt x="441817" y="30"/>
                    <a:pt x="436915" y="611"/>
                    <a:pt x="433350" y="3503"/>
                  </a:cubicBezTo>
                  <a:lnTo>
                    <a:pt x="250888" y="151982"/>
                  </a:lnTo>
                  <a:lnTo>
                    <a:pt x="248798" y="153364"/>
                  </a:lnTo>
                  <a:cubicBezTo>
                    <a:pt x="235082" y="161773"/>
                    <a:pt x="218230" y="162225"/>
                    <a:pt x="202750" y="151994"/>
                  </a:cubicBezTo>
                  <a:lnTo>
                    <a:pt x="20231" y="3490"/>
                  </a:lnTo>
                  <a:cubicBezTo>
                    <a:pt x="16689" y="610"/>
                    <a:pt x="11788" y="29"/>
                    <a:pt x="7618" y="1968"/>
                  </a:cubicBezTo>
                  <a:cubicBezTo>
                    <a:pt x="3473" y="3944"/>
                    <a:pt x="836" y="8124"/>
                    <a:pt x="836" y="12711"/>
                  </a:cubicBezTo>
                  <a:lnTo>
                    <a:pt x="836" y="230977"/>
                  </a:lnTo>
                  <a:cubicBezTo>
                    <a:pt x="836" y="257212"/>
                    <a:pt x="22170" y="278547"/>
                    <a:pt x="48406" y="278547"/>
                  </a:cubicBezTo>
                  <a:lnTo>
                    <a:pt x="276764" y="278547"/>
                  </a:lnTo>
                  <a:cubicBezTo>
                    <a:pt x="282420" y="278547"/>
                    <a:pt x="287286" y="274563"/>
                    <a:pt x="288412" y="269035"/>
                  </a:cubicBezTo>
                  <a:cubicBezTo>
                    <a:pt x="298539" y="219421"/>
                    <a:pt x="342636" y="183408"/>
                    <a:pt x="393283" y="1834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25">
              <a:extLst>
                <a:ext uri="{FF2B5EF4-FFF2-40B4-BE49-F238E27FC236}">
                  <a16:creationId xmlns:a16="http://schemas.microsoft.com/office/drawing/2014/main" id="{8C396C63-801D-9C44-A99E-66F328F91DEE}"/>
                </a:ext>
              </a:extLst>
            </p:cNvPr>
            <p:cNvSpPr/>
            <p:nvPr/>
          </p:nvSpPr>
          <p:spPr>
            <a:xfrm>
              <a:off x="5479377" y="4417551"/>
              <a:ext cx="263117" cy="167236"/>
            </a:xfrm>
            <a:custGeom>
              <a:avLst/>
              <a:gdLst>
                <a:gd name="connsiteX0" fmla="*/ 203006 w 263117"/>
                <a:gd name="connsiteY0" fmla="*/ 48406 h 167235"/>
                <a:gd name="connsiteX1" fmla="*/ 84083 w 263117"/>
                <a:gd name="connsiteY1" fmla="*/ 48406 h 167235"/>
                <a:gd name="connsiteX2" fmla="*/ 48406 w 263117"/>
                <a:gd name="connsiteY2" fmla="*/ 84083 h 167235"/>
                <a:gd name="connsiteX3" fmla="*/ 84083 w 263117"/>
                <a:gd name="connsiteY3" fmla="*/ 119760 h 167235"/>
                <a:gd name="connsiteX4" fmla="*/ 167329 w 263117"/>
                <a:gd name="connsiteY4" fmla="*/ 119760 h 167235"/>
                <a:gd name="connsiteX5" fmla="*/ 179222 w 263117"/>
                <a:gd name="connsiteY5" fmla="*/ 107867 h 167235"/>
                <a:gd name="connsiteX6" fmla="*/ 167329 w 263117"/>
                <a:gd name="connsiteY6" fmla="*/ 95975 h 167235"/>
                <a:gd name="connsiteX7" fmla="*/ 84083 w 263117"/>
                <a:gd name="connsiteY7" fmla="*/ 95975 h 167235"/>
                <a:gd name="connsiteX8" fmla="*/ 72190 w 263117"/>
                <a:gd name="connsiteY8" fmla="*/ 84083 h 167235"/>
                <a:gd name="connsiteX9" fmla="*/ 84083 w 263117"/>
                <a:gd name="connsiteY9" fmla="*/ 72190 h 167235"/>
                <a:gd name="connsiteX10" fmla="*/ 203006 w 263117"/>
                <a:gd name="connsiteY10" fmla="*/ 72190 h 167235"/>
                <a:gd name="connsiteX11" fmla="*/ 238683 w 263117"/>
                <a:gd name="connsiteY11" fmla="*/ 107867 h 167235"/>
                <a:gd name="connsiteX12" fmla="*/ 203006 w 263117"/>
                <a:gd name="connsiteY12" fmla="*/ 143544 h 167235"/>
                <a:gd name="connsiteX13" fmla="*/ 84083 w 263117"/>
                <a:gd name="connsiteY13" fmla="*/ 143544 h 167235"/>
                <a:gd name="connsiteX14" fmla="*/ 24622 w 263117"/>
                <a:gd name="connsiteY14" fmla="*/ 84083 h 167235"/>
                <a:gd name="connsiteX15" fmla="*/ 84083 w 263117"/>
                <a:gd name="connsiteY15" fmla="*/ 24622 h 167235"/>
                <a:gd name="connsiteX16" fmla="*/ 214898 w 263117"/>
                <a:gd name="connsiteY16" fmla="*/ 24622 h 167235"/>
                <a:gd name="connsiteX17" fmla="*/ 226790 w 263117"/>
                <a:gd name="connsiteY17" fmla="*/ 12729 h 167235"/>
                <a:gd name="connsiteX18" fmla="*/ 214898 w 263117"/>
                <a:gd name="connsiteY18" fmla="*/ 836 h 167235"/>
                <a:gd name="connsiteX19" fmla="*/ 84083 w 263117"/>
                <a:gd name="connsiteY19" fmla="*/ 836 h 167235"/>
                <a:gd name="connsiteX20" fmla="*/ 836 w 263117"/>
                <a:gd name="connsiteY20" fmla="*/ 84083 h 167235"/>
                <a:gd name="connsiteX21" fmla="*/ 84083 w 263117"/>
                <a:gd name="connsiteY21" fmla="*/ 167329 h 167235"/>
                <a:gd name="connsiteX22" fmla="*/ 203006 w 263117"/>
                <a:gd name="connsiteY22" fmla="*/ 167329 h 167235"/>
                <a:gd name="connsiteX23" fmla="*/ 262467 w 263117"/>
                <a:gd name="connsiteY23" fmla="*/ 107868 h 167235"/>
                <a:gd name="connsiteX24" fmla="*/ 203006 w 263117"/>
                <a:gd name="connsiteY24" fmla="*/ 48406 h 16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3117" h="167235">
                  <a:moveTo>
                    <a:pt x="203006" y="48406"/>
                  </a:moveTo>
                  <a:lnTo>
                    <a:pt x="84083" y="48406"/>
                  </a:lnTo>
                  <a:cubicBezTo>
                    <a:pt x="64409" y="48406"/>
                    <a:pt x="48406" y="64409"/>
                    <a:pt x="48406" y="84083"/>
                  </a:cubicBezTo>
                  <a:cubicBezTo>
                    <a:pt x="48406" y="103756"/>
                    <a:pt x="64409" y="119760"/>
                    <a:pt x="84083" y="119760"/>
                  </a:cubicBezTo>
                  <a:lnTo>
                    <a:pt x="167329" y="119760"/>
                  </a:lnTo>
                  <a:cubicBezTo>
                    <a:pt x="173903" y="119760"/>
                    <a:pt x="179222" y="114441"/>
                    <a:pt x="179222" y="107867"/>
                  </a:cubicBezTo>
                  <a:cubicBezTo>
                    <a:pt x="179222" y="101294"/>
                    <a:pt x="173903" y="95975"/>
                    <a:pt x="167329" y="95975"/>
                  </a:cubicBezTo>
                  <a:lnTo>
                    <a:pt x="84083" y="95975"/>
                  </a:lnTo>
                  <a:cubicBezTo>
                    <a:pt x="77522" y="95975"/>
                    <a:pt x="72190" y="90645"/>
                    <a:pt x="72190" y="84083"/>
                  </a:cubicBezTo>
                  <a:cubicBezTo>
                    <a:pt x="72190" y="77522"/>
                    <a:pt x="77520" y="72190"/>
                    <a:pt x="84083" y="72190"/>
                  </a:cubicBezTo>
                  <a:lnTo>
                    <a:pt x="203006" y="72190"/>
                  </a:lnTo>
                  <a:cubicBezTo>
                    <a:pt x="222680" y="72190"/>
                    <a:pt x="238683" y="88193"/>
                    <a:pt x="238683" y="107867"/>
                  </a:cubicBezTo>
                  <a:cubicBezTo>
                    <a:pt x="238683" y="127541"/>
                    <a:pt x="222680" y="143544"/>
                    <a:pt x="203006" y="143544"/>
                  </a:cubicBezTo>
                  <a:lnTo>
                    <a:pt x="84083" y="143544"/>
                  </a:lnTo>
                  <a:cubicBezTo>
                    <a:pt x="51298" y="143544"/>
                    <a:pt x="24622" y="116868"/>
                    <a:pt x="24622" y="84083"/>
                  </a:cubicBezTo>
                  <a:cubicBezTo>
                    <a:pt x="24622" y="51298"/>
                    <a:pt x="51298" y="24622"/>
                    <a:pt x="84083" y="24622"/>
                  </a:cubicBezTo>
                  <a:lnTo>
                    <a:pt x="214898" y="24622"/>
                  </a:lnTo>
                  <a:cubicBezTo>
                    <a:pt x="221471" y="24622"/>
                    <a:pt x="226790" y="19302"/>
                    <a:pt x="226790" y="12729"/>
                  </a:cubicBezTo>
                  <a:cubicBezTo>
                    <a:pt x="226790" y="6155"/>
                    <a:pt x="221471" y="836"/>
                    <a:pt x="214898" y="836"/>
                  </a:cubicBezTo>
                  <a:lnTo>
                    <a:pt x="84083" y="836"/>
                  </a:lnTo>
                  <a:cubicBezTo>
                    <a:pt x="38185" y="836"/>
                    <a:pt x="836" y="38185"/>
                    <a:pt x="836" y="84083"/>
                  </a:cubicBezTo>
                  <a:cubicBezTo>
                    <a:pt x="836" y="129980"/>
                    <a:pt x="38185" y="167329"/>
                    <a:pt x="84083" y="167329"/>
                  </a:cubicBezTo>
                  <a:lnTo>
                    <a:pt x="203006" y="167329"/>
                  </a:lnTo>
                  <a:cubicBezTo>
                    <a:pt x="235791" y="167329"/>
                    <a:pt x="262467" y="140653"/>
                    <a:pt x="262467" y="107868"/>
                  </a:cubicBezTo>
                  <a:cubicBezTo>
                    <a:pt x="262467" y="75083"/>
                    <a:pt x="235791" y="48406"/>
                    <a:pt x="203006" y="48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32">
            <a:extLst>
              <a:ext uri="{FF2B5EF4-FFF2-40B4-BE49-F238E27FC236}">
                <a16:creationId xmlns:a16="http://schemas.microsoft.com/office/drawing/2014/main" id="{2549BD86-304B-EF4D-B47A-504D47326D95}"/>
              </a:ext>
            </a:extLst>
          </p:cNvPr>
          <p:cNvGrpSpPr/>
          <p:nvPr/>
        </p:nvGrpSpPr>
        <p:grpSpPr>
          <a:xfrm>
            <a:off x="14566699" y="9487564"/>
            <a:ext cx="570831" cy="570831"/>
            <a:chOff x="3999529" y="3490248"/>
            <a:chExt cx="570831" cy="570831"/>
          </a:xfrm>
          <a:solidFill>
            <a:schemeClr val="bg1"/>
          </a:solidFill>
        </p:grpSpPr>
        <p:sp>
          <p:nvSpPr>
            <p:cNvPr id="79" name="Forma libre 303">
              <a:extLst>
                <a:ext uri="{FF2B5EF4-FFF2-40B4-BE49-F238E27FC236}">
                  <a16:creationId xmlns:a16="http://schemas.microsoft.com/office/drawing/2014/main" id="{AAE430F4-FDFF-FF4F-A295-9816D9954AD0}"/>
                </a:ext>
              </a:extLst>
            </p:cNvPr>
            <p:cNvSpPr/>
            <p:nvPr/>
          </p:nvSpPr>
          <p:spPr>
            <a:xfrm>
              <a:off x="4070047" y="3489412"/>
              <a:ext cx="429238" cy="571946"/>
            </a:xfrm>
            <a:custGeom>
              <a:avLst/>
              <a:gdLst>
                <a:gd name="connsiteX0" fmla="*/ 397255 w 429238"/>
                <a:gd name="connsiteY0" fmla="*/ 51274 h 571945"/>
                <a:gd name="connsiteX1" fmla="*/ 386431 w 429238"/>
                <a:gd name="connsiteY1" fmla="*/ 52761 h 571945"/>
                <a:gd name="connsiteX2" fmla="*/ 381391 w 429238"/>
                <a:gd name="connsiteY2" fmla="*/ 62481 h 571945"/>
                <a:gd name="connsiteX3" fmla="*/ 381391 w 429238"/>
                <a:gd name="connsiteY3" fmla="*/ 119760 h 571945"/>
                <a:gd name="connsiteX4" fmla="*/ 357607 w 429238"/>
                <a:gd name="connsiteY4" fmla="*/ 143544 h 571945"/>
                <a:gd name="connsiteX5" fmla="*/ 333822 w 429238"/>
                <a:gd name="connsiteY5" fmla="*/ 119760 h 571945"/>
                <a:gd name="connsiteX6" fmla="*/ 349710 w 429238"/>
                <a:gd name="connsiteY6" fmla="*/ 97485 h 571945"/>
                <a:gd name="connsiteX7" fmla="*/ 357607 w 429238"/>
                <a:gd name="connsiteY7" fmla="*/ 86278 h 571945"/>
                <a:gd name="connsiteX8" fmla="*/ 357607 w 429238"/>
                <a:gd name="connsiteY8" fmla="*/ 12729 h 571945"/>
                <a:gd name="connsiteX9" fmla="*/ 345713 w 429238"/>
                <a:gd name="connsiteY9" fmla="*/ 836 h 571945"/>
                <a:gd name="connsiteX10" fmla="*/ 333820 w 429238"/>
                <a:gd name="connsiteY10" fmla="*/ 12729 h 571945"/>
                <a:gd name="connsiteX11" fmla="*/ 333820 w 429238"/>
                <a:gd name="connsiteY11" fmla="*/ 48406 h 571945"/>
                <a:gd name="connsiteX12" fmla="*/ 250575 w 429238"/>
                <a:gd name="connsiteY12" fmla="*/ 48406 h 571945"/>
                <a:gd name="connsiteX13" fmla="*/ 238682 w 429238"/>
                <a:gd name="connsiteY13" fmla="*/ 60298 h 571945"/>
                <a:gd name="connsiteX14" fmla="*/ 238682 w 429238"/>
                <a:gd name="connsiteY14" fmla="*/ 119760 h 571945"/>
                <a:gd name="connsiteX15" fmla="*/ 214898 w 429238"/>
                <a:gd name="connsiteY15" fmla="*/ 143544 h 571945"/>
                <a:gd name="connsiteX16" fmla="*/ 191114 w 429238"/>
                <a:gd name="connsiteY16" fmla="*/ 119760 h 571945"/>
                <a:gd name="connsiteX17" fmla="*/ 207001 w 429238"/>
                <a:gd name="connsiteY17" fmla="*/ 97485 h 571945"/>
                <a:gd name="connsiteX18" fmla="*/ 214898 w 429238"/>
                <a:gd name="connsiteY18" fmla="*/ 86278 h 571945"/>
                <a:gd name="connsiteX19" fmla="*/ 214898 w 429238"/>
                <a:gd name="connsiteY19" fmla="*/ 12729 h 571945"/>
                <a:gd name="connsiteX20" fmla="*/ 203005 w 429238"/>
                <a:gd name="connsiteY20" fmla="*/ 836 h 571945"/>
                <a:gd name="connsiteX21" fmla="*/ 191112 w 429238"/>
                <a:gd name="connsiteY21" fmla="*/ 12729 h 571945"/>
                <a:gd name="connsiteX22" fmla="*/ 191112 w 429238"/>
                <a:gd name="connsiteY22" fmla="*/ 48406 h 571945"/>
                <a:gd name="connsiteX23" fmla="*/ 107867 w 429238"/>
                <a:gd name="connsiteY23" fmla="*/ 48406 h 571945"/>
                <a:gd name="connsiteX24" fmla="*/ 95974 w 429238"/>
                <a:gd name="connsiteY24" fmla="*/ 60298 h 571945"/>
                <a:gd name="connsiteX25" fmla="*/ 95974 w 429238"/>
                <a:gd name="connsiteY25" fmla="*/ 119760 h 571945"/>
                <a:gd name="connsiteX26" fmla="*/ 72190 w 429238"/>
                <a:gd name="connsiteY26" fmla="*/ 143544 h 571945"/>
                <a:gd name="connsiteX27" fmla="*/ 48406 w 429238"/>
                <a:gd name="connsiteY27" fmla="*/ 119760 h 571945"/>
                <a:gd name="connsiteX28" fmla="*/ 64293 w 429238"/>
                <a:gd name="connsiteY28" fmla="*/ 97485 h 571945"/>
                <a:gd name="connsiteX29" fmla="*/ 72190 w 429238"/>
                <a:gd name="connsiteY29" fmla="*/ 86278 h 571945"/>
                <a:gd name="connsiteX30" fmla="*/ 72190 w 429238"/>
                <a:gd name="connsiteY30" fmla="*/ 12729 h 571945"/>
                <a:gd name="connsiteX31" fmla="*/ 60297 w 429238"/>
                <a:gd name="connsiteY31" fmla="*/ 836 h 571945"/>
                <a:gd name="connsiteX32" fmla="*/ 48405 w 429238"/>
                <a:gd name="connsiteY32" fmla="*/ 12729 h 571945"/>
                <a:gd name="connsiteX33" fmla="*/ 48405 w 429238"/>
                <a:gd name="connsiteY33" fmla="*/ 48406 h 571945"/>
                <a:gd name="connsiteX34" fmla="*/ 836 w 429238"/>
                <a:gd name="connsiteY34" fmla="*/ 95974 h 571945"/>
                <a:gd name="connsiteX35" fmla="*/ 836 w 429238"/>
                <a:gd name="connsiteY35" fmla="*/ 179221 h 571945"/>
                <a:gd name="connsiteX36" fmla="*/ 836 w 429238"/>
                <a:gd name="connsiteY36" fmla="*/ 524098 h 571945"/>
                <a:gd name="connsiteX37" fmla="*/ 48406 w 429238"/>
                <a:gd name="connsiteY37" fmla="*/ 571667 h 571945"/>
                <a:gd name="connsiteX38" fmla="*/ 381391 w 429238"/>
                <a:gd name="connsiteY38" fmla="*/ 571667 h 571945"/>
                <a:gd name="connsiteX39" fmla="*/ 428959 w 429238"/>
                <a:gd name="connsiteY39" fmla="*/ 524098 h 571945"/>
                <a:gd name="connsiteX40" fmla="*/ 428959 w 429238"/>
                <a:gd name="connsiteY40" fmla="*/ 179221 h 571945"/>
                <a:gd name="connsiteX41" fmla="*/ 428959 w 429238"/>
                <a:gd name="connsiteY41" fmla="*/ 95974 h 571945"/>
                <a:gd name="connsiteX42" fmla="*/ 397255 w 429238"/>
                <a:gd name="connsiteY42" fmla="*/ 51274 h 571945"/>
                <a:gd name="connsiteX43" fmla="*/ 381390 w 429238"/>
                <a:gd name="connsiteY43" fmla="*/ 524098 h 571945"/>
                <a:gd name="connsiteX44" fmla="*/ 48406 w 429238"/>
                <a:gd name="connsiteY44" fmla="*/ 524098 h 571945"/>
                <a:gd name="connsiteX45" fmla="*/ 48406 w 429238"/>
                <a:gd name="connsiteY45" fmla="*/ 191114 h 571945"/>
                <a:gd name="connsiteX46" fmla="*/ 381391 w 429238"/>
                <a:gd name="connsiteY46" fmla="*/ 191114 h 571945"/>
                <a:gd name="connsiteX47" fmla="*/ 381391 w 429238"/>
                <a:gd name="connsiteY47" fmla="*/ 524098 h 5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9238" h="571945">
                  <a:moveTo>
                    <a:pt x="397255" y="51274"/>
                  </a:moveTo>
                  <a:cubicBezTo>
                    <a:pt x="393701" y="49986"/>
                    <a:pt x="389590" y="50531"/>
                    <a:pt x="386431" y="52761"/>
                  </a:cubicBezTo>
                  <a:cubicBezTo>
                    <a:pt x="383273" y="54990"/>
                    <a:pt x="381391" y="58614"/>
                    <a:pt x="381391" y="62481"/>
                  </a:cubicBezTo>
                  <a:lnTo>
                    <a:pt x="381391" y="119760"/>
                  </a:lnTo>
                  <a:cubicBezTo>
                    <a:pt x="381391" y="132871"/>
                    <a:pt x="370729" y="143544"/>
                    <a:pt x="357607" y="143544"/>
                  </a:cubicBezTo>
                  <a:cubicBezTo>
                    <a:pt x="344483" y="143544"/>
                    <a:pt x="333822" y="132871"/>
                    <a:pt x="333822" y="119760"/>
                  </a:cubicBezTo>
                  <a:cubicBezTo>
                    <a:pt x="333822" y="109818"/>
                    <a:pt x="340210" y="100864"/>
                    <a:pt x="349710" y="97485"/>
                  </a:cubicBezTo>
                  <a:cubicBezTo>
                    <a:pt x="354448" y="95789"/>
                    <a:pt x="357607" y="91306"/>
                    <a:pt x="357607" y="86278"/>
                  </a:cubicBezTo>
                  <a:lnTo>
                    <a:pt x="357607" y="12729"/>
                  </a:lnTo>
                  <a:cubicBezTo>
                    <a:pt x="357606" y="6155"/>
                    <a:pt x="352286" y="836"/>
                    <a:pt x="345713" y="836"/>
                  </a:cubicBezTo>
                  <a:cubicBezTo>
                    <a:pt x="339139" y="836"/>
                    <a:pt x="333820" y="6155"/>
                    <a:pt x="333820" y="12729"/>
                  </a:cubicBezTo>
                  <a:lnTo>
                    <a:pt x="333820" y="48406"/>
                  </a:lnTo>
                  <a:lnTo>
                    <a:pt x="250575" y="48406"/>
                  </a:lnTo>
                  <a:cubicBezTo>
                    <a:pt x="244001" y="48406"/>
                    <a:pt x="238682" y="53725"/>
                    <a:pt x="238682" y="60298"/>
                  </a:cubicBezTo>
                  <a:lnTo>
                    <a:pt x="238682" y="119760"/>
                  </a:lnTo>
                  <a:cubicBezTo>
                    <a:pt x="238682" y="132871"/>
                    <a:pt x="228020" y="143544"/>
                    <a:pt x="214898" y="143544"/>
                  </a:cubicBezTo>
                  <a:cubicBezTo>
                    <a:pt x="201775" y="143544"/>
                    <a:pt x="191114" y="132871"/>
                    <a:pt x="191114" y="119760"/>
                  </a:cubicBezTo>
                  <a:cubicBezTo>
                    <a:pt x="191114" y="109818"/>
                    <a:pt x="197501" y="100864"/>
                    <a:pt x="207001" y="97485"/>
                  </a:cubicBezTo>
                  <a:cubicBezTo>
                    <a:pt x="211739" y="95789"/>
                    <a:pt x="214898" y="91306"/>
                    <a:pt x="214898" y="86278"/>
                  </a:cubicBezTo>
                  <a:lnTo>
                    <a:pt x="214898" y="12729"/>
                  </a:lnTo>
                  <a:cubicBezTo>
                    <a:pt x="214898" y="6155"/>
                    <a:pt x="209579" y="836"/>
                    <a:pt x="203005" y="836"/>
                  </a:cubicBezTo>
                  <a:cubicBezTo>
                    <a:pt x="196432" y="836"/>
                    <a:pt x="191112" y="6155"/>
                    <a:pt x="191112" y="12729"/>
                  </a:cubicBezTo>
                  <a:lnTo>
                    <a:pt x="191112" y="48406"/>
                  </a:lnTo>
                  <a:lnTo>
                    <a:pt x="107867" y="48406"/>
                  </a:lnTo>
                  <a:cubicBezTo>
                    <a:pt x="101294" y="48406"/>
                    <a:pt x="95974" y="53725"/>
                    <a:pt x="95974" y="60298"/>
                  </a:cubicBezTo>
                  <a:lnTo>
                    <a:pt x="95974" y="119760"/>
                  </a:lnTo>
                  <a:cubicBezTo>
                    <a:pt x="95974" y="132871"/>
                    <a:pt x="85312" y="143544"/>
                    <a:pt x="72190" y="143544"/>
                  </a:cubicBezTo>
                  <a:cubicBezTo>
                    <a:pt x="59068" y="143544"/>
                    <a:pt x="48406" y="132871"/>
                    <a:pt x="48406" y="119760"/>
                  </a:cubicBezTo>
                  <a:cubicBezTo>
                    <a:pt x="48406" y="109818"/>
                    <a:pt x="54793" y="100864"/>
                    <a:pt x="64293" y="97485"/>
                  </a:cubicBezTo>
                  <a:cubicBezTo>
                    <a:pt x="69032" y="95789"/>
                    <a:pt x="72190" y="91306"/>
                    <a:pt x="72190" y="86278"/>
                  </a:cubicBezTo>
                  <a:lnTo>
                    <a:pt x="72190" y="12729"/>
                  </a:lnTo>
                  <a:cubicBezTo>
                    <a:pt x="72190" y="6155"/>
                    <a:pt x="66871" y="836"/>
                    <a:pt x="60297" y="836"/>
                  </a:cubicBezTo>
                  <a:cubicBezTo>
                    <a:pt x="53724" y="836"/>
                    <a:pt x="48405" y="6155"/>
                    <a:pt x="48405" y="12729"/>
                  </a:cubicBezTo>
                  <a:lnTo>
                    <a:pt x="48405" y="48406"/>
                  </a:lnTo>
                  <a:cubicBezTo>
                    <a:pt x="22182" y="48406"/>
                    <a:pt x="836" y="69739"/>
                    <a:pt x="836" y="95974"/>
                  </a:cubicBezTo>
                  <a:lnTo>
                    <a:pt x="836" y="179221"/>
                  </a:lnTo>
                  <a:lnTo>
                    <a:pt x="836" y="524098"/>
                  </a:lnTo>
                  <a:cubicBezTo>
                    <a:pt x="836" y="550334"/>
                    <a:pt x="22182" y="571667"/>
                    <a:pt x="48406" y="571667"/>
                  </a:cubicBezTo>
                  <a:lnTo>
                    <a:pt x="381391" y="571667"/>
                  </a:lnTo>
                  <a:cubicBezTo>
                    <a:pt x="407613" y="571667"/>
                    <a:pt x="428959" y="550334"/>
                    <a:pt x="428959" y="524098"/>
                  </a:cubicBezTo>
                  <a:lnTo>
                    <a:pt x="428959" y="179221"/>
                  </a:lnTo>
                  <a:lnTo>
                    <a:pt x="428959" y="95974"/>
                  </a:lnTo>
                  <a:cubicBezTo>
                    <a:pt x="428959" y="75976"/>
                    <a:pt x="416231" y="58010"/>
                    <a:pt x="397255" y="51274"/>
                  </a:cubicBezTo>
                  <a:close/>
                  <a:moveTo>
                    <a:pt x="381390" y="524098"/>
                  </a:moveTo>
                  <a:lnTo>
                    <a:pt x="48406" y="524098"/>
                  </a:lnTo>
                  <a:lnTo>
                    <a:pt x="48406" y="191114"/>
                  </a:lnTo>
                  <a:lnTo>
                    <a:pt x="381391" y="191114"/>
                  </a:lnTo>
                  <a:lnTo>
                    <a:pt x="381391" y="524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0" name="Gráfico 248">
            <a:extLst>
              <a:ext uri="{FF2B5EF4-FFF2-40B4-BE49-F238E27FC236}">
                <a16:creationId xmlns:a16="http://schemas.microsoft.com/office/drawing/2014/main" id="{970E8621-0AB6-A94C-A3A6-E0996B27E90E}"/>
              </a:ext>
            </a:extLst>
          </p:cNvPr>
          <p:cNvGrpSpPr/>
          <p:nvPr/>
        </p:nvGrpSpPr>
        <p:grpSpPr>
          <a:xfrm>
            <a:off x="19665146" y="9511943"/>
            <a:ext cx="570831" cy="570831"/>
            <a:chOff x="11000692" y="4838757"/>
            <a:chExt cx="570831" cy="570831"/>
          </a:xfrm>
          <a:solidFill>
            <a:schemeClr val="bg1"/>
          </a:solidFill>
        </p:grpSpPr>
        <p:sp>
          <p:nvSpPr>
            <p:cNvPr id="81" name="Forma libre 348">
              <a:extLst>
                <a:ext uri="{FF2B5EF4-FFF2-40B4-BE49-F238E27FC236}">
                  <a16:creationId xmlns:a16="http://schemas.microsoft.com/office/drawing/2014/main" id="{C5E067BB-B1A0-AE4F-A6D4-E9CC7D01E267}"/>
                </a:ext>
              </a:extLst>
            </p:cNvPr>
            <p:cNvSpPr/>
            <p:nvPr/>
          </p:nvSpPr>
          <p:spPr>
            <a:xfrm>
              <a:off x="11071210" y="4837921"/>
              <a:ext cx="72469" cy="571946"/>
            </a:xfrm>
            <a:custGeom>
              <a:avLst/>
              <a:gdLst>
                <a:gd name="connsiteX0" fmla="*/ 60297 w 72468"/>
                <a:gd name="connsiteY0" fmla="*/ 836 h 571945"/>
                <a:gd name="connsiteX1" fmla="*/ 48405 w 72468"/>
                <a:gd name="connsiteY1" fmla="*/ 836 h 571945"/>
                <a:gd name="connsiteX2" fmla="*/ 836 w 72468"/>
                <a:gd name="connsiteY2" fmla="*/ 48406 h 571945"/>
                <a:gd name="connsiteX3" fmla="*/ 836 w 72468"/>
                <a:gd name="connsiteY3" fmla="*/ 524099 h 571945"/>
                <a:gd name="connsiteX4" fmla="*/ 48406 w 72468"/>
                <a:gd name="connsiteY4" fmla="*/ 571667 h 571945"/>
                <a:gd name="connsiteX5" fmla="*/ 60298 w 72468"/>
                <a:gd name="connsiteY5" fmla="*/ 571667 h 571945"/>
                <a:gd name="connsiteX6" fmla="*/ 72191 w 72468"/>
                <a:gd name="connsiteY6" fmla="*/ 559775 h 571945"/>
                <a:gd name="connsiteX7" fmla="*/ 72191 w 72468"/>
                <a:gd name="connsiteY7" fmla="*/ 12729 h 571945"/>
                <a:gd name="connsiteX8" fmla="*/ 60297 w 72468"/>
                <a:gd name="connsiteY8" fmla="*/ 836 h 5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68" h="571945">
                  <a:moveTo>
                    <a:pt x="60297" y="836"/>
                  </a:moveTo>
                  <a:lnTo>
                    <a:pt x="48405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524099"/>
                  </a:lnTo>
                  <a:cubicBezTo>
                    <a:pt x="836" y="550334"/>
                    <a:pt x="22170" y="571667"/>
                    <a:pt x="48406" y="571667"/>
                  </a:cubicBezTo>
                  <a:lnTo>
                    <a:pt x="60298" y="571667"/>
                  </a:lnTo>
                  <a:cubicBezTo>
                    <a:pt x="66872" y="571667"/>
                    <a:pt x="72191" y="566348"/>
                    <a:pt x="72191" y="559775"/>
                  </a:cubicBezTo>
                  <a:lnTo>
                    <a:pt x="72191" y="12729"/>
                  </a:lnTo>
                  <a:cubicBezTo>
                    <a:pt x="72190" y="6155"/>
                    <a:pt x="66871" y="836"/>
                    <a:pt x="60297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349">
              <a:extLst>
                <a:ext uri="{FF2B5EF4-FFF2-40B4-BE49-F238E27FC236}">
                  <a16:creationId xmlns:a16="http://schemas.microsoft.com/office/drawing/2014/main" id="{03EB1BF3-1F4B-4549-A666-2018E5963457}"/>
                </a:ext>
              </a:extLst>
            </p:cNvPr>
            <p:cNvSpPr/>
            <p:nvPr/>
          </p:nvSpPr>
          <p:spPr>
            <a:xfrm>
              <a:off x="11166348" y="4837921"/>
              <a:ext cx="334471" cy="571946"/>
            </a:xfrm>
            <a:custGeom>
              <a:avLst/>
              <a:gdLst>
                <a:gd name="connsiteX0" fmla="*/ 286252 w 334471"/>
                <a:gd name="connsiteY0" fmla="*/ 836 h 571945"/>
                <a:gd name="connsiteX1" fmla="*/ 12729 w 334471"/>
                <a:gd name="connsiteY1" fmla="*/ 836 h 571945"/>
                <a:gd name="connsiteX2" fmla="*/ 836 w 334471"/>
                <a:gd name="connsiteY2" fmla="*/ 12729 h 571945"/>
                <a:gd name="connsiteX3" fmla="*/ 836 w 334471"/>
                <a:gd name="connsiteY3" fmla="*/ 559776 h 571945"/>
                <a:gd name="connsiteX4" fmla="*/ 12729 w 334471"/>
                <a:gd name="connsiteY4" fmla="*/ 571668 h 571945"/>
                <a:gd name="connsiteX5" fmla="*/ 286252 w 334471"/>
                <a:gd name="connsiteY5" fmla="*/ 571668 h 571945"/>
                <a:gd name="connsiteX6" fmla="*/ 333821 w 334471"/>
                <a:gd name="connsiteY6" fmla="*/ 524098 h 571945"/>
                <a:gd name="connsiteX7" fmla="*/ 333821 w 334471"/>
                <a:gd name="connsiteY7" fmla="*/ 48406 h 571945"/>
                <a:gd name="connsiteX8" fmla="*/ 286252 w 334471"/>
                <a:gd name="connsiteY8" fmla="*/ 836 h 571945"/>
                <a:gd name="connsiteX9" fmla="*/ 214898 w 334471"/>
                <a:gd name="connsiteY9" fmla="*/ 179221 h 571945"/>
                <a:gd name="connsiteX10" fmla="*/ 207570 w 334471"/>
                <a:gd name="connsiteY10" fmla="*/ 190207 h 571945"/>
                <a:gd name="connsiteX11" fmla="*/ 194598 w 334471"/>
                <a:gd name="connsiteY11" fmla="*/ 187628 h 571945"/>
                <a:gd name="connsiteX12" fmla="*/ 163845 w 334471"/>
                <a:gd name="connsiteY12" fmla="*/ 156876 h 571945"/>
                <a:gd name="connsiteX13" fmla="*/ 147029 w 334471"/>
                <a:gd name="connsiteY13" fmla="*/ 156876 h 571945"/>
                <a:gd name="connsiteX14" fmla="*/ 116277 w 334471"/>
                <a:gd name="connsiteY14" fmla="*/ 187628 h 571945"/>
                <a:gd name="connsiteX15" fmla="*/ 103316 w 334471"/>
                <a:gd name="connsiteY15" fmla="*/ 190207 h 571945"/>
                <a:gd name="connsiteX16" fmla="*/ 95977 w 334471"/>
                <a:gd name="connsiteY16" fmla="*/ 179221 h 571945"/>
                <a:gd name="connsiteX17" fmla="*/ 95977 w 334471"/>
                <a:gd name="connsiteY17" fmla="*/ 24620 h 571945"/>
                <a:gd name="connsiteX18" fmla="*/ 214900 w 334471"/>
                <a:gd name="connsiteY18" fmla="*/ 24620 h 571945"/>
                <a:gd name="connsiteX19" fmla="*/ 214900 w 334471"/>
                <a:gd name="connsiteY19" fmla="*/ 179221 h 5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471" h="571945">
                  <a:moveTo>
                    <a:pt x="286252" y="836"/>
                  </a:moveTo>
                  <a:lnTo>
                    <a:pt x="12729" y="836"/>
                  </a:lnTo>
                  <a:cubicBezTo>
                    <a:pt x="6155" y="836"/>
                    <a:pt x="836" y="6155"/>
                    <a:pt x="836" y="12729"/>
                  </a:cubicBezTo>
                  <a:lnTo>
                    <a:pt x="836" y="559776"/>
                  </a:lnTo>
                  <a:cubicBezTo>
                    <a:pt x="836" y="566349"/>
                    <a:pt x="6155" y="571668"/>
                    <a:pt x="12729" y="571668"/>
                  </a:cubicBezTo>
                  <a:lnTo>
                    <a:pt x="286252" y="571668"/>
                  </a:lnTo>
                  <a:cubicBezTo>
                    <a:pt x="312488" y="571667"/>
                    <a:pt x="333821" y="550334"/>
                    <a:pt x="333821" y="524098"/>
                  </a:cubicBezTo>
                  <a:lnTo>
                    <a:pt x="333821" y="48406"/>
                  </a:lnTo>
                  <a:cubicBezTo>
                    <a:pt x="333821" y="22170"/>
                    <a:pt x="312488" y="836"/>
                    <a:pt x="286252" y="836"/>
                  </a:cubicBezTo>
                  <a:close/>
                  <a:moveTo>
                    <a:pt x="214898" y="179221"/>
                  </a:moveTo>
                  <a:cubicBezTo>
                    <a:pt x="214898" y="184052"/>
                    <a:pt x="212018" y="188361"/>
                    <a:pt x="207570" y="190207"/>
                  </a:cubicBezTo>
                  <a:cubicBezTo>
                    <a:pt x="203133" y="192019"/>
                    <a:pt x="197965" y="190974"/>
                    <a:pt x="194598" y="187628"/>
                  </a:cubicBezTo>
                  <a:lnTo>
                    <a:pt x="163845" y="156876"/>
                  </a:lnTo>
                  <a:cubicBezTo>
                    <a:pt x="159199" y="152230"/>
                    <a:pt x="151674" y="152230"/>
                    <a:pt x="147029" y="156876"/>
                  </a:cubicBezTo>
                  <a:lnTo>
                    <a:pt x="116277" y="187628"/>
                  </a:lnTo>
                  <a:cubicBezTo>
                    <a:pt x="112921" y="190973"/>
                    <a:pt x="107718" y="192041"/>
                    <a:pt x="103316" y="190207"/>
                  </a:cubicBezTo>
                  <a:cubicBezTo>
                    <a:pt x="98856" y="188361"/>
                    <a:pt x="95977" y="184052"/>
                    <a:pt x="95977" y="179221"/>
                  </a:cubicBezTo>
                  <a:lnTo>
                    <a:pt x="95977" y="24620"/>
                  </a:lnTo>
                  <a:lnTo>
                    <a:pt x="214900" y="24620"/>
                  </a:lnTo>
                  <a:lnTo>
                    <a:pt x="214900" y="179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3" name="Gráfico 226">
            <a:extLst>
              <a:ext uri="{FF2B5EF4-FFF2-40B4-BE49-F238E27FC236}">
                <a16:creationId xmlns:a16="http://schemas.microsoft.com/office/drawing/2014/main" id="{451A5925-BB4F-5D47-AE5C-3EFA8865126F}"/>
              </a:ext>
            </a:extLst>
          </p:cNvPr>
          <p:cNvGrpSpPr/>
          <p:nvPr/>
        </p:nvGrpSpPr>
        <p:grpSpPr>
          <a:xfrm>
            <a:off x="19638351" y="5537290"/>
            <a:ext cx="570831" cy="570831"/>
            <a:chOff x="8599238" y="2123267"/>
            <a:chExt cx="570831" cy="570831"/>
          </a:xfrm>
          <a:solidFill>
            <a:schemeClr val="bg1"/>
          </a:solidFill>
        </p:grpSpPr>
        <p:sp>
          <p:nvSpPr>
            <p:cNvPr id="84" name="Forma libre 285">
              <a:extLst>
                <a:ext uri="{FF2B5EF4-FFF2-40B4-BE49-F238E27FC236}">
                  <a16:creationId xmlns:a16="http://schemas.microsoft.com/office/drawing/2014/main" id="{4D31C200-0AC6-A840-BCD0-1427DE40A6D8}"/>
                </a:ext>
              </a:extLst>
            </p:cNvPr>
            <p:cNvSpPr/>
            <p:nvPr/>
          </p:nvSpPr>
          <p:spPr>
            <a:xfrm>
              <a:off x="8698901" y="2122430"/>
              <a:ext cx="144938" cy="263117"/>
            </a:xfrm>
            <a:custGeom>
              <a:avLst/>
              <a:gdLst>
                <a:gd name="connsiteX0" fmla="*/ 31570 w 144937"/>
                <a:gd name="connsiteY0" fmla="*/ 218044 h 263117"/>
                <a:gd name="connsiteX1" fmla="*/ 43044 w 144937"/>
                <a:gd name="connsiteY1" fmla="*/ 226811 h 263117"/>
                <a:gd name="connsiteX2" fmla="*/ 46181 w 144937"/>
                <a:gd name="connsiteY2" fmla="*/ 226393 h 263117"/>
                <a:gd name="connsiteX3" fmla="*/ 54519 w 144937"/>
                <a:gd name="connsiteY3" fmla="*/ 211796 h 263117"/>
                <a:gd name="connsiteX4" fmla="*/ 25021 w 144937"/>
                <a:gd name="connsiteY4" fmla="*/ 103657 h 263117"/>
                <a:gd name="connsiteX5" fmla="*/ 31533 w 144937"/>
                <a:gd name="connsiteY5" fmla="*/ 90007 h 263117"/>
                <a:gd name="connsiteX6" fmla="*/ 72404 w 144937"/>
                <a:gd name="connsiteY6" fmla="*/ 253474 h 263117"/>
                <a:gd name="connsiteX7" fmla="*/ 83948 w 144937"/>
                <a:gd name="connsiteY7" fmla="*/ 262486 h 263117"/>
                <a:gd name="connsiteX8" fmla="*/ 132957 w 144937"/>
                <a:gd name="connsiteY8" fmla="*/ 262486 h 263117"/>
                <a:gd name="connsiteX9" fmla="*/ 142341 w 144937"/>
                <a:gd name="connsiteY9" fmla="*/ 257910 h 263117"/>
                <a:gd name="connsiteX10" fmla="*/ 144502 w 144937"/>
                <a:gd name="connsiteY10" fmla="*/ 247715 h 263117"/>
                <a:gd name="connsiteX11" fmla="*/ 99716 w 144937"/>
                <a:gd name="connsiteY11" fmla="*/ 68577 h 263117"/>
                <a:gd name="connsiteX12" fmla="*/ 104016 w 144937"/>
                <a:gd name="connsiteY12" fmla="*/ 67251 h 263117"/>
                <a:gd name="connsiteX13" fmla="*/ 111867 w 144937"/>
                <a:gd name="connsiteY13" fmla="*/ 52386 h 263117"/>
                <a:gd name="connsiteX14" fmla="*/ 97002 w 144937"/>
                <a:gd name="connsiteY14" fmla="*/ 44536 h 263117"/>
                <a:gd name="connsiteX15" fmla="*/ 93942 w 144937"/>
                <a:gd name="connsiteY15" fmla="*/ 45479 h 263117"/>
                <a:gd name="connsiteX16" fmla="*/ 89546 w 144937"/>
                <a:gd name="connsiteY16" fmla="*/ 27893 h 263117"/>
                <a:gd name="connsiteX17" fmla="*/ 73194 w 144937"/>
                <a:gd name="connsiteY17" fmla="*/ 5864 h 263117"/>
                <a:gd name="connsiteX18" fmla="*/ 46297 w 144937"/>
                <a:gd name="connsiteY18" fmla="*/ 1927 h 263117"/>
                <a:gd name="connsiteX19" fmla="*/ 24324 w 144937"/>
                <a:gd name="connsiteY19" fmla="*/ 18197 h 263117"/>
                <a:gd name="connsiteX20" fmla="*/ 20329 w 144937"/>
                <a:gd name="connsiteY20" fmla="*/ 45197 h 263117"/>
                <a:gd name="connsiteX21" fmla="*/ 25684 w 144937"/>
                <a:gd name="connsiteY21" fmla="*/ 66619 h 263117"/>
                <a:gd name="connsiteX22" fmla="*/ 2072 w 144937"/>
                <a:gd name="connsiteY22" fmla="*/ 109905 h 263117"/>
                <a:gd name="connsiteX23" fmla="*/ 31570 w 144937"/>
                <a:gd name="connsiteY23" fmla="*/ 218044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937" h="263117">
                  <a:moveTo>
                    <a:pt x="31570" y="218044"/>
                  </a:moveTo>
                  <a:cubicBezTo>
                    <a:pt x="33010" y="223340"/>
                    <a:pt x="37818" y="226811"/>
                    <a:pt x="43044" y="226811"/>
                  </a:cubicBezTo>
                  <a:cubicBezTo>
                    <a:pt x="44067" y="226811"/>
                    <a:pt x="45135" y="226683"/>
                    <a:pt x="46181" y="226393"/>
                  </a:cubicBezTo>
                  <a:cubicBezTo>
                    <a:pt x="52522" y="224663"/>
                    <a:pt x="56238" y="218125"/>
                    <a:pt x="54519" y="211796"/>
                  </a:cubicBezTo>
                  <a:lnTo>
                    <a:pt x="25021" y="103657"/>
                  </a:lnTo>
                  <a:cubicBezTo>
                    <a:pt x="23517" y="98117"/>
                    <a:pt x="26394" y="92539"/>
                    <a:pt x="31533" y="90007"/>
                  </a:cubicBezTo>
                  <a:lnTo>
                    <a:pt x="72404" y="253474"/>
                  </a:lnTo>
                  <a:cubicBezTo>
                    <a:pt x="73729" y="258770"/>
                    <a:pt x="78489" y="262486"/>
                    <a:pt x="83948" y="262486"/>
                  </a:cubicBezTo>
                  <a:lnTo>
                    <a:pt x="132957" y="262486"/>
                  </a:lnTo>
                  <a:cubicBezTo>
                    <a:pt x="136627" y="262486"/>
                    <a:pt x="140088" y="260803"/>
                    <a:pt x="142341" y="257910"/>
                  </a:cubicBezTo>
                  <a:cubicBezTo>
                    <a:pt x="144594" y="255031"/>
                    <a:pt x="145384" y="251268"/>
                    <a:pt x="144502" y="247715"/>
                  </a:cubicBezTo>
                  <a:lnTo>
                    <a:pt x="99716" y="68577"/>
                  </a:lnTo>
                  <a:lnTo>
                    <a:pt x="104016" y="67251"/>
                  </a:lnTo>
                  <a:cubicBezTo>
                    <a:pt x="110288" y="65323"/>
                    <a:pt x="113818" y="58669"/>
                    <a:pt x="111867" y="52386"/>
                  </a:cubicBezTo>
                  <a:cubicBezTo>
                    <a:pt x="109916" y="46103"/>
                    <a:pt x="103250" y="42550"/>
                    <a:pt x="97002" y="44536"/>
                  </a:cubicBezTo>
                  <a:lnTo>
                    <a:pt x="93942" y="45479"/>
                  </a:lnTo>
                  <a:lnTo>
                    <a:pt x="89546" y="27893"/>
                  </a:lnTo>
                  <a:cubicBezTo>
                    <a:pt x="87224" y="18592"/>
                    <a:pt x="81416" y="10776"/>
                    <a:pt x="73194" y="5864"/>
                  </a:cubicBezTo>
                  <a:cubicBezTo>
                    <a:pt x="65018" y="999"/>
                    <a:pt x="55471" y="-384"/>
                    <a:pt x="46297" y="1927"/>
                  </a:cubicBezTo>
                  <a:cubicBezTo>
                    <a:pt x="37028" y="4239"/>
                    <a:pt x="29247" y="10022"/>
                    <a:pt x="24324" y="18197"/>
                  </a:cubicBezTo>
                  <a:cubicBezTo>
                    <a:pt x="19423" y="26373"/>
                    <a:pt x="18006" y="35977"/>
                    <a:pt x="20329" y="45197"/>
                  </a:cubicBezTo>
                  <a:lnTo>
                    <a:pt x="25684" y="66619"/>
                  </a:lnTo>
                  <a:cubicBezTo>
                    <a:pt x="7654" y="72385"/>
                    <a:pt x="-2918" y="91507"/>
                    <a:pt x="2072" y="109905"/>
                  </a:cubicBezTo>
                  <a:lnTo>
                    <a:pt x="31570" y="2180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286">
              <a:extLst>
                <a:ext uri="{FF2B5EF4-FFF2-40B4-BE49-F238E27FC236}">
                  <a16:creationId xmlns:a16="http://schemas.microsoft.com/office/drawing/2014/main" id="{4E538F1F-327A-DF4D-9C3A-92256257FA0D}"/>
                </a:ext>
              </a:extLst>
            </p:cNvPr>
            <p:cNvSpPr/>
            <p:nvPr/>
          </p:nvSpPr>
          <p:spPr>
            <a:xfrm>
              <a:off x="8860033" y="2122465"/>
              <a:ext cx="120410" cy="263117"/>
            </a:xfrm>
            <a:custGeom>
              <a:avLst/>
              <a:gdLst>
                <a:gd name="connsiteX0" fmla="*/ 12728 w 120409"/>
                <a:gd name="connsiteY0" fmla="*/ 262451 h 263117"/>
                <a:gd name="connsiteX1" fmla="*/ 107866 w 120409"/>
                <a:gd name="connsiteY1" fmla="*/ 262451 h 263117"/>
                <a:gd name="connsiteX2" fmla="*/ 119759 w 120409"/>
                <a:gd name="connsiteY2" fmla="*/ 250559 h 263117"/>
                <a:gd name="connsiteX3" fmla="*/ 119759 w 120409"/>
                <a:gd name="connsiteY3" fmla="*/ 226776 h 263117"/>
                <a:gd name="connsiteX4" fmla="*/ 107866 w 120409"/>
                <a:gd name="connsiteY4" fmla="*/ 214884 h 263117"/>
                <a:gd name="connsiteX5" fmla="*/ 60297 w 120409"/>
                <a:gd name="connsiteY5" fmla="*/ 214884 h 263117"/>
                <a:gd name="connsiteX6" fmla="*/ 48405 w 120409"/>
                <a:gd name="connsiteY6" fmla="*/ 202993 h 263117"/>
                <a:gd name="connsiteX7" fmla="*/ 60297 w 120409"/>
                <a:gd name="connsiteY7" fmla="*/ 191101 h 263117"/>
                <a:gd name="connsiteX8" fmla="*/ 107867 w 120409"/>
                <a:gd name="connsiteY8" fmla="*/ 191101 h 263117"/>
                <a:gd name="connsiteX9" fmla="*/ 119760 w 120409"/>
                <a:gd name="connsiteY9" fmla="*/ 179210 h 263117"/>
                <a:gd name="connsiteX10" fmla="*/ 119760 w 120409"/>
                <a:gd name="connsiteY10" fmla="*/ 155427 h 263117"/>
                <a:gd name="connsiteX11" fmla="*/ 107867 w 120409"/>
                <a:gd name="connsiteY11" fmla="*/ 143535 h 263117"/>
                <a:gd name="connsiteX12" fmla="*/ 60297 w 120409"/>
                <a:gd name="connsiteY12" fmla="*/ 143535 h 263117"/>
                <a:gd name="connsiteX13" fmla="*/ 48405 w 120409"/>
                <a:gd name="connsiteY13" fmla="*/ 131643 h 263117"/>
                <a:gd name="connsiteX14" fmla="*/ 60297 w 120409"/>
                <a:gd name="connsiteY14" fmla="*/ 119752 h 263117"/>
                <a:gd name="connsiteX15" fmla="*/ 107867 w 120409"/>
                <a:gd name="connsiteY15" fmla="*/ 119752 h 263117"/>
                <a:gd name="connsiteX16" fmla="*/ 119760 w 120409"/>
                <a:gd name="connsiteY16" fmla="*/ 107860 h 263117"/>
                <a:gd name="connsiteX17" fmla="*/ 119760 w 120409"/>
                <a:gd name="connsiteY17" fmla="*/ 84077 h 263117"/>
                <a:gd name="connsiteX18" fmla="*/ 107867 w 120409"/>
                <a:gd name="connsiteY18" fmla="*/ 72186 h 263117"/>
                <a:gd name="connsiteX19" fmla="*/ 60297 w 120409"/>
                <a:gd name="connsiteY19" fmla="*/ 72186 h 263117"/>
                <a:gd name="connsiteX20" fmla="*/ 48405 w 120409"/>
                <a:gd name="connsiteY20" fmla="*/ 60294 h 263117"/>
                <a:gd name="connsiteX21" fmla="*/ 60297 w 120409"/>
                <a:gd name="connsiteY21" fmla="*/ 48402 h 263117"/>
                <a:gd name="connsiteX22" fmla="*/ 107867 w 120409"/>
                <a:gd name="connsiteY22" fmla="*/ 48402 h 263117"/>
                <a:gd name="connsiteX23" fmla="*/ 119760 w 120409"/>
                <a:gd name="connsiteY23" fmla="*/ 36511 h 263117"/>
                <a:gd name="connsiteX24" fmla="*/ 119760 w 120409"/>
                <a:gd name="connsiteY24" fmla="*/ 12728 h 263117"/>
                <a:gd name="connsiteX25" fmla="*/ 107867 w 120409"/>
                <a:gd name="connsiteY25" fmla="*/ 836 h 263117"/>
                <a:gd name="connsiteX26" fmla="*/ 12729 w 120409"/>
                <a:gd name="connsiteY26" fmla="*/ 836 h 263117"/>
                <a:gd name="connsiteX27" fmla="*/ 836 w 120409"/>
                <a:gd name="connsiteY27" fmla="*/ 12728 h 263117"/>
                <a:gd name="connsiteX28" fmla="*/ 836 w 120409"/>
                <a:gd name="connsiteY28" fmla="*/ 250559 h 263117"/>
                <a:gd name="connsiteX29" fmla="*/ 12728 w 120409"/>
                <a:gd name="connsiteY29" fmla="*/ 262451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0409" h="263117">
                  <a:moveTo>
                    <a:pt x="12728" y="262451"/>
                  </a:moveTo>
                  <a:lnTo>
                    <a:pt x="107866" y="262451"/>
                  </a:lnTo>
                  <a:cubicBezTo>
                    <a:pt x="114439" y="262451"/>
                    <a:pt x="119759" y="257132"/>
                    <a:pt x="119759" y="250559"/>
                  </a:cubicBezTo>
                  <a:lnTo>
                    <a:pt x="119759" y="226776"/>
                  </a:lnTo>
                  <a:cubicBezTo>
                    <a:pt x="119759" y="220203"/>
                    <a:pt x="114439" y="214884"/>
                    <a:pt x="107866" y="214884"/>
                  </a:cubicBezTo>
                  <a:lnTo>
                    <a:pt x="60297" y="214884"/>
                  </a:lnTo>
                  <a:cubicBezTo>
                    <a:pt x="53736" y="214884"/>
                    <a:pt x="48405" y="209554"/>
                    <a:pt x="48405" y="202993"/>
                  </a:cubicBezTo>
                  <a:cubicBezTo>
                    <a:pt x="48405" y="196432"/>
                    <a:pt x="53735" y="191101"/>
                    <a:pt x="60297" y="191101"/>
                  </a:cubicBezTo>
                  <a:lnTo>
                    <a:pt x="107867" y="191101"/>
                  </a:lnTo>
                  <a:cubicBezTo>
                    <a:pt x="114440" y="191101"/>
                    <a:pt x="119760" y="185782"/>
                    <a:pt x="119760" y="179210"/>
                  </a:cubicBezTo>
                  <a:lnTo>
                    <a:pt x="119760" y="155427"/>
                  </a:lnTo>
                  <a:cubicBezTo>
                    <a:pt x="119760" y="148853"/>
                    <a:pt x="114440" y="143535"/>
                    <a:pt x="107867" y="143535"/>
                  </a:cubicBezTo>
                  <a:lnTo>
                    <a:pt x="60297" y="143535"/>
                  </a:lnTo>
                  <a:cubicBezTo>
                    <a:pt x="53736" y="143535"/>
                    <a:pt x="48405" y="138205"/>
                    <a:pt x="48405" y="131643"/>
                  </a:cubicBezTo>
                  <a:cubicBezTo>
                    <a:pt x="48405" y="125082"/>
                    <a:pt x="53735" y="119752"/>
                    <a:pt x="60297" y="119752"/>
                  </a:cubicBezTo>
                  <a:lnTo>
                    <a:pt x="107867" y="119752"/>
                  </a:lnTo>
                  <a:cubicBezTo>
                    <a:pt x="114440" y="119752"/>
                    <a:pt x="119760" y="114433"/>
                    <a:pt x="119760" y="107860"/>
                  </a:cubicBezTo>
                  <a:lnTo>
                    <a:pt x="119760" y="84077"/>
                  </a:lnTo>
                  <a:cubicBezTo>
                    <a:pt x="119760" y="77504"/>
                    <a:pt x="114440" y="72186"/>
                    <a:pt x="107867" y="72186"/>
                  </a:cubicBezTo>
                  <a:lnTo>
                    <a:pt x="60297" y="72186"/>
                  </a:lnTo>
                  <a:cubicBezTo>
                    <a:pt x="53736" y="72186"/>
                    <a:pt x="48405" y="66855"/>
                    <a:pt x="48405" y="60294"/>
                  </a:cubicBezTo>
                  <a:cubicBezTo>
                    <a:pt x="48405" y="53733"/>
                    <a:pt x="53735" y="48402"/>
                    <a:pt x="60297" y="48402"/>
                  </a:cubicBezTo>
                  <a:lnTo>
                    <a:pt x="107867" y="48402"/>
                  </a:lnTo>
                  <a:cubicBezTo>
                    <a:pt x="114440" y="48402"/>
                    <a:pt x="119760" y="43083"/>
                    <a:pt x="119760" y="36511"/>
                  </a:cubicBezTo>
                  <a:lnTo>
                    <a:pt x="119760" y="12728"/>
                  </a:lnTo>
                  <a:cubicBezTo>
                    <a:pt x="119760" y="6154"/>
                    <a:pt x="114440" y="836"/>
                    <a:pt x="107867" y="836"/>
                  </a:cubicBezTo>
                  <a:lnTo>
                    <a:pt x="12729" y="836"/>
                  </a:lnTo>
                  <a:cubicBezTo>
                    <a:pt x="6155" y="836"/>
                    <a:pt x="836" y="6155"/>
                    <a:pt x="836" y="12728"/>
                  </a:cubicBezTo>
                  <a:lnTo>
                    <a:pt x="836" y="250559"/>
                  </a:lnTo>
                  <a:cubicBezTo>
                    <a:pt x="836" y="257133"/>
                    <a:pt x="6155" y="262451"/>
                    <a:pt x="12728" y="262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287">
              <a:extLst>
                <a:ext uri="{FF2B5EF4-FFF2-40B4-BE49-F238E27FC236}">
                  <a16:creationId xmlns:a16="http://schemas.microsoft.com/office/drawing/2014/main" id="{412D37C6-BD62-114F-AF62-31F09D0EC791}"/>
                </a:ext>
              </a:extLst>
            </p:cNvPr>
            <p:cNvSpPr/>
            <p:nvPr/>
          </p:nvSpPr>
          <p:spPr>
            <a:xfrm>
              <a:off x="9040531" y="2122454"/>
              <a:ext cx="57975" cy="83618"/>
            </a:xfrm>
            <a:custGeom>
              <a:avLst/>
              <a:gdLst>
                <a:gd name="connsiteX0" fmla="*/ 49741 w 57975"/>
                <a:gd name="connsiteY0" fmla="*/ 1359 h 83617"/>
                <a:gd name="connsiteX1" fmla="*/ 36396 w 57975"/>
                <a:gd name="connsiteY1" fmla="*/ 6143 h 83617"/>
                <a:gd name="connsiteX2" fmla="*/ 2833 w 57975"/>
                <a:gd name="connsiteY2" fmla="*/ 56473 h 83617"/>
                <a:gd name="connsiteX3" fmla="*/ 1637 w 57975"/>
                <a:gd name="connsiteY3" fmla="*/ 67354 h 83617"/>
                <a:gd name="connsiteX4" fmla="*/ 9836 w 57975"/>
                <a:gd name="connsiteY4" fmla="*/ 74601 h 83617"/>
                <a:gd name="connsiteX5" fmla="*/ 43411 w 57975"/>
                <a:gd name="connsiteY5" fmla="*/ 82997 h 83617"/>
                <a:gd name="connsiteX6" fmla="*/ 46291 w 57975"/>
                <a:gd name="connsiteY6" fmla="*/ 83358 h 83617"/>
                <a:gd name="connsiteX7" fmla="*/ 53608 w 57975"/>
                <a:gd name="connsiteY7" fmla="*/ 80838 h 83617"/>
                <a:gd name="connsiteX8" fmla="*/ 58184 w 57975"/>
                <a:gd name="connsiteY8" fmla="*/ 71466 h 83617"/>
                <a:gd name="connsiteX9" fmla="*/ 58184 w 57975"/>
                <a:gd name="connsiteY9" fmla="*/ 12740 h 83617"/>
                <a:gd name="connsiteX10" fmla="*/ 49741 w 57975"/>
                <a:gd name="connsiteY10" fmla="*/ 1359 h 83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75" h="83617">
                  <a:moveTo>
                    <a:pt x="49741" y="1359"/>
                  </a:moveTo>
                  <a:cubicBezTo>
                    <a:pt x="44735" y="-186"/>
                    <a:pt x="39323" y="1777"/>
                    <a:pt x="36396" y="6143"/>
                  </a:cubicBezTo>
                  <a:lnTo>
                    <a:pt x="2833" y="56473"/>
                  </a:lnTo>
                  <a:cubicBezTo>
                    <a:pt x="685" y="59689"/>
                    <a:pt x="243" y="63754"/>
                    <a:pt x="1637" y="67354"/>
                  </a:cubicBezTo>
                  <a:cubicBezTo>
                    <a:pt x="3031" y="70965"/>
                    <a:pt x="6086" y="73671"/>
                    <a:pt x="9836" y="74601"/>
                  </a:cubicBezTo>
                  <a:lnTo>
                    <a:pt x="43411" y="82997"/>
                  </a:lnTo>
                  <a:cubicBezTo>
                    <a:pt x="44364" y="83242"/>
                    <a:pt x="45328" y="83358"/>
                    <a:pt x="46291" y="83358"/>
                  </a:cubicBezTo>
                  <a:cubicBezTo>
                    <a:pt x="48916" y="83358"/>
                    <a:pt x="51495" y="82487"/>
                    <a:pt x="53608" y="80838"/>
                  </a:cubicBezTo>
                  <a:cubicBezTo>
                    <a:pt x="56500" y="78585"/>
                    <a:pt x="58184" y="75124"/>
                    <a:pt x="58184" y="71466"/>
                  </a:cubicBezTo>
                  <a:lnTo>
                    <a:pt x="58184" y="12740"/>
                  </a:lnTo>
                  <a:cubicBezTo>
                    <a:pt x="58184" y="7502"/>
                    <a:pt x="54758" y="2880"/>
                    <a:pt x="49741" y="1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288">
              <a:extLst>
                <a:ext uri="{FF2B5EF4-FFF2-40B4-BE49-F238E27FC236}">
                  <a16:creationId xmlns:a16="http://schemas.microsoft.com/office/drawing/2014/main" id="{979012E0-9339-C740-BA20-01ACE64F0487}"/>
                </a:ext>
              </a:extLst>
            </p:cNvPr>
            <p:cNvSpPr/>
            <p:nvPr/>
          </p:nvSpPr>
          <p:spPr>
            <a:xfrm>
              <a:off x="8980279" y="2216731"/>
              <a:ext cx="111490" cy="168351"/>
            </a:xfrm>
            <a:custGeom>
              <a:avLst/>
              <a:gdLst>
                <a:gd name="connsiteX0" fmla="*/ 102711 w 111490"/>
                <a:gd name="connsiteY0" fmla="*/ 13014 h 168350"/>
                <a:gd name="connsiteX1" fmla="*/ 55490 w 111490"/>
                <a:gd name="connsiteY1" fmla="*/ 1204 h 168350"/>
                <a:gd name="connsiteX2" fmla="*/ 41147 w 111490"/>
                <a:gd name="connsiteY2" fmla="*/ 9553 h 168350"/>
                <a:gd name="connsiteX3" fmla="*/ 1266 w 111490"/>
                <a:gd name="connsiteY3" fmla="*/ 153112 h 168350"/>
                <a:gd name="connsiteX4" fmla="*/ 3264 w 111490"/>
                <a:gd name="connsiteY4" fmla="*/ 163494 h 168350"/>
                <a:gd name="connsiteX5" fmla="*/ 12729 w 111490"/>
                <a:gd name="connsiteY5" fmla="*/ 168185 h 168350"/>
                <a:gd name="connsiteX6" fmla="*/ 61077 w 111490"/>
                <a:gd name="connsiteY6" fmla="*/ 168185 h 168350"/>
                <a:gd name="connsiteX7" fmla="*/ 72482 w 111490"/>
                <a:gd name="connsiteY7" fmla="*/ 159650 h 168350"/>
                <a:gd name="connsiteX8" fmla="*/ 111236 w 111490"/>
                <a:gd name="connsiteY8" fmla="*/ 27901 h 168350"/>
                <a:gd name="connsiteX9" fmla="*/ 110155 w 111490"/>
                <a:gd name="connsiteY9" fmla="*/ 18634 h 168350"/>
                <a:gd name="connsiteX10" fmla="*/ 102711 w 111490"/>
                <a:gd name="connsiteY10" fmla="*/ 13014 h 1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490" h="168350">
                  <a:moveTo>
                    <a:pt x="102711" y="13014"/>
                  </a:moveTo>
                  <a:lnTo>
                    <a:pt x="55490" y="1204"/>
                  </a:lnTo>
                  <a:cubicBezTo>
                    <a:pt x="49324" y="-387"/>
                    <a:pt x="42878" y="3329"/>
                    <a:pt x="41147" y="9553"/>
                  </a:cubicBezTo>
                  <a:lnTo>
                    <a:pt x="1266" y="153112"/>
                  </a:lnTo>
                  <a:cubicBezTo>
                    <a:pt x="279" y="156688"/>
                    <a:pt x="1011" y="160533"/>
                    <a:pt x="3264" y="163494"/>
                  </a:cubicBezTo>
                  <a:cubicBezTo>
                    <a:pt x="5505" y="166444"/>
                    <a:pt x="9012" y="168185"/>
                    <a:pt x="12729" y="168185"/>
                  </a:cubicBezTo>
                  <a:lnTo>
                    <a:pt x="61077" y="168185"/>
                  </a:lnTo>
                  <a:cubicBezTo>
                    <a:pt x="66350" y="168185"/>
                    <a:pt x="70995" y="164714"/>
                    <a:pt x="72482" y="159650"/>
                  </a:cubicBezTo>
                  <a:lnTo>
                    <a:pt x="111236" y="27901"/>
                  </a:lnTo>
                  <a:cubicBezTo>
                    <a:pt x="112153" y="24789"/>
                    <a:pt x="111759" y="21445"/>
                    <a:pt x="110155" y="18634"/>
                  </a:cubicBezTo>
                  <a:cubicBezTo>
                    <a:pt x="108541" y="15825"/>
                    <a:pt x="105858" y="13792"/>
                    <a:pt x="102711" y="13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289">
              <a:extLst>
                <a:ext uri="{FF2B5EF4-FFF2-40B4-BE49-F238E27FC236}">
                  <a16:creationId xmlns:a16="http://schemas.microsoft.com/office/drawing/2014/main" id="{7D31A91B-EAB6-1C4C-B774-E6BB3CA4458F}"/>
                </a:ext>
              </a:extLst>
            </p:cNvPr>
            <p:cNvSpPr/>
            <p:nvPr/>
          </p:nvSpPr>
          <p:spPr>
            <a:xfrm>
              <a:off x="8669756" y="2407863"/>
              <a:ext cx="381297" cy="286530"/>
            </a:xfrm>
            <a:custGeom>
              <a:avLst/>
              <a:gdLst>
                <a:gd name="connsiteX0" fmla="*/ 369498 w 381297"/>
                <a:gd name="connsiteY0" fmla="*/ 836 h 286530"/>
                <a:gd name="connsiteX1" fmla="*/ 107867 w 381297"/>
                <a:gd name="connsiteY1" fmla="*/ 836 h 286530"/>
                <a:gd name="connsiteX2" fmla="*/ 95974 w 381297"/>
                <a:gd name="connsiteY2" fmla="*/ 12728 h 286530"/>
                <a:gd name="connsiteX3" fmla="*/ 95974 w 381297"/>
                <a:gd name="connsiteY3" fmla="*/ 24619 h 286530"/>
                <a:gd name="connsiteX4" fmla="*/ 48405 w 381297"/>
                <a:gd name="connsiteY4" fmla="*/ 24619 h 286530"/>
                <a:gd name="connsiteX5" fmla="*/ 836 w 381297"/>
                <a:gd name="connsiteY5" fmla="*/ 72187 h 286530"/>
                <a:gd name="connsiteX6" fmla="*/ 836 w 381297"/>
                <a:gd name="connsiteY6" fmla="*/ 95970 h 286530"/>
                <a:gd name="connsiteX7" fmla="*/ 95974 w 381297"/>
                <a:gd name="connsiteY7" fmla="*/ 191102 h 286530"/>
                <a:gd name="connsiteX8" fmla="*/ 95974 w 381297"/>
                <a:gd name="connsiteY8" fmla="*/ 238669 h 286530"/>
                <a:gd name="connsiteX9" fmla="*/ 143544 w 381297"/>
                <a:gd name="connsiteY9" fmla="*/ 286235 h 286530"/>
                <a:gd name="connsiteX10" fmla="*/ 333821 w 381297"/>
                <a:gd name="connsiteY10" fmla="*/ 286235 h 286530"/>
                <a:gd name="connsiteX11" fmla="*/ 381391 w 381297"/>
                <a:gd name="connsiteY11" fmla="*/ 238669 h 286530"/>
                <a:gd name="connsiteX12" fmla="*/ 381391 w 381297"/>
                <a:gd name="connsiteY12" fmla="*/ 12728 h 286530"/>
                <a:gd name="connsiteX13" fmla="*/ 369498 w 381297"/>
                <a:gd name="connsiteY13" fmla="*/ 836 h 286530"/>
                <a:gd name="connsiteX14" fmla="*/ 95974 w 381297"/>
                <a:gd name="connsiteY14" fmla="*/ 143536 h 286530"/>
                <a:gd name="connsiteX15" fmla="*/ 48405 w 381297"/>
                <a:gd name="connsiteY15" fmla="*/ 95970 h 286530"/>
                <a:gd name="connsiteX16" fmla="*/ 48405 w 381297"/>
                <a:gd name="connsiteY16" fmla="*/ 72187 h 286530"/>
                <a:gd name="connsiteX17" fmla="*/ 95974 w 381297"/>
                <a:gd name="connsiteY17" fmla="*/ 72187 h 286530"/>
                <a:gd name="connsiteX18" fmla="*/ 95974 w 381297"/>
                <a:gd name="connsiteY18" fmla="*/ 143536 h 28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297" h="286530">
                  <a:moveTo>
                    <a:pt x="369498" y="836"/>
                  </a:moveTo>
                  <a:lnTo>
                    <a:pt x="107867" y="836"/>
                  </a:lnTo>
                  <a:cubicBezTo>
                    <a:pt x="101294" y="836"/>
                    <a:pt x="95974" y="6155"/>
                    <a:pt x="95974" y="12728"/>
                  </a:cubicBezTo>
                  <a:lnTo>
                    <a:pt x="95974" y="24619"/>
                  </a:lnTo>
                  <a:lnTo>
                    <a:pt x="48405" y="24619"/>
                  </a:lnTo>
                  <a:cubicBezTo>
                    <a:pt x="22182" y="24619"/>
                    <a:pt x="836" y="45953"/>
                    <a:pt x="836" y="72187"/>
                  </a:cubicBezTo>
                  <a:lnTo>
                    <a:pt x="836" y="95970"/>
                  </a:lnTo>
                  <a:cubicBezTo>
                    <a:pt x="836" y="148425"/>
                    <a:pt x="43505" y="191102"/>
                    <a:pt x="95974" y="191102"/>
                  </a:cubicBezTo>
                  <a:lnTo>
                    <a:pt x="95974" y="238669"/>
                  </a:lnTo>
                  <a:cubicBezTo>
                    <a:pt x="95974" y="264902"/>
                    <a:pt x="117308" y="286235"/>
                    <a:pt x="143544" y="286235"/>
                  </a:cubicBezTo>
                  <a:lnTo>
                    <a:pt x="333821" y="286235"/>
                  </a:lnTo>
                  <a:cubicBezTo>
                    <a:pt x="360056" y="286235"/>
                    <a:pt x="381391" y="264902"/>
                    <a:pt x="381391" y="238669"/>
                  </a:cubicBezTo>
                  <a:lnTo>
                    <a:pt x="381391" y="12728"/>
                  </a:lnTo>
                  <a:cubicBezTo>
                    <a:pt x="381390" y="6155"/>
                    <a:pt x="376072" y="836"/>
                    <a:pt x="369498" y="836"/>
                  </a:cubicBezTo>
                  <a:close/>
                  <a:moveTo>
                    <a:pt x="95974" y="143536"/>
                  </a:moveTo>
                  <a:cubicBezTo>
                    <a:pt x="69751" y="143536"/>
                    <a:pt x="48405" y="122204"/>
                    <a:pt x="48405" y="95970"/>
                  </a:cubicBezTo>
                  <a:lnTo>
                    <a:pt x="48405" y="72187"/>
                  </a:lnTo>
                  <a:lnTo>
                    <a:pt x="95974" y="72187"/>
                  </a:lnTo>
                  <a:lnTo>
                    <a:pt x="95974" y="143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4846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F8264"/>
      </a:accent1>
      <a:accent2>
        <a:srgbClr val="FFB577"/>
      </a:accent2>
      <a:accent3>
        <a:srgbClr val="5D6DAE"/>
      </a:accent3>
      <a:accent4>
        <a:srgbClr val="5BB0FF"/>
      </a:accent4>
      <a:accent5>
        <a:srgbClr val="FF8264"/>
      </a:accent5>
      <a:accent6>
        <a:srgbClr val="FFB577"/>
      </a:accent6>
      <a:hlink>
        <a:srgbClr val="5D6DAE"/>
      </a:hlink>
      <a:folHlink>
        <a:srgbClr val="5BB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115869</TotalTime>
  <Words>1612</Words>
  <Application>Microsoft Macintosh PowerPoint</Application>
  <PresentationFormat>Custom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Lato</vt:lpstr>
      <vt:lpstr>Lato Light</vt:lpstr>
      <vt:lpstr>Lato Regular</vt:lpstr>
      <vt:lpstr>Montserrat</vt:lpstr>
      <vt:lpstr>Montserrat Light</vt:lpstr>
      <vt:lpstr>Poppins</vt:lpstr>
      <vt:lpstr>Roboto</vt:lpstr>
      <vt:lpstr>Roboto Bold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19275</cp:revision>
  <dcterms:created xsi:type="dcterms:W3CDTF">2014-11-12T21:47:38Z</dcterms:created>
  <dcterms:modified xsi:type="dcterms:W3CDTF">2020-10-13T22:07:30Z</dcterms:modified>
  <cp:category/>
</cp:coreProperties>
</file>