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34" r:id="rId2"/>
    <p:sldId id="4036" r:id="rId3"/>
    <p:sldId id="4024" r:id="rId4"/>
    <p:sldId id="4039" r:id="rId5"/>
    <p:sldId id="4038" r:id="rId6"/>
    <p:sldId id="4040" r:id="rId7"/>
    <p:sldId id="4041" r:id="rId8"/>
    <p:sldId id="4042" r:id="rId9"/>
    <p:sldId id="4043" r:id="rId10"/>
    <p:sldId id="4044" r:id="rId11"/>
    <p:sldId id="4046" r:id="rId12"/>
    <p:sldId id="4045" r:id="rId13"/>
    <p:sldId id="4047" r:id="rId14"/>
    <p:sldId id="4049" r:id="rId15"/>
    <p:sldId id="4050" r:id="rId16"/>
    <p:sldId id="4052" r:id="rId17"/>
    <p:sldId id="4051" r:id="rId18"/>
    <p:sldId id="4053" r:id="rId19"/>
    <p:sldId id="4054" r:id="rId20"/>
    <p:sldId id="4055" r:id="rId21"/>
    <p:sldId id="4056" r:id="rId22"/>
    <p:sldId id="4057" r:id="rId23"/>
    <p:sldId id="4059" r:id="rId24"/>
    <p:sldId id="4062" r:id="rId25"/>
    <p:sldId id="4060" r:id="rId26"/>
    <p:sldId id="4061" r:id="rId27"/>
    <p:sldId id="4063" r:id="rId28"/>
    <p:sldId id="4064" r:id="rId29"/>
    <p:sldId id="4065" r:id="rId30"/>
    <p:sldId id="4066" r:id="rId31"/>
    <p:sldId id="4067" r:id="rId32"/>
    <p:sldId id="4068" r:id="rId33"/>
    <p:sldId id="4069" r:id="rId34"/>
    <p:sldId id="4070" r:id="rId35"/>
    <p:sldId id="4071" r:id="rId36"/>
    <p:sldId id="4072" r:id="rId37"/>
    <p:sldId id="4073" r:id="rId38"/>
    <p:sldId id="4074" r:id="rId39"/>
    <p:sldId id="4076" r:id="rId40"/>
    <p:sldId id="4077" r:id="rId41"/>
    <p:sldId id="4078" r:id="rId42"/>
    <p:sldId id="4079" r:id="rId43"/>
    <p:sldId id="4080" r:id="rId44"/>
    <p:sldId id="3349" r:id="rId45"/>
    <p:sldId id="407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702" userDrawn="1">
          <p15:clr>
            <a:srgbClr val="A4A3A4"/>
          </p15:clr>
        </p15:guide>
        <p15:guide id="53" orient="horz" pos="4320"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000000"/>
    <a:srgbClr val="F2F2F2"/>
    <a:srgbClr val="373737"/>
    <a:srgbClr val="445469"/>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6" autoAdjust="0"/>
    <p:restoredTop sz="95823" autoAdjust="0"/>
  </p:normalViewPr>
  <p:slideViewPr>
    <p:cSldViewPr snapToGrid="0" snapToObjects="1">
      <p:cViewPr varScale="1">
        <p:scale>
          <a:sx n="77" d="100"/>
          <a:sy n="77" d="100"/>
        </p:scale>
        <p:origin x="240" y="1144"/>
      </p:cViewPr>
      <p:guideLst>
        <p:guide pos="14470"/>
        <p:guide pos="7702"/>
        <p:guide orient="horz" pos="4320"/>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55469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8D16100F-5B2C-6A43-9252-3FCE6CF5A7DB}"/>
              </a:ext>
            </a:extLst>
          </p:cNvPr>
          <p:cNvSpPr>
            <a:spLocks noGrp="1"/>
          </p:cNvSpPr>
          <p:nvPr>
            <p:ph type="pic" sz="quarter" idx="14"/>
          </p:nvPr>
        </p:nvSpPr>
        <p:spPr>
          <a:xfrm>
            <a:off x="-430306" y="-378372"/>
            <a:ext cx="25158863" cy="723637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2839276" y="2521080"/>
            <a:ext cx="11538373" cy="86738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6584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4828032"/>
            <a:ext cx="12188825" cy="8887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3F39669-9469-8C40-9F5C-CA9C0235240F}"/>
              </a:ext>
            </a:extLst>
          </p:cNvPr>
          <p:cNvSpPr>
            <a:spLocks noGrp="1"/>
          </p:cNvSpPr>
          <p:nvPr>
            <p:ph type="pic" sz="quarter" idx="16"/>
          </p:nvPr>
        </p:nvSpPr>
        <p:spPr>
          <a:xfrm>
            <a:off x="12188825" y="4828032"/>
            <a:ext cx="12188825" cy="8887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0911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8D16100F-5B2C-6A43-9252-3FCE6CF5A7DB}"/>
              </a:ext>
            </a:extLst>
          </p:cNvPr>
          <p:cNvSpPr>
            <a:spLocks noGrp="1"/>
          </p:cNvSpPr>
          <p:nvPr>
            <p:ph type="pic" sz="quarter" idx="14"/>
          </p:nvPr>
        </p:nvSpPr>
        <p:spPr>
          <a:xfrm>
            <a:off x="-430306" y="-378372"/>
            <a:ext cx="25158863" cy="723637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2521080"/>
            <a:ext cx="11538373" cy="86738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2613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5279124" y="3011574"/>
            <a:ext cx="6432135" cy="113518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0436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2043976" y="2876785"/>
            <a:ext cx="9142598" cy="123201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0947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0651366" y="4570335"/>
            <a:ext cx="10609539" cy="6647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0037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0"/>
            <a:ext cx="24377649" cy="94253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7283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9477B28-748E-0C43-82BD-45B76EE12FF9}"/>
              </a:ext>
            </a:extLst>
          </p:cNvPr>
          <p:cNvSpPr>
            <a:spLocks noGrp="1"/>
          </p:cNvSpPr>
          <p:nvPr>
            <p:ph type="pic" sz="quarter" idx="14"/>
          </p:nvPr>
        </p:nvSpPr>
        <p:spPr>
          <a:xfrm>
            <a:off x="-430306" y="-378372"/>
            <a:ext cx="25158863"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0764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C6005CE-A3B5-954A-B640-58B9AB8BCACE}"/>
              </a:ext>
            </a:extLst>
          </p:cNvPr>
          <p:cNvSpPr>
            <a:spLocks noGrp="1"/>
          </p:cNvSpPr>
          <p:nvPr>
            <p:ph type="pic" sz="quarter" idx="14"/>
          </p:nvPr>
        </p:nvSpPr>
        <p:spPr>
          <a:xfrm>
            <a:off x="-430306" y="2050472"/>
            <a:ext cx="25158863" cy="12043899"/>
          </a:xfrm>
          <a:custGeom>
            <a:avLst/>
            <a:gdLst>
              <a:gd name="connsiteX0" fmla="*/ 0 w 25158863"/>
              <a:gd name="connsiteY0" fmla="*/ 0 h 12043899"/>
              <a:gd name="connsiteX1" fmla="*/ 25158863 w 25158863"/>
              <a:gd name="connsiteY1" fmla="*/ 0 h 12043899"/>
              <a:gd name="connsiteX2" fmla="*/ 25158863 w 25158863"/>
              <a:gd name="connsiteY2" fmla="*/ 12043899 h 12043899"/>
              <a:gd name="connsiteX3" fmla="*/ 0 w 25158863"/>
              <a:gd name="connsiteY3" fmla="*/ 12043899 h 12043899"/>
              <a:gd name="connsiteX4" fmla="*/ 0 w 25158863"/>
              <a:gd name="connsiteY4" fmla="*/ 0 h 12043899"/>
              <a:gd name="connsiteX0" fmla="*/ 0 w 25158863"/>
              <a:gd name="connsiteY0" fmla="*/ 0 h 12043899"/>
              <a:gd name="connsiteX1" fmla="*/ 15132424 w 25158863"/>
              <a:gd name="connsiteY1" fmla="*/ 11410 h 12043899"/>
              <a:gd name="connsiteX2" fmla="*/ 25158863 w 25158863"/>
              <a:gd name="connsiteY2" fmla="*/ 0 h 12043899"/>
              <a:gd name="connsiteX3" fmla="*/ 25158863 w 25158863"/>
              <a:gd name="connsiteY3" fmla="*/ 12043899 h 12043899"/>
              <a:gd name="connsiteX4" fmla="*/ 0 w 25158863"/>
              <a:gd name="connsiteY4" fmla="*/ 12043899 h 12043899"/>
              <a:gd name="connsiteX5" fmla="*/ 0 w 25158863"/>
              <a:gd name="connsiteY5" fmla="*/ 0 h 12043899"/>
              <a:gd name="connsiteX0" fmla="*/ 0 w 25158863"/>
              <a:gd name="connsiteY0" fmla="*/ 0 h 12043899"/>
              <a:gd name="connsiteX1" fmla="*/ 14307671 w 25158863"/>
              <a:gd name="connsiteY1" fmla="*/ 11410 h 12043899"/>
              <a:gd name="connsiteX2" fmla="*/ 25158863 w 25158863"/>
              <a:gd name="connsiteY2" fmla="*/ 0 h 12043899"/>
              <a:gd name="connsiteX3" fmla="*/ 25158863 w 25158863"/>
              <a:gd name="connsiteY3" fmla="*/ 12043899 h 12043899"/>
              <a:gd name="connsiteX4" fmla="*/ 0 w 25158863"/>
              <a:gd name="connsiteY4" fmla="*/ 12043899 h 12043899"/>
              <a:gd name="connsiteX5" fmla="*/ 0 w 25158863"/>
              <a:gd name="connsiteY5" fmla="*/ 0 h 12043899"/>
              <a:gd name="connsiteX0" fmla="*/ 0 w 25158863"/>
              <a:gd name="connsiteY0" fmla="*/ 0 h 12043899"/>
              <a:gd name="connsiteX1" fmla="*/ 14307671 w 25158863"/>
              <a:gd name="connsiteY1" fmla="*/ 11410 h 12043899"/>
              <a:gd name="connsiteX2" fmla="*/ 17642541 w 25158863"/>
              <a:gd name="connsiteY2" fmla="*/ 11410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61222 w 25158863"/>
              <a:gd name="connsiteY2" fmla="*/ 3579363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051287 w 25158863"/>
              <a:gd name="connsiteY3" fmla="*/ 3281082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05077 w 25158863"/>
              <a:gd name="connsiteY3" fmla="*/ 211567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40935 w 25158863"/>
              <a:gd name="connsiteY3" fmla="*/ 2133599 h 12043899"/>
              <a:gd name="connsiteX4" fmla="*/ 25158863 w 25158863"/>
              <a:gd name="connsiteY4" fmla="*/ 12043899 h 12043899"/>
              <a:gd name="connsiteX5" fmla="*/ 0 w 25158863"/>
              <a:gd name="connsiteY5" fmla="*/ 12043899 h 12043899"/>
              <a:gd name="connsiteX6" fmla="*/ 0 w 25158863"/>
              <a:gd name="connsiteY6" fmla="*/ 0 h 1204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58863" h="12043899">
                <a:moveTo>
                  <a:pt x="0" y="0"/>
                </a:moveTo>
                <a:lnTo>
                  <a:pt x="14307671" y="11410"/>
                </a:lnTo>
                <a:lnTo>
                  <a:pt x="16925363" y="2127081"/>
                </a:lnTo>
                <a:lnTo>
                  <a:pt x="25140935" y="2133599"/>
                </a:lnTo>
                <a:lnTo>
                  <a:pt x="25158863" y="12043899"/>
                </a:lnTo>
                <a:lnTo>
                  <a:pt x="0" y="12043899"/>
                </a:lnTo>
                <a:lnTo>
                  <a:pt x="0" y="0"/>
                </a:lnTo>
                <a:close/>
              </a:path>
            </a:pathLst>
          </a:cu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446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BE71C2AB-800D-7449-B43F-3103EF33975D}"/>
              </a:ext>
            </a:extLst>
          </p:cNvPr>
          <p:cNvSpPr>
            <a:spLocks noGrp="1"/>
          </p:cNvSpPr>
          <p:nvPr>
            <p:ph type="pic" sz="quarter" idx="14"/>
          </p:nvPr>
        </p:nvSpPr>
        <p:spPr>
          <a:xfrm>
            <a:off x="11355573" y="-378372"/>
            <a:ext cx="13372984"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161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A4E4F1D-7875-3A46-95CE-5DC9396B05FC}"/>
              </a:ext>
            </a:extLst>
          </p:cNvPr>
          <p:cNvSpPr>
            <a:spLocks noGrp="1"/>
          </p:cNvSpPr>
          <p:nvPr>
            <p:ph type="pic" sz="quarter" idx="15"/>
          </p:nvPr>
        </p:nvSpPr>
        <p:spPr>
          <a:xfrm>
            <a:off x="1425862" y="5850366"/>
            <a:ext cx="3706466" cy="3706458"/>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0A17EFF-D931-B446-924A-E290FAE3640E}"/>
              </a:ext>
            </a:extLst>
          </p:cNvPr>
          <p:cNvSpPr>
            <a:spLocks noGrp="1"/>
          </p:cNvSpPr>
          <p:nvPr>
            <p:ph type="pic" sz="quarter" idx="16"/>
          </p:nvPr>
        </p:nvSpPr>
        <p:spPr>
          <a:xfrm>
            <a:off x="12618154" y="5850366"/>
            <a:ext cx="3706466" cy="370645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5494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304FA54-7CBD-724A-8011-30DEA53250D8}"/>
              </a:ext>
            </a:extLst>
          </p:cNvPr>
          <p:cNvSpPr>
            <a:spLocks noGrp="1"/>
          </p:cNvSpPr>
          <p:nvPr>
            <p:ph type="pic" sz="quarter" idx="14"/>
          </p:nvPr>
        </p:nvSpPr>
        <p:spPr>
          <a:xfrm>
            <a:off x="13133919" y="3333248"/>
            <a:ext cx="11243731" cy="70495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2563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304FA54-7CBD-724A-8011-30DEA53250D8}"/>
              </a:ext>
            </a:extLst>
          </p:cNvPr>
          <p:cNvSpPr>
            <a:spLocks noGrp="1"/>
          </p:cNvSpPr>
          <p:nvPr>
            <p:ph type="pic" sz="quarter" idx="14"/>
          </p:nvPr>
        </p:nvSpPr>
        <p:spPr>
          <a:xfrm>
            <a:off x="2341916" y="55081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B83B374-CC01-FD4F-9176-AEE583AD4F35}"/>
              </a:ext>
            </a:extLst>
          </p:cNvPr>
          <p:cNvSpPr>
            <a:spLocks noGrp="1"/>
          </p:cNvSpPr>
          <p:nvPr>
            <p:ph type="pic" sz="quarter" idx="15"/>
          </p:nvPr>
        </p:nvSpPr>
        <p:spPr>
          <a:xfrm>
            <a:off x="2341916" y="89996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26D7169B-2FF4-E04B-8025-2FB60A3439EE}"/>
              </a:ext>
            </a:extLst>
          </p:cNvPr>
          <p:cNvSpPr>
            <a:spLocks noGrp="1"/>
          </p:cNvSpPr>
          <p:nvPr>
            <p:ph type="pic" sz="quarter" idx="16"/>
          </p:nvPr>
        </p:nvSpPr>
        <p:spPr>
          <a:xfrm>
            <a:off x="13854724" y="55081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99BBBF6F-12C6-9C4E-8D3F-73F47B756A76}"/>
              </a:ext>
            </a:extLst>
          </p:cNvPr>
          <p:cNvSpPr>
            <a:spLocks noGrp="1"/>
          </p:cNvSpPr>
          <p:nvPr>
            <p:ph type="pic" sz="quarter" idx="17"/>
          </p:nvPr>
        </p:nvSpPr>
        <p:spPr>
          <a:xfrm>
            <a:off x="13854724" y="8999621"/>
            <a:ext cx="2199291" cy="21992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2280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9D6FC75-48E8-634C-BCD0-0409F0329685}"/>
              </a:ext>
            </a:extLst>
          </p:cNvPr>
          <p:cNvSpPr>
            <a:spLocks noGrp="1"/>
          </p:cNvSpPr>
          <p:nvPr>
            <p:ph type="pic" sz="quarter" idx="14"/>
          </p:nvPr>
        </p:nvSpPr>
        <p:spPr>
          <a:xfrm>
            <a:off x="0" y="0"/>
            <a:ext cx="24377650" cy="8760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45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9D6FC75-48E8-634C-BCD0-0409F0329685}"/>
              </a:ext>
            </a:extLst>
          </p:cNvPr>
          <p:cNvSpPr>
            <a:spLocks noGrp="1"/>
          </p:cNvSpPr>
          <p:nvPr>
            <p:ph type="pic" sz="quarter" idx="14"/>
          </p:nvPr>
        </p:nvSpPr>
        <p:spPr>
          <a:xfrm>
            <a:off x="1561192"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8C6BF33A-BAD8-9D4F-8B31-95A6AFB03B17}"/>
              </a:ext>
            </a:extLst>
          </p:cNvPr>
          <p:cNvSpPr>
            <a:spLocks noGrp="1"/>
          </p:cNvSpPr>
          <p:nvPr>
            <p:ph type="pic" sz="quarter" idx="15"/>
          </p:nvPr>
        </p:nvSpPr>
        <p:spPr>
          <a:xfrm>
            <a:off x="7048402"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543D5DB3-EB70-6F48-8C24-9F7D23D0133E}"/>
              </a:ext>
            </a:extLst>
          </p:cNvPr>
          <p:cNvSpPr>
            <a:spLocks noGrp="1"/>
          </p:cNvSpPr>
          <p:nvPr>
            <p:ph type="pic" sz="quarter" idx="16"/>
          </p:nvPr>
        </p:nvSpPr>
        <p:spPr>
          <a:xfrm>
            <a:off x="12535616"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8CE66FE-37DF-CD4D-BBE1-1F406AE953E8}"/>
              </a:ext>
            </a:extLst>
          </p:cNvPr>
          <p:cNvSpPr>
            <a:spLocks noGrp="1"/>
          </p:cNvSpPr>
          <p:nvPr>
            <p:ph type="pic" sz="quarter" idx="17"/>
          </p:nvPr>
        </p:nvSpPr>
        <p:spPr>
          <a:xfrm>
            <a:off x="18022827"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40A9785A-7E26-C941-BB52-517FE0F52A18}"/>
              </a:ext>
            </a:extLst>
          </p:cNvPr>
          <p:cNvSpPr>
            <a:spLocks noGrp="1"/>
          </p:cNvSpPr>
          <p:nvPr>
            <p:ph type="pic" sz="quarter" idx="18"/>
          </p:nvPr>
        </p:nvSpPr>
        <p:spPr>
          <a:xfrm>
            <a:off x="1561192"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4C02D803-6B7D-D148-BDE0-DAAA9C606CCD}"/>
              </a:ext>
            </a:extLst>
          </p:cNvPr>
          <p:cNvSpPr>
            <a:spLocks noGrp="1"/>
          </p:cNvSpPr>
          <p:nvPr>
            <p:ph type="pic" sz="quarter" idx="19"/>
          </p:nvPr>
        </p:nvSpPr>
        <p:spPr>
          <a:xfrm>
            <a:off x="7048402"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D0C8F1CD-9E3E-B14D-B7D5-CEA8739678D6}"/>
              </a:ext>
            </a:extLst>
          </p:cNvPr>
          <p:cNvSpPr>
            <a:spLocks noGrp="1"/>
          </p:cNvSpPr>
          <p:nvPr>
            <p:ph type="pic" sz="quarter" idx="20"/>
          </p:nvPr>
        </p:nvSpPr>
        <p:spPr>
          <a:xfrm>
            <a:off x="12535616"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8" name="Picture Placeholder 8">
            <a:extLst>
              <a:ext uri="{FF2B5EF4-FFF2-40B4-BE49-F238E27FC236}">
                <a16:creationId xmlns:a16="http://schemas.microsoft.com/office/drawing/2014/main" id="{6F4D71CA-F6D8-AB46-B8CD-71436F789A83}"/>
              </a:ext>
            </a:extLst>
          </p:cNvPr>
          <p:cNvSpPr>
            <a:spLocks noGrp="1"/>
          </p:cNvSpPr>
          <p:nvPr>
            <p:ph type="pic" sz="quarter" idx="21"/>
          </p:nvPr>
        </p:nvSpPr>
        <p:spPr>
          <a:xfrm>
            <a:off x="18022827"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196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9" r:id="rId2"/>
    <p:sldLayoutId id="2147483978"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0085285-9C91-D84A-B02D-B1D2B1EB67C4}"/>
              </a:ext>
            </a:extLst>
          </p:cNvPr>
          <p:cNvSpPr>
            <a:spLocks noGrp="1"/>
          </p:cNvSpPr>
          <p:nvPr>
            <p:ph type="pic" sz="quarter" idx="14"/>
          </p:nvPr>
        </p:nvSpPr>
        <p:spPr/>
      </p:sp>
      <p:sp>
        <p:nvSpPr>
          <p:cNvPr id="2" name="Rectangle 1">
            <a:extLst>
              <a:ext uri="{FF2B5EF4-FFF2-40B4-BE49-F238E27FC236}">
                <a16:creationId xmlns:a16="http://schemas.microsoft.com/office/drawing/2014/main" id="{9B6C4749-4C5D-1048-9364-B02E2E0E6637}"/>
              </a:ext>
            </a:extLst>
          </p:cNvPr>
          <p:cNvSpPr/>
          <p:nvPr/>
        </p:nvSpPr>
        <p:spPr>
          <a:xfrm flipH="1">
            <a:off x="0" y="2050473"/>
            <a:ext cx="24377650" cy="11665527"/>
          </a:xfrm>
          <a:custGeom>
            <a:avLst/>
            <a:gdLst>
              <a:gd name="connsiteX0" fmla="*/ 0 w 24377650"/>
              <a:gd name="connsiteY0" fmla="*/ 0 h 10668000"/>
              <a:gd name="connsiteX1" fmla="*/ 24377650 w 24377650"/>
              <a:gd name="connsiteY1" fmla="*/ 0 h 10668000"/>
              <a:gd name="connsiteX2" fmla="*/ 24377650 w 24377650"/>
              <a:gd name="connsiteY2" fmla="*/ 10668000 h 10668000"/>
              <a:gd name="connsiteX3" fmla="*/ 0 w 24377650"/>
              <a:gd name="connsiteY3" fmla="*/ 10668000 h 10668000"/>
              <a:gd name="connsiteX4" fmla="*/ 0 w 24377650"/>
              <a:gd name="connsiteY4" fmla="*/ 0 h 10668000"/>
              <a:gd name="connsiteX0" fmla="*/ 0 w 24377650"/>
              <a:gd name="connsiteY0" fmla="*/ 27709 h 10695709"/>
              <a:gd name="connsiteX1" fmla="*/ 9448800 w 24377650"/>
              <a:gd name="connsiteY1" fmla="*/ 0 h 10695709"/>
              <a:gd name="connsiteX2" fmla="*/ 24377650 w 24377650"/>
              <a:gd name="connsiteY2" fmla="*/ 27709 h 10695709"/>
              <a:gd name="connsiteX3" fmla="*/ 24377650 w 24377650"/>
              <a:gd name="connsiteY3" fmla="*/ 10695709 h 10695709"/>
              <a:gd name="connsiteX4" fmla="*/ 0 w 24377650"/>
              <a:gd name="connsiteY4" fmla="*/ 10695709 h 10695709"/>
              <a:gd name="connsiteX5" fmla="*/ 0 w 24377650"/>
              <a:gd name="connsiteY5" fmla="*/ 27709 h 10695709"/>
              <a:gd name="connsiteX0" fmla="*/ 0 w 24377650"/>
              <a:gd name="connsiteY0" fmla="*/ 27709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27709 h 10695709"/>
              <a:gd name="connsiteX0" fmla="*/ 0 w 24377650"/>
              <a:gd name="connsiteY0" fmla="*/ 3241963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3241963 h 10695709"/>
              <a:gd name="connsiteX0" fmla="*/ 0 w 24377650"/>
              <a:gd name="connsiteY0" fmla="*/ 3241962 h 10695708"/>
              <a:gd name="connsiteX1" fmla="*/ 9587345 w 24377650"/>
              <a:gd name="connsiteY1" fmla="*/ 3186544 h 10695708"/>
              <a:gd name="connsiteX2" fmla="*/ 12663055 w 24377650"/>
              <a:gd name="connsiteY2" fmla="*/ 0 h 10695708"/>
              <a:gd name="connsiteX3" fmla="*/ 24377650 w 24377650"/>
              <a:gd name="connsiteY3" fmla="*/ 27708 h 10695708"/>
              <a:gd name="connsiteX4" fmla="*/ 24377650 w 24377650"/>
              <a:gd name="connsiteY4" fmla="*/ 10695708 h 10695708"/>
              <a:gd name="connsiteX5" fmla="*/ 0 w 24377650"/>
              <a:gd name="connsiteY5" fmla="*/ 10695708 h 10695708"/>
              <a:gd name="connsiteX6" fmla="*/ 0 w 24377650"/>
              <a:gd name="connsiteY6" fmla="*/ 3241962 h 10695708"/>
              <a:gd name="connsiteX0" fmla="*/ 0 w 24377650"/>
              <a:gd name="connsiteY0" fmla="*/ 3214254 h 10668000"/>
              <a:gd name="connsiteX1" fmla="*/ 9587345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18417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26019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196261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630913 w 24377650"/>
              <a:gd name="connsiteY1" fmla="*/ 326058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97105"/>
              <a:gd name="connsiteY0" fmla="*/ 1933253 h 10668000"/>
              <a:gd name="connsiteX1" fmla="*/ 5791045 w 24397105"/>
              <a:gd name="connsiteY1" fmla="*/ 3221990 h 10668000"/>
              <a:gd name="connsiteX2" fmla="*/ 10504150 w 24397105"/>
              <a:gd name="connsiteY2" fmla="*/ 1 h 10668000"/>
              <a:gd name="connsiteX3" fmla="*/ 24397105 w 24397105"/>
              <a:gd name="connsiteY3" fmla="*/ 0 h 10668000"/>
              <a:gd name="connsiteX4" fmla="*/ 24397105 w 24397105"/>
              <a:gd name="connsiteY4" fmla="*/ 10668000 h 10668000"/>
              <a:gd name="connsiteX5" fmla="*/ 19455 w 24397105"/>
              <a:gd name="connsiteY5" fmla="*/ 10668000 h 10668000"/>
              <a:gd name="connsiteX6" fmla="*/ 0 w 24397105"/>
              <a:gd name="connsiteY6" fmla="*/ 1933253 h 10668000"/>
              <a:gd name="connsiteX0" fmla="*/ 1 w 24377650"/>
              <a:gd name="connsiteY0" fmla="*/ 1933253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6219062 w 24377650"/>
              <a:gd name="connsiteY1" fmla="*/ 195878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85203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940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10668000">
                <a:moveTo>
                  <a:pt x="1" y="1933253"/>
                </a:moveTo>
                <a:lnTo>
                  <a:pt x="7872765" y="1940990"/>
                </a:lnTo>
                <a:lnTo>
                  <a:pt x="10484695" y="1"/>
                </a:lnTo>
                <a:lnTo>
                  <a:pt x="24377650" y="0"/>
                </a:lnTo>
                <a:lnTo>
                  <a:pt x="24377650" y="10668000"/>
                </a:lnTo>
                <a:lnTo>
                  <a:pt x="0" y="10668000"/>
                </a:lnTo>
                <a:cubicBezTo>
                  <a:pt x="0" y="7756418"/>
                  <a:pt x="1" y="4844835"/>
                  <a:pt x="1" y="1933253"/>
                </a:cubicBezTo>
                <a:close/>
              </a:path>
            </a:pathLst>
          </a:custGeom>
          <a:gradFill>
            <a:gsLst>
              <a:gs pos="13000">
                <a:schemeClr val="accent1">
                  <a:alpha val="80000"/>
                </a:schemeClr>
              </a:gs>
              <a:gs pos="90000">
                <a:schemeClr val="accent5">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0FDFDC-D35E-B848-9BBF-400FBB82BD1E}"/>
              </a:ext>
            </a:extLst>
          </p:cNvPr>
          <p:cNvSpPr txBox="1"/>
          <p:nvPr/>
        </p:nvSpPr>
        <p:spPr>
          <a:xfrm>
            <a:off x="17177888" y="1921537"/>
            <a:ext cx="5899372" cy="461665"/>
          </a:xfrm>
          <a:prstGeom prst="rect">
            <a:avLst/>
          </a:prstGeom>
          <a:noFill/>
        </p:spPr>
        <p:txBody>
          <a:bodyPr wrap="squar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7" name="Group 6">
            <a:extLst>
              <a:ext uri="{FF2B5EF4-FFF2-40B4-BE49-F238E27FC236}">
                <a16:creationId xmlns:a16="http://schemas.microsoft.com/office/drawing/2014/main" id="{428A9808-7B3E-5442-8505-AD52696F3441}"/>
              </a:ext>
            </a:extLst>
          </p:cNvPr>
          <p:cNvGrpSpPr/>
          <p:nvPr/>
        </p:nvGrpSpPr>
        <p:grpSpPr>
          <a:xfrm>
            <a:off x="1394549" y="6403797"/>
            <a:ext cx="14822055" cy="3291607"/>
            <a:chOff x="1695796" y="10221838"/>
            <a:chExt cx="14822055" cy="3291607"/>
          </a:xfrm>
        </p:grpSpPr>
        <p:sp>
          <p:nvSpPr>
            <p:cNvPr id="10" name="TextBox 9">
              <a:extLst>
                <a:ext uri="{FF2B5EF4-FFF2-40B4-BE49-F238E27FC236}">
                  <a16:creationId xmlns:a16="http://schemas.microsoft.com/office/drawing/2014/main" id="{C66AB910-52B3-7D48-AB68-4D2FD61B27E7}"/>
                </a:ext>
              </a:extLst>
            </p:cNvPr>
            <p:cNvSpPr txBox="1"/>
            <p:nvPr/>
          </p:nvSpPr>
          <p:spPr>
            <a:xfrm>
              <a:off x="1695796" y="10221838"/>
              <a:ext cx="14822055" cy="1631216"/>
            </a:xfrm>
            <a:prstGeom prst="rect">
              <a:avLst/>
            </a:prstGeom>
            <a:noFill/>
            <a:ln>
              <a:noFill/>
            </a:ln>
          </p:spPr>
          <p:txBody>
            <a:bodyPr wrap="square" rtlCol="0">
              <a:spAutoFit/>
            </a:bodyPr>
            <a:lstStyle/>
            <a:p>
              <a:r>
                <a:rPr lang="en-US" sz="10000" b="1">
                  <a:solidFill>
                    <a:schemeClr val="bg1"/>
                  </a:solidFill>
                  <a:latin typeface="Poppins SemiBold" pitchFamily="2" charset="77"/>
                  <a:ea typeface="Roboto Medium" panose="02000000000000000000" pitchFamily="2" charset="0"/>
                  <a:cs typeface="Poppins SemiBold" pitchFamily="2" charset="77"/>
                </a:rPr>
                <a:t>Bridgewater</a:t>
              </a:r>
              <a:endParaRPr lang="en-US" sz="10000" b="1" dirty="0">
                <a:solidFill>
                  <a:schemeClr val="bg1"/>
                </a:solidFill>
                <a:latin typeface="Poppins SemiBold" pitchFamily="2" charset="77"/>
                <a:ea typeface="Roboto Medium" panose="02000000000000000000" pitchFamily="2" charset="0"/>
                <a:cs typeface="Poppins SemiBold" pitchFamily="2" charset="77"/>
              </a:endParaRPr>
            </a:p>
          </p:txBody>
        </p:sp>
        <p:sp>
          <p:nvSpPr>
            <p:cNvPr id="16" name="TextBox 15">
              <a:extLst>
                <a:ext uri="{FF2B5EF4-FFF2-40B4-BE49-F238E27FC236}">
                  <a16:creationId xmlns:a16="http://schemas.microsoft.com/office/drawing/2014/main" id="{A5E10345-2AF0-B840-B595-165890E1E3FA}"/>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84550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F79361E-2D3B-C543-8DA1-BFEF997731B6}"/>
              </a:ext>
            </a:extLst>
          </p:cNvPr>
          <p:cNvGrpSpPr/>
          <p:nvPr/>
        </p:nvGrpSpPr>
        <p:grpSpPr>
          <a:xfrm>
            <a:off x="1856736" y="5722972"/>
            <a:ext cx="20664178" cy="5261089"/>
            <a:chOff x="2068822" y="4910167"/>
            <a:chExt cx="20664178" cy="5261089"/>
          </a:xfrm>
        </p:grpSpPr>
        <p:sp>
          <p:nvSpPr>
            <p:cNvPr id="11" name="Oval 10">
              <a:extLst>
                <a:ext uri="{FF2B5EF4-FFF2-40B4-BE49-F238E27FC236}">
                  <a16:creationId xmlns:a16="http://schemas.microsoft.com/office/drawing/2014/main" id="{D2F2AABB-C388-9046-8961-D5E30A4A297C}"/>
                </a:ext>
              </a:extLst>
            </p:cNvPr>
            <p:cNvSpPr/>
            <p:nvPr/>
          </p:nvSpPr>
          <p:spPr>
            <a:xfrm>
              <a:off x="2068822" y="8534313"/>
              <a:ext cx="1636943" cy="1636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597A7D-945C-D04E-8067-9D5D3D8CEEFA}"/>
                </a:ext>
              </a:extLst>
            </p:cNvPr>
            <p:cNvSpPr/>
            <p:nvPr/>
          </p:nvSpPr>
          <p:spPr>
            <a:xfrm>
              <a:off x="7482499" y="8534313"/>
              <a:ext cx="1636943" cy="16369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E8C7ECB-8BAF-1843-9B0F-00CF4F513538}"/>
                </a:ext>
              </a:extLst>
            </p:cNvPr>
            <p:cNvSpPr/>
            <p:nvPr/>
          </p:nvSpPr>
          <p:spPr>
            <a:xfrm>
              <a:off x="12896175" y="8534313"/>
              <a:ext cx="1636943" cy="1636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2C7F487-54FB-EC4C-AA50-CB467151D259}"/>
                </a:ext>
              </a:extLst>
            </p:cNvPr>
            <p:cNvSpPr/>
            <p:nvPr/>
          </p:nvSpPr>
          <p:spPr>
            <a:xfrm>
              <a:off x="18309852" y="8534313"/>
              <a:ext cx="1636943" cy="163694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991CCA7-5C5E-D44C-966C-D1A8233C4BDF}"/>
                </a:ext>
              </a:extLst>
            </p:cNvPr>
            <p:cNvSpPr txBox="1"/>
            <p:nvPr/>
          </p:nvSpPr>
          <p:spPr>
            <a:xfrm>
              <a:off x="2401465" y="9068701"/>
              <a:ext cx="97165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23</a:t>
              </a:r>
            </a:p>
          </p:txBody>
        </p:sp>
        <p:sp>
          <p:nvSpPr>
            <p:cNvPr id="23" name="TextBox 22">
              <a:extLst>
                <a:ext uri="{FF2B5EF4-FFF2-40B4-BE49-F238E27FC236}">
                  <a16:creationId xmlns:a16="http://schemas.microsoft.com/office/drawing/2014/main" id="{53757105-5548-B348-BE5D-8D0FB9576863}"/>
                </a:ext>
              </a:extLst>
            </p:cNvPr>
            <p:cNvSpPr txBox="1"/>
            <p:nvPr/>
          </p:nvSpPr>
          <p:spPr>
            <a:xfrm>
              <a:off x="1324257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24" name="TextBox 23">
              <a:extLst>
                <a:ext uri="{FF2B5EF4-FFF2-40B4-BE49-F238E27FC236}">
                  <a16:creationId xmlns:a16="http://schemas.microsoft.com/office/drawing/2014/main" id="{78ADC1E0-1FB7-5044-8444-54AE8BB3D8F0}"/>
                </a:ext>
              </a:extLst>
            </p:cNvPr>
            <p:cNvSpPr txBox="1"/>
            <p:nvPr/>
          </p:nvSpPr>
          <p:spPr>
            <a:xfrm>
              <a:off x="7736433" y="9068701"/>
              <a:ext cx="112907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5</a:t>
              </a:r>
            </a:p>
          </p:txBody>
        </p:sp>
        <p:sp>
          <p:nvSpPr>
            <p:cNvPr id="25" name="TextBox 24">
              <a:extLst>
                <a:ext uri="{FF2B5EF4-FFF2-40B4-BE49-F238E27FC236}">
                  <a16:creationId xmlns:a16="http://schemas.microsoft.com/office/drawing/2014/main" id="{244201C9-9157-5146-8C0D-8060341E5032}"/>
                </a:ext>
              </a:extLst>
            </p:cNvPr>
            <p:cNvSpPr txBox="1"/>
            <p:nvPr/>
          </p:nvSpPr>
          <p:spPr>
            <a:xfrm>
              <a:off x="13144053" y="9068701"/>
              <a:ext cx="1141188"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10</a:t>
              </a:r>
            </a:p>
          </p:txBody>
        </p:sp>
        <p:sp>
          <p:nvSpPr>
            <p:cNvPr id="26" name="TextBox 25">
              <a:extLst>
                <a:ext uri="{FF2B5EF4-FFF2-40B4-BE49-F238E27FC236}">
                  <a16:creationId xmlns:a16="http://schemas.microsoft.com/office/drawing/2014/main" id="{6DA14D6B-FE72-9B45-AA0F-DC53CE7EBEAF}"/>
                </a:ext>
              </a:extLst>
            </p:cNvPr>
            <p:cNvSpPr txBox="1"/>
            <p:nvPr/>
          </p:nvSpPr>
          <p:spPr>
            <a:xfrm>
              <a:off x="18539567" y="9068701"/>
              <a:ext cx="117751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19</a:t>
              </a:r>
            </a:p>
          </p:txBody>
        </p:sp>
        <p:sp>
          <p:nvSpPr>
            <p:cNvPr id="27" name="TextBox 26">
              <a:extLst>
                <a:ext uri="{FF2B5EF4-FFF2-40B4-BE49-F238E27FC236}">
                  <a16:creationId xmlns:a16="http://schemas.microsoft.com/office/drawing/2014/main" id="{D5F5DC95-C70F-2D4E-8A0E-0F1584236B98}"/>
                </a:ext>
              </a:extLst>
            </p:cNvPr>
            <p:cNvSpPr txBox="1"/>
            <p:nvPr/>
          </p:nvSpPr>
          <p:spPr>
            <a:xfrm>
              <a:off x="239381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28" name="Pentagon 27">
              <a:extLst>
                <a:ext uri="{FF2B5EF4-FFF2-40B4-BE49-F238E27FC236}">
                  <a16:creationId xmlns:a16="http://schemas.microsoft.com/office/drawing/2014/main" id="{0DF9646A-9B22-8640-B34E-8480F1B19C65}"/>
                </a:ext>
              </a:extLst>
            </p:cNvPr>
            <p:cNvSpPr/>
            <p:nvPr/>
          </p:nvSpPr>
          <p:spPr>
            <a:xfrm>
              <a:off x="2068822" y="4910167"/>
              <a:ext cx="4423148" cy="130794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942AD26-4799-894B-9F8E-4B3AD937CA9D}"/>
                </a:ext>
              </a:extLst>
            </p:cNvPr>
            <p:cNvSpPr txBox="1"/>
            <p:nvPr/>
          </p:nvSpPr>
          <p:spPr>
            <a:xfrm>
              <a:off x="2472951" y="5251080"/>
              <a:ext cx="1883895"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March</a:t>
              </a:r>
            </a:p>
          </p:txBody>
        </p:sp>
        <p:sp>
          <p:nvSpPr>
            <p:cNvPr id="30" name="Pentagon 29">
              <a:extLst>
                <a:ext uri="{FF2B5EF4-FFF2-40B4-BE49-F238E27FC236}">
                  <a16:creationId xmlns:a16="http://schemas.microsoft.com/office/drawing/2014/main" id="{0717B210-51F1-5D4A-825A-8D70C92C418A}"/>
                </a:ext>
              </a:extLst>
            </p:cNvPr>
            <p:cNvSpPr/>
            <p:nvPr/>
          </p:nvSpPr>
          <p:spPr>
            <a:xfrm>
              <a:off x="12896175" y="4910167"/>
              <a:ext cx="4423148" cy="130794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E0AA004-5D4B-9341-8F49-CCC8F875C4E2}"/>
                </a:ext>
              </a:extLst>
            </p:cNvPr>
            <p:cNvSpPr txBox="1"/>
            <p:nvPr/>
          </p:nvSpPr>
          <p:spPr>
            <a:xfrm>
              <a:off x="13300306" y="5251080"/>
              <a:ext cx="1826216"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Mayo</a:t>
              </a:r>
            </a:p>
          </p:txBody>
        </p:sp>
        <p:sp>
          <p:nvSpPr>
            <p:cNvPr id="32" name="TextBox 31">
              <a:extLst>
                <a:ext uri="{FF2B5EF4-FFF2-40B4-BE49-F238E27FC236}">
                  <a16:creationId xmlns:a16="http://schemas.microsoft.com/office/drawing/2014/main" id="{212B6747-5B95-E149-B53C-872A7D24D815}"/>
                </a:ext>
              </a:extLst>
            </p:cNvPr>
            <p:cNvSpPr txBox="1"/>
            <p:nvPr/>
          </p:nvSpPr>
          <p:spPr>
            <a:xfrm>
              <a:off x="7807492"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33" name="Pentagon 32">
              <a:extLst>
                <a:ext uri="{FF2B5EF4-FFF2-40B4-BE49-F238E27FC236}">
                  <a16:creationId xmlns:a16="http://schemas.microsoft.com/office/drawing/2014/main" id="{CE715596-CFA0-F84E-8394-9733A69B967A}"/>
                </a:ext>
              </a:extLst>
            </p:cNvPr>
            <p:cNvSpPr/>
            <p:nvPr/>
          </p:nvSpPr>
          <p:spPr>
            <a:xfrm>
              <a:off x="7482499" y="4910167"/>
              <a:ext cx="4423148" cy="130794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3C9EF1C-5342-6545-820D-FA2AF05D46EC}"/>
                </a:ext>
              </a:extLst>
            </p:cNvPr>
            <p:cNvSpPr txBox="1"/>
            <p:nvPr/>
          </p:nvSpPr>
          <p:spPr>
            <a:xfrm>
              <a:off x="7886629" y="5251080"/>
              <a:ext cx="1886402"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April</a:t>
              </a:r>
            </a:p>
          </p:txBody>
        </p:sp>
        <p:grpSp>
          <p:nvGrpSpPr>
            <p:cNvPr id="45" name="Group 44">
              <a:extLst>
                <a:ext uri="{FF2B5EF4-FFF2-40B4-BE49-F238E27FC236}">
                  <a16:creationId xmlns:a16="http://schemas.microsoft.com/office/drawing/2014/main" id="{195B0068-9B3C-9643-9D62-331ACB9286CB}"/>
                </a:ext>
              </a:extLst>
            </p:cNvPr>
            <p:cNvGrpSpPr/>
            <p:nvPr/>
          </p:nvGrpSpPr>
          <p:grpSpPr>
            <a:xfrm>
              <a:off x="2068822" y="4910168"/>
              <a:ext cx="16241030" cy="4278908"/>
              <a:chOff x="2068822" y="4910167"/>
              <a:chExt cx="16241030" cy="5521057"/>
            </a:xfrm>
          </p:grpSpPr>
          <p:cxnSp>
            <p:nvCxnSpPr>
              <p:cNvPr id="35" name="Straight Connector 34">
                <a:extLst>
                  <a:ext uri="{FF2B5EF4-FFF2-40B4-BE49-F238E27FC236}">
                    <a16:creationId xmlns:a16="http://schemas.microsoft.com/office/drawing/2014/main" id="{A8CFD2AB-DC8B-5B4C-85AE-3E0814E5279B}"/>
                  </a:ext>
                </a:extLst>
              </p:cNvPr>
              <p:cNvCxnSpPr/>
              <p:nvPr/>
            </p:nvCxnSpPr>
            <p:spPr>
              <a:xfrm flipV="1">
                <a:off x="12896175"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A06D8B-AB22-7A46-BF7F-290DEE092334}"/>
                  </a:ext>
                </a:extLst>
              </p:cNvPr>
              <p:cNvCxnSpPr>
                <a:cxnSpLocks/>
              </p:cNvCxnSpPr>
              <p:nvPr/>
            </p:nvCxnSpPr>
            <p:spPr>
              <a:xfrm flipV="1">
                <a:off x="2068822" y="4910167"/>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0393D-3F33-BF49-8146-27149E3C0462}"/>
                  </a:ext>
                </a:extLst>
              </p:cNvPr>
              <p:cNvCxnSpPr/>
              <p:nvPr/>
            </p:nvCxnSpPr>
            <p:spPr>
              <a:xfrm flipV="1">
                <a:off x="7482499"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705A18-29F1-E74B-B2AA-B36FBBB77347}"/>
                  </a:ext>
                </a:extLst>
              </p:cNvPr>
              <p:cNvCxnSpPr/>
              <p:nvPr/>
            </p:nvCxnSpPr>
            <p:spPr>
              <a:xfrm flipV="1">
                <a:off x="18309852"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1218F68-A126-624B-83B9-32094C9CCA98}"/>
                </a:ext>
              </a:extLst>
            </p:cNvPr>
            <p:cNvSpPr txBox="1"/>
            <p:nvPr/>
          </p:nvSpPr>
          <p:spPr>
            <a:xfrm>
              <a:off x="1863484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40" name="Pentagon 39">
              <a:extLst>
                <a:ext uri="{FF2B5EF4-FFF2-40B4-BE49-F238E27FC236}">
                  <a16:creationId xmlns:a16="http://schemas.microsoft.com/office/drawing/2014/main" id="{741D28B0-9CFA-2348-96DB-8F810696733E}"/>
                </a:ext>
              </a:extLst>
            </p:cNvPr>
            <p:cNvSpPr/>
            <p:nvPr/>
          </p:nvSpPr>
          <p:spPr>
            <a:xfrm>
              <a:off x="18309852" y="4910167"/>
              <a:ext cx="4423148" cy="130794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7CE73CA-AFBE-E84E-A189-3ACCBC08408A}"/>
                </a:ext>
              </a:extLst>
            </p:cNvPr>
            <p:cNvSpPr txBox="1"/>
            <p:nvPr/>
          </p:nvSpPr>
          <p:spPr>
            <a:xfrm>
              <a:off x="18713981" y="5251080"/>
              <a:ext cx="1883895"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June</a:t>
              </a:r>
            </a:p>
          </p:txBody>
        </p:sp>
      </p:grpSp>
    </p:spTree>
    <p:extLst>
      <p:ext uri="{BB962C8B-B14F-4D97-AF65-F5344CB8AC3E}">
        <p14:creationId xmlns:p14="http://schemas.microsoft.com/office/powerpoint/2010/main" val="52577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401B282-59DC-CB45-89E0-DCAFA0E444AC}"/>
              </a:ext>
            </a:extLst>
          </p:cNvPr>
          <p:cNvSpPr>
            <a:spLocks noGrp="1"/>
          </p:cNvSpPr>
          <p:nvPr>
            <p:ph type="pic" sz="quarter" idx="14"/>
          </p:nvPr>
        </p:nvSpPr>
        <p:spPr/>
      </p:sp>
      <p:sp>
        <p:nvSpPr>
          <p:cNvPr id="8" name="Rectangle 7">
            <a:extLst>
              <a:ext uri="{FF2B5EF4-FFF2-40B4-BE49-F238E27FC236}">
                <a16:creationId xmlns:a16="http://schemas.microsoft.com/office/drawing/2014/main" id="{9D6A854F-2758-F846-B1A7-6B9FEF926195}"/>
              </a:ext>
            </a:extLst>
          </p:cNvPr>
          <p:cNvSpPr/>
          <p:nvPr/>
        </p:nvSpPr>
        <p:spPr>
          <a:xfrm>
            <a:off x="0" y="0"/>
            <a:ext cx="24377651"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2F238A-4AB4-5946-BB4D-6D6671A28AC7}"/>
              </a:ext>
            </a:extLst>
          </p:cNvPr>
          <p:cNvSpPr/>
          <p:nvPr/>
        </p:nvSpPr>
        <p:spPr>
          <a:xfrm>
            <a:off x="1943809" y="1833380"/>
            <a:ext cx="15986580" cy="1754326"/>
          </a:xfrm>
          <a:prstGeom prst="rect">
            <a:avLst/>
          </a:prstGeom>
        </p:spPr>
        <p:txBody>
          <a:bodyPr wrap="square">
            <a:spAutoFit/>
          </a:bodyPr>
          <a:lstStyle/>
          <a:p>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
        <p:nvSpPr>
          <p:cNvPr id="9" name="TextBox 8">
            <a:extLst>
              <a:ext uri="{FF2B5EF4-FFF2-40B4-BE49-F238E27FC236}">
                <a16:creationId xmlns:a16="http://schemas.microsoft.com/office/drawing/2014/main" id="{8840C0B2-0A48-0647-B99C-F456357145DB}"/>
              </a:ext>
            </a:extLst>
          </p:cNvPr>
          <p:cNvSpPr txBox="1"/>
          <p:nvPr/>
        </p:nvSpPr>
        <p:spPr>
          <a:xfrm>
            <a:off x="1943809" y="11360221"/>
            <a:ext cx="3617236" cy="461665"/>
          </a:xfrm>
          <a:prstGeom prst="rect">
            <a:avLst/>
          </a:prstGeom>
          <a:noFill/>
        </p:spPr>
        <p:txBody>
          <a:bodyPr wrap="squar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CONRAD HILTON</a:t>
            </a:r>
          </a:p>
        </p:txBody>
      </p:sp>
    </p:spTree>
    <p:extLst>
      <p:ext uri="{BB962C8B-B14F-4D97-AF65-F5344CB8AC3E}">
        <p14:creationId xmlns:p14="http://schemas.microsoft.com/office/powerpoint/2010/main" val="61116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ardrop 121">
            <a:extLst>
              <a:ext uri="{FF2B5EF4-FFF2-40B4-BE49-F238E27FC236}">
                <a16:creationId xmlns:a16="http://schemas.microsoft.com/office/drawing/2014/main" id="{76733F05-3F0B-664D-A49C-FCA0F3D37952}"/>
              </a:ext>
            </a:extLst>
          </p:cNvPr>
          <p:cNvSpPr/>
          <p:nvPr/>
        </p:nvSpPr>
        <p:spPr>
          <a:xfrm rot="13500000">
            <a:off x="12371922" y="5124973"/>
            <a:ext cx="3364553" cy="336455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ardrop 122">
            <a:extLst>
              <a:ext uri="{FF2B5EF4-FFF2-40B4-BE49-F238E27FC236}">
                <a16:creationId xmlns:a16="http://schemas.microsoft.com/office/drawing/2014/main" id="{ECD526AC-E260-AF43-8BC0-D8BF3F0BA0CD}"/>
              </a:ext>
            </a:extLst>
          </p:cNvPr>
          <p:cNvSpPr/>
          <p:nvPr/>
        </p:nvSpPr>
        <p:spPr>
          <a:xfrm rot="2700000">
            <a:off x="8641170" y="5124973"/>
            <a:ext cx="3364553" cy="336455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ardrop 119">
            <a:extLst>
              <a:ext uri="{FF2B5EF4-FFF2-40B4-BE49-F238E27FC236}">
                <a16:creationId xmlns:a16="http://schemas.microsoft.com/office/drawing/2014/main" id="{A0411420-F665-6E4C-8444-2D6821312217}"/>
              </a:ext>
            </a:extLst>
          </p:cNvPr>
          <p:cNvSpPr/>
          <p:nvPr/>
        </p:nvSpPr>
        <p:spPr>
          <a:xfrm rot="2700000">
            <a:off x="8641171" y="8002355"/>
            <a:ext cx="3364553" cy="336455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ardrop 120">
            <a:extLst>
              <a:ext uri="{FF2B5EF4-FFF2-40B4-BE49-F238E27FC236}">
                <a16:creationId xmlns:a16="http://schemas.microsoft.com/office/drawing/2014/main" id="{CBC1BE1A-4811-9645-9319-1F2246435F3D}"/>
              </a:ext>
            </a:extLst>
          </p:cNvPr>
          <p:cNvSpPr/>
          <p:nvPr/>
        </p:nvSpPr>
        <p:spPr>
          <a:xfrm rot="13500000">
            <a:off x="12371923" y="8002355"/>
            <a:ext cx="3364553" cy="336455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A224C98-BB9D-2346-BB1E-EAE9269A2730}"/>
              </a:ext>
            </a:extLst>
          </p:cNvPr>
          <p:cNvGrpSpPr/>
          <p:nvPr/>
        </p:nvGrpSpPr>
        <p:grpSpPr>
          <a:xfrm>
            <a:off x="2300728" y="6010137"/>
            <a:ext cx="5456035" cy="1809269"/>
            <a:chOff x="2300728" y="5467638"/>
            <a:chExt cx="5456035" cy="1809269"/>
          </a:xfrm>
        </p:grpSpPr>
        <p:sp>
          <p:nvSpPr>
            <p:cNvPr id="128" name="TextBox 127">
              <a:extLst>
                <a:ext uri="{FF2B5EF4-FFF2-40B4-BE49-F238E27FC236}">
                  <a16:creationId xmlns:a16="http://schemas.microsoft.com/office/drawing/2014/main" id="{5E5D3C92-764E-974E-95F1-3205B9666B3F}"/>
                </a:ext>
              </a:extLst>
            </p:cNvPr>
            <p:cNvSpPr txBox="1"/>
            <p:nvPr/>
          </p:nvSpPr>
          <p:spPr>
            <a:xfrm>
              <a:off x="4007225" y="5467638"/>
              <a:ext cx="3749538" cy="646331"/>
            </a:xfrm>
            <a:prstGeom prst="rect">
              <a:avLst/>
            </a:prstGeom>
            <a:noFill/>
          </p:spPr>
          <p:txBody>
            <a:bodyPr wrap="squar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129" name="TextBox 128">
              <a:extLst>
                <a:ext uri="{FF2B5EF4-FFF2-40B4-BE49-F238E27FC236}">
                  <a16:creationId xmlns:a16="http://schemas.microsoft.com/office/drawing/2014/main" id="{E1C6059F-A847-0D42-9D0E-839739326D5A}"/>
                </a:ext>
              </a:extLst>
            </p:cNvPr>
            <p:cNvSpPr txBox="1"/>
            <p:nvPr/>
          </p:nvSpPr>
          <p:spPr>
            <a:xfrm>
              <a:off x="2300728" y="6133452"/>
              <a:ext cx="541468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 name="Group 12">
            <a:extLst>
              <a:ext uri="{FF2B5EF4-FFF2-40B4-BE49-F238E27FC236}">
                <a16:creationId xmlns:a16="http://schemas.microsoft.com/office/drawing/2014/main" id="{190436D1-FF00-C74A-B9D7-E0391CD63BDD}"/>
              </a:ext>
            </a:extLst>
          </p:cNvPr>
          <p:cNvGrpSpPr/>
          <p:nvPr/>
        </p:nvGrpSpPr>
        <p:grpSpPr>
          <a:xfrm>
            <a:off x="2321873" y="8835253"/>
            <a:ext cx="5450653" cy="1789786"/>
            <a:chOff x="2321873" y="9317332"/>
            <a:chExt cx="5450653" cy="1789786"/>
          </a:xfrm>
        </p:grpSpPr>
        <p:sp>
          <p:nvSpPr>
            <p:cNvPr id="130" name="TextBox 129">
              <a:extLst>
                <a:ext uri="{FF2B5EF4-FFF2-40B4-BE49-F238E27FC236}">
                  <a16:creationId xmlns:a16="http://schemas.microsoft.com/office/drawing/2014/main" id="{6D35DAB7-EFB9-044D-9C5A-F56E649040C6}"/>
                </a:ext>
              </a:extLst>
            </p:cNvPr>
            <p:cNvSpPr txBox="1"/>
            <p:nvPr/>
          </p:nvSpPr>
          <p:spPr>
            <a:xfrm>
              <a:off x="4007224" y="9317332"/>
              <a:ext cx="3765302" cy="646331"/>
            </a:xfrm>
            <a:prstGeom prst="rect">
              <a:avLst/>
            </a:prstGeom>
            <a:noFill/>
          </p:spPr>
          <p:txBody>
            <a:bodyPr wrap="squar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31" name="TextBox 130">
              <a:extLst>
                <a:ext uri="{FF2B5EF4-FFF2-40B4-BE49-F238E27FC236}">
                  <a16:creationId xmlns:a16="http://schemas.microsoft.com/office/drawing/2014/main" id="{37661404-F68A-6041-AA10-AE3ECF434325}"/>
                </a:ext>
              </a:extLst>
            </p:cNvPr>
            <p:cNvSpPr txBox="1"/>
            <p:nvPr/>
          </p:nvSpPr>
          <p:spPr>
            <a:xfrm>
              <a:off x="2321873" y="9963663"/>
              <a:ext cx="541468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6" name="Group 15">
            <a:extLst>
              <a:ext uri="{FF2B5EF4-FFF2-40B4-BE49-F238E27FC236}">
                <a16:creationId xmlns:a16="http://schemas.microsoft.com/office/drawing/2014/main" id="{07C66BCE-6B73-7D4C-9785-CC910F20ABC6}"/>
              </a:ext>
            </a:extLst>
          </p:cNvPr>
          <p:cNvGrpSpPr/>
          <p:nvPr/>
        </p:nvGrpSpPr>
        <p:grpSpPr>
          <a:xfrm>
            <a:off x="16618672" y="6010137"/>
            <a:ext cx="5595089" cy="1809269"/>
            <a:chOff x="16618672" y="5467638"/>
            <a:chExt cx="5595089" cy="1809269"/>
          </a:xfrm>
        </p:grpSpPr>
        <p:sp>
          <p:nvSpPr>
            <p:cNvPr id="132" name="TextBox 131">
              <a:extLst>
                <a:ext uri="{FF2B5EF4-FFF2-40B4-BE49-F238E27FC236}">
                  <a16:creationId xmlns:a16="http://schemas.microsoft.com/office/drawing/2014/main" id="{14605450-9FD0-8F40-93B9-D73D4AEF6492}"/>
                </a:ext>
              </a:extLst>
            </p:cNvPr>
            <p:cNvSpPr txBox="1"/>
            <p:nvPr/>
          </p:nvSpPr>
          <p:spPr>
            <a:xfrm>
              <a:off x="16640442" y="5467638"/>
              <a:ext cx="3364554"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133" name="TextBox 132">
              <a:extLst>
                <a:ext uri="{FF2B5EF4-FFF2-40B4-BE49-F238E27FC236}">
                  <a16:creationId xmlns:a16="http://schemas.microsoft.com/office/drawing/2014/main" id="{962BC5B0-7969-2948-8C2F-595735C82138}"/>
                </a:ext>
              </a:extLst>
            </p:cNvPr>
            <p:cNvSpPr txBox="1"/>
            <p:nvPr/>
          </p:nvSpPr>
          <p:spPr>
            <a:xfrm>
              <a:off x="16618672" y="6133452"/>
              <a:ext cx="5595089"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5" name="Group 14">
            <a:extLst>
              <a:ext uri="{FF2B5EF4-FFF2-40B4-BE49-F238E27FC236}">
                <a16:creationId xmlns:a16="http://schemas.microsoft.com/office/drawing/2014/main" id="{54F9AFEB-F021-F848-A0A5-0327CCC7A983}"/>
              </a:ext>
            </a:extLst>
          </p:cNvPr>
          <p:cNvGrpSpPr/>
          <p:nvPr/>
        </p:nvGrpSpPr>
        <p:grpSpPr>
          <a:xfrm>
            <a:off x="16618671" y="8835253"/>
            <a:ext cx="5595089" cy="1789786"/>
            <a:chOff x="16618671" y="9317332"/>
            <a:chExt cx="5595089" cy="1789786"/>
          </a:xfrm>
        </p:grpSpPr>
        <p:sp>
          <p:nvSpPr>
            <p:cNvPr id="134" name="TextBox 133">
              <a:extLst>
                <a:ext uri="{FF2B5EF4-FFF2-40B4-BE49-F238E27FC236}">
                  <a16:creationId xmlns:a16="http://schemas.microsoft.com/office/drawing/2014/main" id="{7006ABB1-AFAB-764C-9C07-43540D6624CC}"/>
                </a:ext>
              </a:extLst>
            </p:cNvPr>
            <p:cNvSpPr txBox="1"/>
            <p:nvPr/>
          </p:nvSpPr>
          <p:spPr>
            <a:xfrm>
              <a:off x="16640440" y="9317332"/>
              <a:ext cx="3364555"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35" name="TextBox 134">
              <a:extLst>
                <a:ext uri="{FF2B5EF4-FFF2-40B4-BE49-F238E27FC236}">
                  <a16:creationId xmlns:a16="http://schemas.microsoft.com/office/drawing/2014/main" id="{1570C450-6C72-5A47-9EE4-B2DC8B7D9818}"/>
                </a:ext>
              </a:extLst>
            </p:cNvPr>
            <p:cNvSpPr txBox="1"/>
            <p:nvPr/>
          </p:nvSpPr>
          <p:spPr>
            <a:xfrm>
              <a:off x="16618671" y="9963663"/>
              <a:ext cx="5595089"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6" name="Group 135">
            <a:extLst>
              <a:ext uri="{FF2B5EF4-FFF2-40B4-BE49-F238E27FC236}">
                <a16:creationId xmlns:a16="http://schemas.microsoft.com/office/drawing/2014/main" id="{4BAB86A9-9908-FC4A-AE96-770CFF9F008B}"/>
              </a:ext>
            </a:extLst>
          </p:cNvPr>
          <p:cNvGrpSpPr/>
          <p:nvPr/>
        </p:nvGrpSpPr>
        <p:grpSpPr>
          <a:xfrm>
            <a:off x="13485996" y="9253652"/>
            <a:ext cx="879705" cy="849758"/>
            <a:chOff x="11992530" y="8769225"/>
            <a:chExt cx="879705" cy="849758"/>
          </a:xfrm>
          <a:solidFill>
            <a:schemeClr val="bg1"/>
          </a:solidFill>
        </p:grpSpPr>
        <p:sp>
          <p:nvSpPr>
            <p:cNvPr id="137" name="Freeform 136">
              <a:extLst>
                <a:ext uri="{FF2B5EF4-FFF2-40B4-BE49-F238E27FC236}">
                  <a16:creationId xmlns:a16="http://schemas.microsoft.com/office/drawing/2014/main" id="{ABEDE162-4D50-5A46-B337-449631DFA945}"/>
                </a:ext>
              </a:extLst>
            </p:cNvPr>
            <p:cNvSpPr>
              <a:spLocks noChangeArrowheads="1"/>
            </p:cNvSpPr>
            <p:nvPr/>
          </p:nvSpPr>
          <p:spPr bwMode="auto">
            <a:xfrm>
              <a:off x="11992530" y="8802915"/>
              <a:ext cx="849758" cy="816068"/>
            </a:xfrm>
            <a:custGeom>
              <a:avLst/>
              <a:gdLst>
                <a:gd name="T0" fmla="*/ 184866 w 1000"/>
                <a:gd name="T1" fmla="*/ 297459 h 961"/>
                <a:gd name="T2" fmla="*/ 61982 w 1000"/>
                <a:gd name="T3" fmla="*/ 175018 h 961"/>
                <a:gd name="T4" fmla="*/ 61982 w 1000"/>
                <a:gd name="T5" fmla="*/ 175018 h 961"/>
                <a:gd name="T6" fmla="*/ 56216 w 1000"/>
                <a:gd name="T7" fmla="*/ 50057 h 961"/>
                <a:gd name="T8" fmla="*/ 116037 w 1000"/>
                <a:gd name="T9" fmla="*/ 109476 h 961"/>
                <a:gd name="T10" fmla="*/ 116037 w 1000"/>
                <a:gd name="T11" fmla="*/ 109476 h 961"/>
                <a:gd name="T12" fmla="*/ 118199 w 1000"/>
                <a:gd name="T13" fmla="*/ 171417 h 961"/>
                <a:gd name="T14" fmla="*/ 188469 w 1000"/>
                <a:gd name="T15" fmla="*/ 241640 h 961"/>
                <a:gd name="T16" fmla="*/ 188469 w 1000"/>
                <a:gd name="T17" fmla="*/ 241640 h 961"/>
                <a:gd name="T18" fmla="*/ 250452 w 1000"/>
                <a:gd name="T19" fmla="*/ 243441 h 961"/>
                <a:gd name="T20" fmla="*/ 310272 w 1000"/>
                <a:gd name="T21" fmla="*/ 303221 h 961"/>
                <a:gd name="T22" fmla="*/ 310272 w 1000"/>
                <a:gd name="T23" fmla="*/ 303221 h 961"/>
                <a:gd name="T24" fmla="*/ 184866 w 1000"/>
                <a:gd name="T25" fmla="*/ 297459 h 961"/>
                <a:gd name="T26" fmla="*/ 78559 w 1000"/>
                <a:gd name="T27" fmla="*/ 27369 h 961"/>
                <a:gd name="T28" fmla="*/ 78559 w 1000"/>
                <a:gd name="T29" fmla="*/ 27369 h 961"/>
                <a:gd name="T30" fmla="*/ 93694 w 1000"/>
                <a:gd name="T31" fmla="*/ 27369 h 961"/>
                <a:gd name="T32" fmla="*/ 138379 w 1000"/>
                <a:gd name="T33" fmla="*/ 72024 h 961"/>
                <a:gd name="T34" fmla="*/ 138379 w 1000"/>
                <a:gd name="T35" fmla="*/ 72024 h 961"/>
                <a:gd name="T36" fmla="*/ 138379 w 1000"/>
                <a:gd name="T37" fmla="*/ 87149 h 961"/>
                <a:gd name="T38" fmla="*/ 130811 w 1000"/>
                <a:gd name="T39" fmla="*/ 94711 h 961"/>
                <a:gd name="T40" fmla="*/ 70991 w 1000"/>
                <a:gd name="T41" fmla="*/ 35292 h 961"/>
                <a:gd name="T42" fmla="*/ 78559 w 1000"/>
                <a:gd name="T43" fmla="*/ 27729 h 961"/>
                <a:gd name="T44" fmla="*/ 78559 w 1000"/>
                <a:gd name="T45" fmla="*/ 27369 h 961"/>
                <a:gd name="T46" fmla="*/ 287569 w 1000"/>
                <a:gd name="T47" fmla="*/ 221474 h 961"/>
                <a:gd name="T48" fmla="*/ 332254 w 1000"/>
                <a:gd name="T49" fmla="*/ 265768 h 961"/>
                <a:gd name="T50" fmla="*/ 332254 w 1000"/>
                <a:gd name="T51" fmla="*/ 265768 h 961"/>
                <a:gd name="T52" fmla="*/ 332254 w 1000"/>
                <a:gd name="T53" fmla="*/ 280893 h 961"/>
                <a:gd name="T54" fmla="*/ 332254 w 1000"/>
                <a:gd name="T55" fmla="*/ 281253 h 961"/>
                <a:gd name="T56" fmla="*/ 325047 w 1000"/>
                <a:gd name="T57" fmla="*/ 288456 h 961"/>
                <a:gd name="T58" fmla="*/ 265226 w 1000"/>
                <a:gd name="T59" fmla="*/ 228676 h 961"/>
                <a:gd name="T60" fmla="*/ 272794 w 1000"/>
                <a:gd name="T61" fmla="*/ 221474 h 961"/>
                <a:gd name="T62" fmla="*/ 272794 w 1000"/>
                <a:gd name="T63" fmla="*/ 221474 h 961"/>
                <a:gd name="T64" fmla="*/ 287569 w 1000"/>
                <a:gd name="T65" fmla="*/ 221474 h 961"/>
                <a:gd name="T66" fmla="*/ 302704 w 1000"/>
                <a:gd name="T67" fmla="*/ 206709 h 961"/>
                <a:gd name="T68" fmla="*/ 302704 w 1000"/>
                <a:gd name="T69" fmla="*/ 206709 h 961"/>
                <a:gd name="T70" fmla="*/ 258019 w 1000"/>
                <a:gd name="T71" fmla="*/ 206709 h 961"/>
                <a:gd name="T72" fmla="*/ 237479 w 1000"/>
                <a:gd name="T73" fmla="*/ 226875 h 961"/>
                <a:gd name="T74" fmla="*/ 237479 w 1000"/>
                <a:gd name="T75" fmla="*/ 226875 h 961"/>
                <a:gd name="T76" fmla="*/ 203605 w 1000"/>
                <a:gd name="T77" fmla="*/ 226875 h 961"/>
                <a:gd name="T78" fmla="*/ 132974 w 1000"/>
                <a:gd name="T79" fmla="*/ 156652 h 961"/>
                <a:gd name="T80" fmla="*/ 132974 w 1000"/>
                <a:gd name="T81" fmla="*/ 156652 h 961"/>
                <a:gd name="T82" fmla="*/ 132974 w 1000"/>
                <a:gd name="T83" fmla="*/ 122441 h 961"/>
                <a:gd name="T84" fmla="*/ 153514 w 1000"/>
                <a:gd name="T85" fmla="*/ 102274 h 961"/>
                <a:gd name="T86" fmla="*/ 153514 w 1000"/>
                <a:gd name="T87" fmla="*/ 102274 h 961"/>
                <a:gd name="T88" fmla="*/ 153514 w 1000"/>
                <a:gd name="T89" fmla="*/ 57259 h 961"/>
                <a:gd name="T90" fmla="*/ 108469 w 1000"/>
                <a:gd name="T91" fmla="*/ 12244 h 961"/>
                <a:gd name="T92" fmla="*/ 108469 w 1000"/>
                <a:gd name="T93" fmla="*/ 12244 h 961"/>
                <a:gd name="T94" fmla="*/ 64144 w 1000"/>
                <a:gd name="T95" fmla="*/ 12244 h 961"/>
                <a:gd name="T96" fmla="*/ 49370 w 1000"/>
                <a:gd name="T97" fmla="*/ 26649 h 961"/>
                <a:gd name="T98" fmla="*/ 49370 w 1000"/>
                <a:gd name="T99" fmla="*/ 26649 h 961"/>
                <a:gd name="T100" fmla="*/ 48289 w 1000"/>
                <a:gd name="T101" fmla="*/ 27369 h 961"/>
                <a:gd name="T102" fmla="*/ 48289 w 1000"/>
                <a:gd name="T103" fmla="*/ 27369 h 961"/>
                <a:gd name="T104" fmla="*/ 47207 w 1000"/>
                <a:gd name="T105" fmla="*/ 190143 h 961"/>
                <a:gd name="T106" fmla="*/ 169731 w 1000"/>
                <a:gd name="T107" fmla="*/ 312584 h 961"/>
                <a:gd name="T108" fmla="*/ 169731 w 1000"/>
                <a:gd name="T109" fmla="*/ 312584 h 961"/>
                <a:gd name="T110" fmla="*/ 250452 w 1000"/>
                <a:gd name="T111" fmla="*/ 345715 h 961"/>
                <a:gd name="T112" fmla="*/ 250452 w 1000"/>
                <a:gd name="T113" fmla="*/ 345715 h 961"/>
                <a:gd name="T114" fmla="*/ 331173 w 1000"/>
                <a:gd name="T115" fmla="*/ 312584 h 961"/>
                <a:gd name="T116" fmla="*/ 331173 w 1000"/>
                <a:gd name="T117" fmla="*/ 312584 h 961"/>
                <a:gd name="T118" fmla="*/ 347029 w 1000"/>
                <a:gd name="T119" fmla="*/ 295658 h 961"/>
                <a:gd name="T120" fmla="*/ 347029 w 1000"/>
                <a:gd name="T121" fmla="*/ 295658 h 961"/>
                <a:gd name="T122" fmla="*/ 347029 w 1000"/>
                <a:gd name="T123" fmla="*/ 251364 h 961"/>
                <a:gd name="T124" fmla="*/ 302704 w 1000"/>
                <a:gd name="T125" fmla="*/ 206709 h 9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00" h="961">
                  <a:moveTo>
                    <a:pt x="513" y="826"/>
                  </a:moveTo>
                  <a:lnTo>
                    <a:pt x="172" y="486"/>
                  </a:lnTo>
                  <a:cubicBezTo>
                    <a:pt x="77" y="391"/>
                    <a:pt x="72" y="240"/>
                    <a:pt x="156" y="139"/>
                  </a:cubicBezTo>
                  <a:lnTo>
                    <a:pt x="322" y="304"/>
                  </a:lnTo>
                  <a:cubicBezTo>
                    <a:pt x="279" y="353"/>
                    <a:pt x="280" y="428"/>
                    <a:pt x="328" y="476"/>
                  </a:cubicBezTo>
                  <a:lnTo>
                    <a:pt x="523" y="671"/>
                  </a:lnTo>
                  <a:cubicBezTo>
                    <a:pt x="570" y="717"/>
                    <a:pt x="645" y="720"/>
                    <a:pt x="695" y="676"/>
                  </a:cubicBezTo>
                  <a:lnTo>
                    <a:pt x="861" y="842"/>
                  </a:lnTo>
                  <a:cubicBezTo>
                    <a:pt x="759" y="927"/>
                    <a:pt x="607" y="922"/>
                    <a:pt x="513" y="826"/>
                  </a:cubicBezTo>
                  <a:close/>
                  <a:moveTo>
                    <a:pt x="218" y="76"/>
                  </a:moveTo>
                  <a:lnTo>
                    <a:pt x="218" y="76"/>
                  </a:lnTo>
                  <a:cubicBezTo>
                    <a:pt x="230" y="65"/>
                    <a:pt x="249" y="65"/>
                    <a:pt x="260" y="76"/>
                  </a:cubicBezTo>
                  <a:lnTo>
                    <a:pt x="384" y="200"/>
                  </a:lnTo>
                  <a:cubicBezTo>
                    <a:pt x="395" y="212"/>
                    <a:pt x="395" y="230"/>
                    <a:pt x="384" y="242"/>
                  </a:cubicBezTo>
                  <a:lnTo>
                    <a:pt x="363" y="263"/>
                  </a:lnTo>
                  <a:lnTo>
                    <a:pt x="197" y="98"/>
                  </a:lnTo>
                  <a:lnTo>
                    <a:pt x="218" y="77"/>
                  </a:lnTo>
                  <a:lnTo>
                    <a:pt x="218" y="76"/>
                  </a:lnTo>
                  <a:close/>
                  <a:moveTo>
                    <a:pt x="798" y="615"/>
                  </a:moveTo>
                  <a:lnTo>
                    <a:pt x="922" y="738"/>
                  </a:lnTo>
                  <a:cubicBezTo>
                    <a:pt x="933" y="750"/>
                    <a:pt x="933" y="769"/>
                    <a:pt x="922" y="780"/>
                  </a:cubicBezTo>
                  <a:lnTo>
                    <a:pt x="922" y="781"/>
                  </a:lnTo>
                  <a:lnTo>
                    <a:pt x="902" y="801"/>
                  </a:lnTo>
                  <a:lnTo>
                    <a:pt x="736" y="635"/>
                  </a:lnTo>
                  <a:lnTo>
                    <a:pt x="757" y="615"/>
                  </a:lnTo>
                  <a:cubicBezTo>
                    <a:pt x="768" y="603"/>
                    <a:pt x="787" y="603"/>
                    <a:pt x="798" y="615"/>
                  </a:cubicBezTo>
                  <a:close/>
                  <a:moveTo>
                    <a:pt x="840" y="574"/>
                  </a:moveTo>
                  <a:lnTo>
                    <a:pt x="840" y="574"/>
                  </a:lnTo>
                  <a:cubicBezTo>
                    <a:pt x="805" y="540"/>
                    <a:pt x="749" y="540"/>
                    <a:pt x="716" y="574"/>
                  </a:cubicBezTo>
                  <a:lnTo>
                    <a:pt x="659" y="630"/>
                  </a:lnTo>
                  <a:cubicBezTo>
                    <a:pt x="633" y="655"/>
                    <a:pt x="591" y="655"/>
                    <a:pt x="565" y="630"/>
                  </a:cubicBezTo>
                  <a:lnTo>
                    <a:pt x="369" y="435"/>
                  </a:lnTo>
                  <a:cubicBezTo>
                    <a:pt x="342" y="407"/>
                    <a:pt x="342" y="366"/>
                    <a:pt x="369" y="340"/>
                  </a:cubicBezTo>
                  <a:lnTo>
                    <a:pt x="426" y="284"/>
                  </a:lnTo>
                  <a:cubicBezTo>
                    <a:pt x="459" y="249"/>
                    <a:pt x="459" y="193"/>
                    <a:pt x="426" y="159"/>
                  </a:cubicBezTo>
                  <a:lnTo>
                    <a:pt x="301" y="34"/>
                  </a:lnTo>
                  <a:cubicBezTo>
                    <a:pt x="267" y="0"/>
                    <a:pt x="212" y="0"/>
                    <a:pt x="178" y="34"/>
                  </a:cubicBezTo>
                  <a:lnTo>
                    <a:pt x="137" y="74"/>
                  </a:lnTo>
                  <a:cubicBezTo>
                    <a:pt x="135" y="74"/>
                    <a:pt x="135" y="76"/>
                    <a:pt x="134" y="76"/>
                  </a:cubicBezTo>
                  <a:cubicBezTo>
                    <a:pt x="0" y="212"/>
                    <a:pt x="12" y="411"/>
                    <a:pt x="131" y="528"/>
                  </a:cubicBezTo>
                  <a:lnTo>
                    <a:pt x="471" y="868"/>
                  </a:lnTo>
                  <a:cubicBezTo>
                    <a:pt x="532" y="931"/>
                    <a:pt x="614" y="960"/>
                    <a:pt x="695" y="960"/>
                  </a:cubicBezTo>
                  <a:cubicBezTo>
                    <a:pt x="775" y="960"/>
                    <a:pt x="857" y="931"/>
                    <a:pt x="919" y="868"/>
                  </a:cubicBezTo>
                  <a:lnTo>
                    <a:pt x="963" y="821"/>
                  </a:lnTo>
                  <a:cubicBezTo>
                    <a:pt x="999" y="787"/>
                    <a:pt x="997" y="732"/>
                    <a:pt x="963" y="698"/>
                  </a:cubicBezTo>
                  <a:lnTo>
                    <a:pt x="840" y="5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137">
              <a:extLst>
                <a:ext uri="{FF2B5EF4-FFF2-40B4-BE49-F238E27FC236}">
                  <a16:creationId xmlns:a16="http://schemas.microsoft.com/office/drawing/2014/main" id="{0E86DD96-10D1-DA46-AB11-18082DC7E76C}"/>
                </a:ext>
              </a:extLst>
            </p:cNvPr>
            <p:cNvSpPr>
              <a:spLocks noChangeArrowheads="1"/>
            </p:cNvSpPr>
            <p:nvPr/>
          </p:nvSpPr>
          <p:spPr bwMode="auto">
            <a:xfrm>
              <a:off x="12524097" y="8769225"/>
              <a:ext cx="348138" cy="348138"/>
            </a:xfrm>
            <a:custGeom>
              <a:avLst/>
              <a:gdLst>
                <a:gd name="T0" fmla="*/ 10417 w 411"/>
                <a:gd name="T1" fmla="*/ 0 h 411"/>
                <a:gd name="T2" fmla="*/ 10417 w 411"/>
                <a:gd name="T3" fmla="*/ 0 h 411"/>
                <a:gd name="T4" fmla="*/ 0 w 411"/>
                <a:gd name="T5" fmla="*/ 10776 h 411"/>
                <a:gd name="T6" fmla="*/ 0 w 411"/>
                <a:gd name="T7" fmla="*/ 10776 h 411"/>
                <a:gd name="T8" fmla="*/ 10417 w 411"/>
                <a:gd name="T9" fmla="*/ 21194 h 411"/>
                <a:gd name="T10" fmla="*/ 10417 w 411"/>
                <a:gd name="T11" fmla="*/ 21194 h 411"/>
                <a:gd name="T12" fmla="*/ 126084 w 411"/>
                <a:gd name="T13" fmla="*/ 136501 h 411"/>
                <a:gd name="T14" fmla="*/ 126084 w 411"/>
                <a:gd name="T15" fmla="*/ 136501 h 411"/>
                <a:gd name="T16" fmla="*/ 136861 w 411"/>
                <a:gd name="T17" fmla="*/ 147278 h 411"/>
                <a:gd name="T18" fmla="*/ 136861 w 411"/>
                <a:gd name="T19" fmla="*/ 147278 h 411"/>
                <a:gd name="T20" fmla="*/ 147278 w 411"/>
                <a:gd name="T21" fmla="*/ 136501 h 411"/>
                <a:gd name="T22" fmla="*/ 147278 w 411"/>
                <a:gd name="T23" fmla="*/ 136501 h 411"/>
                <a:gd name="T24" fmla="*/ 10417 w 411"/>
                <a:gd name="T25" fmla="*/ 0 h 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1" h="411">
                  <a:moveTo>
                    <a:pt x="29" y="0"/>
                  </a:moveTo>
                  <a:lnTo>
                    <a:pt x="29" y="0"/>
                  </a:lnTo>
                  <a:cubicBezTo>
                    <a:pt x="13" y="0"/>
                    <a:pt x="0" y="13"/>
                    <a:pt x="0" y="30"/>
                  </a:cubicBezTo>
                  <a:cubicBezTo>
                    <a:pt x="0" y="46"/>
                    <a:pt x="13" y="59"/>
                    <a:pt x="29" y="59"/>
                  </a:cubicBezTo>
                  <a:cubicBezTo>
                    <a:pt x="207" y="59"/>
                    <a:pt x="351" y="203"/>
                    <a:pt x="351" y="380"/>
                  </a:cubicBezTo>
                  <a:cubicBezTo>
                    <a:pt x="351" y="397"/>
                    <a:pt x="364" y="410"/>
                    <a:pt x="381" y="410"/>
                  </a:cubicBezTo>
                  <a:cubicBezTo>
                    <a:pt x="397" y="410"/>
                    <a:pt x="410" y="397"/>
                    <a:pt x="410" y="380"/>
                  </a:cubicBezTo>
                  <a:cubicBezTo>
                    <a:pt x="410" y="170"/>
                    <a:pt x="238" y="0"/>
                    <a:pt x="2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138">
              <a:extLst>
                <a:ext uri="{FF2B5EF4-FFF2-40B4-BE49-F238E27FC236}">
                  <a16:creationId xmlns:a16="http://schemas.microsoft.com/office/drawing/2014/main" id="{012C3B04-915E-EE46-A6A8-06FCE4E7C937}"/>
                </a:ext>
              </a:extLst>
            </p:cNvPr>
            <p:cNvSpPr>
              <a:spLocks noChangeArrowheads="1"/>
            </p:cNvSpPr>
            <p:nvPr/>
          </p:nvSpPr>
          <p:spPr bwMode="auto">
            <a:xfrm>
              <a:off x="12524097" y="8870296"/>
              <a:ext cx="250809" cy="250811"/>
            </a:xfrm>
            <a:custGeom>
              <a:avLst/>
              <a:gdLst>
                <a:gd name="T0" fmla="*/ 10491 w 294"/>
                <a:gd name="T1" fmla="*/ 21345 h 294"/>
                <a:gd name="T2" fmla="*/ 10491 w 294"/>
                <a:gd name="T3" fmla="*/ 21345 h 294"/>
                <a:gd name="T4" fmla="*/ 84655 w 294"/>
                <a:gd name="T5" fmla="*/ 95148 h 294"/>
                <a:gd name="T6" fmla="*/ 84655 w 294"/>
                <a:gd name="T7" fmla="*/ 95148 h 294"/>
                <a:gd name="T8" fmla="*/ 95147 w 294"/>
                <a:gd name="T9" fmla="*/ 106001 h 294"/>
                <a:gd name="T10" fmla="*/ 95147 w 294"/>
                <a:gd name="T11" fmla="*/ 106001 h 294"/>
                <a:gd name="T12" fmla="*/ 106000 w 294"/>
                <a:gd name="T13" fmla="*/ 95148 h 294"/>
                <a:gd name="T14" fmla="*/ 106000 w 294"/>
                <a:gd name="T15" fmla="*/ 95148 h 294"/>
                <a:gd name="T16" fmla="*/ 10491 w 294"/>
                <a:gd name="T17" fmla="*/ 0 h 294"/>
                <a:gd name="T18" fmla="*/ 10491 w 294"/>
                <a:gd name="T19" fmla="*/ 0 h 294"/>
                <a:gd name="T20" fmla="*/ 0 w 294"/>
                <a:gd name="T21" fmla="*/ 10853 h 294"/>
                <a:gd name="T22" fmla="*/ 0 w 294"/>
                <a:gd name="T23" fmla="*/ 10853 h 294"/>
                <a:gd name="T24" fmla="*/ 10491 w 294"/>
                <a:gd name="T25" fmla="*/ 21345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4" h="294">
                  <a:moveTo>
                    <a:pt x="29" y="59"/>
                  </a:moveTo>
                  <a:lnTo>
                    <a:pt x="29" y="59"/>
                  </a:lnTo>
                  <a:cubicBezTo>
                    <a:pt x="142" y="59"/>
                    <a:pt x="234" y="151"/>
                    <a:pt x="234" y="263"/>
                  </a:cubicBezTo>
                  <a:cubicBezTo>
                    <a:pt x="234" y="280"/>
                    <a:pt x="247" y="293"/>
                    <a:pt x="263" y="293"/>
                  </a:cubicBezTo>
                  <a:cubicBezTo>
                    <a:pt x="280" y="293"/>
                    <a:pt x="293" y="280"/>
                    <a:pt x="293" y="263"/>
                  </a:cubicBezTo>
                  <a:cubicBezTo>
                    <a:pt x="293" y="118"/>
                    <a:pt x="174" y="0"/>
                    <a:pt x="29" y="0"/>
                  </a:cubicBezTo>
                  <a:cubicBezTo>
                    <a:pt x="13" y="0"/>
                    <a:pt x="0" y="14"/>
                    <a:pt x="0" y="30"/>
                  </a:cubicBezTo>
                  <a:cubicBezTo>
                    <a:pt x="0" y="46"/>
                    <a:pt x="13" y="59"/>
                    <a:pt x="29" y="5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139">
              <a:extLst>
                <a:ext uri="{FF2B5EF4-FFF2-40B4-BE49-F238E27FC236}">
                  <a16:creationId xmlns:a16="http://schemas.microsoft.com/office/drawing/2014/main" id="{717705F2-CB23-1C49-8599-6E1F453DEC78}"/>
                </a:ext>
              </a:extLst>
            </p:cNvPr>
            <p:cNvSpPr>
              <a:spLocks noChangeArrowheads="1"/>
            </p:cNvSpPr>
            <p:nvPr/>
          </p:nvSpPr>
          <p:spPr bwMode="auto">
            <a:xfrm>
              <a:off x="12524097" y="8967626"/>
              <a:ext cx="149737" cy="149737"/>
            </a:xfrm>
            <a:custGeom>
              <a:avLst/>
              <a:gdLst>
                <a:gd name="T0" fmla="*/ 10404 w 177"/>
                <a:gd name="T1" fmla="*/ 21167 h 177"/>
                <a:gd name="T2" fmla="*/ 10404 w 177"/>
                <a:gd name="T3" fmla="*/ 21167 h 177"/>
                <a:gd name="T4" fmla="*/ 41975 w 177"/>
                <a:gd name="T5" fmla="*/ 52379 h 177"/>
                <a:gd name="T6" fmla="*/ 41975 w 177"/>
                <a:gd name="T7" fmla="*/ 52379 h 177"/>
                <a:gd name="T8" fmla="*/ 52379 w 177"/>
                <a:gd name="T9" fmla="*/ 63141 h 177"/>
                <a:gd name="T10" fmla="*/ 52379 w 177"/>
                <a:gd name="T11" fmla="*/ 63141 h 177"/>
                <a:gd name="T12" fmla="*/ 63141 w 177"/>
                <a:gd name="T13" fmla="*/ 52379 h 177"/>
                <a:gd name="T14" fmla="*/ 63141 w 177"/>
                <a:gd name="T15" fmla="*/ 52379 h 177"/>
                <a:gd name="T16" fmla="*/ 10404 w 177"/>
                <a:gd name="T17" fmla="*/ 0 h 177"/>
                <a:gd name="T18" fmla="*/ 10404 w 177"/>
                <a:gd name="T19" fmla="*/ 0 h 177"/>
                <a:gd name="T20" fmla="*/ 0 w 177"/>
                <a:gd name="T21" fmla="*/ 10404 h 177"/>
                <a:gd name="T22" fmla="*/ 0 w 177"/>
                <a:gd name="T23" fmla="*/ 10404 h 177"/>
                <a:gd name="T24" fmla="*/ 10404 w 177"/>
                <a:gd name="T25" fmla="*/ 21167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177">
                  <a:moveTo>
                    <a:pt x="29" y="59"/>
                  </a:moveTo>
                  <a:lnTo>
                    <a:pt x="29" y="59"/>
                  </a:lnTo>
                  <a:cubicBezTo>
                    <a:pt x="77" y="59"/>
                    <a:pt x="117" y="97"/>
                    <a:pt x="117" y="146"/>
                  </a:cubicBezTo>
                  <a:cubicBezTo>
                    <a:pt x="117" y="163"/>
                    <a:pt x="130" y="176"/>
                    <a:pt x="146" y="176"/>
                  </a:cubicBezTo>
                  <a:cubicBezTo>
                    <a:pt x="162" y="176"/>
                    <a:pt x="176" y="163"/>
                    <a:pt x="176" y="146"/>
                  </a:cubicBezTo>
                  <a:cubicBezTo>
                    <a:pt x="176" y="67"/>
                    <a:pt x="109" y="0"/>
                    <a:pt x="29" y="0"/>
                  </a:cubicBezTo>
                  <a:cubicBezTo>
                    <a:pt x="13" y="0"/>
                    <a:pt x="0" y="13"/>
                    <a:pt x="0" y="29"/>
                  </a:cubicBezTo>
                  <a:cubicBezTo>
                    <a:pt x="0" y="46"/>
                    <a:pt x="13" y="59"/>
                    <a:pt x="29" y="5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1" name="Group 140">
            <a:extLst>
              <a:ext uri="{FF2B5EF4-FFF2-40B4-BE49-F238E27FC236}">
                <a16:creationId xmlns:a16="http://schemas.microsoft.com/office/drawing/2014/main" id="{5CC50A6D-AAB3-054E-81B6-14885B8957A2}"/>
              </a:ext>
            </a:extLst>
          </p:cNvPr>
          <p:cNvGrpSpPr/>
          <p:nvPr/>
        </p:nvGrpSpPr>
        <p:grpSpPr>
          <a:xfrm>
            <a:off x="9783765" y="9254136"/>
            <a:ext cx="980779" cy="860990"/>
            <a:chOff x="10405314" y="8829120"/>
            <a:chExt cx="980779" cy="860990"/>
          </a:xfrm>
          <a:solidFill>
            <a:schemeClr val="bg1"/>
          </a:solidFill>
        </p:grpSpPr>
        <p:sp>
          <p:nvSpPr>
            <p:cNvPr id="142" name="Freeform 141">
              <a:extLst>
                <a:ext uri="{FF2B5EF4-FFF2-40B4-BE49-F238E27FC236}">
                  <a16:creationId xmlns:a16="http://schemas.microsoft.com/office/drawing/2014/main" id="{1CA98610-E49C-DC4D-9D34-D41F260DEC8E}"/>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58D8827-9D39-7F47-BB47-E0B2B3C6B74F}"/>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F8D1D025-7DE8-CA4E-B331-B591765E67AB}"/>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5" name="Group 144">
            <a:extLst>
              <a:ext uri="{FF2B5EF4-FFF2-40B4-BE49-F238E27FC236}">
                <a16:creationId xmlns:a16="http://schemas.microsoft.com/office/drawing/2014/main" id="{AF85F9DF-429B-8E4D-BAF5-E0C88C347923}"/>
              </a:ext>
            </a:extLst>
          </p:cNvPr>
          <p:cNvGrpSpPr/>
          <p:nvPr/>
        </p:nvGrpSpPr>
        <p:grpSpPr>
          <a:xfrm>
            <a:off x="13586961" y="6273325"/>
            <a:ext cx="853503" cy="977038"/>
            <a:chOff x="12018732" y="6609263"/>
            <a:chExt cx="853503" cy="977038"/>
          </a:xfrm>
          <a:solidFill>
            <a:schemeClr val="bg1"/>
          </a:solidFill>
        </p:grpSpPr>
        <p:sp>
          <p:nvSpPr>
            <p:cNvPr id="146" name="Freeform 145">
              <a:extLst>
                <a:ext uri="{FF2B5EF4-FFF2-40B4-BE49-F238E27FC236}">
                  <a16:creationId xmlns:a16="http://schemas.microsoft.com/office/drawing/2014/main" id="{45B3BBFF-127A-5A44-AF35-D47854CCF606}"/>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46">
              <a:extLst>
                <a:ext uri="{FF2B5EF4-FFF2-40B4-BE49-F238E27FC236}">
                  <a16:creationId xmlns:a16="http://schemas.microsoft.com/office/drawing/2014/main" id="{1AC93955-08BB-5B49-8244-64291036928B}"/>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8" name="Freeform 147">
            <a:extLst>
              <a:ext uri="{FF2B5EF4-FFF2-40B4-BE49-F238E27FC236}">
                <a16:creationId xmlns:a16="http://schemas.microsoft.com/office/drawing/2014/main" id="{A5DAED83-3149-314E-82C9-CB401CE90BFE}"/>
              </a:ext>
            </a:extLst>
          </p:cNvPr>
          <p:cNvSpPr>
            <a:spLocks noChangeArrowheads="1"/>
          </p:cNvSpPr>
          <p:nvPr/>
        </p:nvSpPr>
        <p:spPr bwMode="auto">
          <a:xfrm>
            <a:off x="9870002" y="6334914"/>
            <a:ext cx="1025701" cy="804837"/>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399147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F0CEDA1-79D5-044F-8110-B19AEF8DEFD9}"/>
              </a:ext>
            </a:extLst>
          </p:cNvPr>
          <p:cNvCxnSpPr/>
          <p:nvPr/>
        </p:nvCxnSpPr>
        <p:spPr>
          <a:xfrm>
            <a:off x="9355998" y="6488963"/>
            <a:ext cx="1363341" cy="1008052"/>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086E2B91-E6F1-BF41-A70F-C52D548938FD}"/>
              </a:ext>
            </a:extLst>
          </p:cNvPr>
          <p:cNvCxnSpPr/>
          <p:nvPr/>
        </p:nvCxnSpPr>
        <p:spPr>
          <a:xfrm flipH="1">
            <a:off x="13644665" y="6487708"/>
            <a:ext cx="1400025" cy="102228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93A22F0-CFEA-8347-AFD3-64E311BBCCAB}"/>
              </a:ext>
            </a:extLst>
          </p:cNvPr>
          <p:cNvCxnSpPr/>
          <p:nvPr/>
        </p:nvCxnSpPr>
        <p:spPr>
          <a:xfrm flipH="1">
            <a:off x="9355999" y="8836233"/>
            <a:ext cx="1363344" cy="1074134"/>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6053576-5D8E-6D42-8C0A-FE7D6D0525A6}"/>
              </a:ext>
            </a:extLst>
          </p:cNvPr>
          <p:cNvCxnSpPr/>
          <p:nvPr/>
        </p:nvCxnSpPr>
        <p:spPr>
          <a:xfrm>
            <a:off x="13644662" y="8849212"/>
            <a:ext cx="1400030" cy="1031801"/>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D2A77087-F77F-C54C-A69C-51B7C842F8D4}"/>
              </a:ext>
            </a:extLst>
          </p:cNvPr>
          <p:cNvSpPr>
            <a:spLocks noChangeAspect="1"/>
          </p:cNvSpPr>
          <p:nvPr/>
        </p:nvSpPr>
        <p:spPr>
          <a:xfrm>
            <a:off x="7166857" y="4812315"/>
            <a:ext cx="2302312" cy="2302312"/>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7" name="Oval 46">
            <a:extLst>
              <a:ext uri="{FF2B5EF4-FFF2-40B4-BE49-F238E27FC236}">
                <a16:creationId xmlns:a16="http://schemas.microsoft.com/office/drawing/2014/main" id="{3F74549C-6059-2140-B123-5C1ED0471396}"/>
              </a:ext>
            </a:extLst>
          </p:cNvPr>
          <p:cNvSpPr>
            <a:spLocks noChangeAspect="1"/>
          </p:cNvSpPr>
          <p:nvPr/>
        </p:nvSpPr>
        <p:spPr>
          <a:xfrm>
            <a:off x="14883910" y="4911830"/>
            <a:ext cx="2302312" cy="2302312"/>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8" name="Oval 47">
            <a:extLst>
              <a:ext uri="{FF2B5EF4-FFF2-40B4-BE49-F238E27FC236}">
                <a16:creationId xmlns:a16="http://schemas.microsoft.com/office/drawing/2014/main" id="{A187CC15-D9F6-8D40-8B93-34CC8907C2F7}"/>
              </a:ext>
            </a:extLst>
          </p:cNvPr>
          <p:cNvSpPr>
            <a:spLocks noChangeAspect="1"/>
          </p:cNvSpPr>
          <p:nvPr/>
        </p:nvSpPr>
        <p:spPr>
          <a:xfrm>
            <a:off x="7191426" y="9177812"/>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1" name="Oval 50">
            <a:extLst>
              <a:ext uri="{FF2B5EF4-FFF2-40B4-BE49-F238E27FC236}">
                <a16:creationId xmlns:a16="http://schemas.microsoft.com/office/drawing/2014/main" id="{AA07AE0B-0E2E-AC43-8B87-AC36A9E72620}"/>
              </a:ext>
            </a:extLst>
          </p:cNvPr>
          <p:cNvSpPr>
            <a:spLocks noChangeAspect="1"/>
          </p:cNvSpPr>
          <p:nvPr/>
        </p:nvSpPr>
        <p:spPr>
          <a:xfrm>
            <a:off x="14908480" y="9277328"/>
            <a:ext cx="2302312" cy="2302312"/>
          </a:xfrm>
          <a:prstGeom prst="ellipse">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4" name="Text Placeholder 33">
            <a:extLst>
              <a:ext uri="{FF2B5EF4-FFF2-40B4-BE49-F238E27FC236}">
                <a16:creationId xmlns:a16="http://schemas.microsoft.com/office/drawing/2014/main" id="{4A13B575-647A-7E4E-9D47-726EB810C40D}"/>
              </a:ext>
            </a:extLst>
          </p:cNvPr>
          <p:cNvSpPr txBox="1">
            <a:spLocks/>
          </p:cNvSpPr>
          <p:nvPr/>
        </p:nvSpPr>
        <p:spPr>
          <a:xfrm>
            <a:off x="7551252" y="5355357"/>
            <a:ext cx="150075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01</a:t>
            </a:r>
          </a:p>
        </p:txBody>
      </p:sp>
      <p:sp>
        <p:nvSpPr>
          <p:cNvPr id="55" name="Text Placeholder 33">
            <a:extLst>
              <a:ext uri="{FF2B5EF4-FFF2-40B4-BE49-F238E27FC236}">
                <a16:creationId xmlns:a16="http://schemas.microsoft.com/office/drawing/2014/main" id="{ACE0FF03-9E02-5149-8050-B31AB6A2A268}"/>
              </a:ext>
            </a:extLst>
          </p:cNvPr>
          <p:cNvSpPr txBox="1">
            <a:spLocks/>
          </p:cNvSpPr>
          <p:nvPr/>
        </p:nvSpPr>
        <p:spPr>
          <a:xfrm>
            <a:off x="7657824" y="9788770"/>
            <a:ext cx="1352922"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03</a:t>
            </a:r>
          </a:p>
        </p:txBody>
      </p:sp>
      <p:sp>
        <p:nvSpPr>
          <p:cNvPr id="56" name="Text Placeholder 33">
            <a:extLst>
              <a:ext uri="{FF2B5EF4-FFF2-40B4-BE49-F238E27FC236}">
                <a16:creationId xmlns:a16="http://schemas.microsoft.com/office/drawing/2014/main" id="{3DA84C83-FAC0-B64A-97F2-B30E8B590DEE}"/>
              </a:ext>
            </a:extLst>
          </p:cNvPr>
          <p:cNvSpPr txBox="1">
            <a:spLocks/>
          </p:cNvSpPr>
          <p:nvPr/>
        </p:nvSpPr>
        <p:spPr>
          <a:xfrm>
            <a:off x="15239618" y="5502842"/>
            <a:ext cx="166203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02</a:t>
            </a:r>
          </a:p>
        </p:txBody>
      </p:sp>
      <p:sp>
        <p:nvSpPr>
          <p:cNvPr id="61" name="Text Placeholder 33">
            <a:extLst>
              <a:ext uri="{FF2B5EF4-FFF2-40B4-BE49-F238E27FC236}">
                <a16:creationId xmlns:a16="http://schemas.microsoft.com/office/drawing/2014/main" id="{3DEF3686-2CB1-BA47-8273-398E1B95AEBB}"/>
              </a:ext>
            </a:extLst>
          </p:cNvPr>
          <p:cNvSpPr txBox="1">
            <a:spLocks/>
          </p:cNvSpPr>
          <p:nvPr/>
        </p:nvSpPr>
        <p:spPr>
          <a:xfrm>
            <a:off x="15309058" y="9903598"/>
            <a:ext cx="152315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04</a:t>
            </a:r>
          </a:p>
        </p:txBody>
      </p:sp>
      <p:grpSp>
        <p:nvGrpSpPr>
          <p:cNvPr id="62" name="Group 61">
            <a:extLst>
              <a:ext uri="{FF2B5EF4-FFF2-40B4-BE49-F238E27FC236}">
                <a16:creationId xmlns:a16="http://schemas.microsoft.com/office/drawing/2014/main" id="{38565394-A203-D446-A90A-2E1127BC12F4}"/>
              </a:ext>
            </a:extLst>
          </p:cNvPr>
          <p:cNvGrpSpPr/>
          <p:nvPr/>
        </p:nvGrpSpPr>
        <p:grpSpPr>
          <a:xfrm>
            <a:off x="10368845" y="6312066"/>
            <a:ext cx="3664528" cy="3664526"/>
            <a:chOff x="10070275" y="6265440"/>
            <a:chExt cx="4321031" cy="4321031"/>
          </a:xfrm>
        </p:grpSpPr>
        <p:sp>
          <p:nvSpPr>
            <p:cNvPr id="63" name="Oval 62">
              <a:extLst>
                <a:ext uri="{FF2B5EF4-FFF2-40B4-BE49-F238E27FC236}">
                  <a16:creationId xmlns:a16="http://schemas.microsoft.com/office/drawing/2014/main" id="{8095A6DC-9896-3C49-A08D-282D666A7999}"/>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5C5E0DF-77F9-4B4B-BE95-BDDD8639DDF3}"/>
                </a:ext>
              </a:extLst>
            </p:cNvPr>
            <p:cNvGrpSpPr/>
            <p:nvPr/>
          </p:nvGrpSpPr>
          <p:grpSpPr>
            <a:xfrm>
              <a:off x="10280257" y="6279398"/>
              <a:ext cx="4067104" cy="3879610"/>
              <a:chOff x="10280257" y="6279398"/>
              <a:chExt cx="4067104" cy="3879610"/>
            </a:xfrm>
            <a:solidFill>
              <a:schemeClr val="bg1">
                <a:lumMod val="85000"/>
              </a:schemeClr>
            </a:solidFill>
          </p:grpSpPr>
          <p:sp>
            <p:nvSpPr>
              <p:cNvPr id="72" name="Freeform 71">
                <a:extLst>
                  <a:ext uri="{FF2B5EF4-FFF2-40B4-BE49-F238E27FC236}">
                    <a16:creationId xmlns:a16="http://schemas.microsoft.com/office/drawing/2014/main" id="{12AD8B1E-CAC9-3443-A610-1310CC9EE87C}"/>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65C848C0-7665-9745-A422-BEA26611EACA}"/>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488FFA66-FC5B-DC48-8C1D-A54535BB972A}"/>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AC7BEEF2-EC27-7A45-9E11-C77DC8B1086C}"/>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ED7825DC-740F-F543-A7D1-5632142E2095}"/>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76">
                <a:extLst>
                  <a:ext uri="{FF2B5EF4-FFF2-40B4-BE49-F238E27FC236}">
                    <a16:creationId xmlns:a16="http://schemas.microsoft.com/office/drawing/2014/main" id="{642BA074-151C-7549-9767-5C2774C72757}"/>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77">
                <a:extLst>
                  <a:ext uri="{FF2B5EF4-FFF2-40B4-BE49-F238E27FC236}">
                    <a16:creationId xmlns:a16="http://schemas.microsoft.com/office/drawing/2014/main" id="{A798CA21-28E3-9146-9D8C-9DB69E533FBC}"/>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9" name="Group 78">
            <a:extLst>
              <a:ext uri="{FF2B5EF4-FFF2-40B4-BE49-F238E27FC236}">
                <a16:creationId xmlns:a16="http://schemas.microsoft.com/office/drawing/2014/main" id="{DB274853-B0D7-C645-9F05-AEF2F55288C3}"/>
              </a:ext>
            </a:extLst>
          </p:cNvPr>
          <p:cNvGrpSpPr/>
          <p:nvPr/>
        </p:nvGrpSpPr>
        <p:grpSpPr>
          <a:xfrm>
            <a:off x="17411341" y="5168092"/>
            <a:ext cx="5405041" cy="1789786"/>
            <a:chOff x="12693203" y="5260875"/>
            <a:chExt cx="5405041" cy="1789786"/>
          </a:xfrm>
        </p:grpSpPr>
        <p:sp>
          <p:nvSpPr>
            <p:cNvPr id="80" name="TextBox 79">
              <a:extLst>
                <a:ext uri="{FF2B5EF4-FFF2-40B4-BE49-F238E27FC236}">
                  <a16:creationId xmlns:a16="http://schemas.microsoft.com/office/drawing/2014/main" id="{1C4EE940-7528-1C4A-A748-DB4D8D219152}"/>
                </a:ext>
              </a:extLst>
            </p:cNvPr>
            <p:cNvSpPr txBox="1"/>
            <p:nvPr/>
          </p:nvSpPr>
          <p:spPr>
            <a:xfrm>
              <a:off x="12693203" y="5907206"/>
              <a:ext cx="540504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1" name="TextBox 80">
              <a:extLst>
                <a:ext uri="{FF2B5EF4-FFF2-40B4-BE49-F238E27FC236}">
                  <a16:creationId xmlns:a16="http://schemas.microsoft.com/office/drawing/2014/main" id="{0080072C-5301-7E4D-813D-FE7C1688A62B}"/>
                </a:ext>
              </a:extLst>
            </p:cNvPr>
            <p:cNvSpPr txBox="1"/>
            <p:nvPr/>
          </p:nvSpPr>
          <p:spPr>
            <a:xfrm>
              <a:off x="12693203" y="5260875"/>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82" name="Group 81">
            <a:extLst>
              <a:ext uri="{FF2B5EF4-FFF2-40B4-BE49-F238E27FC236}">
                <a16:creationId xmlns:a16="http://schemas.microsoft.com/office/drawing/2014/main" id="{A37D8706-2A62-5644-9A52-C970700D4F4E}"/>
              </a:ext>
            </a:extLst>
          </p:cNvPr>
          <p:cNvGrpSpPr/>
          <p:nvPr/>
        </p:nvGrpSpPr>
        <p:grpSpPr>
          <a:xfrm>
            <a:off x="17411341" y="9533590"/>
            <a:ext cx="5405041" cy="1789786"/>
            <a:chOff x="12693203" y="5260875"/>
            <a:chExt cx="5405041" cy="1789786"/>
          </a:xfrm>
        </p:grpSpPr>
        <p:sp>
          <p:nvSpPr>
            <p:cNvPr id="83" name="TextBox 82">
              <a:extLst>
                <a:ext uri="{FF2B5EF4-FFF2-40B4-BE49-F238E27FC236}">
                  <a16:creationId xmlns:a16="http://schemas.microsoft.com/office/drawing/2014/main" id="{766A2894-3C20-044C-8836-552F32EE0B2A}"/>
                </a:ext>
              </a:extLst>
            </p:cNvPr>
            <p:cNvSpPr txBox="1"/>
            <p:nvPr/>
          </p:nvSpPr>
          <p:spPr>
            <a:xfrm>
              <a:off x="12693203" y="5907206"/>
              <a:ext cx="540504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412B3562-C7F6-E544-BB08-7D7AE04278FE}"/>
                </a:ext>
              </a:extLst>
            </p:cNvPr>
            <p:cNvSpPr txBox="1"/>
            <p:nvPr/>
          </p:nvSpPr>
          <p:spPr>
            <a:xfrm>
              <a:off x="12693203" y="5260875"/>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85" name="Group 84">
            <a:extLst>
              <a:ext uri="{FF2B5EF4-FFF2-40B4-BE49-F238E27FC236}">
                <a16:creationId xmlns:a16="http://schemas.microsoft.com/office/drawing/2014/main" id="{B0B9CFC8-EA1F-C246-BD4D-6D6258D76D51}"/>
              </a:ext>
            </a:extLst>
          </p:cNvPr>
          <p:cNvGrpSpPr/>
          <p:nvPr/>
        </p:nvGrpSpPr>
        <p:grpSpPr>
          <a:xfrm>
            <a:off x="1541327" y="5168092"/>
            <a:ext cx="5405041" cy="1789786"/>
            <a:chOff x="1955031" y="5168092"/>
            <a:chExt cx="5405041" cy="1789786"/>
          </a:xfrm>
        </p:grpSpPr>
        <p:sp>
          <p:nvSpPr>
            <p:cNvPr id="86" name="TextBox 85">
              <a:extLst>
                <a:ext uri="{FF2B5EF4-FFF2-40B4-BE49-F238E27FC236}">
                  <a16:creationId xmlns:a16="http://schemas.microsoft.com/office/drawing/2014/main" id="{3935D608-EB1B-CB44-ABFB-7189700A0C12}"/>
                </a:ext>
              </a:extLst>
            </p:cNvPr>
            <p:cNvSpPr txBox="1"/>
            <p:nvPr/>
          </p:nvSpPr>
          <p:spPr>
            <a:xfrm>
              <a:off x="1955031" y="5814423"/>
              <a:ext cx="540504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7" name="TextBox 86">
              <a:extLst>
                <a:ext uri="{FF2B5EF4-FFF2-40B4-BE49-F238E27FC236}">
                  <a16:creationId xmlns:a16="http://schemas.microsoft.com/office/drawing/2014/main" id="{07D50B97-34A4-7F40-993D-466CB8273759}"/>
                </a:ext>
              </a:extLst>
            </p:cNvPr>
            <p:cNvSpPr txBox="1"/>
            <p:nvPr/>
          </p:nvSpPr>
          <p:spPr>
            <a:xfrm>
              <a:off x="5116052" y="5168092"/>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88" name="Group 87">
            <a:extLst>
              <a:ext uri="{FF2B5EF4-FFF2-40B4-BE49-F238E27FC236}">
                <a16:creationId xmlns:a16="http://schemas.microsoft.com/office/drawing/2014/main" id="{8C436251-0A5B-934D-A201-F9D6A5F22E96}"/>
              </a:ext>
            </a:extLst>
          </p:cNvPr>
          <p:cNvGrpSpPr/>
          <p:nvPr/>
        </p:nvGrpSpPr>
        <p:grpSpPr>
          <a:xfrm>
            <a:off x="1541327" y="9533590"/>
            <a:ext cx="5405041" cy="1789786"/>
            <a:chOff x="1955031" y="9533590"/>
            <a:chExt cx="5405041" cy="1789786"/>
          </a:xfrm>
        </p:grpSpPr>
        <p:sp>
          <p:nvSpPr>
            <p:cNvPr id="89" name="TextBox 88">
              <a:extLst>
                <a:ext uri="{FF2B5EF4-FFF2-40B4-BE49-F238E27FC236}">
                  <a16:creationId xmlns:a16="http://schemas.microsoft.com/office/drawing/2014/main" id="{ED6EA85F-D4BD-494D-97F5-0F686B4C0458}"/>
                </a:ext>
              </a:extLst>
            </p:cNvPr>
            <p:cNvSpPr txBox="1"/>
            <p:nvPr/>
          </p:nvSpPr>
          <p:spPr>
            <a:xfrm>
              <a:off x="1955031" y="10179921"/>
              <a:ext cx="540504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0" name="TextBox 89">
              <a:extLst>
                <a:ext uri="{FF2B5EF4-FFF2-40B4-BE49-F238E27FC236}">
                  <a16:creationId xmlns:a16="http://schemas.microsoft.com/office/drawing/2014/main" id="{B15A642C-DF55-FE43-951E-7BFC12AAB84C}"/>
                </a:ext>
              </a:extLst>
            </p:cNvPr>
            <p:cNvSpPr txBox="1"/>
            <p:nvPr/>
          </p:nvSpPr>
          <p:spPr>
            <a:xfrm>
              <a:off x="4755376" y="9533590"/>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185019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4AE18B-ACD4-FC4F-A9E4-31369133D345}"/>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Meet Our Team</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75802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61ADD6A0-130A-0F4C-911B-AC5ABFE1CB46}"/>
              </a:ext>
            </a:extLst>
          </p:cNvPr>
          <p:cNvGrpSpPr/>
          <p:nvPr/>
        </p:nvGrpSpPr>
        <p:grpSpPr>
          <a:xfrm>
            <a:off x="5405039" y="6818260"/>
            <a:ext cx="6783786" cy="1920194"/>
            <a:chOff x="2181171" y="7995773"/>
            <a:chExt cx="6783786" cy="1920194"/>
          </a:xfrm>
        </p:grpSpPr>
        <p:sp>
          <p:nvSpPr>
            <p:cNvPr id="103" name="TextBox 102">
              <a:extLst>
                <a:ext uri="{FF2B5EF4-FFF2-40B4-BE49-F238E27FC236}">
                  <a16:creationId xmlns:a16="http://schemas.microsoft.com/office/drawing/2014/main" id="{F939A2DB-EA93-A84F-8A95-65668582F7F7}"/>
                </a:ext>
              </a:extLst>
            </p:cNvPr>
            <p:cNvSpPr txBox="1"/>
            <p:nvPr/>
          </p:nvSpPr>
          <p:spPr>
            <a:xfrm>
              <a:off x="2337788" y="7995773"/>
              <a:ext cx="283122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104" name="Subtitle 2">
              <a:extLst>
                <a:ext uri="{FF2B5EF4-FFF2-40B4-BE49-F238E27FC236}">
                  <a16:creationId xmlns:a16="http://schemas.microsoft.com/office/drawing/2014/main" id="{28D4E7A5-5BBA-F548-9C8B-4499F20ED13F}"/>
                </a:ext>
              </a:extLst>
            </p:cNvPr>
            <p:cNvSpPr txBox="1">
              <a:spLocks/>
            </p:cNvSpPr>
            <p:nvPr/>
          </p:nvSpPr>
          <p:spPr>
            <a:xfrm>
              <a:off x="2181171" y="8645286"/>
              <a:ext cx="678378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45C94D77-A38F-1A48-B509-8623F83254E2}"/>
              </a:ext>
            </a:extLst>
          </p:cNvPr>
          <p:cNvGrpSpPr/>
          <p:nvPr/>
        </p:nvGrpSpPr>
        <p:grpSpPr>
          <a:xfrm>
            <a:off x="16597330" y="6818260"/>
            <a:ext cx="6783786" cy="1920194"/>
            <a:chOff x="2181171" y="7995773"/>
            <a:chExt cx="6783786" cy="1920194"/>
          </a:xfrm>
        </p:grpSpPr>
        <p:sp>
          <p:nvSpPr>
            <p:cNvPr id="108" name="TextBox 107">
              <a:extLst>
                <a:ext uri="{FF2B5EF4-FFF2-40B4-BE49-F238E27FC236}">
                  <a16:creationId xmlns:a16="http://schemas.microsoft.com/office/drawing/2014/main" id="{64785298-4D12-3B4E-880E-42C96B11A30C}"/>
                </a:ext>
              </a:extLst>
            </p:cNvPr>
            <p:cNvSpPr txBox="1"/>
            <p:nvPr/>
          </p:nvSpPr>
          <p:spPr>
            <a:xfrm>
              <a:off x="2337788" y="7995773"/>
              <a:ext cx="370646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Shanna Brewer</a:t>
              </a:r>
            </a:p>
          </p:txBody>
        </p:sp>
        <p:sp>
          <p:nvSpPr>
            <p:cNvPr id="109" name="Subtitle 2">
              <a:extLst>
                <a:ext uri="{FF2B5EF4-FFF2-40B4-BE49-F238E27FC236}">
                  <a16:creationId xmlns:a16="http://schemas.microsoft.com/office/drawing/2014/main" id="{9B60AA09-D8D8-9748-9631-FD203CE2DDC2}"/>
                </a:ext>
              </a:extLst>
            </p:cNvPr>
            <p:cNvSpPr txBox="1">
              <a:spLocks/>
            </p:cNvSpPr>
            <p:nvPr/>
          </p:nvSpPr>
          <p:spPr>
            <a:xfrm>
              <a:off x="2181171" y="8645286"/>
              <a:ext cx="678378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6C52F06B-A1C7-0740-AAA2-B274CDC6B30B}"/>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313C64B2-8BE9-DA46-888C-3FD4CE05D37C}"/>
              </a:ext>
            </a:extLst>
          </p:cNvPr>
          <p:cNvSpPr>
            <a:spLocks noGrp="1"/>
          </p:cNvSpPr>
          <p:nvPr>
            <p:ph type="pic" sz="quarter" idx="16"/>
          </p:nvPr>
        </p:nvSpPr>
        <p:spPr/>
      </p:sp>
    </p:spTree>
    <p:extLst>
      <p:ext uri="{BB962C8B-B14F-4D97-AF65-F5344CB8AC3E}">
        <p14:creationId xmlns:p14="http://schemas.microsoft.com/office/powerpoint/2010/main" val="196176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H="1"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3B611F6-7DEE-3644-9925-51930866E29A}"/>
              </a:ext>
            </a:extLst>
          </p:cNvPr>
          <p:cNvGrpSpPr/>
          <p:nvPr/>
        </p:nvGrpSpPr>
        <p:grpSpPr>
          <a:xfrm>
            <a:off x="1292318" y="6858000"/>
            <a:ext cx="9951414" cy="2261007"/>
            <a:chOff x="1292318" y="8310329"/>
            <a:chExt cx="9951414" cy="2261007"/>
          </a:xfrm>
        </p:grpSpPr>
        <p:sp>
          <p:nvSpPr>
            <p:cNvPr id="26" name="TextBox 25">
              <a:extLst>
                <a:ext uri="{FF2B5EF4-FFF2-40B4-BE49-F238E27FC236}">
                  <a16:creationId xmlns:a16="http://schemas.microsoft.com/office/drawing/2014/main" id="{F527D55A-57D4-9E44-94E7-04545C4A08CC}"/>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27" name="TextBox 26">
              <a:extLst>
                <a:ext uri="{FF2B5EF4-FFF2-40B4-BE49-F238E27FC236}">
                  <a16:creationId xmlns:a16="http://schemas.microsoft.com/office/drawing/2014/main" id="{F63EDE31-7CAD-484D-9142-D9C1C3C884EF}"/>
                </a:ext>
              </a:extLst>
            </p:cNvPr>
            <p:cNvSpPr txBox="1"/>
            <p:nvPr/>
          </p:nvSpPr>
          <p:spPr>
            <a:xfrm>
              <a:off x="1292318" y="8310329"/>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7" name="Group 6">
            <a:extLst>
              <a:ext uri="{FF2B5EF4-FFF2-40B4-BE49-F238E27FC236}">
                <a16:creationId xmlns:a16="http://schemas.microsoft.com/office/drawing/2014/main" id="{6D5F08F3-D52D-1345-A22B-EDCEB3DBCF68}"/>
              </a:ext>
            </a:extLst>
          </p:cNvPr>
          <p:cNvGrpSpPr/>
          <p:nvPr/>
        </p:nvGrpSpPr>
        <p:grpSpPr>
          <a:xfrm>
            <a:off x="1292318" y="10043883"/>
            <a:ext cx="3347391" cy="335123"/>
            <a:chOff x="1292318" y="10043883"/>
            <a:chExt cx="3347391" cy="335123"/>
          </a:xfrm>
        </p:grpSpPr>
        <p:sp>
          <p:nvSpPr>
            <p:cNvPr id="30" name="Shape 1646">
              <a:extLst>
                <a:ext uri="{FF2B5EF4-FFF2-40B4-BE49-F238E27FC236}">
                  <a16:creationId xmlns:a16="http://schemas.microsoft.com/office/drawing/2014/main" id="{66DB8B3F-D5CB-C048-B334-448A43AC9331}"/>
                </a:ext>
              </a:extLst>
            </p:cNvPr>
            <p:cNvSpPr/>
            <p:nvPr/>
          </p:nvSpPr>
          <p:spPr>
            <a:xfrm>
              <a:off x="4337681" y="10067583"/>
              <a:ext cx="302028" cy="302028"/>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 name="Shape 1649">
              <a:extLst>
                <a:ext uri="{FF2B5EF4-FFF2-40B4-BE49-F238E27FC236}">
                  <a16:creationId xmlns:a16="http://schemas.microsoft.com/office/drawing/2014/main" id="{4EC9CDC1-4729-D442-84FF-6A9EB1276EAA}"/>
                </a:ext>
              </a:extLst>
            </p:cNvPr>
            <p:cNvSpPr/>
            <p:nvPr/>
          </p:nvSpPr>
          <p:spPr>
            <a:xfrm>
              <a:off x="2207168" y="10082250"/>
              <a:ext cx="345229" cy="28052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 name="Shape 1658">
              <a:extLst>
                <a:ext uri="{FF2B5EF4-FFF2-40B4-BE49-F238E27FC236}">
                  <a16:creationId xmlns:a16="http://schemas.microsoft.com/office/drawing/2014/main" id="{CB08D8FD-36D7-2B4A-B1A4-028AA415B21F}"/>
                </a:ext>
              </a:extLst>
            </p:cNvPr>
            <p:cNvSpPr/>
            <p:nvPr/>
          </p:nvSpPr>
          <p:spPr>
            <a:xfrm>
              <a:off x="3286796" y="10053389"/>
              <a:ext cx="320153" cy="32013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5" name="Freeform 34">
              <a:extLst>
                <a:ext uri="{FF2B5EF4-FFF2-40B4-BE49-F238E27FC236}">
                  <a16:creationId xmlns:a16="http://schemas.microsoft.com/office/drawing/2014/main" id="{4148237E-514D-7244-BCA4-0A68351A5706}"/>
                </a:ext>
              </a:extLst>
            </p:cNvPr>
            <p:cNvSpPr>
              <a:spLocks noChangeArrowheads="1"/>
            </p:cNvSpPr>
            <p:nvPr/>
          </p:nvSpPr>
          <p:spPr bwMode="auto">
            <a:xfrm>
              <a:off x="1292318" y="10043883"/>
              <a:ext cx="180451" cy="33512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
        <p:nvSpPr>
          <p:cNvPr id="3" name="Picture Placeholder 2">
            <a:extLst>
              <a:ext uri="{FF2B5EF4-FFF2-40B4-BE49-F238E27FC236}">
                <a16:creationId xmlns:a16="http://schemas.microsoft.com/office/drawing/2014/main" id="{79012D19-680E-5E4E-8BD2-62164D2A4E34}"/>
              </a:ext>
            </a:extLst>
          </p:cNvPr>
          <p:cNvSpPr>
            <a:spLocks noGrp="1"/>
          </p:cNvSpPr>
          <p:nvPr>
            <p:ph type="pic" sz="quarter" idx="14"/>
          </p:nvPr>
        </p:nvSpPr>
        <p:spPr/>
      </p:sp>
    </p:spTree>
    <p:extLst>
      <p:ext uri="{BB962C8B-B14F-4D97-AF65-F5344CB8AC3E}">
        <p14:creationId xmlns:p14="http://schemas.microsoft.com/office/powerpoint/2010/main" val="301665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63B90AA-CC76-E54E-8909-F599DCCD18DC}"/>
              </a:ext>
            </a:extLst>
          </p:cNvPr>
          <p:cNvGrpSpPr/>
          <p:nvPr/>
        </p:nvGrpSpPr>
        <p:grpSpPr>
          <a:xfrm>
            <a:off x="4975246" y="5768872"/>
            <a:ext cx="5801735" cy="1728230"/>
            <a:chOff x="2226978" y="5488561"/>
            <a:chExt cx="5801735" cy="1728230"/>
          </a:xfrm>
        </p:grpSpPr>
        <p:sp>
          <p:nvSpPr>
            <p:cNvPr id="25" name="TextBox 24">
              <a:extLst>
                <a:ext uri="{FF2B5EF4-FFF2-40B4-BE49-F238E27FC236}">
                  <a16:creationId xmlns:a16="http://schemas.microsoft.com/office/drawing/2014/main" id="{E7A6BFD3-6398-F145-9173-A74466274374}"/>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9BDF4A19-24B4-A646-A452-F4794429F604}"/>
                </a:ext>
              </a:extLst>
            </p:cNvPr>
            <p:cNvSpPr txBox="1"/>
            <p:nvPr/>
          </p:nvSpPr>
          <p:spPr>
            <a:xfrm>
              <a:off x="2226978" y="5488561"/>
              <a:ext cx="28312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grpSp>
      <p:grpSp>
        <p:nvGrpSpPr>
          <p:cNvPr id="27" name="Group 26">
            <a:extLst>
              <a:ext uri="{FF2B5EF4-FFF2-40B4-BE49-F238E27FC236}">
                <a16:creationId xmlns:a16="http://schemas.microsoft.com/office/drawing/2014/main" id="{C305AE5F-422D-C341-9F0E-366BAEB561E9}"/>
              </a:ext>
            </a:extLst>
          </p:cNvPr>
          <p:cNvGrpSpPr/>
          <p:nvPr/>
        </p:nvGrpSpPr>
        <p:grpSpPr>
          <a:xfrm>
            <a:off x="4975246" y="9260373"/>
            <a:ext cx="5801735" cy="1728230"/>
            <a:chOff x="2226978" y="5488561"/>
            <a:chExt cx="5801735" cy="1728230"/>
          </a:xfrm>
        </p:grpSpPr>
        <p:sp>
          <p:nvSpPr>
            <p:cNvPr id="28" name="TextBox 27">
              <a:extLst>
                <a:ext uri="{FF2B5EF4-FFF2-40B4-BE49-F238E27FC236}">
                  <a16:creationId xmlns:a16="http://schemas.microsoft.com/office/drawing/2014/main" id="{CB6D5A63-580B-F245-BD09-2AF6445EF530}"/>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TextBox 28">
              <a:extLst>
                <a:ext uri="{FF2B5EF4-FFF2-40B4-BE49-F238E27FC236}">
                  <a16:creationId xmlns:a16="http://schemas.microsoft.com/office/drawing/2014/main" id="{52BE5402-5562-6246-AEAA-295E3B1CCA75}"/>
                </a:ext>
              </a:extLst>
            </p:cNvPr>
            <p:cNvSpPr txBox="1"/>
            <p:nvPr/>
          </p:nvSpPr>
          <p:spPr>
            <a:xfrm>
              <a:off x="2226978" y="5488561"/>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30" name="Group 29">
            <a:extLst>
              <a:ext uri="{FF2B5EF4-FFF2-40B4-BE49-F238E27FC236}">
                <a16:creationId xmlns:a16="http://schemas.microsoft.com/office/drawing/2014/main" id="{7526742F-C559-A041-AFC6-586AE0F7EA6B}"/>
              </a:ext>
            </a:extLst>
          </p:cNvPr>
          <p:cNvGrpSpPr/>
          <p:nvPr/>
        </p:nvGrpSpPr>
        <p:grpSpPr>
          <a:xfrm>
            <a:off x="16585981" y="5768872"/>
            <a:ext cx="5801735" cy="1728230"/>
            <a:chOff x="2226978" y="5488561"/>
            <a:chExt cx="5801735" cy="1728230"/>
          </a:xfrm>
        </p:grpSpPr>
        <p:sp>
          <p:nvSpPr>
            <p:cNvPr id="31" name="TextBox 30">
              <a:extLst>
                <a:ext uri="{FF2B5EF4-FFF2-40B4-BE49-F238E27FC236}">
                  <a16:creationId xmlns:a16="http://schemas.microsoft.com/office/drawing/2014/main" id="{8F0A5DFE-4A4D-F441-8658-037A6515F072}"/>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2" name="TextBox 31">
              <a:extLst>
                <a:ext uri="{FF2B5EF4-FFF2-40B4-BE49-F238E27FC236}">
                  <a16:creationId xmlns:a16="http://schemas.microsoft.com/office/drawing/2014/main" id="{4DF35257-000C-0E4B-AAC1-22FB85C3E82B}"/>
                </a:ext>
              </a:extLst>
            </p:cNvPr>
            <p:cNvSpPr txBox="1"/>
            <p:nvPr/>
          </p:nvSpPr>
          <p:spPr>
            <a:xfrm>
              <a:off x="2226978" y="5488561"/>
              <a:ext cx="370646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Shanna Brewer</a:t>
              </a:r>
            </a:p>
          </p:txBody>
        </p:sp>
      </p:grpSp>
      <p:grpSp>
        <p:nvGrpSpPr>
          <p:cNvPr id="33" name="Group 32">
            <a:extLst>
              <a:ext uri="{FF2B5EF4-FFF2-40B4-BE49-F238E27FC236}">
                <a16:creationId xmlns:a16="http://schemas.microsoft.com/office/drawing/2014/main" id="{C4A55003-8FF0-2749-9968-144D7125DF63}"/>
              </a:ext>
            </a:extLst>
          </p:cNvPr>
          <p:cNvGrpSpPr/>
          <p:nvPr/>
        </p:nvGrpSpPr>
        <p:grpSpPr>
          <a:xfrm>
            <a:off x="16585981" y="9260373"/>
            <a:ext cx="5801735" cy="1728230"/>
            <a:chOff x="2226978" y="5488561"/>
            <a:chExt cx="5801735" cy="1728230"/>
          </a:xfrm>
        </p:grpSpPr>
        <p:sp>
          <p:nvSpPr>
            <p:cNvPr id="34" name="TextBox 33">
              <a:extLst>
                <a:ext uri="{FF2B5EF4-FFF2-40B4-BE49-F238E27FC236}">
                  <a16:creationId xmlns:a16="http://schemas.microsoft.com/office/drawing/2014/main" id="{CED18CDE-0B3F-A74E-8C43-5276BB84E559}"/>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319F2EEA-F3BD-B84B-AA7D-615551957021}"/>
                </a:ext>
              </a:extLst>
            </p:cNvPr>
            <p:cNvSpPr txBox="1"/>
            <p:nvPr/>
          </p:nvSpPr>
          <p:spPr>
            <a:xfrm>
              <a:off x="2226978" y="5488561"/>
              <a:ext cx="3922869"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Maddison Bruke</a:t>
              </a:r>
            </a:p>
          </p:txBody>
        </p:sp>
      </p:grpSp>
      <p:sp>
        <p:nvSpPr>
          <p:cNvPr id="3" name="Picture Placeholder 2">
            <a:extLst>
              <a:ext uri="{FF2B5EF4-FFF2-40B4-BE49-F238E27FC236}">
                <a16:creationId xmlns:a16="http://schemas.microsoft.com/office/drawing/2014/main" id="{82CD36D0-4FFE-0D4D-B75F-04DE5299FE36}"/>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D80066-EDD6-E548-959B-C816055EDCDE}"/>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7747273E-B502-B94E-9EAC-4B475F0482D1}"/>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2C20C767-0A49-BA4D-A26D-EA1329B669BE}"/>
              </a:ext>
            </a:extLst>
          </p:cNvPr>
          <p:cNvSpPr>
            <a:spLocks noGrp="1"/>
          </p:cNvSpPr>
          <p:nvPr>
            <p:ph type="pic" sz="quarter" idx="17"/>
          </p:nvPr>
        </p:nvSpPr>
        <p:spPr/>
      </p:sp>
    </p:spTree>
    <p:extLst>
      <p:ext uri="{BB962C8B-B14F-4D97-AF65-F5344CB8AC3E}">
        <p14:creationId xmlns:p14="http://schemas.microsoft.com/office/powerpoint/2010/main" val="300954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9EB6C1-3535-5C44-8592-210DFC8CED87}"/>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37951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92B3B7E-8D0A-7246-A362-0E068A63EC5A}"/>
              </a:ext>
            </a:extLst>
          </p:cNvPr>
          <p:cNvSpPr/>
          <p:nvPr/>
        </p:nvSpPr>
        <p:spPr>
          <a:xfrm>
            <a:off x="1321856" y="5007644"/>
            <a:ext cx="7019407" cy="66917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D4CECBD-425C-2048-9012-442117570E4B}"/>
              </a:ext>
            </a:extLst>
          </p:cNvPr>
          <p:cNvSpPr/>
          <p:nvPr/>
        </p:nvSpPr>
        <p:spPr>
          <a:xfrm>
            <a:off x="8679121" y="5007644"/>
            <a:ext cx="7019407" cy="66917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C755B15-19E2-EF4F-BC66-BCE22485BA4A}"/>
              </a:ext>
            </a:extLst>
          </p:cNvPr>
          <p:cNvSpPr/>
          <p:nvPr/>
        </p:nvSpPr>
        <p:spPr>
          <a:xfrm>
            <a:off x="16036386" y="5007644"/>
            <a:ext cx="7019407" cy="66917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596118-2262-DD46-80A7-51E4505D4C32}"/>
              </a:ext>
            </a:extLst>
          </p:cNvPr>
          <p:cNvGrpSpPr/>
          <p:nvPr/>
        </p:nvGrpSpPr>
        <p:grpSpPr>
          <a:xfrm>
            <a:off x="1930691" y="6314857"/>
            <a:ext cx="5801735" cy="4077318"/>
            <a:chOff x="1930691" y="6315384"/>
            <a:chExt cx="5801735" cy="4077318"/>
          </a:xfrm>
        </p:grpSpPr>
        <p:grpSp>
          <p:nvGrpSpPr>
            <p:cNvPr id="60" name="Group 59">
              <a:extLst>
                <a:ext uri="{FF2B5EF4-FFF2-40B4-BE49-F238E27FC236}">
                  <a16:creationId xmlns:a16="http://schemas.microsoft.com/office/drawing/2014/main" id="{54DD706F-9715-F044-94DC-9B6A7EE7F540}"/>
                </a:ext>
              </a:extLst>
            </p:cNvPr>
            <p:cNvGrpSpPr/>
            <p:nvPr/>
          </p:nvGrpSpPr>
          <p:grpSpPr>
            <a:xfrm>
              <a:off x="1930691" y="8664472"/>
              <a:ext cx="5801735" cy="1728230"/>
              <a:chOff x="2226978" y="5488561"/>
              <a:chExt cx="5801735" cy="1728230"/>
            </a:xfrm>
          </p:grpSpPr>
          <p:sp>
            <p:nvSpPr>
              <p:cNvPr id="61" name="TextBox 60">
                <a:extLst>
                  <a:ext uri="{FF2B5EF4-FFF2-40B4-BE49-F238E27FC236}">
                    <a16:creationId xmlns:a16="http://schemas.microsoft.com/office/drawing/2014/main" id="{1E7C7C1E-AC92-B24B-A646-A3813CFDA645}"/>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2" name="TextBox 61">
                <a:extLst>
                  <a:ext uri="{FF2B5EF4-FFF2-40B4-BE49-F238E27FC236}">
                    <a16:creationId xmlns:a16="http://schemas.microsoft.com/office/drawing/2014/main" id="{C971E595-9B87-3440-A685-00B48332ABB0}"/>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One</a:t>
                </a:r>
              </a:p>
            </p:txBody>
          </p:sp>
        </p:grpSp>
        <p:grpSp>
          <p:nvGrpSpPr>
            <p:cNvPr id="70" name="Group 69">
              <a:extLst>
                <a:ext uri="{FF2B5EF4-FFF2-40B4-BE49-F238E27FC236}">
                  <a16:creationId xmlns:a16="http://schemas.microsoft.com/office/drawing/2014/main" id="{595FF3B3-46C9-6B45-85EC-86D61F1E666B}"/>
                </a:ext>
              </a:extLst>
            </p:cNvPr>
            <p:cNvGrpSpPr/>
            <p:nvPr/>
          </p:nvGrpSpPr>
          <p:grpSpPr>
            <a:xfrm>
              <a:off x="4012887" y="6315384"/>
              <a:ext cx="1637342" cy="1605857"/>
              <a:chOff x="5220658" y="6646697"/>
              <a:chExt cx="973293" cy="954577"/>
            </a:xfrm>
            <a:solidFill>
              <a:schemeClr val="bg1"/>
            </a:solidFill>
          </p:grpSpPr>
          <p:sp>
            <p:nvSpPr>
              <p:cNvPr id="71" name="Freeform 70">
                <a:extLst>
                  <a:ext uri="{FF2B5EF4-FFF2-40B4-BE49-F238E27FC236}">
                    <a16:creationId xmlns:a16="http://schemas.microsoft.com/office/drawing/2014/main" id="{537A1628-7170-EE4C-B347-1F3CEBAC8A8D}"/>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3D1CD9CC-8019-E345-B237-B37B6EF6AC9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501EF91-08D2-5946-A7BB-1C14D111BE1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14E002C-6AB0-E046-98AD-A0234C34EF62}"/>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75" name="Freeform 74">
            <a:extLst>
              <a:ext uri="{FF2B5EF4-FFF2-40B4-BE49-F238E27FC236}">
                <a16:creationId xmlns:a16="http://schemas.microsoft.com/office/drawing/2014/main" id="{9D622067-25D1-D04A-B032-ABF5632E76CA}"/>
              </a:ext>
            </a:extLst>
          </p:cNvPr>
          <p:cNvSpPr>
            <a:spLocks noChangeArrowheads="1"/>
          </p:cNvSpPr>
          <p:nvPr/>
        </p:nvSpPr>
        <p:spPr bwMode="auto">
          <a:xfrm>
            <a:off x="18727411" y="6405879"/>
            <a:ext cx="1637352" cy="128478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tx2"/>
          </a:solidFill>
          <a:ln>
            <a:noFill/>
          </a:ln>
          <a:effectLst/>
          <a:extLst/>
        </p:spPr>
        <p:txBody>
          <a:bodyPr wrap="none" anchor="ctr"/>
          <a:lstStyle/>
          <a:p>
            <a:endParaRPr lang="en-US"/>
          </a:p>
        </p:txBody>
      </p:sp>
      <p:grpSp>
        <p:nvGrpSpPr>
          <p:cNvPr id="63" name="Group 62">
            <a:extLst>
              <a:ext uri="{FF2B5EF4-FFF2-40B4-BE49-F238E27FC236}">
                <a16:creationId xmlns:a16="http://schemas.microsoft.com/office/drawing/2014/main" id="{D1AA88A0-8774-B548-9B93-39C1A3526A6F}"/>
              </a:ext>
            </a:extLst>
          </p:cNvPr>
          <p:cNvGrpSpPr/>
          <p:nvPr/>
        </p:nvGrpSpPr>
        <p:grpSpPr>
          <a:xfrm>
            <a:off x="11523950" y="6312045"/>
            <a:ext cx="1329745" cy="1602369"/>
            <a:chOff x="7017506" y="4378177"/>
            <a:chExt cx="894682" cy="1078109"/>
          </a:xfrm>
          <a:solidFill>
            <a:schemeClr val="tx2"/>
          </a:solidFill>
        </p:grpSpPr>
        <p:sp>
          <p:nvSpPr>
            <p:cNvPr id="64" name="Freeform 36">
              <a:extLst>
                <a:ext uri="{FF2B5EF4-FFF2-40B4-BE49-F238E27FC236}">
                  <a16:creationId xmlns:a16="http://schemas.microsoft.com/office/drawing/2014/main" id="{596A6B87-704C-E448-BC53-0B4B5FAA8B23}"/>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7">
              <a:extLst>
                <a:ext uri="{FF2B5EF4-FFF2-40B4-BE49-F238E27FC236}">
                  <a16:creationId xmlns:a16="http://schemas.microsoft.com/office/drawing/2014/main" id="{E7B10CD9-D45C-E94D-AC7B-B6A95C7CFC19}"/>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38">
              <a:extLst>
                <a:ext uri="{FF2B5EF4-FFF2-40B4-BE49-F238E27FC236}">
                  <a16:creationId xmlns:a16="http://schemas.microsoft.com/office/drawing/2014/main" id="{EAC9236F-920A-E749-A09E-0CAA61340EAF}"/>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39">
              <a:extLst>
                <a:ext uri="{FF2B5EF4-FFF2-40B4-BE49-F238E27FC236}">
                  <a16:creationId xmlns:a16="http://schemas.microsoft.com/office/drawing/2014/main" id="{27C848A7-E5E1-3A42-BE83-64A911B89DA6}"/>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40">
              <a:extLst>
                <a:ext uri="{FF2B5EF4-FFF2-40B4-BE49-F238E27FC236}">
                  <a16:creationId xmlns:a16="http://schemas.microsoft.com/office/drawing/2014/main" id="{AE04CE81-1880-384B-A6F3-37C4A2C85B5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41">
              <a:extLst>
                <a:ext uri="{FF2B5EF4-FFF2-40B4-BE49-F238E27FC236}">
                  <a16:creationId xmlns:a16="http://schemas.microsoft.com/office/drawing/2014/main" id="{C62B4A84-344C-AF4F-959E-73C01B25300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 name="Group 76">
            <a:extLst>
              <a:ext uri="{FF2B5EF4-FFF2-40B4-BE49-F238E27FC236}">
                <a16:creationId xmlns:a16="http://schemas.microsoft.com/office/drawing/2014/main" id="{E9F59E5E-309E-964F-8518-D0DC5FB9EFD1}"/>
              </a:ext>
            </a:extLst>
          </p:cNvPr>
          <p:cNvGrpSpPr/>
          <p:nvPr/>
        </p:nvGrpSpPr>
        <p:grpSpPr>
          <a:xfrm>
            <a:off x="9287956" y="8663945"/>
            <a:ext cx="5801735" cy="1728230"/>
            <a:chOff x="2226978" y="5488561"/>
            <a:chExt cx="5801735" cy="1728230"/>
          </a:xfrm>
        </p:grpSpPr>
        <p:sp>
          <p:nvSpPr>
            <p:cNvPr id="83" name="TextBox 82">
              <a:extLst>
                <a:ext uri="{FF2B5EF4-FFF2-40B4-BE49-F238E27FC236}">
                  <a16:creationId xmlns:a16="http://schemas.microsoft.com/office/drawing/2014/main" id="{E02E16BE-4BA1-4547-95ED-9766D8794216}"/>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E44F4EA1-5A65-D248-8E2D-0342CBF18B88}"/>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87" name="Group 86">
            <a:extLst>
              <a:ext uri="{FF2B5EF4-FFF2-40B4-BE49-F238E27FC236}">
                <a16:creationId xmlns:a16="http://schemas.microsoft.com/office/drawing/2014/main" id="{2C8CB9A3-4161-624E-8658-B2615FAE0BD7}"/>
              </a:ext>
            </a:extLst>
          </p:cNvPr>
          <p:cNvGrpSpPr/>
          <p:nvPr/>
        </p:nvGrpSpPr>
        <p:grpSpPr>
          <a:xfrm>
            <a:off x="16645221" y="8663945"/>
            <a:ext cx="5801735" cy="1728230"/>
            <a:chOff x="2226978" y="5488561"/>
            <a:chExt cx="5801735" cy="1728230"/>
          </a:xfrm>
        </p:grpSpPr>
        <p:sp>
          <p:nvSpPr>
            <p:cNvPr id="88" name="TextBox 87">
              <a:extLst>
                <a:ext uri="{FF2B5EF4-FFF2-40B4-BE49-F238E27FC236}">
                  <a16:creationId xmlns:a16="http://schemas.microsoft.com/office/drawing/2014/main" id="{18E02D5B-20E4-BA41-9436-100CF1927014}"/>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TextBox 88">
              <a:extLst>
                <a:ext uri="{FF2B5EF4-FFF2-40B4-BE49-F238E27FC236}">
                  <a16:creationId xmlns:a16="http://schemas.microsoft.com/office/drawing/2014/main" id="{3052A2AF-791A-2949-8BBC-1326A26EA8B0}"/>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spTree>
    <p:extLst>
      <p:ext uri="{BB962C8B-B14F-4D97-AF65-F5344CB8AC3E}">
        <p14:creationId xmlns:p14="http://schemas.microsoft.com/office/powerpoint/2010/main" val="100639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57BDC06-9C14-B84A-8EAE-66191C4C520B}"/>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50259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794501C-49D0-294C-9998-D6CB35045F91}"/>
              </a:ext>
            </a:extLst>
          </p:cNvPr>
          <p:cNvSpPr>
            <a:spLocks noGrp="1"/>
          </p:cNvSpPr>
          <p:nvPr>
            <p:ph type="pic" sz="quarter" idx="14"/>
          </p:nvPr>
        </p:nvSpPr>
        <p:spPr/>
      </p:sp>
      <p:grpSp>
        <p:nvGrpSpPr>
          <p:cNvPr id="2" name="Group 1">
            <a:extLst>
              <a:ext uri="{FF2B5EF4-FFF2-40B4-BE49-F238E27FC236}">
                <a16:creationId xmlns:a16="http://schemas.microsoft.com/office/drawing/2014/main" id="{2CE8367F-2FE0-7248-87CB-951B0C8CC6E3}"/>
              </a:ext>
            </a:extLst>
          </p:cNvPr>
          <p:cNvGrpSpPr/>
          <p:nvPr/>
        </p:nvGrpSpPr>
        <p:grpSpPr>
          <a:xfrm>
            <a:off x="2219138" y="10668794"/>
            <a:ext cx="4928746" cy="1919449"/>
            <a:chOff x="2219138" y="10668794"/>
            <a:chExt cx="4928746" cy="1919449"/>
          </a:xfrm>
        </p:grpSpPr>
        <p:sp>
          <p:nvSpPr>
            <p:cNvPr id="51" name="TextBox 50">
              <a:extLst>
                <a:ext uri="{FF2B5EF4-FFF2-40B4-BE49-F238E27FC236}">
                  <a16:creationId xmlns:a16="http://schemas.microsoft.com/office/drawing/2014/main" id="{C4289889-E0AD-914C-8819-DD5159AF96B6}"/>
                </a:ext>
              </a:extLst>
            </p:cNvPr>
            <p:cNvSpPr txBox="1"/>
            <p:nvPr/>
          </p:nvSpPr>
          <p:spPr>
            <a:xfrm>
              <a:off x="3577279" y="10668794"/>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52" name="Subtitle 2">
              <a:extLst>
                <a:ext uri="{FF2B5EF4-FFF2-40B4-BE49-F238E27FC236}">
                  <a16:creationId xmlns:a16="http://schemas.microsoft.com/office/drawing/2014/main" id="{5D32963D-F4EE-0B47-A11C-0FF02F4ABD15}"/>
                </a:ext>
              </a:extLst>
            </p:cNvPr>
            <p:cNvSpPr txBox="1">
              <a:spLocks/>
            </p:cNvSpPr>
            <p:nvPr/>
          </p:nvSpPr>
          <p:spPr>
            <a:xfrm>
              <a:off x="2219138"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grpSp>
      <p:sp>
        <p:nvSpPr>
          <p:cNvPr id="99" name="TextBox 98">
            <a:extLst>
              <a:ext uri="{FF2B5EF4-FFF2-40B4-BE49-F238E27FC236}">
                <a16:creationId xmlns:a16="http://schemas.microsoft.com/office/drawing/2014/main" id="{1965DB55-FF93-2347-89E0-6B08A96E893F}"/>
              </a:ext>
            </a:extLst>
          </p:cNvPr>
          <p:cNvSpPr txBox="1"/>
          <p:nvPr/>
        </p:nvSpPr>
        <p:spPr>
          <a:xfrm>
            <a:off x="11088203" y="10668794"/>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00" name="Subtitle 2">
            <a:extLst>
              <a:ext uri="{FF2B5EF4-FFF2-40B4-BE49-F238E27FC236}">
                <a16:creationId xmlns:a16="http://schemas.microsoft.com/office/drawing/2014/main" id="{FAE7D855-D22D-754F-BF18-CA14848D7C7D}"/>
              </a:ext>
            </a:extLst>
          </p:cNvPr>
          <p:cNvSpPr txBox="1">
            <a:spLocks/>
          </p:cNvSpPr>
          <p:nvPr/>
        </p:nvSpPr>
        <p:spPr>
          <a:xfrm>
            <a:off x="9724451"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102" name="TextBox 101">
            <a:extLst>
              <a:ext uri="{FF2B5EF4-FFF2-40B4-BE49-F238E27FC236}">
                <a16:creationId xmlns:a16="http://schemas.microsoft.com/office/drawing/2014/main" id="{9DD5E9BF-0572-5647-A470-107DAD8141E7}"/>
              </a:ext>
            </a:extLst>
          </p:cNvPr>
          <p:cNvSpPr txBox="1"/>
          <p:nvPr/>
        </p:nvSpPr>
        <p:spPr>
          <a:xfrm>
            <a:off x="18407570" y="10668794"/>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03" name="Subtitle 2">
            <a:extLst>
              <a:ext uri="{FF2B5EF4-FFF2-40B4-BE49-F238E27FC236}">
                <a16:creationId xmlns:a16="http://schemas.microsoft.com/office/drawing/2014/main" id="{A1B5C74B-05FF-E448-9CDC-BE765DD759BE}"/>
              </a:ext>
            </a:extLst>
          </p:cNvPr>
          <p:cNvSpPr txBox="1">
            <a:spLocks/>
          </p:cNvSpPr>
          <p:nvPr/>
        </p:nvSpPr>
        <p:spPr>
          <a:xfrm>
            <a:off x="17229766"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104" name="Oval 103">
            <a:extLst>
              <a:ext uri="{FF2B5EF4-FFF2-40B4-BE49-F238E27FC236}">
                <a16:creationId xmlns:a16="http://schemas.microsoft.com/office/drawing/2014/main" id="{7166C013-AB3E-694B-8C6C-AE7905840116}"/>
              </a:ext>
            </a:extLst>
          </p:cNvPr>
          <p:cNvSpPr/>
          <p:nvPr/>
        </p:nvSpPr>
        <p:spPr>
          <a:xfrm>
            <a:off x="3318895" y="7395743"/>
            <a:ext cx="2729232" cy="2729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8B32AF98-CFEB-CA45-8FD8-9AC5E5D2C6DA}"/>
              </a:ext>
            </a:extLst>
          </p:cNvPr>
          <p:cNvGrpSpPr/>
          <p:nvPr/>
        </p:nvGrpSpPr>
        <p:grpSpPr>
          <a:xfrm>
            <a:off x="4041563" y="8128280"/>
            <a:ext cx="1264158" cy="1264157"/>
            <a:chOff x="5123329" y="2255652"/>
            <a:chExt cx="1078109" cy="1078108"/>
          </a:xfrm>
          <a:solidFill>
            <a:schemeClr val="bg1"/>
          </a:solidFill>
        </p:grpSpPr>
        <p:sp>
          <p:nvSpPr>
            <p:cNvPr id="110" name="Freeform 109">
              <a:extLst>
                <a:ext uri="{FF2B5EF4-FFF2-40B4-BE49-F238E27FC236}">
                  <a16:creationId xmlns:a16="http://schemas.microsoft.com/office/drawing/2014/main" id="{7D562C03-C021-D240-9DF6-ACF7046FDDB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110">
              <a:extLst>
                <a:ext uri="{FF2B5EF4-FFF2-40B4-BE49-F238E27FC236}">
                  <a16:creationId xmlns:a16="http://schemas.microsoft.com/office/drawing/2014/main" id="{847C778F-BEED-6046-8C85-C5299524E06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11">
              <a:extLst>
                <a:ext uri="{FF2B5EF4-FFF2-40B4-BE49-F238E27FC236}">
                  <a16:creationId xmlns:a16="http://schemas.microsoft.com/office/drawing/2014/main" id="{EBE2D1AE-98EE-5240-B0C0-37974C302A4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5" name="Oval 104">
            <a:extLst>
              <a:ext uri="{FF2B5EF4-FFF2-40B4-BE49-F238E27FC236}">
                <a16:creationId xmlns:a16="http://schemas.microsoft.com/office/drawing/2014/main" id="{AD41CF8C-0A54-8441-9845-EFAD6EB97EC3}"/>
              </a:ext>
            </a:extLst>
          </p:cNvPr>
          <p:cNvSpPr/>
          <p:nvPr/>
        </p:nvSpPr>
        <p:spPr>
          <a:xfrm>
            <a:off x="10824208" y="7395743"/>
            <a:ext cx="2729232" cy="2729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CB5BCA9-8F33-C74C-BE6D-553455B08740}"/>
              </a:ext>
            </a:extLst>
          </p:cNvPr>
          <p:cNvGrpSpPr/>
          <p:nvPr/>
        </p:nvGrpSpPr>
        <p:grpSpPr>
          <a:xfrm>
            <a:off x="11644380" y="8185341"/>
            <a:ext cx="1145644" cy="1141254"/>
            <a:chOff x="6965098" y="6609263"/>
            <a:chExt cx="977037" cy="973293"/>
          </a:xfrm>
          <a:solidFill>
            <a:schemeClr val="bg1"/>
          </a:solidFill>
        </p:grpSpPr>
        <p:sp>
          <p:nvSpPr>
            <p:cNvPr id="114" name="Freeform 113">
              <a:extLst>
                <a:ext uri="{FF2B5EF4-FFF2-40B4-BE49-F238E27FC236}">
                  <a16:creationId xmlns:a16="http://schemas.microsoft.com/office/drawing/2014/main" id="{D27FDD51-FF2B-E647-B23F-267E507EBD29}"/>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114">
              <a:extLst>
                <a:ext uri="{FF2B5EF4-FFF2-40B4-BE49-F238E27FC236}">
                  <a16:creationId xmlns:a16="http://schemas.microsoft.com/office/drawing/2014/main" id="{1D5306AF-1DCC-8B40-9469-AC8284CD7C43}"/>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6" name="Oval 105">
            <a:extLst>
              <a:ext uri="{FF2B5EF4-FFF2-40B4-BE49-F238E27FC236}">
                <a16:creationId xmlns:a16="http://schemas.microsoft.com/office/drawing/2014/main" id="{7ED65DEE-EC8C-D743-9C7C-F81A1FE3DBB3}"/>
              </a:ext>
            </a:extLst>
          </p:cNvPr>
          <p:cNvSpPr/>
          <p:nvPr/>
        </p:nvSpPr>
        <p:spPr>
          <a:xfrm>
            <a:off x="18329523" y="7395743"/>
            <a:ext cx="2729232" cy="27292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6BD6B06F-4B95-DA41-849D-76532F37DC17}"/>
              </a:ext>
            </a:extLst>
          </p:cNvPr>
          <p:cNvGrpSpPr/>
          <p:nvPr/>
        </p:nvGrpSpPr>
        <p:grpSpPr>
          <a:xfrm>
            <a:off x="19193742" y="8153122"/>
            <a:ext cx="1000792" cy="1145646"/>
            <a:chOff x="12018732" y="6609263"/>
            <a:chExt cx="853503" cy="977038"/>
          </a:xfrm>
          <a:solidFill>
            <a:schemeClr val="bg1"/>
          </a:solidFill>
        </p:grpSpPr>
        <p:sp>
          <p:nvSpPr>
            <p:cNvPr id="117" name="Freeform 116">
              <a:extLst>
                <a:ext uri="{FF2B5EF4-FFF2-40B4-BE49-F238E27FC236}">
                  <a16:creationId xmlns:a16="http://schemas.microsoft.com/office/drawing/2014/main" id="{BC9DD3E0-949D-F941-85A2-68AE5502F1F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117">
              <a:extLst>
                <a:ext uri="{FF2B5EF4-FFF2-40B4-BE49-F238E27FC236}">
                  <a16:creationId xmlns:a16="http://schemas.microsoft.com/office/drawing/2014/main" id="{9826D9AE-0B30-E646-918A-C63CE5058B28}"/>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1" name="Rectangle 7">
            <a:extLst>
              <a:ext uri="{FF2B5EF4-FFF2-40B4-BE49-F238E27FC236}">
                <a16:creationId xmlns:a16="http://schemas.microsoft.com/office/drawing/2014/main" id="{A5A60B50-EDB3-EE49-80E0-763C800AA9B9}"/>
              </a:ext>
            </a:extLst>
          </p:cNvPr>
          <p:cNvSpPr/>
          <p:nvPr/>
        </p:nvSpPr>
        <p:spPr>
          <a:xfrm>
            <a:off x="0" y="1"/>
            <a:ext cx="24377650" cy="149961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0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584009DE-575D-9843-87FE-440FFBDD555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D31B147F-8B1E-2B47-ACC3-621F47889D2E}"/>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D758CC39-2E05-714E-B9B1-F5DBFFBA6E7C}"/>
              </a:ext>
            </a:extLst>
          </p:cNvPr>
          <p:cNvSpPr>
            <a:spLocks noGrp="1"/>
          </p:cNvSpPr>
          <p:nvPr>
            <p:ph type="pic" sz="quarter" idx="16"/>
          </p:nvPr>
        </p:nvSpPr>
        <p:spPr/>
      </p:sp>
      <p:sp>
        <p:nvSpPr>
          <p:cNvPr id="16" name="Picture Placeholder 15">
            <a:extLst>
              <a:ext uri="{FF2B5EF4-FFF2-40B4-BE49-F238E27FC236}">
                <a16:creationId xmlns:a16="http://schemas.microsoft.com/office/drawing/2014/main" id="{F6F57E5A-BA26-9848-AFE8-BE2F144ACAB5}"/>
              </a:ext>
            </a:extLst>
          </p:cNvPr>
          <p:cNvSpPr>
            <a:spLocks noGrp="1"/>
          </p:cNvSpPr>
          <p:nvPr>
            <p:ph type="pic" sz="quarter" idx="17"/>
          </p:nvPr>
        </p:nvSpPr>
        <p:spPr/>
      </p:sp>
      <p:sp>
        <p:nvSpPr>
          <p:cNvPr id="17" name="Picture Placeholder 16">
            <a:extLst>
              <a:ext uri="{FF2B5EF4-FFF2-40B4-BE49-F238E27FC236}">
                <a16:creationId xmlns:a16="http://schemas.microsoft.com/office/drawing/2014/main" id="{8ECB1F58-79EF-4144-8FCD-06B94790C2A1}"/>
              </a:ext>
            </a:extLst>
          </p:cNvPr>
          <p:cNvSpPr>
            <a:spLocks noGrp="1"/>
          </p:cNvSpPr>
          <p:nvPr>
            <p:ph type="pic" sz="quarter" idx="18"/>
          </p:nvPr>
        </p:nvSpPr>
        <p:spPr/>
      </p:sp>
      <p:sp>
        <p:nvSpPr>
          <p:cNvPr id="18" name="Picture Placeholder 17">
            <a:extLst>
              <a:ext uri="{FF2B5EF4-FFF2-40B4-BE49-F238E27FC236}">
                <a16:creationId xmlns:a16="http://schemas.microsoft.com/office/drawing/2014/main" id="{B7C5D43B-4B8D-1943-ABE1-83F2FF369F00}"/>
              </a:ext>
            </a:extLst>
          </p:cNvPr>
          <p:cNvSpPr>
            <a:spLocks noGrp="1"/>
          </p:cNvSpPr>
          <p:nvPr>
            <p:ph type="pic" sz="quarter" idx="19"/>
          </p:nvPr>
        </p:nvSpPr>
        <p:spPr/>
      </p:sp>
      <p:sp>
        <p:nvSpPr>
          <p:cNvPr id="19" name="Picture Placeholder 18">
            <a:extLst>
              <a:ext uri="{FF2B5EF4-FFF2-40B4-BE49-F238E27FC236}">
                <a16:creationId xmlns:a16="http://schemas.microsoft.com/office/drawing/2014/main" id="{41D4FCBA-706D-C343-AAB1-7BC37FDD5ABC}"/>
              </a:ext>
            </a:extLst>
          </p:cNvPr>
          <p:cNvSpPr>
            <a:spLocks noGrp="1"/>
          </p:cNvSpPr>
          <p:nvPr>
            <p:ph type="pic" sz="quarter" idx="20"/>
          </p:nvPr>
        </p:nvSpPr>
        <p:spPr/>
      </p:sp>
      <p:sp>
        <p:nvSpPr>
          <p:cNvPr id="20" name="Picture Placeholder 19">
            <a:extLst>
              <a:ext uri="{FF2B5EF4-FFF2-40B4-BE49-F238E27FC236}">
                <a16:creationId xmlns:a16="http://schemas.microsoft.com/office/drawing/2014/main" id="{AC2F2C70-68EF-474F-9434-78309A5B8270}"/>
              </a:ext>
            </a:extLst>
          </p:cNvPr>
          <p:cNvSpPr>
            <a:spLocks noGrp="1"/>
          </p:cNvSpPr>
          <p:nvPr>
            <p:ph type="pic" sz="quarter" idx="21"/>
          </p:nvPr>
        </p:nvSpPr>
        <p:spPr/>
      </p:sp>
    </p:spTree>
    <p:extLst>
      <p:ext uri="{BB962C8B-B14F-4D97-AF65-F5344CB8AC3E}">
        <p14:creationId xmlns:p14="http://schemas.microsoft.com/office/powerpoint/2010/main" val="377378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DA5EE96-6BA7-BA49-95BF-9875FF9695FA}"/>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47574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4BAF0BE-D685-B842-82FF-38EEFF7DEFDD}"/>
              </a:ext>
            </a:extLst>
          </p:cNvPr>
          <p:cNvSpPr>
            <a:spLocks noGrp="1"/>
          </p:cNvSpPr>
          <p:nvPr>
            <p:ph type="pic" sz="quarter" idx="14"/>
          </p:nvPr>
        </p:nvSpPr>
        <p:spPr/>
      </p:sp>
      <p:sp>
        <p:nvSpPr>
          <p:cNvPr id="16" name="Rectangle 15">
            <a:extLst>
              <a:ext uri="{FF2B5EF4-FFF2-40B4-BE49-F238E27FC236}">
                <a16:creationId xmlns:a16="http://schemas.microsoft.com/office/drawing/2014/main" id="{F1B25E2B-0563-514F-9EF1-CBB844A98E8A}"/>
              </a:ext>
            </a:extLst>
          </p:cNvPr>
          <p:cNvSpPr/>
          <p:nvPr/>
        </p:nvSpPr>
        <p:spPr>
          <a:xfrm>
            <a:off x="0" y="-1"/>
            <a:ext cx="24377650" cy="68580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57E3E38-12C4-6B4D-AA00-CFD28E835B4E}"/>
              </a:ext>
            </a:extLst>
          </p:cNvPr>
          <p:cNvGrpSpPr/>
          <p:nvPr/>
        </p:nvGrpSpPr>
        <p:grpSpPr>
          <a:xfrm>
            <a:off x="1292318" y="8933912"/>
            <a:ext cx="9951414" cy="2261007"/>
            <a:chOff x="1292318" y="8310329"/>
            <a:chExt cx="9951414" cy="2261007"/>
          </a:xfrm>
        </p:grpSpPr>
        <p:sp>
          <p:nvSpPr>
            <p:cNvPr id="18" name="TextBox 17">
              <a:extLst>
                <a:ext uri="{FF2B5EF4-FFF2-40B4-BE49-F238E27FC236}">
                  <a16:creationId xmlns:a16="http://schemas.microsoft.com/office/drawing/2014/main" id="{6E4C9606-4C96-B34F-8F9C-F0B02BF5EC1C}"/>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9" name="TextBox 18">
              <a:extLst>
                <a:ext uri="{FF2B5EF4-FFF2-40B4-BE49-F238E27FC236}">
                  <a16:creationId xmlns:a16="http://schemas.microsoft.com/office/drawing/2014/main" id="{C28AF52C-752D-4842-A89B-BDE947EB3ACB}"/>
                </a:ext>
              </a:extLst>
            </p:cNvPr>
            <p:cNvSpPr txBox="1"/>
            <p:nvPr/>
          </p:nvSpPr>
          <p:spPr>
            <a:xfrm>
              <a:off x="1292318" y="8310329"/>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5" name="Picture Placeholder 4">
            <a:extLst>
              <a:ext uri="{FF2B5EF4-FFF2-40B4-BE49-F238E27FC236}">
                <a16:creationId xmlns:a16="http://schemas.microsoft.com/office/drawing/2014/main" id="{224A5B38-1733-5A48-BBFC-8E925A8463AA}"/>
              </a:ext>
            </a:extLst>
          </p:cNvPr>
          <p:cNvSpPr>
            <a:spLocks noGrp="1"/>
          </p:cNvSpPr>
          <p:nvPr>
            <p:ph type="pic" sz="quarter" idx="15"/>
          </p:nvPr>
        </p:nvSpPr>
        <p:spPr/>
      </p:sp>
    </p:spTree>
    <p:extLst>
      <p:ext uri="{BB962C8B-B14F-4D97-AF65-F5344CB8AC3E}">
        <p14:creationId xmlns:p14="http://schemas.microsoft.com/office/powerpoint/2010/main" val="329973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89D2590-9B52-954D-8091-9B34EFB51AC5}"/>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29FC39C9-463C-7940-A9B5-0934A19D396C}"/>
              </a:ext>
            </a:extLst>
          </p:cNvPr>
          <p:cNvSpPr>
            <a:spLocks noGrp="1"/>
          </p:cNvSpPr>
          <p:nvPr>
            <p:ph type="pic" sz="quarter" idx="16"/>
          </p:nvPr>
        </p:nvSpPr>
        <p:spPr/>
      </p:sp>
      <p:sp>
        <p:nvSpPr>
          <p:cNvPr id="17" name="Rectangle 16">
            <a:extLst>
              <a:ext uri="{FF2B5EF4-FFF2-40B4-BE49-F238E27FC236}">
                <a16:creationId xmlns:a16="http://schemas.microsoft.com/office/drawing/2014/main" id="{C444CC0E-B0C9-A14E-B83F-906E7CF5A50C}"/>
              </a:ext>
            </a:extLst>
          </p:cNvPr>
          <p:cNvSpPr/>
          <p:nvPr/>
        </p:nvSpPr>
        <p:spPr>
          <a:xfrm>
            <a:off x="12188825" y="4828032"/>
            <a:ext cx="12188825" cy="888796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14B513-78EE-154B-9088-2C608F31E731}"/>
              </a:ext>
            </a:extLst>
          </p:cNvPr>
          <p:cNvSpPr/>
          <p:nvPr/>
        </p:nvSpPr>
        <p:spPr>
          <a:xfrm>
            <a:off x="0" y="4828032"/>
            <a:ext cx="12188825" cy="88879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a:off x="0" y="22777"/>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7EA64F-2EF4-B54A-A54C-113D40CBCF6A}"/>
              </a:ext>
            </a:extLst>
          </p:cNvPr>
          <p:cNvSpPr/>
          <p:nvPr/>
        </p:nvSpPr>
        <p:spPr>
          <a:xfrm>
            <a:off x="14767178" y="8487184"/>
            <a:ext cx="7032118" cy="1569660"/>
          </a:xfrm>
          <a:prstGeom prst="rect">
            <a:avLst/>
          </a:prstGeom>
        </p:spPr>
        <p:txBody>
          <a:bodyPr wrap="square">
            <a:spAutoFit/>
          </a:bodyPr>
          <a:lstStyle/>
          <a:p>
            <a:pPr algn="ctr"/>
            <a:r>
              <a:rPr lang="en-US" sz="4800" dirty="0">
                <a:solidFill>
                  <a:schemeClr val="bg1"/>
                </a:solidFill>
                <a:latin typeface="Poppins Medium" pitchFamily="2" charset="77"/>
                <a:ea typeface="Lato Light" panose="020F0502020204030203" pitchFamily="34" charset="0"/>
                <a:cs typeface="Poppins Medium" pitchFamily="2" charset="77"/>
              </a:rPr>
              <a:t>Small Businesses Win More Customers</a:t>
            </a:r>
            <a:endParaRPr lang="en-US" sz="4800" dirty="0">
              <a:solidFill>
                <a:schemeClr val="bg1"/>
              </a:solidFill>
              <a:latin typeface="Poppins Medium" pitchFamily="2" charset="77"/>
              <a:cs typeface="Poppins Medium" pitchFamily="2" charset="77"/>
            </a:endParaRPr>
          </a:p>
        </p:txBody>
      </p:sp>
      <p:sp>
        <p:nvSpPr>
          <p:cNvPr id="19" name="Rectangle 18">
            <a:extLst>
              <a:ext uri="{FF2B5EF4-FFF2-40B4-BE49-F238E27FC236}">
                <a16:creationId xmlns:a16="http://schemas.microsoft.com/office/drawing/2014/main" id="{B6590DBE-15EB-C540-8558-75CD742CBE5C}"/>
              </a:ext>
            </a:extLst>
          </p:cNvPr>
          <p:cNvSpPr/>
          <p:nvPr/>
        </p:nvSpPr>
        <p:spPr>
          <a:xfrm>
            <a:off x="2578354" y="8487184"/>
            <a:ext cx="7032118" cy="1569660"/>
          </a:xfrm>
          <a:prstGeom prst="rect">
            <a:avLst/>
          </a:prstGeom>
        </p:spPr>
        <p:txBody>
          <a:bodyPr wrap="square">
            <a:spAutoFit/>
          </a:bodyPr>
          <a:lstStyle/>
          <a:p>
            <a:pPr algn="ctr"/>
            <a:r>
              <a:rPr lang="en-US" sz="4800" dirty="0">
                <a:solidFill>
                  <a:schemeClr val="bg1"/>
                </a:solidFill>
                <a:latin typeface="Poppins Medium" pitchFamily="2" charset="77"/>
                <a:ea typeface="Lato Light" panose="020F0502020204030203" pitchFamily="34" charset="0"/>
                <a:cs typeface="Poppins Medium" pitchFamily="2" charset="77"/>
              </a:rPr>
              <a:t>Marketing Solutions To Fit Any Budget</a:t>
            </a:r>
            <a:endParaRPr lang="en-US" sz="480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75890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4EDCDE-23DC-BC4A-BD6E-200D04950890}"/>
              </a:ext>
            </a:extLst>
          </p:cNvPr>
          <p:cNvSpPr>
            <a:spLocks noGrp="1"/>
          </p:cNvSpPr>
          <p:nvPr>
            <p:ph type="pic" sz="quarter" idx="14"/>
          </p:nvPr>
        </p:nvSpPr>
        <p:spPr/>
      </p:sp>
      <p:sp>
        <p:nvSpPr>
          <p:cNvPr id="16" name="Rectangle 15">
            <a:extLst>
              <a:ext uri="{FF2B5EF4-FFF2-40B4-BE49-F238E27FC236}">
                <a16:creationId xmlns:a16="http://schemas.microsoft.com/office/drawing/2014/main" id="{F1B25E2B-0563-514F-9EF1-CBB844A98E8A}"/>
              </a:ext>
            </a:extLst>
          </p:cNvPr>
          <p:cNvSpPr/>
          <p:nvPr/>
        </p:nvSpPr>
        <p:spPr>
          <a:xfrm>
            <a:off x="0" y="-1"/>
            <a:ext cx="24377650" cy="68580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839279"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H="1"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0260E8D-79B4-514E-A61B-C896E887C080}"/>
              </a:ext>
            </a:extLst>
          </p:cNvPr>
          <p:cNvGrpSpPr/>
          <p:nvPr/>
        </p:nvGrpSpPr>
        <p:grpSpPr>
          <a:xfrm>
            <a:off x="12839279" y="8933912"/>
            <a:ext cx="9951414" cy="2261007"/>
            <a:chOff x="1292318" y="8310329"/>
            <a:chExt cx="9951414" cy="2261007"/>
          </a:xfrm>
        </p:grpSpPr>
        <p:sp>
          <p:nvSpPr>
            <p:cNvPr id="13" name="TextBox 12">
              <a:extLst>
                <a:ext uri="{FF2B5EF4-FFF2-40B4-BE49-F238E27FC236}">
                  <a16:creationId xmlns:a16="http://schemas.microsoft.com/office/drawing/2014/main" id="{0D7FA268-DA5D-9749-9322-107CC4DD1C89}"/>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4" name="TextBox 13">
              <a:extLst>
                <a:ext uri="{FF2B5EF4-FFF2-40B4-BE49-F238E27FC236}">
                  <a16:creationId xmlns:a16="http://schemas.microsoft.com/office/drawing/2014/main" id="{47F9BC4D-533A-2248-804B-DA3BC668B28E}"/>
                </a:ext>
              </a:extLst>
            </p:cNvPr>
            <p:cNvSpPr txBox="1"/>
            <p:nvPr/>
          </p:nvSpPr>
          <p:spPr>
            <a:xfrm>
              <a:off x="1292318" y="8310329"/>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5" name="Picture Placeholder 4">
            <a:extLst>
              <a:ext uri="{FF2B5EF4-FFF2-40B4-BE49-F238E27FC236}">
                <a16:creationId xmlns:a16="http://schemas.microsoft.com/office/drawing/2014/main" id="{EB289B7B-28EF-A54B-A388-C8F455E170F1}"/>
              </a:ext>
            </a:extLst>
          </p:cNvPr>
          <p:cNvSpPr>
            <a:spLocks noGrp="1"/>
          </p:cNvSpPr>
          <p:nvPr>
            <p:ph type="pic" sz="quarter" idx="15"/>
          </p:nvPr>
        </p:nvSpPr>
        <p:spPr/>
      </p:sp>
    </p:spTree>
    <p:extLst>
      <p:ext uri="{BB962C8B-B14F-4D97-AF65-F5344CB8AC3E}">
        <p14:creationId xmlns:p14="http://schemas.microsoft.com/office/powerpoint/2010/main" val="140433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C24450-B594-4244-883D-C6B9D040505A}"/>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788517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Rectangle 7">
            <a:extLst>
              <a:ext uri="{FF2B5EF4-FFF2-40B4-BE49-F238E27FC236}">
                <a16:creationId xmlns:a16="http://schemas.microsoft.com/office/drawing/2014/main" id="{FB35F437-7137-6F40-8425-050B430E8FDC}"/>
              </a:ext>
            </a:extLst>
          </p:cNvPr>
          <p:cNvSpPr/>
          <p:nvPr/>
        </p:nvSpPr>
        <p:spPr>
          <a:xfrm flipH="1" flipV="1">
            <a:off x="0" y="9501809"/>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Phone6_mockup_front_white.png">
            <a:extLst>
              <a:ext uri="{FF2B5EF4-FFF2-40B4-BE49-F238E27FC236}">
                <a16:creationId xmlns:a16="http://schemas.microsoft.com/office/drawing/2014/main" id="{050FBC11-50C4-914A-B73B-3ED1CD3D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6105" y="457200"/>
            <a:ext cx="10530012" cy="16544034"/>
          </a:xfrm>
          <a:prstGeom prst="rect">
            <a:avLst/>
          </a:prstGeom>
        </p:spPr>
      </p:pic>
      <p:grpSp>
        <p:nvGrpSpPr>
          <p:cNvPr id="7" name="Group 6">
            <a:extLst>
              <a:ext uri="{FF2B5EF4-FFF2-40B4-BE49-F238E27FC236}">
                <a16:creationId xmlns:a16="http://schemas.microsoft.com/office/drawing/2014/main" id="{36056ED7-B27A-8148-9BEE-2313BAFD2BB5}"/>
              </a:ext>
            </a:extLst>
          </p:cNvPr>
          <p:cNvGrpSpPr/>
          <p:nvPr/>
        </p:nvGrpSpPr>
        <p:grpSpPr>
          <a:xfrm>
            <a:off x="1409833" y="5029626"/>
            <a:ext cx="10477042" cy="2719731"/>
            <a:chOff x="1409833" y="5021504"/>
            <a:chExt cx="10477042" cy="2719731"/>
          </a:xfrm>
        </p:grpSpPr>
        <p:grpSp>
          <p:nvGrpSpPr>
            <p:cNvPr id="24" name="Group 23">
              <a:extLst>
                <a:ext uri="{FF2B5EF4-FFF2-40B4-BE49-F238E27FC236}">
                  <a16:creationId xmlns:a16="http://schemas.microsoft.com/office/drawing/2014/main" id="{2A27814F-68D0-FA47-BA27-CE43A4407584}"/>
                </a:ext>
              </a:extLst>
            </p:cNvPr>
            <p:cNvGrpSpPr/>
            <p:nvPr/>
          </p:nvGrpSpPr>
          <p:grpSpPr>
            <a:xfrm>
              <a:off x="4177149" y="5021504"/>
              <a:ext cx="7709726" cy="2719731"/>
              <a:chOff x="13057103" y="1931424"/>
              <a:chExt cx="7709726" cy="2719731"/>
            </a:xfrm>
          </p:grpSpPr>
          <p:sp>
            <p:nvSpPr>
              <p:cNvPr id="25" name="Subtitle 2">
                <a:extLst>
                  <a:ext uri="{FF2B5EF4-FFF2-40B4-BE49-F238E27FC236}">
                    <a16:creationId xmlns:a16="http://schemas.microsoft.com/office/drawing/2014/main" id="{1241496F-CFFD-4A46-9FA0-ABDE0FB516B7}"/>
                  </a:ext>
                </a:extLst>
              </p:cNvPr>
              <p:cNvSpPr txBox="1">
                <a:spLocks/>
              </p:cNvSpPr>
              <p:nvPr/>
            </p:nvSpPr>
            <p:spPr>
              <a:xfrm>
                <a:off x="13057103" y="2577755"/>
                <a:ext cx="7709726" cy="2073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26" name="Rectangle 25">
                <a:extLst>
                  <a:ext uri="{FF2B5EF4-FFF2-40B4-BE49-F238E27FC236}">
                    <a16:creationId xmlns:a16="http://schemas.microsoft.com/office/drawing/2014/main" id="{A37E0462-57E4-E94E-8F99-9A9A9F3BB7FC}"/>
                  </a:ext>
                </a:extLst>
              </p:cNvPr>
              <p:cNvSpPr/>
              <p:nvPr/>
            </p:nvSpPr>
            <p:spPr>
              <a:xfrm>
                <a:off x="13153355" y="1931424"/>
                <a:ext cx="5220223"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endParaRPr lang="en-US" sz="5400" dirty="0">
                  <a:solidFill>
                    <a:schemeClr val="tx2"/>
                  </a:solidFill>
                  <a:latin typeface="Poppins Medium" pitchFamily="2" charset="77"/>
                  <a:ea typeface="Lato" panose="020F0502020204030203" pitchFamily="34" charset="0"/>
                  <a:cs typeface="Poppins Medium" pitchFamily="2" charset="77"/>
                </a:endParaRPr>
              </a:p>
            </p:txBody>
          </p:sp>
        </p:grpSp>
        <p:grpSp>
          <p:nvGrpSpPr>
            <p:cNvPr id="5" name="Group 4">
              <a:extLst>
                <a:ext uri="{FF2B5EF4-FFF2-40B4-BE49-F238E27FC236}">
                  <a16:creationId xmlns:a16="http://schemas.microsoft.com/office/drawing/2014/main" id="{F5249D0E-D6CD-AA45-A98B-6299C575A325}"/>
                </a:ext>
              </a:extLst>
            </p:cNvPr>
            <p:cNvGrpSpPr/>
            <p:nvPr/>
          </p:nvGrpSpPr>
          <p:grpSpPr>
            <a:xfrm>
              <a:off x="1409833" y="5124813"/>
              <a:ext cx="2513115" cy="2513115"/>
              <a:chOff x="1499132" y="5124814"/>
              <a:chExt cx="2183522" cy="2183522"/>
            </a:xfrm>
          </p:grpSpPr>
          <p:sp>
            <p:nvSpPr>
              <p:cNvPr id="23" name="Oval 22">
                <a:extLst>
                  <a:ext uri="{FF2B5EF4-FFF2-40B4-BE49-F238E27FC236}">
                    <a16:creationId xmlns:a16="http://schemas.microsoft.com/office/drawing/2014/main" id="{DA434165-550E-CC4F-9940-473F64073D06}"/>
                  </a:ext>
                </a:extLst>
              </p:cNvPr>
              <p:cNvSpPr/>
              <p:nvPr/>
            </p:nvSpPr>
            <p:spPr>
              <a:xfrm>
                <a:off x="1499132" y="5124814"/>
                <a:ext cx="2183522" cy="21835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nvGrpSpPr>
              <p:cNvPr id="27" name="Group 26">
                <a:extLst>
                  <a:ext uri="{FF2B5EF4-FFF2-40B4-BE49-F238E27FC236}">
                    <a16:creationId xmlns:a16="http://schemas.microsoft.com/office/drawing/2014/main" id="{BF16F479-AC42-FB44-AE5D-D7AD6792703C}"/>
                  </a:ext>
                </a:extLst>
              </p:cNvPr>
              <p:cNvGrpSpPr/>
              <p:nvPr/>
            </p:nvGrpSpPr>
            <p:grpSpPr>
              <a:xfrm>
                <a:off x="2051919" y="5678397"/>
                <a:ext cx="1078109" cy="1006982"/>
                <a:chOff x="8657130" y="2323034"/>
                <a:chExt cx="1078109" cy="1006982"/>
              </a:xfrm>
              <a:solidFill>
                <a:schemeClr val="bg1"/>
              </a:solidFill>
            </p:grpSpPr>
            <p:sp>
              <p:nvSpPr>
                <p:cNvPr id="28" name="Freeform 27">
                  <a:extLst>
                    <a:ext uri="{FF2B5EF4-FFF2-40B4-BE49-F238E27FC236}">
                      <a16:creationId xmlns:a16="http://schemas.microsoft.com/office/drawing/2014/main" id="{3DA83105-86DF-9944-9333-9BA47B66C5A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sp>
              <p:nvSpPr>
                <p:cNvPr id="29" name="Freeform 28">
                  <a:extLst>
                    <a:ext uri="{FF2B5EF4-FFF2-40B4-BE49-F238E27FC236}">
                      <a16:creationId xmlns:a16="http://schemas.microsoft.com/office/drawing/2014/main" id="{0852F376-3541-734E-8CD6-085C9242DD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grpSp>
        </p:grpSp>
      </p:grpSp>
      <p:sp>
        <p:nvSpPr>
          <p:cNvPr id="3" name="Picture Placeholder 2">
            <a:extLst>
              <a:ext uri="{FF2B5EF4-FFF2-40B4-BE49-F238E27FC236}">
                <a16:creationId xmlns:a16="http://schemas.microsoft.com/office/drawing/2014/main" id="{0FCF7925-B563-5F48-98EA-C6E0E7AF97D0}"/>
              </a:ext>
            </a:extLst>
          </p:cNvPr>
          <p:cNvSpPr>
            <a:spLocks noGrp="1"/>
          </p:cNvSpPr>
          <p:nvPr>
            <p:ph type="pic" sz="quarter" idx="15"/>
          </p:nvPr>
        </p:nvSpPr>
        <p:spPr/>
      </p:sp>
    </p:spTree>
    <p:extLst>
      <p:ext uri="{BB962C8B-B14F-4D97-AF65-F5344CB8AC3E}">
        <p14:creationId xmlns:p14="http://schemas.microsoft.com/office/powerpoint/2010/main" val="393379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864647"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Rectangle 7">
            <a:extLst>
              <a:ext uri="{FF2B5EF4-FFF2-40B4-BE49-F238E27FC236}">
                <a16:creationId xmlns:a16="http://schemas.microsoft.com/office/drawing/2014/main" id="{FB35F437-7137-6F40-8425-050B430E8FDC}"/>
              </a:ext>
            </a:extLst>
          </p:cNvPr>
          <p:cNvSpPr/>
          <p:nvPr/>
        </p:nvSpPr>
        <p:spPr>
          <a:xfrm flipV="1">
            <a:off x="0" y="9501809"/>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6056ED7-B27A-8148-9BEE-2313BAFD2BB5}"/>
              </a:ext>
            </a:extLst>
          </p:cNvPr>
          <p:cNvGrpSpPr/>
          <p:nvPr/>
        </p:nvGrpSpPr>
        <p:grpSpPr>
          <a:xfrm>
            <a:off x="13018737" y="5029626"/>
            <a:ext cx="10477042" cy="2719731"/>
            <a:chOff x="1409833" y="5021504"/>
            <a:chExt cx="10477042" cy="2719731"/>
          </a:xfrm>
        </p:grpSpPr>
        <p:grpSp>
          <p:nvGrpSpPr>
            <p:cNvPr id="24" name="Group 23">
              <a:extLst>
                <a:ext uri="{FF2B5EF4-FFF2-40B4-BE49-F238E27FC236}">
                  <a16:creationId xmlns:a16="http://schemas.microsoft.com/office/drawing/2014/main" id="{2A27814F-68D0-FA47-BA27-CE43A4407584}"/>
                </a:ext>
              </a:extLst>
            </p:cNvPr>
            <p:cNvGrpSpPr/>
            <p:nvPr/>
          </p:nvGrpSpPr>
          <p:grpSpPr>
            <a:xfrm>
              <a:off x="4177149" y="5021504"/>
              <a:ext cx="7709726" cy="2719731"/>
              <a:chOff x="13057103" y="1931424"/>
              <a:chExt cx="7709726" cy="2719731"/>
            </a:xfrm>
          </p:grpSpPr>
          <p:sp>
            <p:nvSpPr>
              <p:cNvPr id="25" name="Subtitle 2">
                <a:extLst>
                  <a:ext uri="{FF2B5EF4-FFF2-40B4-BE49-F238E27FC236}">
                    <a16:creationId xmlns:a16="http://schemas.microsoft.com/office/drawing/2014/main" id="{1241496F-CFFD-4A46-9FA0-ABDE0FB516B7}"/>
                  </a:ext>
                </a:extLst>
              </p:cNvPr>
              <p:cNvSpPr txBox="1">
                <a:spLocks/>
              </p:cNvSpPr>
              <p:nvPr/>
            </p:nvSpPr>
            <p:spPr>
              <a:xfrm>
                <a:off x="13057103" y="2577755"/>
                <a:ext cx="7709726" cy="2073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26" name="Rectangle 25">
                <a:extLst>
                  <a:ext uri="{FF2B5EF4-FFF2-40B4-BE49-F238E27FC236}">
                    <a16:creationId xmlns:a16="http://schemas.microsoft.com/office/drawing/2014/main" id="{A37E0462-57E4-E94E-8F99-9A9A9F3BB7FC}"/>
                  </a:ext>
                </a:extLst>
              </p:cNvPr>
              <p:cNvSpPr/>
              <p:nvPr/>
            </p:nvSpPr>
            <p:spPr>
              <a:xfrm>
                <a:off x="13153355" y="1931424"/>
                <a:ext cx="5220223"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endParaRPr lang="en-US" sz="5400" dirty="0">
                  <a:solidFill>
                    <a:schemeClr val="tx2"/>
                  </a:solidFill>
                  <a:latin typeface="Poppins Medium" pitchFamily="2" charset="77"/>
                  <a:ea typeface="Lato" panose="020F0502020204030203" pitchFamily="34" charset="0"/>
                  <a:cs typeface="Poppins Medium" pitchFamily="2" charset="77"/>
                </a:endParaRPr>
              </a:p>
            </p:txBody>
          </p:sp>
        </p:grpSp>
        <p:grpSp>
          <p:nvGrpSpPr>
            <p:cNvPr id="5" name="Group 4">
              <a:extLst>
                <a:ext uri="{FF2B5EF4-FFF2-40B4-BE49-F238E27FC236}">
                  <a16:creationId xmlns:a16="http://schemas.microsoft.com/office/drawing/2014/main" id="{F5249D0E-D6CD-AA45-A98B-6299C575A325}"/>
                </a:ext>
              </a:extLst>
            </p:cNvPr>
            <p:cNvGrpSpPr/>
            <p:nvPr/>
          </p:nvGrpSpPr>
          <p:grpSpPr>
            <a:xfrm>
              <a:off x="1409833" y="5124813"/>
              <a:ext cx="2513115" cy="2513115"/>
              <a:chOff x="1499132" y="5124814"/>
              <a:chExt cx="2183522" cy="2183522"/>
            </a:xfrm>
          </p:grpSpPr>
          <p:sp>
            <p:nvSpPr>
              <p:cNvPr id="23" name="Oval 22">
                <a:extLst>
                  <a:ext uri="{FF2B5EF4-FFF2-40B4-BE49-F238E27FC236}">
                    <a16:creationId xmlns:a16="http://schemas.microsoft.com/office/drawing/2014/main" id="{DA434165-550E-CC4F-9940-473F64073D06}"/>
                  </a:ext>
                </a:extLst>
              </p:cNvPr>
              <p:cNvSpPr/>
              <p:nvPr/>
            </p:nvSpPr>
            <p:spPr>
              <a:xfrm>
                <a:off x="1499132" y="5124814"/>
                <a:ext cx="2183522" cy="21835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nvGrpSpPr>
              <p:cNvPr id="27" name="Group 26">
                <a:extLst>
                  <a:ext uri="{FF2B5EF4-FFF2-40B4-BE49-F238E27FC236}">
                    <a16:creationId xmlns:a16="http://schemas.microsoft.com/office/drawing/2014/main" id="{BF16F479-AC42-FB44-AE5D-D7AD6792703C}"/>
                  </a:ext>
                </a:extLst>
              </p:cNvPr>
              <p:cNvGrpSpPr/>
              <p:nvPr/>
            </p:nvGrpSpPr>
            <p:grpSpPr>
              <a:xfrm>
                <a:off x="2051919" y="5678397"/>
                <a:ext cx="1078109" cy="1006982"/>
                <a:chOff x="8657130" y="2323034"/>
                <a:chExt cx="1078109" cy="1006982"/>
              </a:xfrm>
              <a:solidFill>
                <a:schemeClr val="bg1"/>
              </a:solidFill>
            </p:grpSpPr>
            <p:sp>
              <p:nvSpPr>
                <p:cNvPr id="28" name="Freeform 27">
                  <a:extLst>
                    <a:ext uri="{FF2B5EF4-FFF2-40B4-BE49-F238E27FC236}">
                      <a16:creationId xmlns:a16="http://schemas.microsoft.com/office/drawing/2014/main" id="{3DA83105-86DF-9944-9333-9BA47B66C5A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sp>
              <p:nvSpPr>
                <p:cNvPr id="29" name="Freeform 28">
                  <a:extLst>
                    <a:ext uri="{FF2B5EF4-FFF2-40B4-BE49-F238E27FC236}">
                      <a16:creationId xmlns:a16="http://schemas.microsoft.com/office/drawing/2014/main" id="{0852F376-3541-734E-8CD6-085C9242DD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grpSp>
        </p:grpSp>
      </p:grpSp>
      <p:grpSp>
        <p:nvGrpSpPr>
          <p:cNvPr id="21" name="Group 1104">
            <a:extLst>
              <a:ext uri="{FF2B5EF4-FFF2-40B4-BE49-F238E27FC236}">
                <a16:creationId xmlns:a16="http://schemas.microsoft.com/office/drawing/2014/main" id="{B958136F-3916-F74E-8DE5-80461036CE12}"/>
              </a:ext>
            </a:extLst>
          </p:cNvPr>
          <p:cNvGrpSpPr>
            <a:grpSpLocks noChangeAspect="1"/>
          </p:cNvGrpSpPr>
          <p:nvPr/>
        </p:nvGrpSpPr>
        <p:grpSpPr>
          <a:xfrm>
            <a:off x="1540717" y="1438751"/>
            <a:ext cx="10155934" cy="15045150"/>
            <a:chOff x="0" y="0"/>
            <a:chExt cx="6591305" cy="9765731"/>
          </a:xfrm>
        </p:grpSpPr>
        <p:grpSp>
          <p:nvGrpSpPr>
            <p:cNvPr id="30" name="Group 1102">
              <a:extLst>
                <a:ext uri="{FF2B5EF4-FFF2-40B4-BE49-F238E27FC236}">
                  <a16:creationId xmlns:a16="http://schemas.microsoft.com/office/drawing/2014/main" id="{E1014B2A-0821-B94E-9BC7-9AEADDF73B3E}"/>
                </a:ext>
              </a:extLst>
            </p:cNvPr>
            <p:cNvGrpSpPr/>
            <p:nvPr/>
          </p:nvGrpSpPr>
          <p:grpSpPr>
            <a:xfrm>
              <a:off x="0" y="0"/>
              <a:ext cx="6591305" cy="9765731"/>
              <a:chOff x="0" y="0"/>
              <a:chExt cx="6591304" cy="9765730"/>
            </a:xfrm>
          </p:grpSpPr>
          <p:pic>
            <p:nvPicPr>
              <p:cNvPr id="32" name="Mini-iPad-B&amp;W-Mockup.png">
                <a:extLst>
                  <a:ext uri="{FF2B5EF4-FFF2-40B4-BE49-F238E27FC236}">
                    <a16:creationId xmlns:a16="http://schemas.microsoft.com/office/drawing/2014/main" id="{2F9D70BF-65FD-3C43-8BC2-9A7BBFE4559B}"/>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3" name="Shape 1101">
                <a:extLst>
                  <a:ext uri="{FF2B5EF4-FFF2-40B4-BE49-F238E27FC236}">
                    <a16:creationId xmlns:a16="http://schemas.microsoft.com/office/drawing/2014/main" id="{9FEC336F-2ADC-4E46-B3DE-E8641B5DD044}"/>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31" name="placeholder.png">
              <a:extLst>
                <a:ext uri="{FF2B5EF4-FFF2-40B4-BE49-F238E27FC236}">
                  <a16:creationId xmlns:a16="http://schemas.microsoft.com/office/drawing/2014/main" id="{47EF3FE6-D7D9-4E4F-9BA5-C8D1F803FFAA}"/>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FB859228-FB05-FC4D-A6D1-23496F76D7E6}"/>
              </a:ext>
            </a:extLst>
          </p:cNvPr>
          <p:cNvSpPr>
            <a:spLocks noGrp="1"/>
          </p:cNvSpPr>
          <p:nvPr>
            <p:ph type="pic" sz="quarter" idx="15"/>
          </p:nvPr>
        </p:nvSpPr>
        <p:spPr/>
      </p:sp>
    </p:spTree>
    <p:extLst>
      <p:ext uri="{BB962C8B-B14F-4D97-AF65-F5344CB8AC3E}">
        <p14:creationId xmlns:p14="http://schemas.microsoft.com/office/powerpoint/2010/main" val="288413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pic>
        <p:nvPicPr>
          <p:cNvPr id="21" name="Picture 20">
            <a:extLst>
              <a:ext uri="{FF2B5EF4-FFF2-40B4-BE49-F238E27FC236}">
                <a16:creationId xmlns:a16="http://schemas.microsoft.com/office/drawing/2014/main" id="{612CC515-DA99-7140-9AA3-2DC8A445363A}"/>
              </a:ext>
            </a:extLst>
          </p:cNvPr>
          <p:cNvPicPr>
            <a:picLocks noChangeAspect="1"/>
          </p:cNvPicPr>
          <p:nvPr/>
        </p:nvPicPr>
        <p:blipFill rotWithShape="1">
          <a:blip r:embed="rId2"/>
          <a:srcRect l="4792" t="12636" r="6089" b="14423"/>
          <a:stretch/>
        </p:blipFill>
        <p:spPr>
          <a:xfrm>
            <a:off x="8758297" y="3856382"/>
            <a:ext cx="14253052" cy="9079115"/>
          </a:xfrm>
          <a:prstGeom prst="rect">
            <a:avLst/>
          </a:prstGeom>
        </p:spPr>
      </p:pic>
      <p:grpSp>
        <p:nvGrpSpPr>
          <p:cNvPr id="6" name="Group 5">
            <a:extLst>
              <a:ext uri="{FF2B5EF4-FFF2-40B4-BE49-F238E27FC236}">
                <a16:creationId xmlns:a16="http://schemas.microsoft.com/office/drawing/2014/main" id="{99CE96BE-7CCA-3F48-B09E-88495549E33D}"/>
              </a:ext>
            </a:extLst>
          </p:cNvPr>
          <p:cNvGrpSpPr/>
          <p:nvPr/>
        </p:nvGrpSpPr>
        <p:grpSpPr>
          <a:xfrm>
            <a:off x="1292318" y="5156225"/>
            <a:ext cx="7465980" cy="5624232"/>
            <a:chOff x="1292318" y="4911830"/>
            <a:chExt cx="7465980" cy="5624232"/>
          </a:xfrm>
        </p:grpSpPr>
        <p:sp>
          <p:nvSpPr>
            <p:cNvPr id="30" name="Oval 29">
              <a:extLst>
                <a:ext uri="{FF2B5EF4-FFF2-40B4-BE49-F238E27FC236}">
                  <a16:creationId xmlns:a16="http://schemas.microsoft.com/office/drawing/2014/main" id="{A020F4BD-CDF0-1944-8AE2-F89C03F74E89}"/>
                </a:ext>
              </a:extLst>
            </p:cNvPr>
            <p:cNvSpPr>
              <a:spLocks noChangeAspect="1"/>
            </p:cNvSpPr>
            <p:nvPr/>
          </p:nvSpPr>
          <p:spPr>
            <a:xfrm>
              <a:off x="1292318" y="4911830"/>
              <a:ext cx="2302312" cy="2302312"/>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31" name="Oval 30">
              <a:extLst>
                <a:ext uri="{FF2B5EF4-FFF2-40B4-BE49-F238E27FC236}">
                  <a16:creationId xmlns:a16="http://schemas.microsoft.com/office/drawing/2014/main" id="{03D9440F-E331-064A-9136-E3AA662F3E10}"/>
                </a:ext>
              </a:extLst>
            </p:cNvPr>
            <p:cNvSpPr>
              <a:spLocks noChangeAspect="1"/>
            </p:cNvSpPr>
            <p:nvPr/>
          </p:nvSpPr>
          <p:spPr>
            <a:xfrm>
              <a:off x="1316888" y="8233750"/>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grpSp>
          <p:nvGrpSpPr>
            <p:cNvPr id="34" name="Group 33">
              <a:extLst>
                <a:ext uri="{FF2B5EF4-FFF2-40B4-BE49-F238E27FC236}">
                  <a16:creationId xmlns:a16="http://schemas.microsoft.com/office/drawing/2014/main" id="{72E6775D-AB9A-114E-8081-558C2EDF0A9A}"/>
                </a:ext>
              </a:extLst>
            </p:cNvPr>
            <p:cNvGrpSpPr/>
            <p:nvPr/>
          </p:nvGrpSpPr>
          <p:grpSpPr>
            <a:xfrm>
              <a:off x="3819749" y="5168092"/>
              <a:ext cx="4938549" cy="1789786"/>
              <a:chOff x="12693203" y="5260875"/>
              <a:chExt cx="4938549" cy="1789786"/>
            </a:xfrm>
          </p:grpSpPr>
          <p:sp>
            <p:nvSpPr>
              <p:cNvPr id="35" name="TextBox 34">
                <a:extLst>
                  <a:ext uri="{FF2B5EF4-FFF2-40B4-BE49-F238E27FC236}">
                    <a16:creationId xmlns:a16="http://schemas.microsoft.com/office/drawing/2014/main" id="{7765B9B6-2CF0-FC44-9AE1-B29BD5D971A1}"/>
                  </a:ext>
                </a:extLst>
              </p:cNvPr>
              <p:cNvSpPr txBox="1"/>
              <p:nvPr/>
            </p:nvSpPr>
            <p:spPr>
              <a:xfrm>
                <a:off x="12693204" y="5907206"/>
                <a:ext cx="4938548"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TextBox 35">
                <a:extLst>
                  <a:ext uri="{FF2B5EF4-FFF2-40B4-BE49-F238E27FC236}">
                    <a16:creationId xmlns:a16="http://schemas.microsoft.com/office/drawing/2014/main" id="{B51BE5E7-8C08-1E45-B502-705C76ADA92E}"/>
                  </a:ext>
                </a:extLst>
              </p:cNvPr>
              <p:cNvSpPr txBox="1"/>
              <p:nvPr/>
            </p:nvSpPr>
            <p:spPr>
              <a:xfrm>
                <a:off x="12693203" y="5260875"/>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37" name="Group 36">
              <a:extLst>
                <a:ext uri="{FF2B5EF4-FFF2-40B4-BE49-F238E27FC236}">
                  <a16:creationId xmlns:a16="http://schemas.microsoft.com/office/drawing/2014/main" id="{0AEF035D-71DC-2D48-93BC-EA4BE4D4D83D}"/>
                </a:ext>
              </a:extLst>
            </p:cNvPr>
            <p:cNvGrpSpPr/>
            <p:nvPr/>
          </p:nvGrpSpPr>
          <p:grpSpPr>
            <a:xfrm>
              <a:off x="3819749" y="8490012"/>
              <a:ext cx="4938549" cy="1789786"/>
              <a:chOff x="12693203" y="5260875"/>
              <a:chExt cx="4938549" cy="1789786"/>
            </a:xfrm>
          </p:grpSpPr>
          <p:sp>
            <p:nvSpPr>
              <p:cNvPr id="38" name="TextBox 37">
                <a:extLst>
                  <a:ext uri="{FF2B5EF4-FFF2-40B4-BE49-F238E27FC236}">
                    <a16:creationId xmlns:a16="http://schemas.microsoft.com/office/drawing/2014/main" id="{379CF869-803B-F342-A468-9228DC7FC1F9}"/>
                  </a:ext>
                </a:extLst>
              </p:cNvPr>
              <p:cNvSpPr txBox="1"/>
              <p:nvPr/>
            </p:nvSpPr>
            <p:spPr>
              <a:xfrm>
                <a:off x="12693204" y="5907206"/>
                <a:ext cx="4938548"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413DC153-971A-8348-852C-EF0DE339908C}"/>
                  </a:ext>
                </a:extLst>
              </p:cNvPr>
              <p:cNvSpPr txBox="1"/>
              <p:nvPr/>
            </p:nvSpPr>
            <p:spPr>
              <a:xfrm>
                <a:off x="12693203" y="5260875"/>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grpSp>
        <p:nvGrpSpPr>
          <p:cNvPr id="40" name="Group 39">
            <a:extLst>
              <a:ext uri="{FF2B5EF4-FFF2-40B4-BE49-F238E27FC236}">
                <a16:creationId xmlns:a16="http://schemas.microsoft.com/office/drawing/2014/main" id="{0DFFFE1D-DC2C-D045-BCBD-4BC278845446}"/>
              </a:ext>
            </a:extLst>
          </p:cNvPr>
          <p:cNvGrpSpPr/>
          <p:nvPr/>
        </p:nvGrpSpPr>
        <p:grpSpPr>
          <a:xfrm>
            <a:off x="1945016" y="9217523"/>
            <a:ext cx="1081851" cy="823555"/>
            <a:chOff x="17083598" y="2386671"/>
            <a:chExt cx="1081851" cy="823555"/>
          </a:xfrm>
          <a:solidFill>
            <a:schemeClr val="bg1"/>
          </a:solidFill>
        </p:grpSpPr>
        <p:sp>
          <p:nvSpPr>
            <p:cNvPr id="41" name="Freeform 16">
              <a:extLst>
                <a:ext uri="{FF2B5EF4-FFF2-40B4-BE49-F238E27FC236}">
                  <a16:creationId xmlns:a16="http://schemas.microsoft.com/office/drawing/2014/main" id="{40282223-8D8C-7146-83D9-0DDDA5095AF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17">
              <a:extLst>
                <a:ext uri="{FF2B5EF4-FFF2-40B4-BE49-F238E27FC236}">
                  <a16:creationId xmlns:a16="http://schemas.microsoft.com/office/drawing/2014/main" id="{D0976A32-5E74-8543-9841-0744E37BBEC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18">
              <a:extLst>
                <a:ext uri="{FF2B5EF4-FFF2-40B4-BE49-F238E27FC236}">
                  <a16:creationId xmlns:a16="http://schemas.microsoft.com/office/drawing/2014/main" id="{D2D42ADB-55A9-2046-9199-A4522171155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19">
              <a:extLst>
                <a:ext uri="{FF2B5EF4-FFF2-40B4-BE49-F238E27FC236}">
                  <a16:creationId xmlns:a16="http://schemas.microsoft.com/office/drawing/2014/main" id="{157FE1E5-A0AA-7F47-BB6E-E7F46D52303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0">
              <a:extLst>
                <a:ext uri="{FF2B5EF4-FFF2-40B4-BE49-F238E27FC236}">
                  <a16:creationId xmlns:a16="http://schemas.microsoft.com/office/drawing/2014/main" id="{AA2C0863-63EE-B746-B54E-69985FE9CEC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21">
              <a:extLst>
                <a:ext uri="{FF2B5EF4-FFF2-40B4-BE49-F238E27FC236}">
                  <a16:creationId xmlns:a16="http://schemas.microsoft.com/office/drawing/2014/main" id="{18247D96-E21E-CF46-A9E8-327B32D963D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22">
              <a:extLst>
                <a:ext uri="{FF2B5EF4-FFF2-40B4-BE49-F238E27FC236}">
                  <a16:creationId xmlns:a16="http://schemas.microsoft.com/office/drawing/2014/main" id="{2A19F8DD-0F57-7141-AD3F-B25B488C73B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8" name="Group 47">
            <a:extLst>
              <a:ext uri="{FF2B5EF4-FFF2-40B4-BE49-F238E27FC236}">
                <a16:creationId xmlns:a16="http://schemas.microsoft.com/office/drawing/2014/main" id="{B050A9EE-F880-474B-8EBF-75EC0C6E15BE}"/>
              </a:ext>
            </a:extLst>
          </p:cNvPr>
          <p:cNvGrpSpPr/>
          <p:nvPr/>
        </p:nvGrpSpPr>
        <p:grpSpPr>
          <a:xfrm>
            <a:off x="1998396" y="5898775"/>
            <a:ext cx="888692" cy="894862"/>
            <a:chOff x="5231890" y="4370690"/>
            <a:chExt cx="1078109" cy="1085596"/>
          </a:xfrm>
          <a:solidFill>
            <a:schemeClr val="bg1"/>
          </a:solidFill>
        </p:grpSpPr>
        <p:sp>
          <p:nvSpPr>
            <p:cNvPr id="49" name="Freeform 23">
              <a:extLst>
                <a:ext uri="{FF2B5EF4-FFF2-40B4-BE49-F238E27FC236}">
                  <a16:creationId xmlns:a16="http://schemas.microsoft.com/office/drawing/2014/main" id="{EB16133F-721B-0948-B452-0BB26F958F4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24">
              <a:extLst>
                <a:ext uri="{FF2B5EF4-FFF2-40B4-BE49-F238E27FC236}">
                  <a16:creationId xmlns:a16="http://schemas.microsoft.com/office/drawing/2014/main" id="{2CE24BF9-4433-D345-A800-0BDB4C0C8C8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25">
              <a:extLst>
                <a:ext uri="{FF2B5EF4-FFF2-40B4-BE49-F238E27FC236}">
                  <a16:creationId xmlns:a16="http://schemas.microsoft.com/office/drawing/2014/main" id="{B7671D2E-A866-684B-B2AD-5696CFC1267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26">
              <a:extLst>
                <a:ext uri="{FF2B5EF4-FFF2-40B4-BE49-F238E27FC236}">
                  <a16:creationId xmlns:a16="http://schemas.microsoft.com/office/drawing/2014/main" id="{A6AD561C-E73C-4E48-8A00-5290696230D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7">
              <a:extLst>
                <a:ext uri="{FF2B5EF4-FFF2-40B4-BE49-F238E27FC236}">
                  <a16:creationId xmlns:a16="http://schemas.microsoft.com/office/drawing/2014/main" id="{B6448A0B-28A4-664C-983D-FD711E4B28B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8">
              <a:extLst>
                <a:ext uri="{FF2B5EF4-FFF2-40B4-BE49-F238E27FC236}">
                  <a16:creationId xmlns:a16="http://schemas.microsoft.com/office/drawing/2014/main" id="{0885EDD5-03EE-A949-857D-03939F8D6435}"/>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9">
              <a:extLst>
                <a:ext uri="{FF2B5EF4-FFF2-40B4-BE49-F238E27FC236}">
                  <a16:creationId xmlns:a16="http://schemas.microsoft.com/office/drawing/2014/main" id="{65A65126-677C-374A-9A25-F2D8F36D8D9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30">
              <a:extLst>
                <a:ext uri="{FF2B5EF4-FFF2-40B4-BE49-F238E27FC236}">
                  <a16:creationId xmlns:a16="http://schemas.microsoft.com/office/drawing/2014/main" id="{8207C3A9-6815-3249-9AE3-B09F2E863BAD}"/>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31">
              <a:extLst>
                <a:ext uri="{FF2B5EF4-FFF2-40B4-BE49-F238E27FC236}">
                  <a16:creationId xmlns:a16="http://schemas.microsoft.com/office/drawing/2014/main" id="{73C172F5-1AE4-A64D-8ECC-A037712D7F5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32">
              <a:extLst>
                <a:ext uri="{FF2B5EF4-FFF2-40B4-BE49-F238E27FC236}">
                  <a16:creationId xmlns:a16="http://schemas.microsoft.com/office/drawing/2014/main" id="{1ABD6173-0C3F-1D4C-81F5-D7BB00FEBF3E}"/>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 name="Picture Placeholder 2">
            <a:extLst>
              <a:ext uri="{FF2B5EF4-FFF2-40B4-BE49-F238E27FC236}">
                <a16:creationId xmlns:a16="http://schemas.microsoft.com/office/drawing/2014/main" id="{D57EC2F3-D6ED-3040-861E-2879AF03ADC7}"/>
              </a:ext>
            </a:extLst>
          </p:cNvPr>
          <p:cNvSpPr>
            <a:spLocks noGrp="1"/>
          </p:cNvSpPr>
          <p:nvPr>
            <p:ph type="pic" sz="quarter" idx="15"/>
          </p:nvPr>
        </p:nvSpPr>
        <p:spPr/>
      </p:sp>
    </p:spTree>
    <p:extLst>
      <p:ext uri="{BB962C8B-B14F-4D97-AF65-F5344CB8AC3E}">
        <p14:creationId xmlns:p14="http://schemas.microsoft.com/office/powerpoint/2010/main" val="13657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48140019-B0BA-DC45-9CF3-8E176293C7B2}"/>
              </a:ext>
            </a:extLst>
          </p:cNvPr>
          <p:cNvSpPr/>
          <p:nvPr/>
        </p:nvSpPr>
        <p:spPr>
          <a:xfrm flipV="1">
            <a:off x="16761291" y="5589275"/>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lock Arc 8">
            <a:extLst>
              <a:ext uri="{FF2B5EF4-FFF2-40B4-BE49-F238E27FC236}">
                <a16:creationId xmlns:a16="http://schemas.microsoft.com/office/drawing/2014/main" id="{074FA240-6E2E-2E4E-B9C9-5AB97B4A7289}"/>
              </a:ext>
            </a:extLst>
          </p:cNvPr>
          <p:cNvSpPr/>
          <p:nvPr/>
        </p:nvSpPr>
        <p:spPr>
          <a:xfrm>
            <a:off x="12224816" y="6136641"/>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lock Arc 9">
            <a:extLst>
              <a:ext uri="{FF2B5EF4-FFF2-40B4-BE49-F238E27FC236}">
                <a16:creationId xmlns:a16="http://schemas.microsoft.com/office/drawing/2014/main" id="{AE9A21DF-D3E5-1A46-8A99-958687BDFBCE}"/>
              </a:ext>
            </a:extLst>
          </p:cNvPr>
          <p:cNvSpPr/>
          <p:nvPr/>
        </p:nvSpPr>
        <p:spPr>
          <a:xfrm flipV="1">
            <a:off x="7707766" y="5589275"/>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10">
            <a:extLst>
              <a:ext uri="{FF2B5EF4-FFF2-40B4-BE49-F238E27FC236}">
                <a16:creationId xmlns:a16="http://schemas.microsoft.com/office/drawing/2014/main" id="{EBF787EF-9F06-8946-A23A-24D64503D24D}"/>
              </a:ext>
            </a:extLst>
          </p:cNvPr>
          <p:cNvSpPr/>
          <p:nvPr/>
        </p:nvSpPr>
        <p:spPr>
          <a:xfrm>
            <a:off x="3171291" y="6136641"/>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27338FA8-5C64-1543-9D99-AA5F552EF4CD}"/>
              </a:ext>
            </a:extLst>
          </p:cNvPr>
          <p:cNvSpPr/>
          <p:nvPr/>
        </p:nvSpPr>
        <p:spPr>
          <a:xfrm>
            <a:off x="2062927" y="7041848"/>
            <a:ext cx="2327564" cy="23275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9387230-69CB-384A-8AE9-62DAC05A9CD6}"/>
              </a:ext>
            </a:extLst>
          </p:cNvPr>
          <p:cNvSpPr/>
          <p:nvPr/>
        </p:nvSpPr>
        <p:spPr>
          <a:xfrm>
            <a:off x="6543984" y="7041848"/>
            <a:ext cx="2327564" cy="2327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3D6F5A-BF7A-AA4C-9A93-0FB88D3B4507}"/>
              </a:ext>
            </a:extLst>
          </p:cNvPr>
          <p:cNvSpPr/>
          <p:nvPr/>
        </p:nvSpPr>
        <p:spPr>
          <a:xfrm>
            <a:off x="11025041" y="7041848"/>
            <a:ext cx="2327564" cy="2327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B8C4636-63EA-4E48-8D31-AAE60CFB31B8}"/>
              </a:ext>
            </a:extLst>
          </p:cNvPr>
          <p:cNvSpPr/>
          <p:nvPr/>
        </p:nvSpPr>
        <p:spPr>
          <a:xfrm>
            <a:off x="15506098" y="7041848"/>
            <a:ext cx="2327564" cy="2327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1C658B8-D033-9E4C-8646-514DDC9427DF}"/>
              </a:ext>
            </a:extLst>
          </p:cNvPr>
          <p:cNvSpPr/>
          <p:nvPr/>
        </p:nvSpPr>
        <p:spPr>
          <a:xfrm>
            <a:off x="19987155" y="7041848"/>
            <a:ext cx="2327564" cy="23275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893A142-9A86-8F40-90DE-82070CF97D43}"/>
              </a:ext>
            </a:extLst>
          </p:cNvPr>
          <p:cNvSpPr/>
          <p:nvPr/>
        </p:nvSpPr>
        <p:spPr>
          <a:xfrm>
            <a:off x="5207258" y="6019678"/>
            <a:ext cx="464542" cy="464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9A93B19-D452-224E-9BA1-0EF587762A18}"/>
              </a:ext>
            </a:extLst>
          </p:cNvPr>
          <p:cNvSpPr/>
          <p:nvPr/>
        </p:nvSpPr>
        <p:spPr>
          <a:xfrm>
            <a:off x="9794512" y="9907420"/>
            <a:ext cx="464542" cy="464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657CFAD-1132-C049-B0B2-DF0A5A27FDA0}"/>
              </a:ext>
            </a:extLst>
          </p:cNvPr>
          <p:cNvSpPr/>
          <p:nvPr/>
        </p:nvSpPr>
        <p:spPr>
          <a:xfrm>
            <a:off x="14286172" y="6019678"/>
            <a:ext cx="464542" cy="464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9E665B4-4D6E-6847-A508-AEE018B574B3}"/>
              </a:ext>
            </a:extLst>
          </p:cNvPr>
          <p:cNvSpPr/>
          <p:nvPr/>
        </p:nvSpPr>
        <p:spPr>
          <a:xfrm>
            <a:off x="18854278" y="9907420"/>
            <a:ext cx="464542" cy="464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0629B58-813A-2143-9473-98A3E67C7BB6}"/>
              </a:ext>
            </a:extLst>
          </p:cNvPr>
          <p:cNvSpPr txBox="1"/>
          <p:nvPr/>
        </p:nvSpPr>
        <p:spPr>
          <a:xfrm>
            <a:off x="4330422" y="9354640"/>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2" name="TextBox 41">
            <a:extLst>
              <a:ext uri="{FF2B5EF4-FFF2-40B4-BE49-F238E27FC236}">
                <a16:creationId xmlns:a16="http://schemas.microsoft.com/office/drawing/2014/main" id="{96863D33-2A55-C243-98EF-B9C8DD518630}"/>
              </a:ext>
            </a:extLst>
          </p:cNvPr>
          <p:cNvSpPr txBox="1"/>
          <p:nvPr/>
        </p:nvSpPr>
        <p:spPr>
          <a:xfrm>
            <a:off x="3165544" y="10000971"/>
            <a:ext cx="454222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59" name="TextBox 58">
            <a:extLst>
              <a:ext uri="{FF2B5EF4-FFF2-40B4-BE49-F238E27FC236}">
                <a16:creationId xmlns:a16="http://schemas.microsoft.com/office/drawing/2014/main" id="{691B30FF-E717-E94F-8119-C99CF4B87DE9}"/>
              </a:ext>
            </a:extLst>
          </p:cNvPr>
          <p:cNvSpPr txBox="1"/>
          <p:nvPr/>
        </p:nvSpPr>
        <p:spPr>
          <a:xfrm>
            <a:off x="8902088" y="5077897"/>
            <a:ext cx="220124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60" name="TextBox 59">
            <a:extLst>
              <a:ext uri="{FF2B5EF4-FFF2-40B4-BE49-F238E27FC236}">
                <a16:creationId xmlns:a16="http://schemas.microsoft.com/office/drawing/2014/main" id="{226FE3A2-4BDF-B346-8533-A2B0083CAD41}"/>
              </a:ext>
            </a:extLst>
          </p:cNvPr>
          <p:cNvSpPr txBox="1"/>
          <p:nvPr/>
        </p:nvSpPr>
        <p:spPr>
          <a:xfrm>
            <a:off x="7860980" y="5724228"/>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62" name="TextBox 61">
            <a:extLst>
              <a:ext uri="{FF2B5EF4-FFF2-40B4-BE49-F238E27FC236}">
                <a16:creationId xmlns:a16="http://schemas.microsoft.com/office/drawing/2014/main" id="{F395E025-B351-9249-A674-ADE807098121}"/>
              </a:ext>
            </a:extLst>
          </p:cNvPr>
          <p:cNvSpPr txBox="1"/>
          <p:nvPr/>
        </p:nvSpPr>
        <p:spPr>
          <a:xfrm>
            <a:off x="17949058" y="5077897"/>
            <a:ext cx="2274982"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63" name="TextBox 62">
            <a:extLst>
              <a:ext uri="{FF2B5EF4-FFF2-40B4-BE49-F238E27FC236}">
                <a16:creationId xmlns:a16="http://schemas.microsoft.com/office/drawing/2014/main" id="{A66B8313-4668-2D48-B62B-C1A8105FE3C1}"/>
              </a:ext>
            </a:extLst>
          </p:cNvPr>
          <p:cNvSpPr txBox="1"/>
          <p:nvPr/>
        </p:nvSpPr>
        <p:spPr>
          <a:xfrm>
            <a:off x="16944818" y="5724228"/>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65" name="TextBox 64">
            <a:extLst>
              <a:ext uri="{FF2B5EF4-FFF2-40B4-BE49-F238E27FC236}">
                <a16:creationId xmlns:a16="http://schemas.microsoft.com/office/drawing/2014/main" id="{39DBAB95-4B63-3D4F-9EA6-EC850E508327}"/>
              </a:ext>
            </a:extLst>
          </p:cNvPr>
          <p:cNvSpPr txBox="1"/>
          <p:nvPr/>
        </p:nvSpPr>
        <p:spPr>
          <a:xfrm>
            <a:off x="13241585" y="9354640"/>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66" name="TextBox 65">
            <a:extLst>
              <a:ext uri="{FF2B5EF4-FFF2-40B4-BE49-F238E27FC236}">
                <a16:creationId xmlns:a16="http://schemas.microsoft.com/office/drawing/2014/main" id="{7F39CB2F-29A2-8B42-A926-0C61885FECAD}"/>
              </a:ext>
            </a:extLst>
          </p:cNvPr>
          <p:cNvSpPr txBox="1"/>
          <p:nvPr/>
        </p:nvSpPr>
        <p:spPr>
          <a:xfrm>
            <a:off x="12386424" y="10000971"/>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81" name="Group 80">
            <a:extLst>
              <a:ext uri="{FF2B5EF4-FFF2-40B4-BE49-F238E27FC236}">
                <a16:creationId xmlns:a16="http://schemas.microsoft.com/office/drawing/2014/main" id="{B0D067CB-F88B-774B-9336-B6CDF7C21BF6}"/>
              </a:ext>
            </a:extLst>
          </p:cNvPr>
          <p:cNvGrpSpPr/>
          <p:nvPr/>
        </p:nvGrpSpPr>
        <p:grpSpPr>
          <a:xfrm>
            <a:off x="2679238" y="7666576"/>
            <a:ext cx="1078109" cy="1078108"/>
            <a:chOff x="5123329" y="2255652"/>
            <a:chExt cx="1078109" cy="1078108"/>
          </a:xfrm>
          <a:solidFill>
            <a:schemeClr val="bg1"/>
          </a:solidFill>
        </p:grpSpPr>
        <p:sp>
          <p:nvSpPr>
            <p:cNvPr id="82" name="Freeform 81">
              <a:extLst>
                <a:ext uri="{FF2B5EF4-FFF2-40B4-BE49-F238E27FC236}">
                  <a16:creationId xmlns:a16="http://schemas.microsoft.com/office/drawing/2014/main" id="{222C8753-FE5C-FD45-9769-06A7F1D041F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82">
              <a:extLst>
                <a:ext uri="{FF2B5EF4-FFF2-40B4-BE49-F238E27FC236}">
                  <a16:creationId xmlns:a16="http://schemas.microsoft.com/office/drawing/2014/main" id="{AD1C2C1B-FC21-5642-84C3-63968E8B39E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E54528F3-A530-D341-9183-0DD838EB470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5" name="Group 84">
            <a:extLst>
              <a:ext uri="{FF2B5EF4-FFF2-40B4-BE49-F238E27FC236}">
                <a16:creationId xmlns:a16="http://schemas.microsoft.com/office/drawing/2014/main" id="{E4C52BDC-24E0-A540-9431-9B538747F285}"/>
              </a:ext>
            </a:extLst>
          </p:cNvPr>
          <p:cNvGrpSpPr/>
          <p:nvPr/>
        </p:nvGrpSpPr>
        <p:grpSpPr>
          <a:xfrm>
            <a:off x="7243449" y="7715239"/>
            <a:ext cx="977037" cy="973293"/>
            <a:chOff x="6965098" y="6609263"/>
            <a:chExt cx="977037" cy="973293"/>
          </a:xfrm>
          <a:solidFill>
            <a:schemeClr val="bg1"/>
          </a:solidFill>
        </p:grpSpPr>
        <p:sp>
          <p:nvSpPr>
            <p:cNvPr id="86" name="Freeform 85">
              <a:extLst>
                <a:ext uri="{FF2B5EF4-FFF2-40B4-BE49-F238E27FC236}">
                  <a16:creationId xmlns:a16="http://schemas.microsoft.com/office/drawing/2014/main" id="{69197EA2-2982-5846-9EA6-BF05AB142967}"/>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F7237E81-29A2-1741-A207-53551F204943}"/>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7FC10344-138F-3245-BF42-43C8142FFDA3}"/>
              </a:ext>
            </a:extLst>
          </p:cNvPr>
          <p:cNvGrpSpPr/>
          <p:nvPr/>
        </p:nvGrpSpPr>
        <p:grpSpPr>
          <a:xfrm>
            <a:off x="11724623" y="7721395"/>
            <a:ext cx="977035" cy="977035"/>
            <a:chOff x="5216916" y="8769225"/>
            <a:chExt cx="977035" cy="977035"/>
          </a:xfrm>
          <a:solidFill>
            <a:schemeClr val="bg1"/>
          </a:solidFill>
        </p:grpSpPr>
        <p:sp>
          <p:nvSpPr>
            <p:cNvPr id="89" name="Freeform 88">
              <a:extLst>
                <a:ext uri="{FF2B5EF4-FFF2-40B4-BE49-F238E27FC236}">
                  <a16:creationId xmlns:a16="http://schemas.microsoft.com/office/drawing/2014/main" id="{E5940674-30F0-B84A-80B4-3B947ED89457}"/>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36F0817D-4203-AA49-BCBA-228D303A1389}"/>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3D99EC1B-5E26-6A40-AE67-27F342DB13AE}"/>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173F4802-680E-B240-9A4D-2E0CE375F41E}"/>
              </a:ext>
            </a:extLst>
          </p:cNvPr>
          <p:cNvGrpSpPr/>
          <p:nvPr/>
        </p:nvGrpSpPr>
        <p:grpSpPr>
          <a:xfrm>
            <a:off x="16243128" y="7687762"/>
            <a:ext cx="853503" cy="977038"/>
            <a:chOff x="12018732" y="6609263"/>
            <a:chExt cx="853503" cy="977038"/>
          </a:xfrm>
          <a:solidFill>
            <a:schemeClr val="bg1"/>
          </a:solidFill>
        </p:grpSpPr>
        <p:sp>
          <p:nvSpPr>
            <p:cNvPr id="93" name="Freeform 92">
              <a:extLst>
                <a:ext uri="{FF2B5EF4-FFF2-40B4-BE49-F238E27FC236}">
                  <a16:creationId xmlns:a16="http://schemas.microsoft.com/office/drawing/2014/main" id="{7A41AD7A-E12D-454C-99F8-C0F33BB6EA54}"/>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53B6E7FB-3E45-1A44-800B-F79E4953F6A6}"/>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5" name="Group 94">
            <a:extLst>
              <a:ext uri="{FF2B5EF4-FFF2-40B4-BE49-F238E27FC236}">
                <a16:creationId xmlns:a16="http://schemas.microsoft.com/office/drawing/2014/main" id="{DC37E16A-31EB-514C-B37D-C72710251748}"/>
              </a:ext>
            </a:extLst>
          </p:cNvPr>
          <p:cNvGrpSpPr/>
          <p:nvPr/>
        </p:nvGrpSpPr>
        <p:grpSpPr>
          <a:xfrm>
            <a:off x="20780939" y="7687762"/>
            <a:ext cx="894682" cy="1078109"/>
            <a:chOff x="7017506" y="4378177"/>
            <a:chExt cx="894682" cy="1078109"/>
          </a:xfrm>
          <a:solidFill>
            <a:schemeClr val="bg1"/>
          </a:solidFill>
        </p:grpSpPr>
        <p:sp>
          <p:nvSpPr>
            <p:cNvPr id="96" name="Freeform 36">
              <a:extLst>
                <a:ext uri="{FF2B5EF4-FFF2-40B4-BE49-F238E27FC236}">
                  <a16:creationId xmlns:a16="http://schemas.microsoft.com/office/drawing/2014/main" id="{B8F957DB-7480-9249-B5F1-F12E653CEF08}"/>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 name="Freeform 37">
              <a:extLst>
                <a:ext uri="{FF2B5EF4-FFF2-40B4-BE49-F238E27FC236}">
                  <a16:creationId xmlns:a16="http://schemas.microsoft.com/office/drawing/2014/main" id="{6059D10E-ED3A-454A-95D5-D603CE13C2FD}"/>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38">
              <a:extLst>
                <a:ext uri="{FF2B5EF4-FFF2-40B4-BE49-F238E27FC236}">
                  <a16:creationId xmlns:a16="http://schemas.microsoft.com/office/drawing/2014/main" id="{C21D99C6-5674-154C-A88E-A50F623BF2B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39">
              <a:extLst>
                <a:ext uri="{FF2B5EF4-FFF2-40B4-BE49-F238E27FC236}">
                  <a16:creationId xmlns:a16="http://schemas.microsoft.com/office/drawing/2014/main" id="{74824DF7-1BCF-944D-8DDB-9E0A50DDC89A}"/>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40">
              <a:extLst>
                <a:ext uri="{FF2B5EF4-FFF2-40B4-BE49-F238E27FC236}">
                  <a16:creationId xmlns:a16="http://schemas.microsoft.com/office/drawing/2014/main" id="{02B6A666-0E7B-6348-A12B-24DD23B67DC5}"/>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41">
              <a:extLst>
                <a:ext uri="{FF2B5EF4-FFF2-40B4-BE49-F238E27FC236}">
                  <a16:creationId xmlns:a16="http://schemas.microsoft.com/office/drawing/2014/main" id="{8A41C97C-132D-5447-AC95-376BEF323865}"/>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15836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043FDC1-500B-C043-8D25-81A2AF551A45}"/>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263849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7" name="Group 6">
            <a:extLst>
              <a:ext uri="{FF2B5EF4-FFF2-40B4-BE49-F238E27FC236}">
                <a16:creationId xmlns:a16="http://schemas.microsoft.com/office/drawing/2014/main" id="{5800A32F-2261-0E45-8E77-9608EB139EE7}"/>
              </a:ext>
            </a:extLst>
          </p:cNvPr>
          <p:cNvGrpSpPr/>
          <p:nvPr/>
        </p:nvGrpSpPr>
        <p:grpSpPr>
          <a:xfrm>
            <a:off x="1425104" y="5544957"/>
            <a:ext cx="21525506" cy="6350784"/>
            <a:chOff x="1425104" y="5266661"/>
            <a:chExt cx="21525506" cy="6350784"/>
          </a:xfrm>
        </p:grpSpPr>
        <p:sp>
          <p:nvSpPr>
            <p:cNvPr id="61" name="Oval 60">
              <a:extLst>
                <a:ext uri="{FF2B5EF4-FFF2-40B4-BE49-F238E27FC236}">
                  <a16:creationId xmlns:a16="http://schemas.microsoft.com/office/drawing/2014/main" id="{DF82710F-4C35-9542-9CFE-413E33821D01}"/>
                </a:ext>
              </a:extLst>
            </p:cNvPr>
            <p:cNvSpPr/>
            <p:nvPr/>
          </p:nvSpPr>
          <p:spPr>
            <a:xfrm>
              <a:off x="21172270" y="9839105"/>
              <a:ext cx="1778340" cy="17783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2" name="Oval 61">
              <a:extLst>
                <a:ext uri="{FF2B5EF4-FFF2-40B4-BE49-F238E27FC236}">
                  <a16:creationId xmlns:a16="http://schemas.microsoft.com/office/drawing/2014/main" id="{3B7D5F07-35F9-B046-B441-139D2B371BD2}"/>
                </a:ext>
              </a:extLst>
            </p:cNvPr>
            <p:cNvSpPr/>
            <p:nvPr/>
          </p:nvSpPr>
          <p:spPr>
            <a:xfrm>
              <a:off x="21172270" y="5266661"/>
              <a:ext cx="1778340" cy="1778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3" name="Oval 62">
              <a:extLst>
                <a:ext uri="{FF2B5EF4-FFF2-40B4-BE49-F238E27FC236}">
                  <a16:creationId xmlns:a16="http://schemas.microsoft.com/office/drawing/2014/main" id="{1D1D8B93-9A04-AD41-B57C-0477DE8E9688}"/>
                </a:ext>
              </a:extLst>
            </p:cNvPr>
            <p:cNvSpPr/>
            <p:nvPr/>
          </p:nvSpPr>
          <p:spPr>
            <a:xfrm>
              <a:off x="1425104" y="9830345"/>
              <a:ext cx="1778340" cy="17783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4" name="Oval 63">
              <a:extLst>
                <a:ext uri="{FF2B5EF4-FFF2-40B4-BE49-F238E27FC236}">
                  <a16:creationId xmlns:a16="http://schemas.microsoft.com/office/drawing/2014/main" id="{89784912-AF87-244B-B796-EB01C2570349}"/>
                </a:ext>
              </a:extLst>
            </p:cNvPr>
            <p:cNvSpPr/>
            <p:nvPr/>
          </p:nvSpPr>
          <p:spPr>
            <a:xfrm>
              <a:off x="1425104" y="5266662"/>
              <a:ext cx="1778340" cy="17783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6" name="TextBox 65">
              <a:extLst>
                <a:ext uri="{FF2B5EF4-FFF2-40B4-BE49-F238E27FC236}">
                  <a16:creationId xmlns:a16="http://schemas.microsoft.com/office/drawing/2014/main" id="{0D281004-F84F-B249-8035-0BD9D2686FB6}"/>
                </a:ext>
              </a:extLst>
            </p:cNvPr>
            <p:cNvSpPr txBox="1"/>
            <p:nvPr/>
          </p:nvSpPr>
          <p:spPr>
            <a:xfrm>
              <a:off x="3442346" y="5545685"/>
              <a:ext cx="508702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 name="Group 4">
              <a:extLst>
                <a:ext uri="{FF2B5EF4-FFF2-40B4-BE49-F238E27FC236}">
                  <a16:creationId xmlns:a16="http://schemas.microsoft.com/office/drawing/2014/main" id="{547E8B44-5BF6-F448-8DC0-754A967D66AD}"/>
                </a:ext>
              </a:extLst>
            </p:cNvPr>
            <p:cNvGrpSpPr/>
            <p:nvPr/>
          </p:nvGrpSpPr>
          <p:grpSpPr>
            <a:xfrm>
              <a:off x="9059075" y="5980943"/>
              <a:ext cx="6384126" cy="4946460"/>
              <a:chOff x="8320082" y="5408366"/>
              <a:chExt cx="7862111" cy="6091613"/>
            </a:xfrm>
          </p:grpSpPr>
          <p:grpSp>
            <p:nvGrpSpPr>
              <p:cNvPr id="60" name="Group 59">
                <a:extLst>
                  <a:ext uri="{FF2B5EF4-FFF2-40B4-BE49-F238E27FC236}">
                    <a16:creationId xmlns:a16="http://schemas.microsoft.com/office/drawing/2014/main" id="{68831455-BBE9-EA4A-AC35-2BD5A9B73FC2}"/>
                  </a:ext>
                </a:extLst>
              </p:cNvPr>
              <p:cNvGrpSpPr/>
              <p:nvPr/>
            </p:nvGrpSpPr>
            <p:grpSpPr>
              <a:xfrm>
                <a:off x="8320082" y="5408366"/>
                <a:ext cx="7862111" cy="6091613"/>
                <a:chOff x="8479677" y="4405812"/>
                <a:chExt cx="7862111" cy="6091613"/>
              </a:xfrm>
            </p:grpSpPr>
            <p:sp>
              <p:nvSpPr>
                <p:cNvPr id="77" name="Freeform 31">
                  <a:extLst>
                    <a:ext uri="{FF2B5EF4-FFF2-40B4-BE49-F238E27FC236}">
                      <a16:creationId xmlns:a16="http://schemas.microsoft.com/office/drawing/2014/main" id="{F671FA12-1BB0-364A-B6F7-77A39332F862}"/>
                    </a:ext>
                  </a:extLst>
                </p:cNvPr>
                <p:cNvSpPr>
                  <a:spLocks/>
                </p:cNvSpPr>
                <p:nvPr/>
              </p:nvSpPr>
              <p:spPr bwMode="auto">
                <a:xfrm>
                  <a:off x="8479677" y="7685507"/>
                  <a:ext cx="7022219" cy="2811918"/>
                </a:xfrm>
                <a:custGeom>
                  <a:avLst/>
                  <a:gdLst>
                    <a:gd name="T0" fmla="*/ 0 w 2734"/>
                    <a:gd name="T1" fmla="*/ 1070 h 1070"/>
                    <a:gd name="T2" fmla="*/ 2734 w 2734"/>
                    <a:gd name="T3" fmla="*/ 438 h 1070"/>
                    <a:gd name="T4" fmla="*/ 2506 w 2734"/>
                    <a:gd name="T5" fmla="*/ 0 h 1070"/>
                    <a:gd name="T6" fmla="*/ 229 w 2734"/>
                    <a:gd name="T7" fmla="*/ 631 h 1070"/>
                    <a:gd name="T8" fmla="*/ 0 w 2734"/>
                    <a:gd name="T9" fmla="*/ 1070 h 1070"/>
                  </a:gdLst>
                  <a:ahLst/>
                  <a:cxnLst>
                    <a:cxn ang="0">
                      <a:pos x="T0" y="T1"/>
                    </a:cxn>
                    <a:cxn ang="0">
                      <a:pos x="T2" y="T3"/>
                    </a:cxn>
                    <a:cxn ang="0">
                      <a:pos x="T4" y="T5"/>
                    </a:cxn>
                    <a:cxn ang="0">
                      <a:pos x="T6" y="T7"/>
                    </a:cxn>
                    <a:cxn ang="0">
                      <a:pos x="T8" y="T9"/>
                    </a:cxn>
                  </a:cxnLst>
                  <a:rect l="0" t="0" r="r" b="b"/>
                  <a:pathLst>
                    <a:path w="2734" h="1070">
                      <a:moveTo>
                        <a:pt x="0" y="1070"/>
                      </a:moveTo>
                      <a:lnTo>
                        <a:pt x="2734" y="438"/>
                      </a:lnTo>
                      <a:lnTo>
                        <a:pt x="2506" y="0"/>
                      </a:lnTo>
                      <a:lnTo>
                        <a:pt x="229" y="631"/>
                      </a:lnTo>
                      <a:lnTo>
                        <a:pt x="0" y="1070"/>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78" name="Freeform 32">
                  <a:extLst>
                    <a:ext uri="{FF2B5EF4-FFF2-40B4-BE49-F238E27FC236}">
                      <a16:creationId xmlns:a16="http://schemas.microsoft.com/office/drawing/2014/main" id="{C94FDBB0-7205-9249-8324-3476AD972E7C}"/>
                    </a:ext>
                  </a:extLst>
                </p:cNvPr>
                <p:cNvSpPr>
                  <a:spLocks/>
                </p:cNvSpPr>
                <p:nvPr/>
              </p:nvSpPr>
              <p:spPr bwMode="auto">
                <a:xfrm>
                  <a:off x="9327278" y="6045660"/>
                  <a:ext cx="5342434" cy="2790891"/>
                </a:xfrm>
                <a:custGeom>
                  <a:avLst/>
                  <a:gdLst>
                    <a:gd name="T0" fmla="*/ 0 w 2080"/>
                    <a:gd name="T1" fmla="*/ 1062 h 1062"/>
                    <a:gd name="T2" fmla="*/ 2080 w 2080"/>
                    <a:gd name="T3" fmla="*/ 438 h 1062"/>
                    <a:gd name="T4" fmla="*/ 1851 w 2080"/>
                    <a:gd name="T5" fmla="*/ 0 h 1062"/>
                    <a:gd name="T6" fmla="*/ 229 w 2080"/>
                    <a:gd name="T7" fmla="*/ 624 h 1062"/>
                    <a:gd name="T8" fmla="*/ 0 w 2080"/>
                    <a:gd name="T9" fmla="*/ 1062 h 1062"/>
                  </a:gdLst>
                  <a:ahLst/>
                  <a:cxnLst>
                    <a:cxn ang="0">
                      <a:pos x="T0" y="T1"/>
                    </a:cxn>
                    <a:cxn ang="0">
                      <a:pos x="T2" y="T3"/>
                    </a:cxn>
                    <a:cxn ang="0">
                      <a:pos x="T4" y="T5"/>
                    </a:cxn>
                    <a:cxn ang="0">
                      <a:pos x="T6" y="T7"/>
                    </a:cxn>
                    <a:cxn ang="0">
                      <a:pos x="T8" y="T9"/>
                    </a:cxn>
                  </a:cxnLst>
                  <a:rect l="0" t="0" r="r" b="b"/>
                  <a:pathLst>
                    <a:path w="2080" h="1062">
                      <a:moveTo>
                        <a:pt x="0" y="1062"/>
                      </a:moveTo>
                      <a:lnTo>
                        <a:pt x="2080" y="438"/>
                      </a:lnTo>
                      <a:lnTo>
                        <a:pt x="1851" y="0"/>
                      </a:lnTo>
                      <a:lnTo>
                        <a:pt x="229" y="624"/>
                      </a:lnTo>
                      <a:lnTo>
                        <a:pt x="0" y="1062"/>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79" name="Freeform 33">
                  <a:extLst>
                    <a:ext uri="{FF2B5EF4-FFF2-40B4-BE49-F238E27FC236}">
                      <a16:creationId xmlns:a16="http://schemas.microsoft.com/office/drawing/2014/main" id="{FC773F6B-03B1-BC44-9A5F-15E788233F29}"/>
                    </a:ext>
                  </a:extLst>
                </p:cNvPr>
                <p:cNvSpPr>
                  <a:spLocks/>
                </p:cNvSpPr>
                <p:nvPr/>
              </p:nvSpPr>
              <p:spPr bwMode="auto">
                <a:xfrm>
                  <a:off x="10162031" y="4405812"/>
                  <a:ext cx="3662650" cy="2796152"/>
                </a:xfrm>
                <a:custGeom>
                  <a:avLst/>
                  <a:gdLst>
                    <a:gd name="T0" fmla="*/ 0 w 1426"/>
                    <a:gd name="T1" fmla="*/ 1064 h 1064"/>
                    <a:gd name="T2" fmla="*/ 1426 w 1426"/>
                    <a:gd name="T3" fmla="*/ 433 h 1064"/>
                    <a:gd name="T4" fmla="*/ 1202 w 1426"/>
                    <a:gd name="T5" fmla="*/ 0 h 1064"/>
                    <a:gd name="T6" fmla="*/ 230 w 1426"/>
                    <a:gd name="T7" fmla="*/ 624 h 1064"/>
                    <a:gd name="T8" fmla="*/ 0 w 1426"/>
                    <a:gd name="T9" fmla="*/ 1064 h 1064"/>
                  </a:gdLst>
                  <a:ahLst/>
                  <a:cxnLst>
                    <a:cxn ang="0">
                      <a:pos x="T0" y="T1"/>
                    </a:cxn>
                    <a:cxn ang="0">
                      <a:pos x="T2" y="T3"/>
                    </a:cxn>
                    <a:cxn ang="0">
                      <a:pos x="T4" y="T5"/>
                    </a:cxn>
                    <a:cxn ang="0">
                      <a:pos x="T6" y="T7"/>
                    </a:cxn>
                    <a:cxn ang="0">
                      <a:pos x="T8" y="T9"/>
                    </a:cxn>
                  </a:cxnLst>
                  <a:rect l="0" t="0" r="r" b="b"/>
                  <a:pathLst>
                    <a:path w="1426" h="1064">
                      <a:moveTo>
                        <a:pt x="0" y="1064"/>
                      </a:moveTo>
                      <a:lnTo>
                        <a:pt x="1426" y="433"/>
                      </a:lnTo>
                      <a:lnTo>
                        <a:pt x="1202" y="0"/>
                      </a:lnTo>
                      <a:lnTo>
                        <a:pt x="230" y="624"/>
                      </a:lnTo>
                      <a:lnTo>
                        <a:pt x="0" y="1064"/>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80" name="Freeform 25">
                  <a:extLst>
                    <a:ext uri="{FF2B5EF4-FFF2-40B4-BE49-F238E27FC236}">
                      <a16:creationId xmlns:a16="http://schemas.microsoft.com/office/drawing/2014/main" id="{3651FD85-DCDE-4A46-8C70-174D920236B5}"/>
                    </a:ext>
                  </a:extLst>
                </p:cNvPr>
                <p:cNvSpPr>
                  <a:spLocks/>
                </p:cNvSpPr>
                <p:nvPr/>
              </p:nvSpPr>
              <p:spPr bwMode="auto">
                <a:xfrm>
                  <a:off x="8479678" y="9343750"/>
                  <a:ext cx="7862110" cy="1153675"/>
                </a:xfrm>
                <a:custGeom>
                  <a:avLst/>
                  <a:gdLst>
                    <a:gd name="T0" fmla="*/ 2833 w 3061"/>
                    <a:gd name="T1" fmla="*/ 0 h 439"/>
                    <a:gd name="T2" fmla="*/ 229 w 3061"/>
                    <a:gd name="T3" fmla="*/ 0 h 439"/>
                    <a:gd name="T4" fmla="*/ 0 w 3061"/>
                    <a:gd name="T5" fmla="*/ 439 h 439"/>
                    <a:gd name="T6" fmla="*/ 3061 w 3061"/>
                    <a:gd name="T7" fmla="*/ 439 h 439"/>
                    <a:gd name="T8" fmla="*/ 2833 w 3061"/>
                    <a:gd name="T9" fmla="*/ 0 h 439"/>
                  </a:gdLst>
                  <a:ahLst/>
                  <a:cxnLst>
                    <a:cxn ang="0">
                      <a:pos x="T0" y="T1"/>
                    </a:cxn>
                    <a:cxn ang="0">
                      <a:pos x="T2" y="T3"/>
                    </a:cxn>
                    <a:cxn ang="0">
                      <a:pos x="T4" y="T5"/>
                    </a:cxn>
                    <a:cxn ang="0">
                      <a:pos x="T6" y="T7"/>
                    </a:cxn>
                    <a:cxn ang="0">
                      <a:pos x="T8" y="T9"/>
                    </a:cxn>
                  </a:cxnLst>
                  <a:rect l="0" t="0" r="r" b="b"/>
                  <a:pathLst>
                    <a:path w="3061" h="439">
                      <a:moveTo>
                        <a:pt x="2833" y="0"/>
                      </a:moveTo>
                      <a:lnTo>
                        <a:pt x="229" y="0"/>
                      </a:lnTo>
                      <a:lnTo>
                        <a:pt x="0" y="439"/>
                      </a:lnTo>
                      <a:lnTo>
                        <a:pt x="3061" y="439"/>
                      </a:lnTo>
                      <a:lnTo>
                        <a:pt x="2833" y="0"/>
                      </a:lnTo>
                      <a:close/>
                    </a:path>
                  </a:pathLst>
                </a:custGeom>
                <a:solidFill>
                  <a:schemeClr val="accent4"/>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1" name="Freeform 27">
                  <a:extLst>
                    <a:ext uri="{FF2B5EF4-FFF2-40B4-BE49-F238E27FC236}">
                      <a16:creationId xmlns:a16="http://schemas.microsoft.com/office/drawing/2014/main" id="{EE8E00B9-85E4-C64C-A715-24CAA0833C6E}"/>
                    </a:ext>
                  </a:extLst>
                </p:cNvPr>
                <p:cNvSpPr>
                  <a:spLocks/>
                </p:cNvSpPr>
                <p:nvPr/>
              </p:nvSpPr>
              <p:spPr bwMode="auto">
                <a:xfrm>
                  <a:off x="11012198" y="4405813"/>
                  <a:ext cx="2812483" cy="1137906"/>
                </a:xfrm>
                <a:custGeom>
                  <a:avLst/>
                  <a:gdLst>
                    <a:gd name="T0" fmla="*/ 871 w 1095"/>
                    <a:gd name="T1" fmla="*/ 0 h 433"/>
                    <a:gd name="T2" fmla="*/ 226 w 1095"/>
                    <a:gd name="T3" fmla="*/ 0 h 433"/>
                    <a:gd name="T4" fmla="*/ 0 w 1095"/>
                    <a:gd name="T5" fmla="*/ 433 h 433"/>
                    <a:gd name="T6" fmla="*/ 1095 w 1095"/>
                    <a:gd name="T7" fmla="*/ 433 h 433"/>
                    <a:gd name="T8" fmla="*/ 871 w 1095"/>
                    <a:gd name="T9" fmla="*/ 0 h 433"/>
                  </a:gdLst>
                  <a:ahLst/>
                  <a:cxnLst>
                    <a:cxn ang="0">
                      <a:pos x="T0" y="T1"/>
                    </a:cxn>
                    <a:cxn ang="0">
                      <a:pos x="T2" y="T3"/>
                    </a:cxn>
                    <a:cxn ang="0">
                      <a:pos x="T4" y="T5"/>
                    </a:cxn>
                    <a:cxn ang="0">
                      <a:pos x="T6" y="T7"/>
                    </a:cxn>
                    <a:cxn ang="0">
                      <a:pos x="T8" y="T9"/>
                    </a:cxn>
                  </a:cxnLst>
                  <a:rect l="0" t="0" r="r" b="b"/>
                  <a:pathLst>
                    <a:path w="1095" h="433">
                      <a:moveTo>
                        <a:pt x="871" y="0"/>
                      </a:moveTo>
                      <a:lnTo>
                        <a:pt x="226" y="0"/>
                      </a:lnTo>
                      <a:lnTo>
                        <a:pt x="0" y="433"/>
                      </a:lnTo>
                      <a:lnTo>
                        <a:pt x="1095" y="433"/>
                      </a:lnTo>
                      <a:lnTo>
                        <a:pt x="871" y="0"/>
                      </a:lnTo>
                      <a:close/>
                    </a:path>
                  </a:pathLst>
                </a:custGeom>
                <a:solidFill>
                  <a:schemeClr val="accent1"/>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2" name="Freeform 28">
                  <a:extLst>
                    <a:ext uri="{FF2B5EF4-FFF2-40B4-BE49-F238E27FC236}">
                      <a16:creationId xmlns:a16="http://schemas.microsoft.com/office/drawing/2014/main" id="{634EF04C-F7FE-5B43-9060-E7CEE902FEF9}"/>
                    </a:ext>
                  </a:extLst>
                </p:cNvPr>
                <p:cNvSpPr>
                  <a:spLocks/>
                </p:cNvSpPr>
                <p:nvPr/>
              </p:nvSpPr>
              <p:spPr bwMode="auto">
                <a:xfrm>
                  <a:off x="9327277" y="7685507"/>
                  <a:ext cx="6174622" cy="1151046"/>
                </a:xfrm>
                <a:custGeom>
                  <a:avLst/>
                  <a:gdLst>
                    <a:gd name="T0" fmla="*/ 2176 w 2404"/>
                    <a:gd name="T1" fmla="*/ 0 h 438"/>
                    <a:gd name="T2" fmla="*/ 229 w 2404"/>
                    <a:gd name="T3" fmla="*/ 0 h 438"/>
                    <a:gd name="T4" fmla="*/ 0 w 2404"/>
                    <a:gd name="T5" fmla="*/ 438 h 438"/>
                    <a:gd name="T6" fmla="*/ 2404 w 2404"/>
                    <a:gd name="T7" fmla="*/ 438 h 438"/>
                    <a:gd name="T8" fmla="*/ 2176 w 2404"/>
                    <a:gd name="T9" fmla="*/ 0 h 438"/>
                  </a:gdLst>
                  <a:ahLst/>
                  <a:cxnLst>
                    <a:cxn ang="0">
                      <a:pos x="T0" y="T1"/>
                    </a:cxn>
                    <a:cxn ang="0">
                      <a:pos x="T2" y="T3"/>
                    </a:cxn>
                    <a:cxn ang="0">
                      <a:pos x="T4" y="T5"/>
                    </a:cxn>
                    <a:cxn ang="0">
                      <a:pos x="T6" y="T7"/>
                    </a:cxn>
                    <a:cxn ang="0">
                      <a:pos x="T8" y="T9"/>
                    </a:cxn>
                  </a:cxnLst>
                  <a:rect l="0" t="0" r="r" b="b"/>
                  <a:pathLst>
                    <a:path w="2404" h="438">
                      <a:moveTo>
                        <a:pt x="2176" y="0"/>
                      </a:moveTo>
                      <a:lnTo>
                        <a:pt x="229" y="0"/>
                      </a:lnTo>
                      <a:lnTo>
                        <a:pt x="0" y="438"/>
                      </a:lnTo>
                      <a:lnTo>
                        <a:pt x="2404" y="438"/>
                      </a:lnTo>
                      <a:lnTo>
                        <a:pt x="2176" y="0"/>
                      </a:lnTo>
                      <a:close/>
                    </a:path>
                  </a:pathLst>
                </a:custGeom>
                <a:solidFill>
                  <a:schemeClr val="accent3"/>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3" name="Freeform 29">
                  <a:extLst>
                    <a:ext uri="{FF2B5EF4-FFF2-40B4-BE49-F238E27FC236}">
                      <a16:creationId xmlns:a16="http://schemas.microsoft.com/office/drawing/2014/main" id="{904C9908-41EA-A546-96BB-D9C3FA395BC2}"/>
                    </a:ext>
                  </a:extLst>
                </p:cNvPr>
                <p:cNvSpPr>
                  <a:spLocks/>
                </p:cNvSpPr>
                <p:nvPr/>
              </p:nvSpPr>
              <p:spPr bwMode="auto">
                <a:xfrm>
                  <a:off x="10162031" y="6045659"/>
                  <a:ext cx="4507678" cy="1156303"/>
                </a:xfrm>
                <a:custGeom>
                  <a:avLst/>
                  <a:gdLst>
                    <a:gd name="T0" fmla="*/ 1526 w 1755"/>
                    <a:gd name="T1" fmla="*/ 0 h 440"/>
                    <a:gd name="T2" fmla="*/ 230 w 1755"/>
                    <a:gd name="T3" fmla="*/ 0 h 440"/>
                    <a:gd name="T4" fmla="*/ 0 w 1755"/>
                    <a:gd name="T5" fmla="*/ 440 h 440"/>
                    <a:gd name="T6" fmla="*/ 1755 w 1755"/>
                    <a:gd name="T7" fmla="*/ 440 h 440"/>
                    <a:gd name="T8" fmla="*/ 1526 w 1755"/>
                    <a:gd name="T9" fmla="*/ 0 h 440"/>
                  </a:gdLst>
                  <a:ahLst/>
                  <a:cxnLst>
                    <a:cxn ang="0">
                      <a:pos x="T0" y="T1"/>
                    </a:cxn>
                    <a:cxn ang="0">
                      <a:pos x="T2" y="T3"/>
                    </a:cxn>
                    <a:cxn ang="0">
                      <a:pos x="T4" y="T5"/>
                    </a:cxn>
                    <a:cxn ang="0">
                      <a:pos x="T6" y="T7"/>
                    </a:cxn>
                    <a:cxn ang="0">
                      <a:pos x="T8" y="T9"/>
                    </a:cxn>
                  </a:cxnLst>
                  <a:rect l="0" t="0" r="r" b="b"/>
                  <a:pathLst>
                    <a:path w="1755" h="440">
                      <a:moveTo>
                        <a:pt x="1526" y="0"/>
                      </a:moveTo>
                      <a:lnTo>
                        <a:pt x="230" y="0"/>
                      </a:lnTo>
                      <a:lnTo>
                        <a:pt x="0" y="440"/>
                      </a:lnTo>
                      <a:lnTo>
                        <a:pt x="1755" y="440"/>
                      </a:lnTo>
                      <a:lnTo>
                        <a:pt x="1526" y="0"/>
                      </a:lnTo>
                      <a:close/>
                    </a:path>
                  </a:pathLst>
                </a:custGeom>
                <a:solidFill>
                  <a:schemeClr val="accent2"/>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grpSp>
          <p:sp>
            <p:nvSpPr>
              <p:cNvPr id="67" name="TextBox 66">
                <a:extLst>
                  <a:ext uri="{FF2B5EF4-FFF2-40B4-BE49-F238E27FC236}">
                    <a16:creationId xmlns:a16="http://schemas.microsoft.com/office/drawing/2014/main" id="{3E773B47-3956-D641-A992-2974AD7AFBD4}"/>
                  </a:ext>
                </a:extLst>
              </p:cNvPr>
              <p:cNvSpPr txBox="1"/>
              <p:nvPr/>
            </p:nvSpPr>
            <p:spPr>
              <a:xfrm>
                <a:off x="11939030" y="5701672"/>
                <a:ext cx="624215"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A</a:t>
                </a:r>
              </a:p>
            </p:txBody>
          </p:sp>
          <p:sp>
            <p:nvSpPr>
              <p:cNvPr id="68" name="TextBox 67">
                <a:extLst>
                  <a:ext uri="{FF2B5EF4-FFF2-40B4-BE49-F238E27FC236}">
                    <a16:creationId xmlns:a16="http://schemas.microsoft.com/office/drawing/2014/main" id="{09F87434-7BCB-A54E-92F4-F36E85E7B50A}"/>
                  </a:ext>
                </a:extLst>
              </p:cNvPr>
              <p:cNvSpPr txBox="1"/>
              <p:nvPr/>
            </p:nvSpPr>
            <p:spPr>
              <a:xfrm>
                <a:off x="11911681" y="8932407"/>
                <a:ext cx="667646"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C</a:t>
                </a:r>
              </a:p>
            </p:txBody>
          </p:sp>
          <p:sp>
            <p:nvSpPr>
              <p:cNvPr id="69" name="TextBox 68">
                <a:extLst>
                  <a:ext uri="{FF2B5EF4-FFF2-40B4-BE49-F238E27FC236}">
                    <a16:creationId xmlns:a16="http://schemas.microsoft.com/office/drawing/2014/main" id="{C7027474-43B5-9E4E-977C-3A83238B041A}"/>
                  </a:ext>
                </a:extLst>
              </p:cNvPr>
              <p:cNvSpPr txBox="1"/>
              <p:nvPr/>
            </p:nvSpPr>
            <p:spPr>
              <a:xfrm>
                <a:off x="11939924" y="10631378"/>
                <a:ext cx="630137"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D</a:t>
                </a:r>
              </a:p>
            </p:txBody>
          </p:sp>
          <p:sp>
            <p:nvSpPr>
              <p:cNvPr id="70" name="TextBox 69">
                <a:extLst>
                  <a:ext uri="{FF2B5EF4-FFF2-40B4-BE49-F238E27FC236}">
                    <a16:creationId xmlns:a16="http://schemas.microsoft.com/office/drawing/2014/main" id="{42AE7C89-DB61-C847-A540-7CD6601452B0}"/>
                  </a:ext>
                </a:extLst>
              </p:cNvPr>
              <p:cNvSpPr txBox="1"/>
              <p:nvPr/>
            </p:nvSpPr>
            <p:spPr>
              <a:xfrm>
                <a:off x="10699911" y="7327354"/>
                <a:ext cx="3091185" cy="795963"/>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B</a:t>
                </a:r>
              </a:p>
            </p:txBody>
          </p:sp>
        </p:grpSp>
        <p:sp>
          <p:nvSpPr>
            <p:cNvPr id="74" name="TextBox 73">
              <a:extLst>
                <a:ext uri="{FF2B5EF4-FFF2-40B4-BE49-F238E27FC236}">
                  <a16:creationId xmlns:a16="http://schemas.microsoft.com/office/drawing/2014/main" id="{D0D3EE75-B25E-A847-AF61-472DC99D1B83}"/>
                </a:ext>
              </a:extLst>
            </p:cNvPr>
            <p:cNvSpPr txBox="1"/>
            <p:nvPr/>
          </p:nvSpPr>
          <p:spPr>
            <a:xfrm>
              <a:off x="3442346" y="10063470"/>
              <a:ext cx="4795856"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5" name="TextBox 74">
              <a:extLst>
                <a:ext uri="{FF2B5EF4-FFF2-40B4-BE49-F238E27FC236}">
                  <a16:creationId xmlns:a16="http://schemas.microsoft.com/office/drawing/2014/main" id="{881E377B-E9B6-0C42-9713-8C505BDA6C6B}"/>
                </a:ext>
              </a:extLst>
            </p:cNvPr>
            <p:cNvSpPr txBox="1"/>
            <p:nvPr/>
          </p:nvSpPr>
          <p:spPr>
            <a:xfrm>
              <a:off x="15981251" y="5545685"/>
              <a:ext cx="486516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6" name="TextBox 75">
              <a:extLst>
                <a:ext uri="{FF2B5EF4-FFF2-40B4-BE49-F238E27FC236}">
                  <a16:creationId xmlns:a16="http://schemas.microsoft.com/office/drawing/2014/main" id="{94D94BB4-8F80-1C4F-A254-96DB65933840}"/>
                </a:ext>
              </a:extLst>
            </p:cNvPr>
            <p:cNvSpPr txBox="1"/>
            <p:nvPr/>
          </p:nvSpPr>
          <p:spPr>
            <a:xfrm>
              <a:off x="15994095" y="10063470"/>
              <a:ext cx="485232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84" name="Group 83">
              <a:extLst>
                <a:ext uri="{FF2B5EF4-FFF2-40B4-BE49-F238E27FC236}">
                  <a16:creationId xmlns:a16="http://schemas.microsoft.com/office/drawing/2014/main" id="{29B6B76C-57C6-9F4F-B688-419D72CDC6EE}"/>
                </a:ext>
              </a:extLst>
            </p:cNvPr>
            <p:cNvGrpSpPr/>
            <p:nvPr/>
          </p:nvGrpSpPr>
          <p:grpSpPr>
            <a:xfrm>
              <a:off x="1863073" y="5699342"/>
              <a:ext cx="919572" cy="922776"/>
              <a:chOff x="8660874" y="4378177"/>
              <a:chExt cx="1074364" cy="1078109"/>
            </a:xfrm>
            <a:solidFill>
              <a:schemeClr val="bg1"/>
            </a:solidFill>
          </p:grpSpPr>
          <p:sp>
            <p:nvSpPr>
              <p:cNvPr id="85" name="Freeform 9">
                <a:extLst>
                  <a:ext uri="{FF2B5EF4-FFF2-40B4-BE49-F238E27FC236}">
                    <a16:creationId xmlns:a16="http://schemas.microsoft.com/office/drawing/2014/main" id="{EBA9C657-1FE0-DD4D-BA0A-E947420BF80F}"/>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10">
                <a:extLst>
                  <a:ext uri="{FF2B5EF4-FFF2-40B4-BE49-F238E27FC236}">
                    <a16:creationId xmlns:a16="http://schemas.microsoft.com/office/drawing/2014/main" id="{E4CD4CDC-5FAC-8641-B27B-2E54C6BAB8E6}"/>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11">
                <a:extLst>
                  <a:ext uri="{FF2B5EF4-FFF2-40B4-BE49-F238E27FC236}">
                    <a16:creationId xmlns:a16="http://schemas.microsoft.com/office/drawing/2014/main" id="{48D8462E-772D-FA4A-9400-791DF648525D}"/>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2">
                <a:extLst>
                  <a:ext uri="{FF2B5EF4-FFF2-40B4-BE49-F238E27FC236}">
                    <a16:creationId xmlns:a16="http://schemas.microsoft.com/office/drawing/2014/main" id="{03118D5A-D104-B044-AECD-9C534FEAE183}"/>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13">
                <a:extLst>
                  <a:ext uri="{FF2B5EF4-FFF2-40B4-BE49-F238E27FC236}">
                    <a16:creationId xmlns:a16="http://schemas.microsoft.com/office/drawing/2014/main" id="{11771147-9557-C441-B4DC-777DF4F7210D}"/>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14">
                <a:extLst>
                  <a:ext uri="{FF2B5EF4-FFF2-40B4-BE49-F238E27FC236}">
                    <a16:creationId xmlns:a16="http://schemas.microsoft.com/office/drawing/2014/main" id="{9472B26E-87FA-F843-AB9E-C3B96A44E669}"/>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15">
                <a:extLst>
                  <a:ext uri="{FF2B5EF4-FFF2-40B4-BE49-F238E27FC236}">
                    <a16:creationId xmlns:a16="http://schemas.microsoft.com/office/drawing/2014/main" id="{2834A549-A043-A340-A08B-4DEC21A4D31B}"/>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 name="Freeform 91">
              <a:extLst>
                <a:ext uri="{FF2B5EF4-FFF2-40B4-BE49-F238E27FC236}">
                  <a16:creationId xmlns:a16="http://schemas.microsoft.com/office/drawing/2014/main" id="{4BE91CF5-8AAD-D140-9E30-E9359B783FB3}"/>
                </a:ext>
              </a:extLst>
            </p:cNvPr>
            <p:cNvSpPr>
              <a:spLocks noChangeArrowheads="1"/>
            </p:cNvSpPr>
            <p:nvPr/>
          </p:nvSpPr>
          <p:spPr bwMode="auto">
            <a:xfrm>
              <a:off x="1809148" y="10214937"/>
              <a:ext cx="988039" cy="893398"/>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93" name="Group 92">
              <a:extLst>
                <a:ext uri="{FF2B5EF4-FFF2-40B4-BE49-F238E27FC236}">
                  <a16:creationId xmlns:a16="http://schemas.microsoft.com/office/drawing/2014/main" id="{1E1821C1-FE05-7843-811F-A016C34992B1}"/>
                </a:ext>
              </a:extLst>
            </p:cNvPr>
            <p:cNvGrpSpPr/>
            <p:nvPr/>
          </p:nvGrpSpPr>
          <p:grpSpPr>
            <a:xfrm>
              <a:off x="21525269" y="10336240"/>
              <a:ext cx="991823" cy="870685"/>
              <a:chOff x="10405314" y="8829120"/>
              <a:chExt cx="980779" cy="860990"/>
            </a:xfrm>
            <a:solidFill>
              <a:schemeClr val="bg1"/>
            </a:solidFill>
          </p:grpSpPr>
          <p:sp>
            <p:nvSpPr>
              <p:cNvPr id="94" name="Freeform 93">
                <a:extLst>
                  <a:ext uri="{FF2B5EF4-FFF2-40B4-BE49-F238E27FC236}">
                    <a16:creationId xmlns:a16="http://schemas.microsoft.com/office/drawing/2014/main" id="{E8D5D5DC-E5E1-4046-BEA2-B6D626DB90A4}"/>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767D39D0-D9F0-D049-8698-65E1E8FE69B4}"/>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27F1E7BB-9A8A-AB47-A129-E7B420F4A2B3}"/>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7" name="Group 96">
              <a:extLst>
                <a:ext uri="{FF2B5EF4-FFF2-40B4-BE49-F238E27FC236}">
                  <a16:creationId xmlns:a16="http://schemas.microsoft.com/office/drawing/2014/main" id="{E26C5110-6254-9440-B1E1-C5EA944FA248}"/>
                </a:ext>
              </a:extLst>
            </p:cNvPr>
            <p:cNvGrpSpPr/>
            <p:nvPr/>
          </p:nvGrpSpPr>
          <p:grpSpPr>
            <a:xfrm>
              <a:off x="21629883" y="5682732"/>
              <a:ext cx="863114" cy="988040"/>
              <a:chOff x="12018732" y="6609263"/>
              <a:chExt cx="853503" cy="977038"/>
            </a:xfrm>
            <a:solidFill>
              <a:schemeClr val="bg1"/>
            </a:solidFill>
          </p:grpSpPr>
          <p:sp>
            <p:nvSpPr>
              <p:cNvPr id="99" name="Freeform 98">
                <a:extLst>
                  <a:ext uri="{FF2B5EF4-FFF2-40B4-BE49-F238E27FC236}">
                    <a16:creationId xmlns:a16="http://schemas.microsoft.com/office/drawing/2014/main" id="{9C047A6B-7C3E-AB4A-83A4-204FC824B493}"/>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9">
                <a:extLst>
                  <a:ext uri="{FF2B5EF4-FFF2-40B4-BE49-F238E27FC236}">
                    <a16:creationId xmlns:a16="http://schemas.microsoft.com/office/drawing/2014/main" id="{01AF27DA-24F6-ED4B-9A57-6060FA60E6D9}"/>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8902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Three Departments Analytics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9" name="Group 8">
            <a:extLst>
              <a:ext uri="{FF2B5EF4-FFF2-40B4-BE49-F238E27FC236}">
                <a16:creationId xmlns:a16="http://schemas.microsoft.com/office/drawing/2014/main" id="{8C9CDB48-D7BB-954D-8E1D-F7EFBD37A6F4}"/>
              </a:ext>
            </a:extLst>
          </p:cNvPr>
          <p:cNvGrpSpPr/>
          <p:nvPr/>
        </p:nvGrpSpPr>
        <p:grpSpPr>
          <a:xfrm>
            <a:off x="5494516" y="4167687"/>
            <a:ext cx="13388618" cy="5946686"/>
            <a:chOff x="2294856" y="3391697"/>
            <a:chExt cx="13948139" cy="6195204"/>
          </a:xfrm>
        </p:grpSpPr>
        <p:sp>
          <p:nvSpPr>
            <p:cNvPr id="42" name="Oval 41">
              <a:extLst>
                <a:ext uri="{FF2B5EF4-FFF2-40B4-BE49-F238E27FC236}">
                  <a16:creationId xmlns:a16="http://schemas.microsoft.com/office/drawing/2014/main" id="{E178381D-D19F-5A40-BE87-7DB09D6E70D2}"/>
                </a:ext>
              </a:extLst>
            </p:cNvPr>
            <p:cNvSpPr>
              <a:spLocks noChangeAspect="1"/>
            </p:cNvSpPr>
            <p:nvPr/>
          </p:nvSpPr>
          <p:spPr>
            <a:xfrm>
              <a:off x="2294856" y="4320974"/>
              <a:ext cx="4336643" cy="4336645"/>
            </a:xfrm>
            <a:prstGeom prst="ellipse">
              <a:avLst/>
            </a:prstGeom>
            <a:solidFill>
              <a:schemeClr val="accent1">
                <a:alpha val="91000"/>
              </a:schemeClr>
            </a:solidFill>
            <a:ln w="952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3" name="Oval 42">
              <a:extLst>
                <a:ext uri="{FF2B5EF4-FFF2-40B4-BE49-F238E27FC236}">
                  <a16:creationId xmlns:a16="http://schemas.microsoft.com/office/drawing/2014/main" id="{01D1E500-4192-3F49-B997-2663AF1912DC}"/>
                </a:ext>
              </a:extLst>
            </p:cNvPr>
            <p:cNvSpPr>
              <a:spLocks noChangeAspect="1"/>
            </p:cNvSpPr>
            <p:nvPr/>
          </p:nvSpPr>
          <p:spPr>
            <a:xfrm>
              <a:off x="5773462" y="3856336"/>
              <a:ext cx="5265925" cy="5265922"/>
            </a:xfrm>
            <a:prstGeom prst="ellipse">
              <a:avLst/>
            </a:prstGeom>
            <a:solidFill>
              <a:schemeClr val="accent2">
                <a:alpha val="91000"/>
              </a:schemeClr>
            </a:solidFill>
            <a:ln w="952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4" name="Oval 43">
              <a:extLst>
                <a:ext uri="{FF2B5EF4-FFF2-40B4-BE49-F238E27FC236}">
                  <a16:creationId xmlns:a16="http://schemas.microsoft.com/office/drawing/2014/main" id="{A20B49A9-D9D8-6C42-8D2E-8ADFECA6D591}"/>
                </a:ext>
              </a:extLst>
            </p:cNvPr>
            <p:cNvSpPr>
              <a:spLocks noChangeAspect="1"/>
            </p:cNvSpPr>
            <p:nvPr/>
          </p:nvSpPr>
          <p:spPr>
            <a:xfrm>
              <a:off x="10047793" y="3391697"/>
              <a:ext cx="6195202" cy="6195204"/>
            </a:xfrm>
            <a:prstGeom prst="ellipse">
              <a:avLst/>
            </a:prstGeom>
            <a:solidFill>
              <a:schemeClr val="accent3">
                <a:alpha val="91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grpSp>
        <p:nvGrpSpPr>
          <p:cNvPr id="71" name="Group 70">
            <a:extLst>
              <a:ext uri="{FF2B5EF4-FFF2-40B4-BE49-F238E27FC236}">
                <a16:creationId xmlns:a16="http://schemas.microsoft.com/office/drawing/2014/main" id="{9C587257-4010-BC41-8099-308131088210}"/>
              </a:ext>
            </a:extLst>
          </p:cNvPr>
          <p:cNvGrpSpPr/>
          <p:nvPr/>
        </p:nvGrpSpPr>
        <p:grpSpPr>
          <a:xfrm>
            <a:off x="1994039" y="11414216"/>
            <a:ext cx="5940434" cy="1270681"/>
            <a:chOff x="1917773" y="11349765"/>
            <a:chExt cx="5940434" cy="1270681"/>
          </a:xfrm>
        </p:grpSpPr>
        <p:sp>
          <p:nvSpPr>
            <p:cNvPr id="72" name="Subtitle 2">
              <a:extLst>
                <a:ext uri="{FF2B5EF4-FFF2-40B4-BE49-F238E27FC236}">
                  <a16:creationId xmlns:a16="http://schemas.microsoft.com/office/drawing/2014/main" id="{93240FFB-E90A-804E-B2FC-49AE4D152CDF}"/>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Oval 72">
              <a:extLst>
                <a:ext uri="{FF2B5EF4-FFF2-40B4-BE49-F238E27FC236}">
                  <a16:creationId xmlns:a16="http://schemas.microsoft.com/office/drawing/2014/main" id="{ED3E4BCB-9AAF-614F-987A-C8548CA5BC05}"/>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02366C63-DB34-F144-8935-6E9E089483F6}"/>
                </a:ext>
              </a:extLst>
            </p:cNvPr>
            <p:cNvGrpSpPr/>
            <p:nvPr/>
          </p:nvGrpSpPr>
          <p:grpSpPr>
            <a:xfrm>
              <a:off x="2170356" y="11978700"/>
              <a:ext cx="299660" cy="159558"/>
              <a:chOff x="3082436" y="1989275"/>
              <a:chExt cx="3644331" cy="1940468"/>
            </a:xfrm>
            <a:solidFill>
              <a:schemeClr val="bg1"/>
            </a:solidFill>
          </p:grpSpPr>
          <p:sp>
            <p:nvSpPr>
              <p:cNvPr id="102" name="Rectangle 101">
                <a:extLst>
                  <a:ext uri="{FF2B5EF4-FFF2-40B4-BE49-F238E27FC236}">
                    <a16:creationId xmlns:a16="http://schemas.microsoft.com/office/drawing/2014/main" id="{08DC2C48-71D9-734C-85F2-3CD21794E19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3" name="Rectangle 102">
                <a:extLst>
                  <a:ext uri="{FF2B5EF4-FFF2-40B4-BE49-F238E27FC236}">
                    <a16:creationId xmlns:a16="http://schemas.microsoft.com/office/drawing/2014/main" id="{1644783E-CB2E-FF41-969B-36D35C0F42D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04" name="Group 103">
            <a:extLst>
              <a:ext uri="{FF2B5EF4-FFF2-40B4-BE49-F238E27FC236}">
                <a16:creationId xmlns:a16="http://schemas.microsoft.com/office/drawing/2014/main" id="{5865F33D-7EC3-E848-B1FC-7A5A20E19DFF}"/>
              </a:ext>
            </a:extLst>
          </p:cNvPr>
          <p:cNvGrpSpPr/>
          <p:nvPr/>
        </p:nvGrpSpPr>
        <p:grpSpPr>
          <a:xfrm>
            <a:off x="9217363" y="11414216"/>
            <a:ext cx="5940434" cy="1270681"/>
            <a:chOff x="1917773" y="11349765"/>
            <a:chExt cx="5940434" cy="1270681"/>
          </a:xfrm>
        </p:grpSpPr>
        <p:sp>
          <p:nvSpPr>
            <p:cNvPr id="105" name="Subtitle 2">
              <a:extLst>
                <a:ext uri="{FF2B5EF4-FFF2-40B4-BE49-F238E27FC236}">
                  <a16:creationId xmlns:a16="http://schemas.microsoft.com/office/drawing/2014/main" id="{B4B7BAD4-4D59-7540-9C60-4649542F2260}"/>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6" name="Oval 105">
              <a:extLst>
                <a:ext uri="{FF2B5EF4-FFF2-40B4-BE49-F238E27FC236}">
                  <a16:creationId xmlns:a16="http://schemas.microsoft.com/office/drawing/2014/main" id="{4F26456C-A40F-FF4F-8540-6E4E04E7393A}"/>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67A61CB6-0360-E447-8E4B-808954541093}"/>
                </a:ext>
              </a:extLst>
            </p:cNvPr>
            <p:cNvGrpSpPr/>
            <p:nvPr/>
          </p:nvGrpSpPr>
          <p:grpSpPr>
            <a:xfrm>
              <a:off x="2170356" y="11978700"/>
              <a:ext cx="299660" cy="159558"/>
              <a:chOff x="3082436" y="1989275"/>
              <a:chExt cx="3644331" cy="1940468"/>
            </a:xfrm>
            <a:solidFill>
              <a:schemeClr val="bg1"/>
            </a:solidFill>
          </p:grpSpPr>
          <p:sp>
            <p:nvSpPr>
              <p:cNvPr id="108" name="Rectangle 107">
                <a:extLst>
                  <a:ext uri="{FF2B5EF4-FFF2-40B4-BE49-F238E27FC236}">
                    <a16:creationId xmlns:a16="http://schemas.microsoft.com/office/drawing/2014/main" id="{D63516A7-EA09-5E46-9994-973A4E2EEB2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9" name="Rectangle 108">
                <a:extLst>
                  <a:ext uri="{FF2B5EF4-FFF2-40B4-BE49-F238E27FC236}">
                    <a16:creationId xmlns:a16="http://schemas.microsoft.com/office/drawing/2014/main" id="{6B6CE076-0794-6F41-AC34-055206939A44}"/>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10" name="Group 109">
            <a:extLst>
              <a:ext uri="{FF2B5EF4-FFF2-40B4-BE49-F238E27FC236}">
                <a16:creationId xmlns:a16="http://schemas.microsoft.com/office/drawing/2014/main" id="{8CB445A4-8BE2-9D4E-B4C0-58C28139A146}"/>
              </a:ext>
            </a:extLst>
          </p:cNvPr>
          <p:cNvGrpSpPr/>
          <p:nvPr/>
        </p:nvGrpSpPr>
        <p:grpSpPr>
          <a:xfrm>
            <a:off x="16443177" y="11414216"/>
            <a:ext cx="5940434" cy="1270681"/>
            <a:chOff x="1917773" y="11349765"/>
            <a:chExt cx="5940434" cy="1270681"/>
          </a:xfrm>
        </p:grpSpPr>
        <p:sp>
          <p:nvSpPr>
            <p:cNvPr id="111" name="Subtitle 2">
              <a:extLst>
                <a:ext uri="{FF2B5EF4-FFF2-40B4-BE49-F238E27FC236}">
                  <a16:creationId xmlns:a16="http://schemas.microsoft.com/office/drawing/2014/main" id="{A0F313DE-5B0D-3444-A1AD-329A1F99AC55}"/>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2" name="Oval 111">
              <a:extLst>
                <a:ext uri="{FF2B5EF4-FFF2-40B4-BE49-F238E27FC236}">
                  <a16:creationId xmlns:a16="http://schemas.microsoft.com/office/drawing/2014/main" id="{223982CD-5975-FB41-B447-BBB41972CDC2}"/>
                </a:ext>
              </a:extLst>
            </p:cNvPr>
            <p:cNvSpPr/>
            <p:nvPr/>
          </p:nvSpPr>
          <p:spPr>
            <a:xfrm>
              <a:off x="1917773" y="11641269"/>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DB6BDB4C-2DE3-4548-AC2D-642EB8908987}"/>
                </a:ext>
              </a:extLst>
            </p:cNvPr>
            <p:cNvGrpSpPr/>
            <p:nvPr/>
          </p:nvGrpSpPr>
          <p:grpSpPr>
            <a:xfrm>
              <a:off x="2170356" y="11978700"/>
              <a:ext cx="299660" cy="159558"/>
              <a:chOff x="3082436" y="1989275"/>
              <a:chExt cx="3644331" cy="1940468"/>
            </a:xfrm>
            <a:solidFill>
              <a:schemeClr val="bg1"/>
            </a:solidFill>
          </p:grpSpPr>
          <p:sp>
            <p:nvSpPr>
              <p:cNvPr id="114" name="Rectangle 113">
                <a:extLst>
                  <a:ext uri="{FF2B5EF4-FFF2-40B4-BE49-F238E27FC236}">
                    <a16:creationId xmlns:a16="http://schemas.microsoft.com/office/drawing/2014/main" id="{650D7319-4E63-EC4F-AB04-03C70890FAA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15" name="Rectangle 114">
                <a:extLst>
                  <a:ext uri="{FF2B5EF4-FFF2-40B4-BE49-F238E27FC236}">
                    <a16:creationId xmlns:a16="http://schemas.microsoft.com/office/drawing/2014/main" id="{1C94D572-BF0E-864B-9C6D-A859318B290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16" name="Group 115">
            <a:extLst>
              <a:ext uri="{FF2B5EF4-FFF2-40B4-BE49-F238E27FC236}">
                <a16:creationId xmlns:a16="http://schemas.microsoft.com/office/drawing/2014/main" id="{5C886529-3D38-3449-A7A7-B061653D9EFE}"/>
              </a:ext>
            </a:extLst>
          </p:cNvPr>
          <p:cNvGrpSpPr/>
          <p:nvPr/>
        </p:nvGrpSpPr>
        <p:grpSpPr>
          <a:xfrm>
            <a:off x="6943777" y="6508948"/>
            <a:ext cx="1264158" cy="1264157"/>
            <a:chOff x="5123329" y="2255652"/>
            <a:chExt cx="1078109" cy="1078108"/>
          </a:xfrm>
          <a:solidFill>
            <a:schemeClr val="bg1"/>
          </a:solidFill>
        </p:grpSpPr>
        <p:sp>
          <p:nvSpPr>
            <p:cNvPr id="117" name="Freeform 116">
              <a:extLst>
                <a:ext uri="{FF2B5EF4-FFF2-40B4-BE49-F238E27FC236}">
                  <a16:creationId xmlns:a16="http://schemas.microsoft.com/office/drawing/2014/main" id="{CD8887DE-BC85-F04A-9846-6622EEE9731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117">
              <a:extLst>
                <a:ext uri="{FF2B5EF4-FFF2-40B4-BE49-F238E27FC236}">
                  <a16:creationId xmlns:a16="http://schemas.microsoft.com/office/drawing/2014/main" id="{73E066F7-734F-7047-80C1-57AE598A20A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18">
              <a:extLst>
                <a:ext uri="{FF2B5EF4-FFF2-40B4-BE49-F238E27FC236}">
                  <a16:creationId xmlns:a16="http://schemas.microsoft.com/office/drawing/2014/main" id="{2870795D-9DBD-254D-A81D-0D2593D6025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0" name="Group 119">
            <a:extLst>
              <a:ext uri="{FF2B5EF4-FFF2-40B4-BE49-F238E27FC236}">
                <a16:creationId xmlns:a16="http://schemas.microsoft.com/office/drawing/2014/main" id="{217B8932-4C95-9C4F-B20D-E2C3AAF00AAF}"/>
              </a:ext>
            </a:extLst>
          </p:cNvPr>
          <p:cNvGrpSpPr/>
          <p:nvPr/>
        </p:nvGrpSpPr>
        <p:grpSpPr>
          <a:xfrm>
            <a:off x="10533021" y="6274596"/>
            <a:ext cx="1655804" cy="1649460"/>
            <a:chOff x="6965098" y="6609263"/>
            <a:chExt cx="977037" cy="973293"/>
          </a:xfrm>
          <a:solidFill>
            <a:schemeClr val="bg1"/>
          </a:solidFill>
        </p:grpSpPr>
        <p:sp>
          <p:nvSpPr>
            <p:cNvPr id="121" name="Freeform 120">
              <a:extLst>
                <a:ext uri="{FF2B5EF4-FFF2-40B4-BE49-F238E27FC236}">
                  <a16:creationId xmlns:a16="http://schemas.microsoft.com/office/drawing/2014/main" id="{DF13B8A0-7267-644A-8FB1-2814AB95FCF4}"/>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BB21287F-8B93-E945-B9B9-38688B5A149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3" name="Group 122">
            <a:extLst>
              <a:ext uri="{FF2B5EF4-FFF2-40B4-BE49-F238E27FC236}">
                <a16:creationId xmlns:a16="http://schemas.microsoft.com/office/drawing/2014/main" id="{ADA28BEE-5E0D-054D-A1DE-3F6F6B60BA44}"/>
              </a:ext>
            </a:extLst>
          </p:cNvPr>
          <p:cNvGrpSpPr/>
          <p:nvPr/>
        </p:nvGrpSpPr>
        <p:grpSpPr>
          <a:xfrm>
            <a:off x="15026463" y="6157952"/>
            <a:ext cx="1766656" cy="2022360"/>
            <a:chOff x="12018732" y="6609263"/>
            <a:chExt cx="853503" cy="977038"/>
          </a:xfrm>
          <a:solidFill>
            <a:schemeClr val="bg1"/>
          </a:solidFill>
        </p:grpSpPr>
        <p:sp>
          <p:nvSpPr>
            <p:cNvPr id="124" name="Freeform 123">
              <a:extLst>
                <a:ext uri="{FF2B5EF4-FFF2-40B4-BE49-F238E27FC236}">
                  <a16:creationId xmlns:a16="http://schemas.microsoft.com/office/drawing/2014/main" id="{35295E66-5493-374D-AF93-BB719CF3AEFD}"/>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A2C80902-B287-C446-BBBC-50662FAEB4C6}"/>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7331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E86F43-18C5-C848-A276-FD0404E4E8D7}"/>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853495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Four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6" name="Group 5">
            <a:extLst>
              <a:ext uri="{FF2B5EF4-FFF2-40B4-BE49-F238E27FC236}">
                <a16:creationId xmlns:a16="http://schemas.microsoft.com/office/drawing/2014/main" id="{45077D2B-F117-F043-ABAA-AF7DCE148600}"/>
              </a:ext>
            </a:extLst>
          </p:cNvPr>
          <p:cNvGrpSpPr/>
          <p:nvPr/>
        </p:nvGrpSpPr>
        <p:grpSpPr>
          <a:xfrm>
            <a:off x="12584847" y="4652377"/>
            <a:ext cx="9974885" cy="7264095"/>
            <a:chOff x="1418084" y="5460588"/>
            <a:chExt cx="9974885" cy="6547528"/>
          </a:xfrm>
        </p:grpSpPr>
        <p:sp>
          <p:nvSpPr>
            <p:cNvPr id="38" name="Rounded Rectangle 37">
              <a:extLst>
                <a:ext uri="{FF2B5EF4-FFF2-40B4-BE49-F238E27FC236}">
                  <a16:creationId xmlns:a16="http://schemas.microsoft.com/office/drawing/2014/main" id="{358A63CD-9282-4248-BDE1-21EE74BA6C4A}"/>
                </a:ext>
              </a:extLst>
            </p:cNvPr>
            <p:cNvSpPr/>
            <p:nvPr/>
          </p:nvSpPr>
          <p:spPr>
            <a:xfrm>
              <a:off x="1418085" y="5460588"/>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39" name="Rounded Rectangle 38">
              <a:extLst>
                <a:ext uri="{FF2B5EF4-FFF2-40B4-BE49-F238E27FC236}">
                  <a16:creationId xmlns:a16="http://schemas.microsoft.com/office/drawing/2014/main" id="{B4936D6B-AE2C-1943-A4BE-4C9C56CBE912}"/>
                </a:ext>
              </a:extLst>
            </p:cNvPr>
            <p:cNvSpPr/>
            <p:nvPr/>
          </p:nvSpPr>
          <p:spPr>
            <a:xfrm>
              <a:off x="1418085" y="7337786"/>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0" name="Rounded Rectangle 39">
              <a:extLst>
                <a:ext uri="{FF2B5EF4-FFF2-40B4-BE49-F238E27FC236}">
                  <a16:creationId xmlns:a16="http://schemas.microsoft.com/office/drawing/2014/main" id="{22FE6D0E-36F2-074B-A749-A3885891BF45}"/>
                </a:ext>
              </a:extLst>
            </p:cNvPr>
            <p:cNvSpPr/>
            <p:nvPr/>
          </p:nvSpPr>
          <p:spPr>
            <a:xfrm>
              <a:off x="1418085" y="9214983"/>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1" name="Rounded Rectangle 40">
              <a:extLst>
                <a:ext uri="{FF2B5EF4-FFF2-40B4-BE49-F238E27FC236}">
                  <a16:creationId xmlns:a16="http://schemas.microsoft.com/office/drawing/2014/main" id="{B4DFC3F0-1824-F544-9D16-B853FAB26E22}"/>
                </a:ext>
              </a:extLst>
            </p:cNvPr>
            <p:cNvSpPr/>
            <p:nvPr/>
          </p:nvSpPr>
          <p:spPr>
            <a:xfrm>
              <a:off x="1418085" y="11092181"/>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5" name="Rounded Rectangle 44">
              <a:extLst>
                <a:ext uri="{FF2B5EF4-FFF2-40B4-BE49-F238E27FC236}">
                  <a16:creationId xmlns:a16="http://schemas.microsoft.com/office/drawing/2014/main" id="{6F9CBABD-3CCD-C345-AFDE-30434762C10E}"/>
                </a:ext>
              </a:extLst>
            </p:cNvPr>
            <p:cNvSpPr/>
            <p:nvPr/>
          </p:nvSpPr>
          <p:spPr>
            <a:xfrm>
              <a:off x="1418085" y="5460588"/>
              <a:ext cx="7576411" cy="91593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6" name="Rounded Rectangle 45">
              <a:extLst>
                <a:ext uri="{FF2B5EF4-FFF2-40B4-BE49-F238E27FC236}">
                  <a16:creationId xmlns:a16="http://schemas.microsoft.com/office/drawing/2014/main" id="{7C9B5625-45DB-0D49-93B3-A457AEAF5889}"/>
                </a:ext>
              </a:extLst>
            </p:cNvPr>
            <p:cNvSpPr/>
            <p:nvPr/>
          </p:nvSpPr>
          <p:spPr>
            <a:xfrm>
              <a:off x="1418084" y="7337786"/>
              <a:ext cx="3839716" cy="9159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7" name="Rounded Rectangle 46">
              <a:extLst>
                <a:ext uri="{FF2B5EF4-FFF2-40B4-BE49-F238E27FC236}">
                  <a16:creationId xmlns:a16="http://schemas.microsoft.com/office/drawing/2014/main" id="{48C21A23-5278-424A-B8AB-B76FCA57A69A}"/>
                </a:ext>
              </a:extLst>
            </p:cNvPr>
            <p:cNvSpPr/>
            <p:nvPr/>
          </p:nvSpPr>
          <p:spPr>
            <a:xfrm>
              <a:off x="1418087" y="9214983"/>
              <a:ext cx="8134127" cy="9159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8" name="Rounded Rectangle 47">
              <a:extLst>
                <a:ext uri="{FF2B5EF4-FFF2-40B4-BE49-F238E27FC236}">
                  <a16:creationId xmlns:a16="http://schemas.microsoft.com/office/drawing/2014/main" id="{2394BEE3-4BBC-5E45-9FF8-ABEB98516962}"/>
                </a:ext>
              </a:extLst>
            </p:cNvPr>
            <p:cNvSpPr/>
            <p:nvPr/>
          </p:nvSpPr>
          <p:spPr>
            <a:xfrm>
              <a:off x="1418087" y="11092181"/>
              <a:ext cx="5831799" cy="9159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9" name="TextBox 48">
              <a:extLst>
                <a:ext uri="{FF2B5EF4-FFF2-40B4-BE49-F238E27FC236}">
                  <a16:creationId xmlns:a16="http://schemas.microsoft.com/office/drawing/2014/main" id="{3EEA0C4C-BC61-A645-9ADE-73AE14E34623}"/>
                </a:ext>
              </a:extLst>
            </p:cNvPr>
            <p:cNvSpPr txBox="1"/>
            <p:nvPr/>
          </p:nvSpPr>
          <p:spPr>
            <a:xfrm>
              <a:off x="7541143" y="5674149"/>
              <a:ext cx="1188647"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70%</a:t>
              </a:r>
            </a:p>
          </p:txBody>
        </p:sp>
        <p:sp>
          <p:nvSpPr>
            <p:cNvPr id="50" name="TextBox 49">
              <a:extLst>
                <a:ext uri="{FF2B5EF4-FFF2-40B4-BE49-F238E27FC236}">
                  <a16:creationId xmlns:a16="http://schemas.microsoft.com/office/drawing/2014/main" id="{27985262-44C8-244A-B468-A4B5AC570C54}"/>
                </a:ext>
              </a:extLst>
            </p:cNvPr>
            <p:cNvSpPr txBox="1"/>
            <p:nvPr/>
          </p:nvSpPr>
          <p:spPr>
            <a:xfrm>
              <a:off x="3716920" y="7583130"/>
              <a:ext cx="1168815"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40%</a:t>
              </a:r>
            </a:p>
          </p:txBody>
        </p:sp>
        <p:sp>
          <p:nvSpPr>
            <p:cNvPr id="51" name="TextBox 50">
              <a:extLst>
                <a:ext uri="{FF2B5EF4-FFF2-40B4-BE49-F238E27FC236}">
                  <a16:creationId xmlns:a16="http://schemas.microsoft.com/office/drawing/2014/main" id="{93ACEA84-8F6F-DA48-8D02-DC71602C3103}"/>
                </a:ext>
              </a:extLst>
            </p:cNvPr>
            <p:cNvSpPr txBox="1"/>
            <p:nvPr/>
          </p:nvSpPr>
          <p:spPr>
            <a:xfrm>
              <a:off x="8061712" y="9478847"/>
              <a:ext cx="1160549"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52" name="TextBox 51">
              <a:extLst>
                <a:ext uri="{FF2B5EF4-FFF2-40B4-BE49-F238E27FC236}">
                  <a16:creationId xmlns:a16="http://schemas.microsoft.com/office/drawing/2014/main" id="{8576C9EC-6013-DB41-AAA6-ADB6A5C1CECA}"/>
                </a:ext>
              </a:extLst>
            </p:cNvPr>
            <p:cNvSpPr txBox="1"/>
            <p:nvPr/>
          </p:nvSpPr>
          <p:spPr>
            <a:xfrm>
              <a:off x="5782677" y="11318030"/>
              <a:ext cx="1180383"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60%</a:t>
              </a:r>
            </a:p>
          </p:txBody>
        </p:sp>
      </p:grpSp>
      <p:grpSp>
        <p:nvGrpSpPr>
          <p:cNvPr id="7" name="Group 6">
            <a:extLst>
              <a:ext uri="{FF2B5EF4-FFF2-40B4-BE49-F238E27FC236}">
                <a16:creationId xmlns:a16="http://schemas.microsoft.com/office/drawing/2014/main" id="{2FE7C0B6-EB77-8640-9CCF-34444FC67CED}"/>
              </a:ext>
            </a:extLst>
          </p:cNvPr>
          <p:cNvGrpSpPr/>
          <p:nvPr/>
        </p:nvGrpSpPr>
        <p:grpSpPr>
          <a:xfrm>
            <a:off x="1355396" y="4373595"/>
            <a:ext cx="9848723" cy="2096899"/>
            <a:chOff x="-8329393" y="4652377"/>
            <a:chExt cx="8539338" cy="1818117"/>
          </a:xfrm>
        </p:grpSpPr>
        <p:sp>
          <p:nvSpPr>
            <p:cNvPr id="55" name="Oval 54">
              <a:extLst>
                <a:ext uri="{FF2B5EF4-FFF2-40B4-BE49-F238E27FC236}">
                  <a16:creationId xmlns:a16="http://schemas.microsoft.com/office/drawing/2014/main" id="{960D0F1F-6188-064A-92E1-1D3352037172}"/>
                </a:ext>
              </a:extLst>
            </p:cNvPr>
            <p:cNvSpPr/>
            <p:nvPr/>
          </p:nvSpPr>
          <p:spPr>
            <a:xfrm>
              <a:off x="-3848579" y="4652377"/>
              <a:ext cx="1818117" cy="1818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59" name="Oval 58">
              <a:extLst>
                <a:ext uri="{FF2B5EF4-FFF2-40B4-BE49-F238E27FC236}">
                  <a16:creationId xmlns:a16="http://schemas.microsoft.com/office/drawing/2014/main" id="{DA5B7864-0AED-AD4A-BBF3-F25362AE684D}"/>
                </a:ext>
              </a:extLst>
            </p:cNvPr>
            <p:cNvSpPr/>
            <p:nvPr/>
          </p:nvSpPr>
          <p:spPr>
            <a:xfrm>
              <a:off x="-8329393" y="4652377"/>
              <a:ext cx="1818117" cy="18181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62" name="Oval 61">
              <a:extLst>
                <a:ext uri="{FF2B5EF4-FFF2-40B4-BE49-F238E27FC236}">
                  <a16:creationId xmlns:a16="http://schemas.microsoft.com/office/drawing/2014/main" id="{99958141-7D20-C241-BB6E-61CDEF99A93E}"/>
                </a:ext>
              </a:extLst>
            </p:cNvPr>
            <p:cNvSpPr/>
            <p:nvPr/>
          </p:nvSpPr>
          <p:spPr>
            <a:xfrm>
              <a:off x="-6088986" y="4652377"/>
              <a:ext cx="1818117" cy="1818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69" name="Oval 68">
              <a:extLst>
                <a:ext uri="{FF2B5EF4-FFF2-40B4-BE49-F238E27FC236}">
                  <a16:creationId xmlns:a16="http://schemas.microsoft.com/office/drawing/2014/main" id="{91BAF3AC-A3BB-9746-A3BB-F8E67BE33B46}"/>
                </a:ext>
              </a:extLst>
            </p:cNvPr>
            <p:cNvSpPr/>
            <p:nvPr/>
          </p:nvSpPr>
          <p:spPr>
            <a:xfrm>
              <a:off x="-1608172" y="4652377"/>
              <a:ext cx="1818117" cy="181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grpSp>
      <p:grpSp>
        <p:nvGrpSpPr>
          <p:cNvPr id="76" name="Group 75">
            <a:extLst>
              <a:ext uri="{FF2B5EF4-FFF2-40B4-BE49-F238E27FC236}">
                <a16:creationId xmlns:a16="http://schemas.microsoft.com/office/drawing/2014/main" id="{919F7D49-F2EE-6340-8755-F5CD5D664598}"/>
              </a:ext>
            </a:extLst>
          </p:cNvPr>
          <p:cNvGrpSpPr/>
          <p:nvPr/>
        </p:nvGrpSpPr>
        <p:grpSpPr>
          <a:xfrm>
            <a:off x="1292317" y="7150680"/>
            <a:ext cx="9974883" cy="4889929"/>
            <a:chOff x="1307731" y="4875754"/>
            <a:chExt cx="9974883" cy="4889929"/>
          </a:xfrm>
        </p:grpSpPr>
        <p:sp>
          <p:nvSpPr>
            <p:cNvPr id="77" name="TextBox 76">
              <a:extLst>
                <a:ext uri="{FF2B5EF4-FFF2-40B4-BE49-F238E27FC236}">
                  <a16:creationId xmlns:a16="http://schemas.microsoft.com/office/drawing/2014/main" id="{9EF8FA95-E90E-CC4C-A0C7-90561D82C8A8}"/>
                </a:ext>
              </a:extLst>
            </p:cNvPr>
            <p:cNvSpPr txBox="1"/>
            <p:nvPr/>
          </p:nvSpPr>
          <p:spPr>
            <a:xfrm>
              <a:off x="1307731" y="5522085"/>
              <a:ext cx="9974883" cy="424359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 at helping small businesses win more customers, increase website traffic, and boost their rankings on search engines.  Mobile search is no longer the way of the future.</a:t>
              </a:r>
            </a:p>
          </p:txBody>
        </p:sp>
        <p:sp>
          <p:nvSpPr>
            <p:cNvPr id="78" name="TextBox 77">
              <a:extLst>
                <a:ext uri="{FF2B5EF4-FFF2-40B4-BE49-F238E27FC236}">
                  <a16:creationId xmlns:a16="http://schemas.microsoft.com/office/drawing/2014/main" id="{0EB22152-0412-6D4C-9A61-A7007C70A064}"/>
                </a:ext>
              </a:extLst>
            </p:cNvPr>
            <p:cNvSpPr txBox="1"/>
            <p:nvPr/>
          </p:nvSpPr>
          <p:spPr>
            <a:xfrm>
              <a:off x="1307732" y="4875754"/>
              <a:ext cx="4054315"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79" name="Group 78">
            <a:extLst>
              <a:ext uri="{FF2B5EF4-FFF2-40B4-BE49-F238E27FC236}">
                <a16:creationId xmlns:a16="http://schemas.microsoft.com/office/drawing/2014/main" id="{9162E3BF-7231-CE42-8AD3-8F1F96755959}"/>
              </a:ext>
            </a:extLst>
          </p:cNvPr>
          <p:cNvGrpSpPr/>
          <p:nvPr/>
        </p:nvGrpSpPr>
        <p:grpSpPr>
          <a:xfrm>
            <a:off x="4532958" y="4932610"/>
            <a:ext cx="909656" cy="1074364"/>
            <a:chOff x="10356648" y="2255652"/>
            <a:chExt cx="909656" cy="1074364"/>
          </a:xfrm>
          <a:solidFill>
            <a:schemeClr val="bg1"/>
          </a:solidFill>
        </p:grpSpPr>
        <p:sp>
          <p:nvSpPr>
            <p:cNvPr id="80" name="Freeform 45">
              <a:extLst>
                <a:ext uri="{FF2B5EF4-FFF2-40B4-BE49-F238E27FC236}">
                  <a16:creationId xmlns:a16="http://schemas.microsoft.com/office/drawing/2014/main" id="{D4A19590-644B-074E-B860-2FFFB1F4F1D7}"/>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84001D42-B38E-CB42-99D2-032E04B93748}"/>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 name="Group 81">
            <a:extLst>
              <a:ext uri="{FF2B5EF4-FFF2-40B4-BE49-F238E27FC236}">
                <a16:creationId xmlns:a16="http://schemas.microsoft.com/office/drawing/2014/main" id="{434F82CC-E7F0-B941-96A9-B556E55C2E7A}"/>
              </a:ext>
            </a:extLst>
          </p:cNvPr>
          <p:cNvGrpSpPr/>
          <p:nvPr/>
        </p:nvGrpSpPr>
        <p:grpSpPr>
          <a:xfrm>
            <a:off x="1866948" y="4889254"/>
            <a:ext cx="1074476" cy="1078222"/>
            <a:chOff x="6879000" y="2255652"/>
            <a:chExt cx="1074364" cy="1078109"/>
          </a:xfrm>
          <a:solidFill>
            <a:schemeClr val="bg1"/>
          </a:solidFill>
        </p:grpSpPr>
        <p:sp>
          <p:nvSpPr>
            <p:cNvPr id="83" name="Freeform 82">
              <a:extLst>
                <a:ext uri="{FF2B5EF4-FFF2-40B4-BE49-F238E27FC236}">
                  <a16:creationId xmlns:a16="http://schemas.microsoft.com/office/drawing/2014/main" id="{8F5CF335-476B-2046-9401-76CCB5969B98}"/>
                </a:ext>
              </a:extLst>
            </p:cNvPr>
            <p:cNvSpPr>
              <a:spLocks noChangeArrowheads="1"/>
            </p:cNvSpPr>
            <p:nvPr/>
          </p:nvSpPr>
          <p:spPr bwMode="auto">
            <a:xfrm>
              <a:off x="6879000" y="2255652"/>
              <a:ext cx="1074364" cy="1078109"/>
            </a:xfrm>
            <a:custGeom>
              <a:avLst/>
              <a:gdLst>
                <a:gd name="T0" fmla="*/ 408505 w 1267"/>
                <a:gd name="T1" fmla="*/ 429797 h 1268"/>
                <a:gd name="T2" fmla="*/ 46748 w 1267"/>
                <a:gd name="T3" fmla="*/ 429797 h 1268"/>
                <a:gd name="T4" fmla="*/ 46748 w 1267"/>
                <a:gd name="T5" fmla="*/ 429797 h 1268"/>
                <a:gd name="T6" fmla="*/ 26610 w 1267"/>
                <a:gd name="T7" fmla="*/ 409605 h 1268"/>
                <a:gd name="T8" fmla="*/ 26610 w 1267"/>
                <a:gd name="T9" fmla="*/ 115382 h 1268"/>
                <a:gd name="T10" fmla="*/ 428642 w 1267"/>
                <a:gd name="T11" fmla="*/ 115382 h 1268"/>
                <a:gd name="T12" fmla="*/ 428642 w 1267"/>
                <a:gd name="T13" fmla="*/ 409605 h 1268"/>
                <a:gd name="T14" fmla="*/ 428642 w 1267"/>
                <a:gd name="T15" fmla="*/ 409605 h 1268"/>
                <a:gd name="T16" fmla="*/ 408505 w 1267"/>
                <a:gd name="T17" fmla="*/ 429797 h 1268"/>
                <a:gd name="T18" fmla="*/ 46748 w 1267"/>
                <a:gd name="T19" fmla="*/ 26682 h 1268"/>
                <a:gd name="T20" fmla="*/ 408505 w 1267"/>
                <a:gd name="T21" fmla="*/ 26682 h 1268"/>
                <a:gd name="T22" fmla="*/ 408505 w 1267"/>
                <a:gd name="T23" fmla="*/ 26682 h 1268"/>
                <a:gd name="T24" fmla="*/ 428642 w 1267"/>
                <a:gd name="T25" fmla="*/ 47234 h 1268"/>
                <a:gd name="T26" fmla="*/ 428642 w 1267"/>
                <a:gd name="T27" fmla="*/ 88339 h 1268"/>
                <a:gd name="T28" fmla="*/ 26610 w 1267"/>
                <a:gd name="T29" fmla="*/ 88339 h 1268"/>
                <a:gd name="T30" fmla="*/ 26610 w 1267"/>
                <a:gd name="T31" fmla="*/ 47234 h 1268"/>
                <a:gd name="T32" fmla="*/ 26610 w 1267"/>
                <a:gd name="T33" fmla="*/ 47234 h 1268"/>
                <a:gd name="T34" fmla="*/ 46748 w 1267"/>
                <a:gd name="T35" fmla="*/ 26682 h 1268"/>
                <a:gd name="T36" fmla="*/ 408505 w 1267"/>
                <a:gd name="T37" fmla="*/ 0 h 1268"/>
                <a:gd name="T38" fmla="*/ 46748 w 1267"/>
                <a:gd name="T39" fmla="*/ 0 h 1268"/>
                <a:gd name="T40" fmla="*/ 46748 w 1267"/>
                <a:gd name="T41" fmla="*/ 0 h 1268"/>
                <a:gd name="T42" fmla="*/ 0 w 1267"/>
                <a:gd name="T43" fmla="*/ 47234 h 1268"/>
                <a:gd name="T44" fmla="*/ 0 w 1267"/>
                <a:gd name="T45" fmla="*/ 409605 h 1268"/>
                <a:gd name="T46" fmla="*/ 0 w 1267"/>
                <a:gd name="T47" fmla="*/ 409605 h 1268"/>
                <a:gd name="T48" fmla="*/ 46748 w 1267"/>
                <a:gd name="T49" fmla="*/ 456839 h 1268"/>
                <a:gd name="T50" fmla="*/ 408505 w 1267"/>
                <a:gd name="T51" fmla="*/ 456839 h 1268"/>
                <a:gd name="T52" fmla="*/ 408505 w 1267"/>
                <a:gd name="T53" fmla="*/ 456839 h 1268"/>
                <a:gd name="T54" fmla="*/ 455252 w 1267"/>
                <a:gd name="T55" fmla="*/ 409605 h 1268"/>
                <a:gd name="T56" fmla="*/ 455252 w 1267"/>
                <a:gd name="T57" fmla="*/ 47234 h 1268"/>
                <a:gd name="T58" fmla="*/ 455252 w 1267"/>
                <a:gd name="T59" fmla="*/ 47234 h 1268"/>
                <a:gd name="T60" fmla="*/ 408505 w 1267"/>
                <a:gd name="T61" fmla="*/ 0 h 12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67" h="1268">
                  <a:moveTo>
                    <a:pt x="1136" y="1192"/>
                  </a:moveTo>
                  <a:lnTo>
                    <a:pt x="130" y="1192"/>
                  </a:lnTo>
                  <a:cubicBezTo>
                    <a:pt x="99" y="1192"/>
                    <a:pt x="74" y="1167"/>
                    <a:pt x="74" y="1136"/>
                  </a:cubicBezTo>
                  <a:lnTo>
                    <a:pt x="74" y="320"/>
                  </a:lnTo>
                  <a:lnTo>
                    <a:pt x="1192" y="320"/>
                  </a:lnTo>
                  <a:lnTo>
                    <a:pt x="1192" y="1136"/>
                  </a:lnTo>
                  <a:cubicBezTo>
                    <a:pt x="1192" y="1167"/>
                    <a:pt x="1167" y="1192"/>
                    <a:pt x="1136" y="1192"/>
                  </a:cubicBezTo>
                  <a:close/>
                  <a:moveTo>
                    <a:pt x="130" y="74"/>
                  </a:moveTo>
                  <a:lnTo>
                    <a:pt x="1136" y="74"/>
                  </a:lnTo>
                  <a:cubicBezTo>
                    <a:pt x="1167" y="74"/>
                    <a:pt x="1192" y="99"/>
                    <a:pt x="1192" y="131"/>
                  </a:cubicBezTo>
                  <a:lnTo>
                    <a:pt x="1192" y="245"/>
                  </a:lnTo>
                  <a:lnTo>
                    <a:pt x="74" y="245"/>
                  </a:lnTo>
                  <a:lnTo>
                    <a:pt x="74" y="131"/>
                  </a:lnTo>
                  <a:cubicBezTo>
                    <a:pt x="74" y="99"/>
                    <a:pt x="99" y="74"/>
                    <a:pt x="130" y="74"/>
                  </a:cubicBezTo>
                  <a:close/>
                  <a:moveTo>
                    <a:pt x="1136" y="0"/>
                  </a:moveTo>
                  <a:lnTo>
                    <a:pt x="130" y="0"/>
                  </a:lnTo>
                  <a:cubicBezTo>
                    <a:pt x="58" y="0"/>
                    <a:pt x="0" y="58"/>
                    <a:pt x="0" y="131"/>
                  </a:cubicBezTo>
                  <a:lnTo>
                    <a:pt x="0" y="1136"/>
                  </a:lnTo>
                  <a:cubicBezTo>
                    <a:pt x="0" y="1209"/>
                    <a:pt x="58" y="1267"/>
                    <a:pt x="130" y="1267"/>
                  </a:cubicBezTo>
                  <a:lnTo>
                    <a:pt x="1136" y="1267"/>
                  </a:lnTo>
                  <a:cubicBezTo>
                    <a:pt x="1208" y="1267"/>
                    <a:pt x="1266" y="1209"/>
                    <a:pt x="1266" y="1136"/>
                  </a:cubicBezTo>
                  <a:lnTo>
                    <a:pt x="1266" y="131"/>
                  </a:lnTo>
                  <a:cubicBezTo>
                    <a:pt x="1266" y="58"/>
                    <a:pt x="1208" y="0"/>
                    <a:pt x="1136"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1BB24EE6-7B4F-CC40-AB03-DFDA3EB98BAB}"/>
                </a:ext>
              </a:extLst>
            </p:cNvPr>
            <p:cNvSpPr>
              <a:spLocks noChangeArrowheads="1"/>
            </p:cNvSpPr>
            <p:nvPr/>
          </p:nvSpPr>
          <p:spPr bwMode="auto">
            <a:xfrm>
              <a:off x="6991303" y="2360468"/>
              <a:ext cx="131019" cy="63637"/>
            </a:xfrm>
            <a:custGeom>
              <a:avLst/>
              <a:gdLst>
                <a:gd name="T0" fmla="*/ 13178 w 156"/>
                <a:gd name="T1" fmla="*/ 26632 h 76"/>
                <a:gd name="T2" fmla="*/ 41315 w 156"/>
                <a:gd name="T3" fmla="*/ 26632 h 76"/>
                <a:gd name="T4" fmla="*/ 41315 w 156"/>
                <a:gd name="T5" fmla="*/ 26632 h 76"/>
                <a:gd name="T6" fmla="*/ 55206 w 156"/>
                <a:gd name="T7" fmla="*/ 13494 h 76"/>
                <a:gd name="T8" fmla="*/ 55206 w 156"/>
                <a:gd name="T9" fmla="*/ 13494 h 76"/>
                <a:gd name="T10" fmla="*/ 41315 w 156"/>
                <a:gd name="T11" fmla="*/ 0 h 76"/>
                <a:gd name="T12" fmla="*/ 13178 w 156"/>
                <a:gd name="T13" fmla="*/ 0 h 76"/>
                <a:gd name="T14" fmla="*/ 13178 w 156"/>
                <a:gd name="T15" fmla="*/ 0 h 76"/>
                <a:gd name="T16" fmla="*/ 0 w 156"/>
                <a:gd name="T17" fmla="*/ 13494 h 76"/>
                <a:gd name="T18" fmla="*/ 0 w 156"/>
                <a:gd name="T19" fmla="*/ 13494 h 76"/>
                <a:gd name="T20" fmla="*/ 13178 w 156"/>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6" h="76">
                  <a:moveTo>
                    <a:pt x="37" y="75"/>
                  </a:moveTo>
                  <a:lnTo>
                    <a:pt x="116" y="75"/>
                  </a:lnTo>
                  <a:cubicBezTo>
                    <a:pt x="137" y="75"/>
                    <a:pt x="155" y="58"/>
                    <a:pt x="155" y="38"/>
                  </a:cubicBezTo>
                  <a:cubicBezTo>
                    <a:pt x="155" y="18"/>
                    <a:pt x="137" y="0"/>
                    <a:pt x="116" y="0"/>
                  </a:cubicBezTo>
                  <a:lnTo>
                    <a:pt x="37" y="0"/>
                  </a:lnTo>
                  <a:cubicBezTo>
                    <a:pt x="17" y="0"/>
                    <a:pt x="0" y="18"/>
                    <a:pt x="0" y="38"/>
                  </a:cubicBezTo>
                  <a:cubicBezTo>
                    <a:pt x="0" y="58"/>
                    <a:pt x="17" y="75"/>
                    <a:pt x="37"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BDA54DC6-9865-6D4B-A7CC-F800D0E45693}"/>
                </a:ext>
              </a:extLst>
            </p:cNvPr>
            <p:cNvSpPr>
              <a:spLocks noChangeArrowheads="1"/>
            </p:cNvSpPr>
            <p:nvPr/>
          </p:nvSpPr>
          <p:spPr bwMode="auto">
            <a:xfrm>
              <a:off x="7152270" y="2360468"/>
              <a:ext cx="131021" cy="63637"/>
            </a:xfrm>
            <a:custGeom>
              <a:avLst/>
              <a:gdLst>
                <a:gd name="T0" fmla="*/ 13263 w 155"/>
                <a:gd name="T1" fmla="*/ 26632 h 76"/>
                <a:gd name="T2" fmla="*/ 41941 w 155"/>
                <a:gd name="T3" fmla="*/ 26632 h 76"/>
                <a:gd name="T4" fmla="*/ 41941 w 155"/>
                <a:gd name="T5" fmla="*/ 26632 h 76"/>
                <a:gd name="T6" fmla="*/ 55205 w 155"/>
                <a:gd name="T7" fmla="*/ 13494 h 76"/>
                <a:gd name="T8" fmla="*/ 55205 w 155"/>
                <a:gd name="T9" fmla="*/ 13494 h 76"/>
                <a:gd name="T10" fmla="*/ 41941 w 155"/>
                <a:gd name="T11" fmla="*/ 0 h 76"/>
                <a:gd name="T12" fmla="*/ 13263 w 155"/>
                <a:gd name="T13" fmla="*/ 0 h 76"/>
                <a:gd name="T14" fmla="*/ 13263 w 155"/>
                <a:gd name="T15" fmla="*/ 0 h 76"/>
                <a:gd name="T16" fmla="*/ 0 w 155"/>
                <a:gd name="T17" fmla="*/ 13494 h 76"/>
                <a:gd name="T18" fmla="*/ 0 w 155"/>
                <a:gd name="T19" fmla="*/ 13494 h 76"/>
                <a:gd name="T20" fmla="*/ 13263 w 155"/>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5" h="76">
                  <a:moveTo>
                    <a:pt x="37" y="75"/>
                  </a:moveTo>
                  <a:lnTo>
                    <a:pt x="117" y="75"/>
                  </a:lnTo>
                  <a:cubicBezTo>
                    <a:pt x="136" y="75"/>
                    <a:pt x="154" y="58"/>
                    <a:pt x="154" y="38"/>
                  </a:cubicBezTo>
                  <a:cubicBezTo>
                    <a:pt x="154" y="18"/>
                    <a:pt x="136" y="0"/>
                    <a:pt x="117" y="0"/>
                  </a:cubicBezTo>
                  <a:lnTo>
                    <a:pt x="37" y="0"/>
                  </a:lnTo>
                  <a:cubicBezTo>
                    <a:pt x="17" y="0"/>
                    <a:pt x="0" y="18"/>
                    <a:pt x="0" y="38"/>
                  </a:cubicBezTo>
                  <a:cubicBezTo>
                    <a:pt x="0" y="58"/>
                    <a:pt x="17" y="75"/>
                    <a:pt x="37"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50122FCD-BB37-6A41-BD13-286146B93757}"/>
                </a:ext>
              </a:extLst>
            </p:cNvPr>
            <p:cNvSpPr>
              <a:spLocks noChangeArrowheads="1"/>
            </p:cNvSpPr>
            <p:nvPr/>
          </p:nvSpPr>
          <p:spPr bwMode="auto">
            <a:xfrm>
              <a:off x="7320725" y="2360468"/>
              <a:ext cx="527823" cy="63637"/>
            </a:xfrm>
            <a:custGeom>
              <a:avLst/>
              <a:gdLst>
                <a:gd name="T0" fmla="*/ 13675 w 622"/>
                <a:gd name="T1" fmla="*/ 26632 h 76"/>
                <a:gd name="T2" fmla="*/ 210162 w 622"/>
                <a:gd name="T3" fmla="*/ 26632 h 76"/>
                <a:gd name="T4" fmla="*/ 210162 w 622"/>
                <a:gd name="T5" fmla="*/ 26632 h 76"/>
                <a:gd name="T6" fmla="*/ 223477 w 622"/>
                <a:gd name="T7" fmla="*/ 13494 h 76"/>
                <a:gd name="T8" fmla="*/ 223477 w 622"/>
                <a:gd name="T9" fmla="*/ 13494 h 76"/>
                <a:gd name="T10" fmla="*/ 210162 w 622"/>
                <a:gd name="T11" fmla="*/ 0 h 76"/>
                <a:gd name="T12" fmla="*/ 13675 w 622"/>
                <a:gd name="T13" fmla="*/ 0 h 76"/>
                <a:gd name="T14" fmla="*/ 13675 w 622"/>
                <a:gd name="T15" fmla="*/ 0 h 76"/>
                <a:gd name="T16" fmla="*/ 0 w 622"/>
                <a:gd name="T17" fmla="*/ 13494 h 76"/>
                <a:gd name="T18" fmla="*/ 0 w 622"/>
                <a:gd name="T19" fmla="*/ 13494 h 76"/>
                <a:gd name="T20" fmla="*/ 13675 w 622"/>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2" h="76">
                  <a:moveTo>
                    <a:pt x="38" y="75"/>
                  </a:moveTo>
                  <a:lnTo>
                    <a:pt x="584" y="75"/>
                  </a:lnTo>
                  <a:cubicBezTo>
                    <a:pt x="603" y="75"/>
                    <a:pt x="621" y="58"/>
                    <a:pt x="621" y="38"/>
                  </a:cubicBezTo>
                  <a:cubicBezTo>
                    <a:pt x="621" y="18"/>
                    <a:pt x="603" y="0"/>
                    <a:pt x="584" y="0"/>
                  </a:cubicBezTo>
                  <a:lnTo>
                    <a:pt x="38" y="0"/>
                  </a:lnTo>
                  <a:cubicBezTo>
                    <a:pt x="17" y="0"/>
                    <a:pt x="0" y="18"/>
                    <a:pt x="0" y="38"/>
                  </a:cubicBezTo>
                  <a:cubicBezTo>
                    <a:pt x="0" y="58"/>
                    <a:pt x="17" y="75"/>
                    <a:pt x="38"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6C22E3B1-4870-5049-809B-2D5B00A3F1B0}"/>
                </a:ext>
              </a:extLst>
            </p:cNvPr>
            <p:cNvSpPr>
              <a:spLocks noChangeArrowheads="1"/>
            </p:cNvSpPr>
            <p:nvPr/>
          </p:nvSpPr>
          <p:spPr bwMode="auto">
            <a:xfrm>
              <a:off x="7189704" y="2659943"/>
              <a:ext cx="475417" cy="475415"/>
            </a:xfrm>
            <a:custGeom>
              <a:avLst/>
              <a:gdLst>
                <a:gd name="T0" fmla="*/ 151480 w 559"/>
                <a:gd name="T1" fmla="*/ 121687 h 560"/>
                <a:gd name="T2" fmla="*/ 151480 w 559"/>
                <a:gd name="T3" fmla="*/ 121687 h 560"/>
                <a:gd name="T4" fmla="*/ 79347 w 559"/>
                <a:gd name="T5" fmla="*/ 121687 h 560"/>
                <a:gd name="T6" fmla="*/ 79347 w 559"/>
                <a:gd name="T7" fmla="*/ 121687 h 560"/>
                <a:gd name="T8" fmla="*/ 79347 w 559"/>
                <a:gd name="T9" fmla="*/ 49323 h 560"/>
                <a:gd name="T10" fmla="*/ 79347 w 559"/>
                <a:gd name="T11" fmla="*/ 49323 h 560"/>
                <a:gd name="T12" fmla="*/ 151480 w 559"/>
                <a:gd name="T13" fmla="*/ 49323 h 560"/>
                <a:gd name="T14" fmla="*/ 151480 w 559"/>
                <a:gd name="T15" fmla="*/ 49323 h 560"/>
                <a:gd name="T16" fmla="*/ 151480 w 559"/>
                <a:gd name="T17" fmla="*/ 121687 h 560"/>
                <a:gd name="T18" fmla="*/ 60231 w 559"/>
                <a:gd name="T19" fmla="*/ 30602 h 560"/>
                <a:gd name="T20" fmla="*/ 60231 w 559"/>
                <a:gd name="T21" fmla="*/ 30602 h 560"/>
                <a:gd name="T22" fmla="*/ 51575 w 559"/>
                <a:gd name="T23" fmla="*/ 130328 h 560"/>
                <a:gd name="T24" fmla="*/ 5410 w 559"/>
                <a:gd name="T25" fmla="*/ 177131 h 560"/>
                <a:gd name="T26" fmla="*/ 5410 w 559"/>
                <a:gd name="T27" fmla="*/ 177131 h 560"/>
                <a:gd name="T28" fmla="*/ 5410 w 559"/>
                <a:gd name="T29" fmla="*/ 195852 h 560"/>
                <a:gd name="T30" fmla="*/ 5410 w 559"/>
                <a:gd name="T31" fmla="*/ 195852 h 560"/>
                <a:gd name="T32" fmla="*/ 23804 w 559"/>
                <a:gd name="T33" fmla="*/ 195852 h 560"/>
                <a:gd name="T34" fmla="*/ 71051 w 559"/>
                <a:gd name="T35" fmla="*/ 149049 h 560"/>
                <a:gd name="T36" fmla="*/ 71051 w 559"/>
                <a:gd name="T37" fmla="*/ 149049 h 560"/>
                <a:gd name="T38" fmla="*/ 170956 w 559"/>
                <a:gd name="T39" fmla="*/ 140408 h 560"/>
                <a:gd name="T40" fmla="*/ 170956 w 559"/>
                <a:gd name="T41" fmla="*/ 140408 h 560"/>
                <a:gd name="T42" fmla="*/ 170956 w 559"/>
                <a:gd name="T43" fmla="*/ 30602 h 560"/>
                <a:gd name="T44" fmla="*/ 170956 w 559"/>
                <a:gd name="T45" fmla="*/ 30602 h 560"/>
                <a:gd name="T46" fmla="*/ 60231 w 559"/>
                <a:gd name="T47" fmla="*/ 30602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9" h="560">
                  <a:moveTo>
                    <a:pt x="420" y="338"/>
                  </a:moveTo>
                  <a:lnTo>
                    <a:pt x="420" y="338"/>
                  </a:lnTo>
                  <a:cubicBezTo>
                    <a:pt x="366" y="393"/>
                    <a:pt x="276" y="393"/>
                    <a:pt x="220" y="338"/>
                  </a:cubicBezTo>
                  <a:cubicBezTo>
                    <a:pt x="164" y="281"/>
                    <a:pt x="164" y="191"/>
                    <a:pt x="220" y="137"/>
                  </a:cubicBezTo>
                  <a:cubicBezTo>
                    <a:pt x="276" y="82"/>
                    <a:pt x="366" y="82"/>
                    <a:pt x="420" y="137"/>
                  </a:cubicBezTo>
                  <a:cubicBezTo>
                    <a:pt x="477" y="191"/>
                    <a:pt x="477" y="281"/>
                    <a:pt x="420" y="338"/>
                  </a:cubicBezTo>
                  <a:close/>
                  <a:moveTo>
                    <a:pt x="167" y="85"/>
                  </a:moveTo>
                  <a:lnTo>
                    <a:pt x="167" y="85"/>
                  </a:lnTo>
                  <a:cubicBezTo>
                    <a:pt x="92" y="160"/>
                    <a:pt x="85" y="277"/>
                    <a:pt x="143" y="362"/>
                  </a:cubicBezTo>
                  <a:lnTo>
                    <a:pt x="15" y="492"/>
                  </a:lnTo>
                  <a:cubicBezTo>
                    <a:pt x="0" y="505"/>
                    <a:pt x="0" y="529"/>
                    <a:pt x="15" y="544"/>
                  </a:cubicBezTo>
                  <a:cubicBezTo>
                    <a:pt x="28" y="559"/>
                    <a:pt x="52" y="559"/>
                    <a:pt x="66" y="544"/>
                  </a:cubicBezTo>
                  <a:lnTo>
                    <a:pt x="197" y="414"/>
                  </a:lnTo>
                  <a:cubicBezTo>
                    <a:pt x="281" y="472"/>
                    <a:pt x="398" y="465"/>
                    <a:pt x="474" y="390"/>
                  </a:cubicBezTo>
                  <a:cubicBezTo>
                    <a:pt x="558" y="305"/>
                    <a:pt x="558" y="169"/>
                    <a:pt x="474" y="85"/>
                  </a:cubicBezTo>
                  <a:cubicBezTo>
                    <a:pt x="390" y="0"/>
                    <a:pt x="252" y="0"/>
                    <a:pt x="167"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F57F6A31-7AFC-0242-9AF8-2D8AB2C76374}"/>
              </a:ext>
            </a:extLst>
          </p:cNvPr>
          <p:cNvGrpSpPr/>
          <p:nvPr/>
        </p:nvGrpSpPr>
        <p:grpSpPr>
          <a:xfrm>
            <a:off x="7056043" y="4876576"/>
            <a:ext cx="973293" cy="954577"/>
            <a:chOff x="5220658" y="6646697"/>
            <a:chExt cx="973293" cy="954577"/>
          </a:xfrm>
          <a:solidFill>
            <a:schemeClr val="bg1"/>
          </a:solidFill>
        </p:grpSpPr>
        <p:sp>
          <p:nvSpPr>
            <p:cNvPr id="89" name="Freeform 88">
              <a:extLst>
                <a:ext uri="{FF2B5EF4-FFF2-40B4-BE49-F238E27FC236}">
                  <a16:creationId xmlns:a16="http://schemas.microsoft.com/office/drawing/2014/main" id="{6CD21CC9-3E2D-6748-A594-2E2BBCC5253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A48CFCC6-AC71-F847-9F31-B8A3A1BA126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E99A18D8-C7C1-B44A-91B7-A18BCBE979BC}"/>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28CE2320-F6BF-EB47-9769-04E2FC6BC8D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E94F9F44-2428-8343-B77E-6B3A889BEF17}"/>
              </a:ext>
            </a:extLst>
          </p:cNvPr>
          <p:cNvGrpSpPr/>
          <p:nvPr/>
        </p:nvGrpSpPr>
        <p:grpSpPr>
          <a:xfrm>
            <a:off x="9667151" y="4932610"/>
            <a:ext cx="977035" cy="977035"/>
            <a:chOff x="5216916" y="8769225"/>
            <a:chExt cx="977035" cy="977035"/>
          </a:xfrm>
          <a:solidFill>
            <a:schemeClr val="bg1"/>
          </a:solidFill>
        </p:grpSpPr>
        <p:sp>
          <p:nvSpPr>
            <p:cNvPr id="94" name="Freeform 93">
              <a:extLst>
                <a:ext uri="{FF2B5EF4-FFF2-40B4-BE49-F238E27FC236}">
                  <a16:creationId xmlns:a16="http://schemas.microsoft.com/office/drawing/2014/main" id="{4D61589B-6064-B442-A960-0FD5A580D9A9}"/>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2A02EEBE-07EC-AE40-B41D-163398788424}"/>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3E9CC9E5-1E8D-5A40-8B5E-F7972ED4EC63}"/>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07904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Three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8" name="Group 7">
            <a:extLst>
              <a:ext uri="{FF2B5EF4-FFF2-40B4-BE49-F238E27FC236}">
                <a16:creationId xmlns:a16="http://schemas.microsoft.com/office/drawing/2014/main" id="{36CB487A-A834-8E45-A38A-D5DDCA7D974E}"/>
              </a:ext>
            </a:extLst>
          </p:cNvPr>
          <p:cNvGrpSpPr/>
          <p:nvPr/>
        </p:nvGrpSpPr>
        <p:grpSpPr>
          <a:xfrm>
            <a:off x="12211107" y="1918109"/>
            <a:ext cx="10671030" cy="9879782"/>
            <a:chOff x="12747023" y="2932386"/>
            <a:chExt cx="9599197" cy="8887426"/>
          </a:xfrm>
        </p:grpSpPr>
        <p:grpSp>
          <p:nvGrpSpPr>
            <p:cNvPr id="5" name="Group 4">
              <a:extLst>
                <a:ext uri="{FF2B5EF4-FFF2-40B4-BE49-F238E27FC236}">
                  <a16:creationId xmlns:a16="http://schemas.microsoft.com/office/drawing/2014/main" id="{1DFF27F3-B5D5-7E48-B688-2EDFD3F3D09A}"/>
                </a:ext>
              </a:extLst>
            </p:cNvPr>
            <p:cNvGrpSpPr/>
            <p:nvPr/>
          </p:nvGrpSpPr>
          <p:grpSpPr>
            <a:xfrm>
              <a:off x="12747023" y="2932386"/>
              <a:ext cx="9599197" cy="8887426"/>
              <a:chOff x="12747023" y="2071688"/>
              <a:chExt cx="9599197" cy="8887426"/>
            </a:xfrm>
          </p:grpSpPr>
          <p:sp>
            <p:nvSpPr>
              <p:cNvPr id="3" name="Oval 2">
                <a:extLst>
                  <a:ext uri="{FF2B5EF4-FFF2-40B4-BE49-F238E27FC236}">
                    <a16:creationId xmlns:a16="http://schemas.microsoft.com/office/drawing/2014/main" id="{5FAEF713-F7E5-B64D-807A-41A02FF92432}"/>
                  </a:ext>
                </a:extLst>
              </p:cNvPr>
              <p:cNvSpPr/>
              <p:nvPr/>
            </p:nvSpPr>
            <p:spPr>
              <a:xfrm>
                <a:off x="12747023" y="2071688"/>
                <a:ext cx="5684946" cy="5684946"/>
              </a:xfrm>
              <a:prstGeom prst="ellipse">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BF5411-0C9A-F145-8EA8-808DE9F27259}"/>
                  </a:ext>
                </a:extLst>
              </p:cNvPr>
              <p:cNvSpPr/>
              <p:nvPr/>
            </p:nvSpPr>
            <p:spPr>
              <a:xfrm>
                <a:off x="17094223" y="3774801"/>
                <a:ext cx="5251997" cy="525199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8BC4D95-A713-524F-AB86-A7CC86804FCB}"/>
                  </a:ext>
                </a:extLst>
              </p:cNvPr>
              <p:cNvSpPr/>
              <p:nvPr/>
            </p:nvSpPr>
            <p:spPr>
              <a:xfrm>
                <a:off x="14641646" y="6495393"/>
                <a:ext cx="4463721" cy="4463721"/>
              </a:xfrm>
              <a:prstGeom prst="ellipse">
                <a:avLst/>
              </a:prstGeom>
              <a:noFill/>
              <a:ln w="190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 Placeholder 33">
              <a:extLst>
                <a:ext uri="{FF2B5EF4-FFF2-40B4-BE49-F238E27FC236}">
                  <a16:creationId xmlns:a16="http://schemas.microsoft.com/office/drawing/2014/main" id="{CD46182C-4E35-7F4C-9763-25572766AEC7}"/>
                </a:ext>
              </a:extLst>
            </p:cNvPr>
            <p:cNvSpPr txBox="1">
              <a:spLocks/>
            </p:cNvSpPr>
            <p:nvPr/>
          </p:nvSpPr>
          <p:spPr>
            <a:xfrm>
              <a:off x="13811578" y="4933966"/>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80%</a:t>
              </a:r>
            </a:p>
          </p:txBody>
        </p:sp>
        <p:sp>
          <p:nvSpPr>
            <p:cNvPr id="57" name="Text Placeholder 33">
              <a:extLst>
                <a:ext uri="{FF2B5EF4-FFF2-40B4-BE49-F238E27FC236}">
                  <a16:creationId xmlns:a16="http://schemas.microsoft.com/office/drawing/2014/main" id="{6DD1EC71-A358-E34D-B68C-A86236F820AF}"/>
                </a:ext>
              </a:extLst>
            </p:cNvPr>
            <p:cNvSpPr txBox="1">
              <a:spLocks/>
            </p:cNvSpPr>
            <p:nvPr/>
          </p:nvSpPr>
          <p:spPr>
            <a:xfrm>
              <a:off x="18986749" y="6694371"/>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50%</a:t>
              </a:r>
            </a:p>
          </p:txBody>
        </p:sp>
        <p:sp>
          <p:nvSpPr>
            <p:cNvPr id="58" name="Text Placeholder 33">
              <a:extLst>
                <a:ext uri="{FF2B5EF4-FFF2-40B4-BE49-F238E27FC236}">
                  <a16:creationId xmlns:a16="http://schemas.microsoft.com/office/drawing/2014/main" id="{91E447AC-6992-0B49-9CED-2F8A15602506}"/>
                </a:ext>
              </a:extLst>
            </p:cNvPr>
            <p:cNvSpPr txBox="1">
              <a:spLocks/>
            </p:cNvSpPr>
            <p:nvPr/>
          </p:nvSpPr>
          <p:spPr>
            <a:xfrm>
              <a:off x="15266087" y="9469102"/>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35%</a:t>
              </a:r>
            </a:p>
          </p:txBody>
        </p:sp>
      </p:grpSp>
      <p:sp>
        <p:nvSpPr>
          <p:cNvPr id="61" name="Subtitle 2">
            <a:extLst>
              <a:ext uri="{FF2B5EF4-FFF2-40B4-BE49-F238E27FC236}">
                <a16:creationId xmlns:a16="http://schemas.microsoft.com/office/drawing/2014/main" id="{BEA35013-DD2B-744F-A94A-57C9B7D60BC6}"/>
              </a:ext>
            </a:extLst>
          </p:cNvPr>
          <p:cNvSpPr txBox="1">
            <a:spLocks/>
          </p:cNvSpPr>
          <p:nvPr/>
        </p:nvSpPr>
        <p:spPr>
          <a:xfrm>
            <a:off x="2148562" y="5478257"/>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63" name="Group 62">
            <a:extLst>
              <a:ext uri="{FF2B5EF4-FFF2-40B4-BE49-F238E27FC236}">
                <a16:creationId xmlns:a16="http://schemas.microsoft.com/office/drawing/2014/main" id="{6461D951-9454-6F4D-90C8-57DCA266BACD}"/>
              </a:ext>
            </a:extLst>
          </p:cNvPr>
          <p:cNvGrpSpPr/>
          <p:nvPr/>
        </p:nvGrpSpPr>
        <p:grpSpPr>
          <a:xfrm>
            <a:off x="1292318" y="5752646"/>
            <a:ext cx="715617" cy="715617"/>
            <a:chOff x="1926306" y="5965371"/>
            <a:chExt cx="715617" cy="715617"/>
          </a:xfrm>
        </p:grpSpPr>
        <p:sp>
          <p:nvSpPr>
            <p:cNvPr id="64" name="Oval 63">
              <a:extLst>
                <a:ext uri="{FF2B5EF4-FFF2-40B4-BE49-F238E27FC236}">
                  <a16:creationId xmlns:a16="http://schemas.microsoft.com/office/drawing/2014/main" id="{4DE34B3E-8715-1448-B0D5-62444DD0A43F}"/>
                </a:ext>
              </a:extLst>
            </p:cNvPr>
            <p:cNvSpPr/>
            <p:nvPr/>
          </p:nvSpPr>
          <p:spPr>
            <a:xfrm>
              <a:off x="1926306" y="5965371"/>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6964443-B234-1147-B9C7-142A1C05A721}"/>
                </a:ext>
              </a:extLst>
            </p:cNvPr>
            <p:cNvGrpSpPr/>
            <p:nvPr/>
          </p:nvGrpSpPr>
          <p:grpSpPr>
            <a:xfrm>
              <a:off x="2178889" y="6302802"/>
              <a:ext cx="299660" cy="159558"/>
              <a:chOff x="3082436" y="1989275"/>
              <a:chExt cx="3644331" cy="1940468"/>
            </a:xfrm>
            <a:solidFill>
              <a:schemeClr val="bg1"/>
            </a:solidFill>
          </p:grpSpPr>
          <p:sp>
            <p:nvSpPr>
              <p:cNvPr id="66" name="Rectangle 65">
                <a:extLst>
                  <a:ext uri="{FF2B5EF4-FFF2-40B4-BE49-F238E27FC236}">
                    <a16:creationId xmlns:a16="http://schemas.microsoft.com/office/drawing/2014/main" id="{CBCE4170-AFAC-0343-A85D-335537E22FD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67" name="Rectangle 66">
                <a:extLst>
                  <a:ext uri="{FF2B5EF4-FFF2-40B4-BE49-F238E27FC236}">
                    <a16:creationId xmlns:a16="http://schemas.microsoft.com/office/drawing/2014/main" id="{84AFAD95-B652-0C47-9EAB-96B053464CC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70" name="Subtitle 2">
            <a:extLst>
              <a:ext uri="{FF2B5EF4-FFF2-40B4-BE49-F238E27FC236}">
                <a16:creationId xmlns:a16="http://schemas.microsoft.com/office/drawing/2014/main" id="{B025F8C0-56E7-A24A-83B9-58D4FE890FB2}"/>
              </a:ext>
            </a:extLst>
          </p:cNvPr>
          <p:cNvSpPr txBox="1">
            <a:spLocks/>
          </p:cNvSpPr>
          <p:nvPr/>
        </p:nvSpPr>
        <p:spPr>
          <a:xfrm>
            <a:off x="2148562" y="7794700"/>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71" name="Group 70">
            <a:extLst>
              <a:ext uri="{FF2B5EF4-FFF2-40B4-BE49-F238E27FC236}">
                <a16:creationId xmlns:a16="http://schemas.microsoft.com/office/drawing/2014/main" id="{39B47357-42B1-2148-8DE1-E5B6D27D0957}"/>
              </a:ext>
            </a:extLst>
          </p:cNvPr>
          <p:cNvGrpSpPr/>
          <p:nvPr/>
        </p:nvGrpSpPr>
        <p:grpSpPr>
          <a:xfrm>
            <a:off x="1292318" y="8069089"/>
            <a:ext cx="715617" cy="715617"/>
            <a:chOff x="1926306" y="5965371"/>
            <a:chExt cx="715617" cy="715617"/>
          </a:xfrm>
        </p:grpSpPr>
        <p:sp>
          <p:nvSpPr>
            <p:cNvPr id="72" name="Oval 71">
              <a:extLst>
                <a:ext uri="{FF2B5EF4-FFF2-40B4-BE49-F238E27FC236}">
                  <a16:creationId xmlns:a16="http://schemas.microsoft.com/office/drawing/2014/main" id="{AA234223-A947-2D4E-ADD9-6444E9DEE65F}"/>
                </a:ext>
              </a:extLst>
            </p:cNvPr>
            <p:cNvSpPr/>
            <p:nvPr/>
          </p:nvSpPr>
          <p:spPr>
            <a:xfrm>
              <a:off x="1926306" y="5965371"/>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4A8246-3B41-9C41-A18A-E41705D6F47F}"/>
                </a:ext>
              </a:extLst>
            </p:cNvPr>
            <p:cNvGrpSpPr/>
            <p:nvPr/>
          </p:nvGrpSpPr>
          <p:grpSpPr>
            <a:xfrm>
              <a:off x="2178889" y="6302802"/>
              <a:ext cx="299660" cy="159558"/>
              <a:chOff x="3082436" y="1989275"/>
              <a:chExt cx="3644331" cy="1940468"/>
            </a:xfrm>
            <a:solidFill>
              <a:schemeClr val="bg1"/>
            </a:solidFill>
          </p:grpSpPr>
          <p:sp>
            <p:nvSpPr>
              <p:cNvPr id="74" name="Rectangle 73">
                <a:extLst>
                  <a:ext uri="{FF2B5EF4-FFF2-40B4-BE49-F238E27FC236}">
                    <a16:creationId xmlns:a16="http://schemas.microsoft.com/office/drawing/2014/main" id="{1E6507F6-9221-9A46-BECA-61D261E5A8E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75" name="Rectangle 74">
                <a:extLst>
                  <a:ext uri="{FF2B5EF4-FFF2-40B4-BE49-F238E27FC236}">
                    <a16:creationId xmlns:a16="http://schemas.microsoft.com/office/drawing/2014/main" id="{31C6A7E9-18F3-F940-891A-206F405DBD6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99" name="Subtitle 2">
            <a:extLst>
              <a:ext uri="{FF2B5EF4-FFF2-40B4-BE49-F238E27FC236}">
                <a16:creationId xmlns:a16="http://schemas.microsoft.com/office/drawing/2014/main" id="{8D22295C-1313-0246-BBA2-DE0567A3F58D}"/>
              </a:ext>
            </a:extLst>
          </p:cNvPr>
          <p:cNvSpPr txBox="1">
            <a:spLocks/>
          </p:cNvSpPr>
          <p:nvPr/>
        </p:nvSpPr>
        <p:spPr>
          <a:xfrm>
            <a:off x="2148562" y="10111143"/>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00" name="Group 99">
            <a:extLst>
              <a:ext uri="{FF2B5EF4-FFF2-40B4-BE49-F238E27FC236}">
                <a16:creationId xmlns:a16="http://schemas.microsoft.com/office/drawing/2014/main" id="{D106C166-B93B-1449-B828-168AE2EB45CD}"/>
              </a:ext>
            </a:extLst>
          </p:cNvPr>
          <p:cNvGrpSpPr/>
          <p:nvPr/>
        </p:nvGrpSpPr>
        <p:grpSpPr>
          <a:xfrm>
            <a:off x="1292318" y="10385532"/>
            <a:ext cx="715617" cy="715617"/>
            <a:chOff x="1926306" y="5965371"/>
            <a:chExt cx="715617" cy="715617"/>
          </a:xfrm>
        </p:grpSpPr>
        <p:sp>
          <p:nvSpPr>
            <p:cNvPr id="101" name="Oval 100">
              <a:extLst>
                <a:ext uri="{FF2B5EF4-FFF2-40B4-BE49-F238E27FC236}">
                  <a16:creationId xmlns:a16="http://schemas.microsoft.com/office/drawing/2014/main" id="{E57A48E1-5C54-7948-B3AE-68D4DB6C4781}"/>
                </a:ext>
              </a:extLst>
            </p:cNvPr>
            <p:cNvSpPr/>
            <p:nvPr/>
          </p:nvSpPr>
          <p:spPr>
            <a:xfrm>
              <a:off x="1926306" y="5965371"/>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B6D3E52C-4E7F-3846-A557-3D4570D3949B}"/>
                </a:ext>
              </a:extLst>
            </p:cNvPr>
            <p:cNvGrpSpPr/>
            <p:nvPr/>
          </p:nvGrpSpPr>
          <p:grpSpPr>
            <a:xfrm>
              <a:off x="2178889" y="6302802"/>
              <a:ext cx="299660" cy="159558"/>
              <a:chOff x="3082436" y="1989275"/>
              <a:chExt cx="3644331" cy="1940468"/>
            </a:xfrm>
            <a:solidFill>
              <a:schemeClr val="bg1"/>
            </a:solidFill>
          </p:grpSpPr>
          <p:sp>
            <p:nvSpPr>
              <p:cNvPr id="103" name="Rectangle 102">
                <a:extLst>
                  <a:ext uri="{FF2B5EF4-FFF2-40B4-BE49-F238E27FC236}">
                    <a16:creationId xmlns:a16="http://schemas.microsoft.com/office/drawing/2014/main" id="{179B7247-1D0C-9A42-BC22-9EEAEB0A806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4" name="Rectangle 103">
                <a:extLst>
                  <a:ext uri="{FF2B5EF4-FFF2-40B4-BE49-F238E27FC236}">
                    <a16:creationId xmlns:a16="http://schemas.microsoft.com/office/drawing/2014/main" id="{AB24E56F-A961-1842-9424-A66A94DF9B1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Tree>
    <p:extLst>
      <p:ext uri="{BB962C8B-B14F-4D97-AF65-F5344CB8AC3E}">
        <p14:creationId xmlns:p14="http://schemas.microsoft.com/office/powerpoint/2010/main" val="3612881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Three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31" name="Group 30">
            <a:extLst>
              <a:ext uri="{FF2B5EF4-FFF2-40B4-BE49-F238E27FC236}">
                <a16:creationId xmlns:a16="http://schemas.microsoft.com/office/drawing/2014/main" id="{9A1245C3-D7FD-EF42-A6DA-D7FCF89DE9D8}"/>
              </a:ext>
            </a:extLst>
          </p:cNvPr>
          <p:cNvGrpSpPr/>
          <p:nvPr/>
        </p:nvGrpSpPr>
        <p:grpSpPr>
          <a:xfrm>
            <a:off x="13747750" y="1628528"/>
            <a:ext cx="8597900" cy="8596408"/>
            <a:chOff x="2319222" y="3398160"/>
            <a:chExt cx="7383913" cy="7382634"/>
          </a:xfrm>
        </p:grpSpPr>
        <p:grpSp>
          <p:nvGrpSpPr>
            <p:cNvPr id="32" name="Group 31">
              <a:extLst>
                <a:ext uri="{FF2B5EF4-FFF2-40B4-BE49-F238E27FC236}">
                  <a16:creationId xmlns:a16="http://schemas.microsoft.com/office/drawing/2014/main" id="{A879E0F2-0A91-564A-A936-23F206BE6059}"/>
                </a:ext>
              </a:extLst>
            </p:cNvPr>
            <p:cNvGrpSpPr/>
            <p:nvPr/>
          </p:nvGrpSpPr>
          <p:grpSpPr>
            <a:xfrm>
              <a:off x="2319222" y="3398160"/>
              <a:ext cx="7383913" cy="7382634"/>
              <a:chOff x="1884301" y="3289344"/>
              <a:chExt cx="8033682" cy="8032292"/>
            </a:xfrm>
          </p:grpSpPr>
          <p:sp>
            <p:nvSpPr>
              <p:cNvPr id="36" name="Shape 978">
                <a:extLst>
                  <a:ext uri="{FF2B5EF4-FFF2-40B4-BE49-F238E27FC236}">
                    <a16:creationId xmlns:a16="http://schemas.microsoft.com/office/drawing/2014/main" id="{28EEAD3D-55C8-394F-A81E-31326CE6D2DE}"/>
                  </a:ext>
                </a:extLst>
              </p:cNvPr>
              <p:cNvSpPr/>
              <p:nvPr/>
            </p:nvSpPr>
            <p:spPr>
              <a:xfrm>
                <a:off x="2083144" y="3483472"/>
                <a:ext cx="7304505" cy="7304500"/>
              </a:xfrm>
              <a:prstGeom prst="ellipse">
                <a:avLst/>
              </a:prstGeom>
              <a:solidFill>
                <a:schemeClr val="lt2"/>
              </a:solidFill>
              <a:ln>
                <a:noFill/>
              </a:ln>
            </p:spPr>
            <p:txBody>
              <a:bodyPr lIns="91389" tIns="45682" rIns="91389" bIns="45682" anchor="ctr" anchorCtr="0">
                <a:noAutofit/>
              </a:bodyPr>
              <a:lstStyle/>
              <a:p>
                <a:pPr algn="ctr"/>
                <a:endParaRPr>
                  <a:solidFill>
                    <a:schemeClr val="lt1"/>
                  </a:solidFill>
                  <a:latin typeface="Poppins Medium" pitchFamily="2" charset="77"/>
                  <a:ea typeface="Roboto Medium" panose="02000000000000000000" pitchFamily="2" charset="0"/>
                  <a:cs typeface="Poppins Medium" pitchFamily="2" charset="77"/>
                  <a:sym typeface="Calibri"/>
                </a:endParaRPr>
              </a:p>
            </p:txBody>
          </p:sp>
          <p:sp>
            <p:nvSpPr>
              <p:cNvPr id="37" name="Shape 493">
                <a:extLst>
                  <a:ext uri="{FF2B5EF4-FFF2-40B4-BE49-F238E27FC236}">
                    <a16:creationId xmlns:a16="http://schemas.microsoft.com/office/drawing/2014/main" id="{57955954-6F46-0E49-BBD9-AEFFA1F495DB}"/>
                  </a:ext>
                </a:extLst>
              </p:cNvPr>
              <p:cNvSpPr/>
              <p:nvPr/>
            </p:nvSpPr>
            <p:spPr>
              <a:xfrm>
                <a:off x="1889308" y="3291153"/>
                <a:ext cx="8028675" cy="8028674"/>
              </a:xfrm>
              <a:prstGeom prst="ellipse">
                <a:avLst/>
              </a:prstGeom>
              <a:solidFill>
                <a:schemeClr val="accent2"/>
              </a:solidFill>
              <a:ln w="571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a:solidFill>
                    <a:schemeClr val="lt1"/>
                  </a:solidFill>
                  <a:latin typeface="Poppins Medium" pitchFamily="2" charset="77"/>
                  <a:ea typeface="Roboto Medium" panose="02000000000000000000" pitchFamily="2" charset="0"/>
                  <a:cs typeface="Poppins Medium" pitchFamily="2" charset="77"/>
                  <a:sym typeface="Calibri"/>
                </a:endParaRPr>
              </a:p>
            </p:txBody>
          </p:sp>
          <p:sp>
            <p:nvSpPr>
              <p:cNvPr id="38" name="Shape 515">
                <a:extLst>
                  <a:ext uri="{FF2B5EF4-FFF2-40B4-BE49-F238E27FC236}">
                    <a16:creationId xmlns:a16="http://schemas.microsoft.com/office/drawing/2014/main" id="{C1A1E300-47B5-6840-A613-12EC697CD8E5}"/>
                  </a:ext>
                </a:extLst>
              </p:cNvPr>
              <p:cNvSpPr/>
              <p:nvPr/>
            </p:nvSpPr>
            <p:spPr>
              <a:xfrm>
                <a:off x="1884301" y="3292962"/>
                <a:ext cx="8028673" cy="8028674"/>
              </a:xfrm>
              <a:prstGeom prst="arc">
                <a:avLst>
                  <a:gd name="adj1" fmla="val 5397511"/>
                  <a:gd name="adj2" fmla="val 12399496"/>
                </a:avLst>
              </a:prstGeom>
              <a:solidFill>
                <a:schemeClr val="accent1"/>
              </a:solidFill>
              <a:ln w="571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a:solidFill>
                    <a:schemeClr val="dk1"/>
                  </a:solidFill>
                  <a:latin typeface="Poppins Medium" pitchFamily="2" charset="77"/>
                  <a:ea typeface="Roboto Medium" panose="02000000000000000000" pitchFamily="2" charset="0"/>
                  <a:cs typeface="Poppins Medium" pitchFamily="2" charset="77"/>
                  <a:sym typeface="Calibri"/>
                </a:endParaRPr>
              </a:p>
            </p:txBody>
          </p:sp>
          <p:sp>
            <p:nvSpPr>
              <p:cNvPr id="39" name="Shape 515">
                <a:extLst>
                  <a:ext uri="{FF2B5EF4-FFF2-40B4-BE49-F238E27FC236}">
                    <a16:creationId xmlns:a16="http://schemas.microsoft.com/office/drawing/2014/main" id="{6F3D2A2C-8233-D848-A77D-6BE8D5B7B357}"/>
                  </a:ext>
                </a:extLst>
              </p:cNvPr>
              <p:cNvSpPr/>
              <p:nvPr/>
            </p:nvSpPr>
            <p:spPr>
              <a:xfrm>
                <a:off x="1884301" y="3289344"/>
                <a:ext cx="8028673" cy="8028674"/>
              </a:xfrm>
              <a:prstGeom prst="arc">
                <a:avLst>
                  <a:gd name="adj1" fmla="val 21559255"/>
                  <a:gd name="adj2" fmla="val 5475078"/>
                </a:avLst>
              </a:prstGeom>
              <a:solidFill>
                <a:schemeClr val="accent3"/>
              </a:solidFill>
              <a:ln w="571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a:solidFill>
                    <a:schemeClr val="dk1"/>
                  </a:solidFill>
                  <a:latin typeface="Poppins Medium" pitchFamily="2" charset="77"/>
                  <a:ea typeface="Roboto Medium" panose="02000000000000000000" pitchFamily="2" charset="0"/>
                  <a:cs typeface="Poppins Medium" pitchFamily="2" charset="77"/>
                  <a:sym typeface="Calibri"/>
                </a:endParaRPr>
              </a:p>
            </p:txBody>
          </p:sp>
        </p:grpSp>
        <p:sp>
          <p:nvSpPr>
            <p:cNvPr id="33" name="Shape 1074">
              <a:extLst>
                <a:ext uri="{FF2B5EF4-FFF2-40B4-BE49-F238E27FC236}">
                  <a16:creationId xmlns:a16="http://schemas.microsoft.com/office/drawing/2014/main" id="{0174523C-DC71-8E47-8E83-3ABC2C37EF54}"/>
                </a:ext>
              </a:extLst>
            </p:cNvPr>
            <p:cNvSpPr txBox="1"/>
            <p:nvPr/>
          </p:nvSpPr>
          <p:spPr>
            <a:xfrm>
              <a:off x="5592048" y="4487066"/>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40%</a:t>
              </a:r>
            </a:p>
          </p:txBody>
        </p:sp>
        <p:sp>
          <p:nvSpPr>
            <p:cNvPr id="34" name="Shape 1075">
              <a:extLst>
                <a:ext uri="{FF2B5EF4-FFF2-40B4-BE49-F238E27FC236}">
                  <a16:creationId xmlns:a16="http://schemas.microsoft.com/office/drawing/2014/main" id="{FFD352AC-1B40-DD45-94D5-7ED7A274FB9B}"/>
                </a:ext>
              </a:extLst>
            </p:cNvPr>
            <p:cNvSpPr txBox="1"/>
            <p:nvPr/>
          </p:nvSpPr>
          <p:spPr>
            <a:xfrm>
              <a:off x="3158348" y="7828849"/>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35%</a:t>
              </a:r>
            </a:p>
          </p:txBody>
        </p:sp>
        <p:sp>
          <p:nvSpPr>
            <p:cNvPr id="35" name="Shape 1075">
              <a:extLst>
                <a:ext uri="{FF2B5EF4-FFF2-40B4-BE49-F238E27FC236}">
                  <a16:creationId xmlns:a16="http://schemas.microsoft.com/office/drawing/2014/main" id="{A493C6FD-83AF-8D46-AF19-AAB9FD4E6476}"/>
                </a:ext>
              </a:extLst>
            </p:cNvPr>
            <p:cNvSpPr txBox="1"/>
            <p:nvPr/>
          </p:nvSpPr>
          <p:spPr>
            <a:xfrm>
              <a:off x="6915756" y="8129671"/>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25%</a:t>
              </a:r>
            </a:p>
          </p:txBody>
        </p:sp>
      </p:grpSp>
      <p:grpSp>
        <p:nvGrpSpPr>
          <p:cNvPr id="81" name="Group 80">
            <a:extLst>
              <a:ext uri="{FF2B5EF4-FFF2-40B4-BE49-F238E27FC236}">
                <a16:creationId xmlns:a16="http://schemas.microsoft.com/office/drawing/2014/main" id="{538E0345-E1B5-3849-A336-A593D1A70EB1}"/>
              </a:ext>
            </a:extLst>
          </p:cNvPr>
          <p:cNvGrpSpPr/>
          <p:nvPr/>
        </p:nvGrpSpPr>
        <p:grpSpPr>
          <a:xfrm>
            <a:off x="1299344" y="11414216"/>
            <a:ext cx="5940434" cy="1270681"/>
            <a:chOff x="1917773" y="11349765"/>
            <a:chExt cx="5940434" cy="1270681"/>
          </a:xfrm>
        </p:grpSpPr>
        <p:sp>
          <p:nvSpPr>
            <p:cNvPr id="82" name="Subtitle 2">
              <a:extLst>
                <a:ext uri="{FF2B5EF4-FFF2-40B4-BE49-F238E27FC236}">
                  <a16:creationId xmlns:a16="http://schemas.microsoft.com/office/drawing/2014/main" id="{10C0FF55-7E2E-204A-A194-4B527F55723D}"/>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3" name="Oval 82">
              <a:extLst>
                <a:ext uri="{FF2B5EF4-FFF2-40B4-BE49-F238E27FC236}">
                  <a16:creationId xmlns:a16="http://schemas.microsoft.com/office/drawing/2014/main" id="{178E0E88-3672-BA47-B170-F883844A6143}"/>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ED8735F7-1A8A-AA41-A976-ACB413CED550}"/>
                </a:ext>
              </a:extLst>
            </p:cNvPr>
            <p:cNvGrpSpPr/>
            <p:nvPr/>
          </p:nvGrpSpPr>
          <p:grpSpPr>
            <a:xfrm>
              <a:off x="2170356" y="11978700"/>
              <a:ext cx="299660" cy="159558"/>
              <a:chOff x="3082436" y="1989275"/>
              <a:chExt cx="3644331" cy="1940468"/>
            </a:xfrm>
            <a:solidFill>
              <a:schemeClr val="bg1"/>
            </a:solidFill>
          </p:grpSpPr>
          <p:sp>
            <p:nvSpPr>
              <p:cNvPr id="85" name="Rectangle 84">
                <a:extLst>
                  <a:ext uri="{FF2B5EF4-FFF2-40B4-BE49-F238E27FC236}">
                    <a16:creationId xmlns:a16="http://schemas.microsoft.com/office/drawing/2014/main" id="{17A19330-3CBA-9544-805D-740E944DABC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86" name="Rectangle 85">
                <a:extLst>
                  <a:ext uri="{FF2B5EF4-FFF2-40B4-BE49-F238E27FC236}">
                    <a16:creationId xmlns:a16="http://schemas.microsoft.com/office/drawing/2014/main" id="{6CDA9191-650B-474E-BE2B-A799BD0E765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87" name="Group 86">
            <a:extLst>
              <a:ext uri="{FF2B5EF4-FFF2-40B4-BE49-F238E27FC236}">
                <a16:creationId xmlns:a16="http://schemas.microsoft.com/office/drawing/2014/main" id="{D04A2DE1-DD49-834B-B328-DAADC7FF7A59}"/>
              </a:ext>
            </a:extLst>
          </p:cNvPr>
          <p:cNvGrpSpPr/>
          <p:nvPr/>
        </p:nvGrpSpPr>
        <p:grpSpPr>
          <a:xfrm>
            <a:off x="9218608" y="11414216"/>
            <a:ext cx="5940434" cy="1270681"/>
            <a:chOff x="1917773" y="11349765"/>
            <a:chExt cx="5940434" cy="1270681"/>
          </a:xfrm>
        </p:grpSpPr>
        <p:sp>
          <p:nvSpPr>
            <p:cNvPr id="88" name="Subtitle 2">
              <a:extLst>
                <a:ext uri="{FF2B5EF4-FFF2-40B4-BE49-F238E27FC236}">
                  <a16:creationId xmlns:a16="http://schemas.microsoft.com/office/drawing/2014/main" id="{3417BCDD-585F-DE4F-AB36-19B08669DBBC}"/>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Oval 88">
              <a:extLst>
                <a:ext uri="{FF2B5EF4-FFF2-40B4-BE49-F238E27FC236}">
                  <a16:creationId xmlns:a16="http://schemas.microsoft.com/office/drawing/2014/main" id="{796C37F2-A670-6F4B-9040-41B38EBC3299}"/>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73DE4E5-78B0-2349-8BED-54B1F0B84AAD}"/>
                </a:ext>
              </a:extLst>
            </p:cNvPr>
            <p:cNvGrpSpPr/>
            <p:nvPr/>
          </p:nvGrpSpPr>
          <p:grpSpPr>
            <a:xfrm>
              <a:off x="2170356" y="11978700"/>
              <a:ext cx="299660" cy="159558"/>
              <a:chOff x="3082436" y="1989275"/>
              <a:chExt cx="3644331" cy="1940468"/>
            </a:xfrm>
            <a:solidFill>
              <a:schemeClr val="bg1"/>
            </a:solidFill>
          </p:grpSpPr>
          <p:sp>
            <p:nvSpPr>
              <p:cNvPr id="91" name="Rectangle 90">
                <a:extLst>
                  <a:ext uri="{FF2B5EF4-FFF2-40B4-BE49-F238E27FC236}">
                    <a16:creationId xmlns:a16="http://schemas.microsoft.com/office/drawing/2014/main" id="{86A9D506-949A-264D-9D9A-59751FFD905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92" name="Rectangle 91">
                <a:extLst>
                  <a:ext uri="{FF2B5EF4-FFF2-40B4-BE49-F238E27FC236}">
                    <a16:creationId xmlns:a16="http://schemas.microsoft.com/office/drawing/2014/main" id="{B0D445CB-8CC2-AD4A-829C-957DA1B5997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93" name="Group 92">
            <a:extLst>
              <a:ext uri="{FF2B5EF4-FFF2-40B4-BE49-F238E27FC236}">
                <a16:creationId xmlns:a16="http://schemas.microsoft.com/office/drawing/2014/main" id="{ED634E74-F4A9-D94D-A4A8-1B41BB68E52B}"/>
              </a:ext>
            </a:extLst>
          </p:cNvPr>
          <p:cNvGrpSpPr/>
          <p:nvPr/>
        </p:nvGrpSpPr>
        <p:grpSpPr>
          <a:xfrm>
            <a:off x="17137872" y="11414216"/>
            <a:ext cx="5940434" cy="1270681"/>
            <a:chOff x="1917773" y="11349765"/>
            <a:chExt cx="5940434" cy="1270681"/>
          </a:xfrm>
        </p:grpSpPr>
        <p:sp>
          <p:nvSpPr>
            <p:cNvPr id="94" name="Subtitle 2">
              <a:extLst>
                <a:ext uri="{FF2B5EF4-FFF2-40B4-BE49-F238E27FC236}">
                  <a16:creationId xmlns:a16="http://schemas.microsoft.com/office/drawing/2014/main" id="{500BCBAF-5A8D-F94B-88FB-63B47BF017A0}"/>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95" name="Oval 94">
              <a:extLst>
                <a:ext uri="{FF2B5EF4-FFF2-40B4-BE49-F238E27FC236}">
                  <a16:creationId xmlns:a16="http://schemas.microsoft.com/office/drawing/2014/main" id="{E55C04DA-29C5-A54D-A30B-724BE4239F14}"/>
                </a:ext>
              </a:extLst>
            </p:cNvPr>
            <p:cNvSpPr/>
            <p:nvPr/>
          </p:nvSpPr>
          <p:spPr>
            <a:xfrm>
              <a:off x="1917773" y="11641269"/>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08A6AC2F-CF8B-E24E-8D2C-4ADE98DD7C1B}"/>
                </a:ext>
              </a:extLst>
            </p:cNvPr>
            <p:cNvGrpSpPr/>
            <p:nvPr/>
          </p:nvGrpSpPr>
          <p:grpSpPr>
            <a:xfrm>
              <a:off x="2170356" y="11978700"/>
              <a:ext cx="299660" cy="159558"/>
              <a:chOff x="3082436" y="1989275"/>
              <a:chExt cx="3644331" cy="1940468"/>
            </a:xfrm>
            <a:solidFill>
              <a:schemeClr val="bg1"/>
            </a:solidFill>
          </p:grpSpPr>
          <p:sp>
            <p:nvSpPr>
              <p:cNvPr id="97" name="Rectangle 96">
                <a:extLst>
                  <a:ext uri="{FF2B5EF4-FFF2-40B4-BE49-F238E27FC236}">
                    <a16:creationId xmlns:a16="http://schemas.microsoft.com/office/drawing/2014/main" id="{99BBE8B8-ACB5-794A-87FB-A3DC8E93A9D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5" name="Rectangle 104">
                <a:extLst>
                  <a:ext uri="{FF2B5EF4-FFF2-40B4-BE49-F238E27FC236}">
                    <a16:creationId xmlns:a16="http://schemas.microsoft.com/office/drawing/2014/main" id="{99BDEE26-08A0-2541-8BD3-73EC063185A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06" name="Group 105">
            <a:extLst>
              <a:ext uri="{FF2B5EF4-FFF2-40B4-BE49-F238E27FC236}">
                <a16:creationId xmlns:a16="http://schemas.microsoft.com/office/drawing/2014/main" id="{1A1693A0-1E47-3C49-985F-C5768856FEFC}"/>
              </a:ext>
            </a:extLst>
          </p:cNvPr>
          <p:cNvGrpSpPr/>
          <p:nvPr/>
        </p:nvGrpSpPr>
        <p:grpSpPr>
          <a:xfrm>
            <a:off x="1292317" y="5243137"/>
            <a:ext cx="10329710" cy="4364144"/>
            <a:chOff x="1307731" y="4875754"/>
            <a:chExt cx="10329710" cy="4364144"/>
          </a:xfrm>
        </p:grpSpPr>
        <p:sp>
          <p:nvSpPr>
            <p:cNvPr id="107" name="TextBox 106">
              <a:extLst>
                <a:ext uri="{FF2B5EF4-FFF2-40B4-BE49-F238E27FC236}">
                  <a16:creationId xmlns:a16="http://schemas.microsoft.com/office/drawing/2014/main" id="{C45666AA-4D3D-BC4B-86C3-C1390686CFAD}"/>
                </a:ext>
              </a:extLst>
            </p:cNvPr>
            <p:cNvSpPr txBox="1"/>
            <p:nvPr/>
          </p:nvSpPr>
          <p:spPr>
            <a:xfrm>
              <a:off x="1307731" y="5522085"/>
              <a:ext cx="10329710"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 at helping small businesses win more customers, increase website traffic, and boost their rankings on search engines.</a:t>
              </a:r>
            </a:p>
          </p:txBody>
        </p:sp>
        <p:sp>
          <p:nvSpPr>
            <p:cNvPr id="108" name="TextBox 107">
              <a:extLst>
                <a:ext uri="{FF2B5EF4-FFF2-40B4-BE49-F238E27FC236}">
                  <a16:creationId xmlns:a16="http://schemas.microsoft.com/office/drawing/2014/main" id="{EE580DBE-C001-B048-ACDA-7C2F04FD720C}"/>
                </a:ext>
              </a:extLst>
            </p:cNvPr>
            <p:cNvSpPr txBox="1"/>
            <p:nvPr/>
          </p:nvSpPr>
          <p:spPr>
            <a:xfrm>
              <a:off x="1307732" y="4875754"/>
              <a:ext cx="4054315"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3275434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05490C-C639-444E-BCEA-EED90B214E98}"/>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906569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9" name="Group 8">
            <a:extLst>
              <a:ext uri="{FF2B5EF4-FFF2-40B4-BE49-F238E27FC236}">
                <a16:creationId xmlns:a16="http://schemas.microsoft.com/office/drawing/2014/main" id="{4363014D-9F02-E843-9631-657445C3E1ED}"/>
              </a:ext>
            </a:extLst>
          </p:cNvPr>
          <p:cNvGrpSpPr/>
          <p:nvPr/>
        </p:nvGrpSpPr>
        <p:grpSpPr>
          <a:xfrm>
            <a:off x="11582751" y="1809227"/>
            <a:ext cx="11732978" cy="10141947"/>
            <a:chOff x="11740620" y="1522696"/>
            <a:chExt cx="11732978" cy="10141947"/>
          </a:xfrm>
        </p:grpSpPr>
        <p:grpSp>
          <p:nvGrpSpPr>
            <p:cNvPr id="40" name="Group 39">
              <a:extLst>
                <a:ext uri="{FF2B5EF4-FFF2-40B4-BE49-F238E27FC236}">
                  <a16:creationId xmlns:a16="http://schemas.microsoft.com/office/drawing/2014/main" id="{7C077E70-97E3-FD48-8FF9-80BB492F1467}"/>
                </a:ext>
              </a:extLst>
            </p:cNvPr>
            <p:cNvGrpSpPr/>
            <p:nvPr/>
          </p:nvGrpSpPr>
          <p:grpSpPr>
            <a:xfrm>
              <a:off x="11740620" y="4446838"/>
              <a:ext cx="11040513" cy="7217805"/>
              <a:chOff x="10446454" y="4848106"/>
              <a:chExt cx="11621078" cy="7597353"/>
            </a:xfrm>
            <a:solidFill>
              <a:srgbClr val="EFF1F7"/>
            </a:solidFill>
          </p:grpSpPr>
          <p:sp>
            <p:nvSpPr>
              <p:cNvPr id="41" name="Freeform 5">
                <a:extLst>
                  <a:ext uri="{FF2B5EF4-FFF2-40B4-BE49-F238E27FC236}">
                    <a16:creationId xmlns:a16="http://schemas.microsoft.com/office/drawing/2014/main" id="{B6A603F7-4C8F-D747-A83F-AD2964FACC0F}"/>
                  </a:ext>
                </a:extLst>
              </p:cNvPr>
              <p:cNvSpPr>
                <a:spLocks/>
              </p:cNvSpPr>
              <p:nvPr/>
            </p:nvSpPr>
            <p:spPr bwMode="auto">
              <a:xfrm>
                <a:off x="11321868" y="4848106"/>
                <a:ext cx="1448329" cy="1074849"/>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6">
                <a:extLst>
                  <a:ext uri="{FF2B5EF4-FFF2-40B4-BE49-F238E27FC236}">
                    <a16:creationId xmlns:a16="http://schemas.microsoft.com/office/drawing/2014/main" id="{96EA5009-9129-D247-8C12-D9C5AFA37157}"/>
                  </a:ext>
                </a:extLst>
              </p:cNvPr>
              <p:cNvSpPr>
                <a:spLocks/>
              </p:cNvSpPr>
              <p:nvPr/>
            </p:nvSpPr>
            <p:spPr bwMode="auto">
              <a:xfrm>
                <a:off x="13484349" y="8633428"/>
                <a:ext cx="1521747" cy="1562196"/>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7">
                <a:extLst>
                  <a:ext uri="{FF2B5EF4-FFF2-40B4-BE49-F238E27FC236}">
                    <a16:creationId xmlns:a16="http://schemas.microsoft.com/office/drawing/2014/main" id="{1DF5393A-2819-4244-8F13-099C3E916234}"/>
                  </a:ext>
                </a:extLst>
              </p:cNvPr>
              <p:cNvSpPr>
                <a:spLocks/>
              </p:cNvSpPr>
              <p:nvPr/>
            </p:nvSpPr>
            <p:spPr bwMode="auto">
              <a:xfrm>
                <a:off x="14051660" y="8927177"/>
                <a:ext cx="3016797" cy="2977521"/>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8">
                <a:extLst>
                  <a:ext uri="{FF2B5EF4-FFF2-40B4-BE49-F238E27FC236}">
                    <a16:creationId xmlns:a16="http://schemas.microsoft.com/office/drawing/2014/main" id="{922EDC85-EDE7-9743-AFDC-1F6FFA97C760}"/>
                  </a:ext>
                </a:extLst>
              </p:cNvPr>
              <p:cNvSpPr>
                <a:spLocks/>
              </p:cNvSpPr>
              <p:nvPr/>
            </p:nvSpPr>
            <p:spPr bwMode="auto">
              <a:xfrm>
                <a:off x="12249594" y="8446496"/>
                <a:ext cx="1461674" cy="1722423"/>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9">
                <a:extLst>
                  <a:ext uri="{FF2B5EF4-FFF2-40B4-BE49-F238E27FC236}">
                    <a16:creationId xmlns:a16="http://schemas.microsoft.com/office/drawing/2014/main" id="{19763A65-CFB1-1141-9D96-FA1DFDF77B20}"/>
                  </a:ext>
                </a:extLst>
              </p:cNvPr>
              <p:cNvSpPr>
                <a:spLocks/>
              </p:cNvSpPr>
              <p:nvPr/>
            </p:nvSpPr>
            <p:spPr bwMode="auto">
              <a:xfrm>
                <a:off x="10767893" y="6590555"/>
                <a:ext cx="1715300" cy="297084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0">
                <a:extLst>
                  <a:ext uri="{FF2B5EF4-FFF2-40B4-BE49-F238E27FC236}">
                    <a16:creationId xmlns:a16="http://schemas.microsoft.com/office/drawing/2014/main" id="{E6A21975-F3D8-CC4D-A886-FEAC1BB8E675}"/>
                  </a:ext>
                </a:extLst>
              </p:cNvPr>
              <p:cNvSpPr>
                <a:spLocks/>
              </p:cNvSpPr>
              <p:nvPr/>
            </p:nvSpPr>
            <p:spPr bwMode="auto">
              <a:xfrm>
                <a:off x="14979398" y="8786981"/>
                <a:ext cx="1875485" cy="1008090"/>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1">
                <a:extLst>
                  <a:ext uri="{FF2B5EF4-FFF2-40B4-BE49-F238E27FC236}">
                    <a16:creationId xmlns:a16="http://schemas.microsoft.com/office/drawing/2014/main" id="{D2F7AD41-0DB7-DE46-9256-81E5CBEBD222}"/>
                  </a:ext>
                </a:extLst>
              </p:cNvPr>
              <p:cNvSpPr>
                <a:spLocks/>
              </p:cNvSpPr>
              <p:nvPr/>
            </p:nvSpPr>
            <p:spPr bwMode="auto">
              <a:xfrm>
                <a:off x="15219674" y="7972501"/>
                <a:ext cx="1588489" cy="881242"/>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12">
                <a:extLst>
                  <a:ext uri="{FF2B5EF4-FFF2-40B4-BE49-F238E27FC236}">
                    <a16:creationId xmlns:a16="http://schemas.microsoft.com/office/drawing/2014/main" id="{F0883AAE-46A3-BD41-B1D1-9E71DE6B6DA4}"/>
                  </a:ext>
                </a:extLst>
              </p:cNvPr>
              <p:cNvSpPr>
                <a:spLocks/>
              </p:cNvSpPr>
              <p:nvPr/>
            </p:nvSpPr>
            <p:spPr bwMode="auto">
              <a:xfrm>
                <a:off x="14885958" y="7131317"/>
                <a:ext cx="1768696" cy="894595"/>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13">
                <a:extLst>
                  <a:ext uri="{FF2B5EF4-FFF2-40B4-BE49-F238E27FC236}">
                    <a16:creationId xmlns:a16="http://schemas.microsoft.com/office/drawing/2014/main" id="{1208DCDF-C920-CA4C-B921-BA2F48D9E5E2}"/>
                  </a:ext>
                </a:extLst>
              </p:cNvPr>
              <p:cNvSpPr>
                <a:spLocks/>
              </p:cNvSpPr>
              <p:nvPr/>
            </p:nvSpPr>
            <p:spPr bwMode="auto">
              <a:xfrm>
                <a:off x="14939351" y="6330190"/>
                <a:ext cx="1521747" cy="1014764"/>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14">
                <a:extLst>
                  <a:ext uri="{FF2B5EF4-FFF2-40B4-BE49-F238E27FC236}">
                    <a16:creationId xmlns:a16="http://schemas.microsoft.com/office/drawing/2014/main" id="{BDC18E1E-55A6-7747-B515-4E65FDBD7E36}"/>
                  </a:ext>
                </a:extLst>
              </p:cNvPr>
              <p:cNvSpPr>
                <a:spLocks/>
              </p:cNvSpPr>
              <p:nvPr/>
            </p:nvSpPr>
            <p:spPr bwMode="auto">
              <a:xfrm>
                <a:off x="13471000" y="6403623"/>
                <a:ext cx="1528420" cy="1261777"/>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15">
                <a:extLst>
                  <a:ext uri="{FF2B5EF4-FFF2-40B4-BE49-F238E27FC236}">
                    <a16:creationId xmlns:a16="http://schemas.microsoft.com/office/drawing/2014/main" id="{D15F4608-A677-6148-8401-A129468E61A3}"/>
                  </a:ext>
                </a:extLst>
              </p:cNvPr>
              <p:cNvSpPr>
                <a:spLocks/>
              </p:cNvSpPr>
              <p:nvPr/>
            </p:nvSpPr>
            <p:spPr bwMode="auto">
              <a:xfrm>
                <a:off x="15019445" y="5495680"/>
                <a:ext cx="1421631" cy="914626"/>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16">
                <a:extLst>
                  <a:ext uri="{FF2B5EF4-FFF2-40B4-BE49-F238E27FC236}">
                    <a16:creationId xmlns:a16="http://schemas.microsoft.com/office/drawing/2014/main" id="{96C8F596-F069-234E-8F14-CC0F07088D42}"/>
                  </a:ext>
                </a:extLst>
              </p:cNvPr>
              <p:cNvSpPr>
                <a:spLocks/>
              </p:cNvSpPr>
              <p:nvPr/>
            </p:nvSpPr>
            <p:spPr bwMode="auto">
              <a:xfrm>
                <a:off x="13711276" y="7551909"/>
                <a:ext cx="1588489" cy="1248424"/>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17">
                <a:extLst>
                  <a:ext uri="{FF2B5EF4-FFF2-40B4-BE49-F238E27FC236}">
                    <a16:creationId xmlns:a16="http://schemas.microsoft.com/office/drawing/2014/main" id="{0F2253DD-DC85-C442-BF70-A43943B5C299}"/>
                  </a:ext>
                </a:extLst>
              </p:cNvPr>
              <p:cNvSpPr>
                <a:spLocks/>
              </p:cNvSpPr>
              <p:nvPr/>
            </p:nvSpPr>
            <p:spPr bwMode="auto">
              <a:xfrm>
                <a:off x="12656732" y="7104612"/>
                <a:ext cx="1221402" cy="1528820"/>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18">
                <a:extLst>
                  <a:ext uri="{FF2B5EF4-FFF2-40B4-BE49-F238E27FC236}">
                    <a16:creationId xmlns:a16="http://schemas.microsoft.com/office/drawing/2014/main" id="{C1F9C877-4BF3-A646-A4D7-5A00BFD12A73}"/>
                  </a:ext>
                </a:extLst>
              </p:cNvPr>
              <p:cNvSpPr>
                <a:spLocks/>
              </p:cNvSpPr>
              <p:nvPr/>
            </p:nvSpPr>
            <p:spPr bwMode="auto">
              <a:xfrm>
                <a:off x="11515420" y="6824220"/>
                <a:ext cx="1401609" cy="212298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19">
                <a:extLst>
                  <a:ext uri="{FF2B5EF4-FFF2-40B4-BE49-F238E27FC236}">
                    <a16:creationId xmlns:a16="http://schemas.microsoft.com/office/drawing/2014/main" id="{CB6D0F95-D010-354B-BBEC-6D1C7A2A5A7C}"/>
                  </a:ext>
                </a:extLst>
              </p:cNvPr>
              <p:cNvSpPr>
                <a:spLocks/>
              </p:cNvSpPr>
              <p:nvPr/>
            </p:nvSpPr>
            <p:spPr bwMode="auto">
              <a:xfrm>
                <a:off x="10921406" y="5502358"/>
                <a:ext cx="1741998" cy="1475410"/>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0">
                <a:extLst>
                  <a:ext uri="{FF2B5EF4-FFF2-40B4-BE49-F238E27FC236}">
                    <a16:creationId xmlns:a16="http://schemas.microsoft.com/office/drawing/2014/main" id="{DCE14475-1F59-F041-8277-D245844A7AB3}"/>
                  </a:ext>
                </a:extLst>
              </p:cNvPr>
              <p:cNvSpPr>
                <a:spLocks/>
              </p:cNvSpPr>
              <p:nvPr/>
            </p:nvSpPr>
            <p:spPr bwMode="auto">
              <a:xfrm>
                <a:off x="12343033" y="5108471"/>
                <a:ext cx="1288144" cy="2109631"/>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1">
                <a:extLst>
                  <a:ext uri="{FF2B5EF4-FFF2-40B4-BE49-F238E27FC236}">
                    <a16:creationId xmlns:a16="http://schemas.microsoft.com/office/drawing/2014/main" id="{230BD67C-DEAC-2749-9CF7-D9610B19C90B}"/>
                  </a:ext>
                </a:extLst>
              </p:cNvPr>
              <p:cNvSpPr>
                <a:spLocks/>
              </p:cNvSpPr>
              <p:nvPr/>
            </p:nvSpPr>
            <p:spPr bwMode="auto">
              <a:xfrm>
                <a:off x="12890331" y="5155203"/>
                <a:ext cx="2209201" cy="1428678"/>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22">
                <a:extLst>
                  <a:ext uri="{FF2B5EF4-FFF2-40B4-BE49-F238E27FC236}">
                    <a16:creationId xmlns:a16="http://schemas.microsoft.com/office/drawing/2014/main" id="{AC31DB09-CE73-934C-A809-73C721A698DF}"/>
                  </a:ext>
                </a:extLst>
              </p:cNvPr>
              <p:cNvSpPr>
                <a:spLocks/>
              </p:cNvSpPr>
              <p:nvPr/>
            </p:nvSpPr>
            <p:spPr bwMode="auto">
              <a:xfrm>
                <a:off x="21286635" y="5328783"/>
                <a:ext cx="780897" cy="1248424"/>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23">
                <a:extLst>
                  <a:ext uri="{FF2B5EF4-FFF2-40B4-BE49-F238E27FC236}">
                    <a16:creationId xmlns:a16="http://schemas.microsoft.com/office/drawing/2014/main" id="{515BD956-9351-C545-B933-8AB02C7B6F95}"/>
                  </a:ext>
                </a:extLst>
              </p:cNvPr>
              <p:cNvSpPr>
                <a:spLocks/>
              </p:cNvSpPr>
              <p:nvPr/>
            </p:nvSpPr>
            <p:spPr bwMode="auto">
              <a:xfrm>
                <a:off x="19784913" y="6183320"/>
                <a:ext cx="1615187" cy="1188339"/>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24">
                <a:extLst>
                  <a:ext uri="{FF2B5EF4-FFF2-40B4-BE49-F238E27FC236}">
                    <a16:creationId xmlns:a16="http://schemas.microsoft.com/office/drawing/2014/main" id="{30740481-22FF-644E-B4A9-6167F3760F20}"/>
                  </a:ext>
                </a:extLst>
              </p:cNvPr>
              <p:cNvSpPr>
                <a:spLocks/>
              </p:cNvSpPr>
              <p:nvPr/>
            </p:nvSpPr>
            <p:spPr bwMode="auto">
              <a:xfrm>
                <a:off x="20872828" y="6103204"/>
                <a:ext cx="373763" cy="674283"/>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25">
                <a:extLst>
                  <a:ext uri="{FF2B5EF4-FFF2-40B4-BE49-F238E27FC236}">
                    <a16:creationId xmlns:a16="http://schemas.microsoft.com/office/drawing/2014/main" id="{4B19A705-1EA4-1A42-9AE8-5520FD714A10}"/>
                  </a:ext>
                </a:extLst>
              </p:cNvPr>
              <p:cNvSpPr>
                <a:spLocks/>
              </p:cNvSpPr>
              <p:nvPr/>
            </p:nvSpPr>
            <p:spPr bwMode="auto">
              <a:xfrm>
                <a:off x="21166497" y="6016415"/>
                <a:ext cx="333716" cy="741042"/>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26">
                <a:extLst>
                  <a:ext uri="{FF2B5EF4-FFF2-40B4-BE49-F238E27FC236}">
                    <a16:creationId xmlns:a16="http://schemas.microsoft.com/office/drawing/2014/main" id="{9DA317B3-D561-9145-B762-198861CD5C98}"/>
                  </a:ext>
                </a:extLst>
              </p:cNvPr>
              <p:cNvSpPr>
                <a:spLocks/>
              </p:cNvSpPr>
              <p:nvPr/>
            </p:nvSpPr>
            <p:spPr bwMode="auto">
              <a:xfrm>
                <a:off x="21039690" y="6917684"/>
                <a:ext cx="373763" cy="340481"/>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27">
                <a:extLst>
                  <a:ext uri="{FF2B5EF4-FFF2-40B4-BE49-F238E27FC236}">
                    <a16:creationId xmlns:a16="http://schemas.microsoft.com/office/drawing/2014/main" id="{0348FCA7-2047-3041-A239-330D01C330A1}"/>
                  </a:ext>
                </a:extLst>
              </p:cNvPr>
              <p:cNvSpPr>
                <a:spLocks/>
              </p:cNvSpPr>
              <p:nvPr/>
            </p:nvSpPr>
            <p:spPr bwMode="auto">
              <a:xfrm>
                <a:off x="21373406" y="6884300"/>
                <a:ext cx="160185" cy="206959"/>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28">
                <a:extLst>
                  <a:ext uri="{FF2B5EF4-FFF2-40B4-BE49-F238E27FC236}">
                    <a16:creationId xmlns:a16="http://schemas.microsoft.com/office/drawing/2014/main" id="{9B3F3B92-FAAE-1545-B43F-8496C6D4DFB1}"/>
                  </a:ext>
                </a:extLst>
              </p:cNvPr>
              <p:cNvSpPr>
                <a:spLocks/>
              </p:cNvSpPr>
              <p:nvPr/>
            </p:nvSpPr>
            <p:spPr bwMode="auto">
              <a:xfrm>
                <a:off x="21039690" y="6643962"/>
                <a:ext cx="727501" cy="367186"/>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29">
                <a:extLst>
                  <a:ext uri="{FF2B5EF4-FFF2-40B4-BE49-F238E27FC236}">
                    <a16:creationId xmlns:a16="http://schemas.microsoft.com/office/drawing/2014/main" id="{96BEAA5D-6A97-4B41-B41B-A10AFD75275A}"/>
                  </a:ext>
                </a:extLst>
              </p:cNvPr>
              <p:cNvSpPr>
                <a:spLocks/>
              </p:cNvSpPr>
              <p:nvPr/>
            </p:nvSpPr>
            <p:spPr bwMode="auto">
              <a:xfrm>
                <a:off x="21600333" y="6984443"/>
                <a:ext cx="66742" cy="4673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0">
                <a:extLst>
                  <a:ext uri="{FF2B5EF4-FFF2-40B4-BE49-F238E27FC236}">
                    <a16:creationId xmlns:a16="http://schemas.microsoft.com/office/drawing/2014/main" id="{DB32120B-8290-3D45-A52D-382EB58EAAC6}"/>
                  </a:ext>
                </a:extLst>
              </p:cNvPr>
              <p:cNvSpPr>
                <a:spLocks/>
              </p:cNvSpPr>
              <p:nvPr/>
            </p:nvSpPr>
            <p:spPr bwMode="auto">
              <a:xfrm>
                <a:off x="20759366" y="7238137"/>
                <a:ext cx="280320" cy="627547"/>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31">
                <a:extLst>
                  <a:ext uri="{FF2B5EF4-FFF2-40B4-BE49-F238E27FC236}">
                    <a16:creationId xmlns:a16="http://schemas.microsoft.com/office/drawing/2014/main" id="{802A9A44-2687-E144-BDEA-4EF22B35B12C}"/>
                  </a:ext>
                </a:extLst>
              </p:cNvPr>
              <p:cNvSpPr>
                <a:spLocks/>
              </p:cNvSpPr>
              <p:nvPr/>
            </p:nvSpPr>
            <p:spPr bwMode="auto">
              <a:xfrm>
                <a:off x="20705974" y="7672078"/>
                <a:ext cx="220250" cy="36050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32">
                <a:extLst>
                  <a:ext uri="{FF2B5EF4-FFF2-40B4-BE49-F238E27FC236}">
                    <a16:creationId xmlns:a16="http://schemas.microsoft.com/office/drawing/2014/main" id="{38FF8924-4AFE-F542-96C9-44BC4E482B70}"/>
                  </a:ext>
                </a:extLst>
              </p:cNvPr>
              <p:cNvSpPr>
                <a:spLocks/>
              </p:cNvSpPr>
              <p:nvPr/>
            </p:nvSpPr>
            <p:spPr bwMode="auto">
              <a:xfrm>
                <a:off x="19638080" y="7071228"/>
                <a:ext cx="1254773" cy="814479"/>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9" name="Freeform 33">
                <a:extLst>
                  <a:ext uri="{FF2B5EF4-FFF2-40B4-BE49-F238E27FC236}">
                    <a16:creationId xmlns:a16="http://schemas.microsoft.com/office/drawing/2014/main" id="{D76B58C9-3162-2A41-A263-8F3C11145138}"/>
                  </a:ext>
                </a:extLst>
              </p:cNvPr>
              <p:cNvSpPr>
                <a:spLocks/>
              </p:cNvSpPr>
              <p:nvPr/>
            </p:nvSpPr>
            <p:spPr bwMode="auto">
              <a:xfrm>
                <a:off x="18463398" y="10335828"/>
                <a:ext cx="1942227" cy="1522142"/>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rgbClr val="EFF1F7"/>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34">
                <a:extLst>
                  <a:ext uri="{FF2B5EF4-FFF2-40B4-BE49-F238E27FC236}">
                    <a16:creationId xmlns:a16="http://schemas.microsoft.com/office/drawing/2014/main" id="{899B963A-12A7-5F4C-AB5E-01F75F611542}"/>
                  </a:ext>
                </a:extLst>
              </p:cNvPr>
              <p:cNvSpPr>
                <a:spLocks/>
              </p:cNvSpPr>
              <p:nvPr/>
            </p:nvSpPr>
            <p:spPr bwMode="auto">
              <a:xfrm>
                <a:off x="16955000" y="9935258"/>
                <a:ext cx="1214730" cy="1074849"/>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35">
                <a:extLst>
                  <a:ext uri="{FF2B5EF4-FFF2-40B4-BE49-F238E27FC236}">
                    <a16:creationId xmlns:a16="http://schemas.microsoft.com/office/drawing/2014/main" id="{BB8EA1A9-544A-DB4D-9CA9-0A41C66B98E8}"/>
                  </a:ext>
                </a:extLst>
              </p:cNvPr>
              <p:cNvSpPr>
                <a:spLocks/>
              </p:cNvSpPr>
              <p:nvPr/>
            </p:nvSpPr>
            <p:spPr bwMode="auto">
              <a:xfrm>
                <a:off x="16808163" y="8973909"/>
                <a:ext cx="1087915" cy="981384"/>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36">
                <a:extLst>
                  <a:ext uri="{FF2B5EF4-FFF2-40B4-BE49-F238E27FC236}">
                    <a16:creationId xmlns:a16="http://schemas.microsoft.com/office/drawing/2014/main" id="{18FCCA68-F014-D948-9421-4F17561FCD52}"/>
                  </a:ext>
                </a:extLst>
              </p:cNvPr>
              <p:cNvSpPr>
                <a:spLocks/>
              </p:cNvSpPr>
              <p:nvPr/>
            </p:nvSpPr>
            <p:spPr bwMode="auto">
              <a:xfrm>
                <a:off x="17782617" y="8773628"/>
                <a:ext cx="1842114" cy="600842"/>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37">
                <a:extLst>
                  <a:ext uri="{FF2B5EF4-FFF2-40B4-BE49-F238E27FC236}">
                    <a16:creationId xmlns:a16="http://schemas.microsoft.com/office/drawing/2014/main" id="{F4A8B9CB-7AD1-0440-A8D3-C10DB2DBF1D4}"/>
                  </a:ext>
                </a:extLst>
              </p:cNvPr>
              <p:cNvSpPr>
                <a:spLocks/>
              </p:cNvSpPr>
              <p:nvPr/>
            </p:nvSpPr>
            <p:spPr bwMode="auto">
              <a:xfrm>
                <a:off x="19090787" y="8573343"/>
                <a:ext cx="1842114" cy="814479"/>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38">
                <a:extLst>
                  <a:ext uri="{FF2B5EF4-FFF2-40B4-BE49-F238E27FC236}">
                    <a16:creationId xmlns:a16="http://schemas.microsoft.com/office/drawing/2014/main" id="{074F777D-ED6E-824A-B8CC-CB8F1021CE3B}"/>
                  </a:ext>
                </a:extLst>
              </p:cNvPr>
              <p:cNvSpPr>
                <a:spLocks/>
              </p:cNvSpPr>
              <p:nvPr/>
            </p:nvSpPr>
            <p:spPr bwMode="auto">
              <a:xfrm>
                <a:off x="18823812" y="9240952"/>
                <a:ext cx="1134635" cy="1221723"/>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75" name="Freeform 39">
                <a:extLst>
                  <a:ext uri="{FF2B5EF4-FFF2-40B4-BE49-F238E27FC236}">
                    <a16:creationId xmlns:a16="http://schemas.microsoft.com/office/drawing/2014/main" id="{5D51AC79-C120-BC4D-B3DE-A6E49958ABFE}"/>
                  </a:ext>
                </a:extLst>
              </p:cNvPr>
              <p:cNvSpPr>
                <a:spLocks/>
              </p:cNvSpPr>
              <p:nvPr/>
            </p:nvSpPr>
            <p:spPr bwMode="auto">
              <a:xfrm>
                <a:off x="19197576" y="7885712"/>
                <a:ext cx="1655235" cy="927974"/>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0">
                <a:extLst>
                  <a:ext uri="{FF2B5EF4-FFF2-40B4-BE49-F238E27FC236}">
                    <a16:creationId xmlns:a16="http://schemas.microsoft.com/office/drawing/2014/main" id="{4A0D3B94-5C76-1146-9D3C-37CF7D7B66CB}"/>
                  </a:ext>
                </a:extLst>
              </p:cNvPr>
              <p:cNvSpPr>
                <a:spLocks/>
              </p:cNvSpPr>
              <p:nvPr/>
            </p:nvSpPr>
            <p:spPr bwMode="auto">
              <a:xfrm>
                <a:off x="19344408" y="9140810"/>
                <a:ext cx="1067893" cy="827832"/>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41">
                <a:extLst>
                  <a:ext uri="{FF2B5EF4-FFF2-40B4-BE49-F238E27FC236}">
                    <a16:creationId xmlns:a16="http://schemas.microsoft.com/office/drawing/2014/main" id="{AB876A7D-6FE9-B743-80E8-07786B4160D7}"/>
                  </a:ext>
                </a:extLst>
              </p:cNvPr>
              <p:cNvSpPr>
                <a:spLocks/>
              </p:cNvSpPr>
              <p:nvPr/>
            </p:nvSpPr>
            <p:spPr bwMode="auto">
              <a:xfrm>
                <a:off x="18243144" y="9294359"/>
                <a:ext cx="840966" cy="1348562"/>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Freeform 42">
                <a:extLst>
                  <a:ext uri="{FF2B5EF4-FFF2-40B4-BE49-F238E27FC236}">
                    <a16:creationId xmlns:a16="http://schemas.microsoft.com/office/drawing/2014/main" id="{90164961-6AD4-6940-B53A-D16C671B742A}"/>
                  </a:ext>
                </a:extLst>
              </p:cNvPr>
              <p:cNvSpPr>
                <a:spLocks/>
              </p:cNvSpPr>
              <p:nvPr/>
            </p:nvSpPr>
            <p:spPr bwMode="auto">
              <a:xfrm>
                <a:off x="17508966" y="9341091"/>
                <a:ext cx="774225" cy="1355241"/>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43">
                <a:extLst>
                  <a:ext uri="{FF2B5EF4-FFF2-40B4-BE49-F238E27FC236}">
                    <a16:creationId xmlns:a16="http://schemas.microsoft.com/office/drawing/2014/main" id="{3C0D1975-861C-1B46-AA58-D45C80BE5815}"/>
                  </a:ext>
                </a:extLst>
              </p:cNvPr>
              <p:cNvSpPr>
                <a:spLocks/>
              </p:cNvSpPr>
              <p:nvPr/>
            </p:nvSpPr>
            <p:spPr bwMode="auto">
              <a:xfrm>
                <a:off x="19951775" y="7705458"/>
                <a:ext cx="961105" cy="700988"/>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44">
                <a:extLst>
                  <a:ext uri="{FF2B5EF4-FFF2-40B4-BE49-F238E27FC236}">
                    <a16:creationId xmlns:a16="http://schemas.microsoft.com/office/drawing/2014/main" id="{2B320921-E7A0-EA4C-BA1C-BF18CC42D291}"/>
                  </a:ext>
                </a:extLst>
              </p:cNvPr>
              <p:cNvSpPr>
                <a:spLocks/>
              </p:cNvSpPr>
              <p:nvPr/>
            </p:nvSpPr>
            <p:spPr bwMode="auto">
              <a:xfrm>
                <a:off x="19364430" y="7625346"/>
                <a:ext cx="987803" cy="974706"/>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9" name="Freeform 45">
                <a:extLst>
                  <a:ext uri="{FF2B5EF4-FFF2-40B4-BE49-F238E27FC236}">
                    <a16:creationId xmlns:a16="http://schemas.microsoft.com/office/drawing/2014/main" id="{6FE8A1E2-1D19-1247-AC75-A35D88BEA97D}"/>
                  </a:ext>
                </a:extLst>
              </p:cNvPr>
              <p:cNvSpPr>
                <a:spLocks/>
              </p:cNvSpPr>
              <p:nvPr/>
            </p:nvSpPr>
            <p:spPr bwMode="auto">
              <a:xfrm>
                <a:off x="17916104" y="8146077"/>
                <a:ext cx="1575140" cy="814479"/>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0" name="Freeform 46">
                <a:extLst>
                  <a:ext uri="{FF2B5EF4-FFF2-40B4-BE49-F238E27FC236}">
                    <a16:creationId xmlns:a16="http://schemas.microsoft.com/office/drawing/2014/main" id="{5B1E5CB7-FAE8-5243-8D76-8B85C9B1BD95}"/>
                  </a:ext>
                </a:extLst>
              </p:cNvPr>
              <p:cNvSpPr>
                <a:spLocks/>
              </p:cNvSpPr>
              <p:nvPr/>
            </p:nvSpPr>
            <p:spPr bwMode="auto">
              <a:xfrm>
                <a:off x="16574560" y="7859006"/>
                <a:ext cx="1434980" cy="1248424"/>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1" name="Freeform 47">
                <a:extLst>
                  <a:ext uri="{FF2B5EF4-FFF2-40B4-BE49-F238E27FC236}">
                    <a16:creationId xmlns:a16="http://schemas.microsoft.com/office/drawing/2014/main" id="{E0539B10-764A-F04F-9C35-45C9B0539134}"/>
                  </a:ext>
                </a:extLst>
              </p:cNvPr>
              <p:cNvSpPr>
                <a:spLocks/>
              </p:cNvSpPr>
              <p:nvPr/>
            </p:nvSpPr>
            <p:spPr bwMode="auto">
              <a:xfrm>
                <a:off x="16320935" y="5462301"/>
                <a:ext cx="1388260" cy="1615606"/>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2" name="Line 48">
                <a:extLst>
                  <a:ext uri="{FF2B5EF4-FFF2-40B4-BE49-F238E27FC236}">
                    <a16:creationId xmlns:a16="http://schemas.microsoft.com/office/drawing/2014/main" id="{9C3BD97B-362E-3248-A16C-75C7DE9FD485}"/>
                  </a:ext>
                </a:extLst>
              </p:cNvPr>
              <p:cNvSpPr>
                <a:spLocks noChangeShapeType="1"/>
              </p:cNvSpPr>
              <p:nvPr/>
            </p:nvSpPr>
            <p:spPr bwMode="auto">
              <a:xfrm>
                <a:off x="17268694" y="6230048"/>
                <a:ext cx="0" cy="0"/>
              </a:xfrm>
              <a:prstGeom prst="line">
                <a:avLst/>
              </a:prstGeom>
              <a:grpFill/>
              <a:ln w="6350">
                <a:solidFill>
                  <a:schemeClr val="bg1"/>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03" name="Line 49">
                <a:extLst>
                  <a:ext uri="{FF2B5EF4-FFF2-40B4-BE49-F238E27FC236}">
                    <a16:creationId xmlns:a16="http://schemas.microsoft.com/office/drawing/2014/main" id="{4D7E3960-9DA2-1746-8749-A2357612C7BF}"/>
                  </a:ext>
                </a:extLst>
              </p:cNvPr>
              <p:cNvSpPr>
                <a:spLocks noChangeShapeType="1"/>
              </p:cNvSpPr>
              <p:nvPr/>
            </p:nvSpPr>
            <p:spPr bwMode="auto">
              <a:xfrm>
                <a:off x="17268694" y="6230048"/>
                <a:ext cx="0" cy="0"/>
              </a:xfrm>
              <a:prstGeom prst="line">
                <a:avLst/>
              </a:prstGeom>
              <a:grpFill/>
              <a:ln w="6350" cap="flat">
                <a:solidFill>
                  <a:schemeClr val="bg1"/>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04" name="Freeform 50">
                <a:extLst>
                  <a:ext uri="{FF2B5EF4-FFF2-40B4-BE49-F238E27FC236}">
                    <a16:creationId xmlns:a16="http://schemas.microsoft.com/office/drawing/2014/main" id="{5076D734-BF05-124F-8C85-96F9C84CEEE4}"/>
                  </a:ext>
                </a:extLst>
              </p:cNvPr>
              <p:cNvSpPr>
                <a:spLocks/>
              </p:cNvSpPr>
              <p:nvPr/>
            </p:nvSpPr>
            <p:spPr bwMode="auto">
              <a:xfrm>
                <a:off x="17595737" y="5936303"/>
                <a:ext cx="1621860" cy="1528820"/>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9" name="Freeform 51">
                <a:extLst>
                  <a:ext uri="{FF2B5EF4-FFF2-40B4-BE49-F238E27FC236}">
                    <a16:creationId xmlns:a16="http://schemas.microsoft.com/office/drawing/2014/main" id="{5DE18191-D1AC-D24C-A85D-5158586D97B2}"/>
                  </a:ext>
                </a:extLst>
              </p:cNvPr>
              <p:cNvSpPr>
                <a:spLocks/>
              </p:cNvSpPr>
              <p:nvPr/>
            </p:nvSpPr>
            <p:spPr bwMode="auto">
              <a:xfrm>
                <a:off x="17135207" y="6116557"/>
                <a:ext cx="1134635" cy="1208370"/>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0" name="Freeform 52">
                <a:extLst>
                  <a:ext uri="{FF2B5EF4-FFF2-40B4-BE49-F238E27FC236}">
                    <a16:creationId xmlns:a16="http://schemas.microsoft.com/office/drawing/2014/main" id="{FD0240D0-85F7-CE49-8524-AFF9D960D113}"/>
                  </a:ext>
                </a:extLst>
              </p:cNvPr>
              <p:cNvSpPr>
                <a:spLocks/>
              </p:cNvSpPr>
              <p:nvPr/>
            </p:nvSpPr>
            <p:spPr bwMode="auto">
              <a:xfrm>
                <a:off x="18797114" y="7258160"/>
                <a:ext cx="907712" cy="104146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1" name="Freeform 53">
                <a:extLst>
                  <a:ext uri="{FF2B5EF4-FFF2-40B4-BE49-F238E27FC236}">
                    <a16:creationId xmlns:a16="http://schemas.microsoft.com/office/drawing/2014/main" id="{627F04F9-04B0-5C4B-B171-286A2BD3743F}"/>
                  </a:ext>
                </a:extLst>
              </p:cNvPr>
              <p:cNvSpPr>
                <a:spLocks/>
              </p:cNvSpPr>
              <p:nvPr/>
            </p:nvSpPr>
            <p:spPr bwMode="auto">
              <a:xfrm>
                <a:off x="18209773" y="7438418"/>
                <a:ext cx="667432" cy="1148282"/>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2" name="Freeform 54">
                <a:extLst>
                  <a:ext uri="{FF2B5EF4-FFF2-40B4-BE49-F238E27FC236}">
                    <a16:creationId xmlns:a16="http://schemas.microsoft.com/office/drawing/2014/main" id="{7A156005-5AE9-2E48-99F4-36A7D5D9CF61}"/>
                  </a:ext>
                </a:extLst>
              </p:cNvPr>
              <p:cNvSpPr>
                <a:spLocks/>
              </p:cNvSpPr>
              <p:nvPr/>
            </p:nvSpPr>
            <p:spPr bwMode="auto">
              <a:xfrm>
                <a:off x="17455574" y="7291544"/>
                <a:ext cx="860988" cy="1508789"/>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accent2"/>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3" name="Freeform 55">
                <a:extLst>
                  <a:ext uri="{FF2B5EF4-FFF2-40B4-BE49-F238E27FC236}">
                    <a16:creationId xmlns:a16="http://schemas.microsoft.com/office/drawing/2014/main" id="{DB87B4D3-727E-6C40-ADAE-D7FFD216C2A9}"/>
                  </a:ext>
                </a:extLst>
              </p:cNvPr>
              <p:cNvSpPr>
                <a:spLocks/>
              </p:cNvSpPr>
              <p:nvPr/>
            </p:nvSpPr>
            <p:spPr bwMode="auto">
              <a:xfrm>
                <a:off x="16401029" y="6957737"/>
                <a:ext cx="1308170" cy="961354"/>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4" name="Freeform 113">
                <a:extLst>
                  <a:ext uri="{FF2B5EF4-FFF2-40B4-BE49-F238E27FC236}">
                    <a16:creationId xmlns:a16="http://schemas.microsoft.com/office/drawing/2014/main" id="{021E693A-D89A-604D-9A73-47D079297547}"/>
                  </a:ext>
                </a:extLst>
              </p:cNvPr>
              <p:cNvSpPr>
                <a:spLocks/>
              </p:cNvSpPr>
              <p:nvPr/>
            </p:nvSpPr>
            <p:spPr bwMode="auto">
              <a:xfrm>
                <a:off x="10446454" y="10182275"/>
                <a:ext cx="2911080" cy="226318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5" name="Freeform 114">
                <a:extLst>
                  <a:ext uri="{FF2B5EF4-FFF2-40B4-BE49-F238E27FC236}">
                    <a16:creationId xmlns:a16="http://schemas.microsoft.com/office/drawing/2014/main" id="{727B73AB-E183-5348-A8E9-726BB3CE2CB0}"/>
                  </a:ext>
                </a:extLst>
              </p:cNvPr>
              <p:cNvSpPr>
                <a:spLocks/>
              </p:cNvSpPr>
              <p:nvPr/>
            </p:nvSpPr>
            <p:spPr bwMode="auto">
              <a:xfrm>
                <a:off x="13611160" y="11250441"/>
                <a:ext cx="1775369" cy="112825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871814" y="4759962"/>
              <a:ext cx="0" cy="287259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279118" y="2780090"/>
              <a:ext cx="0" cy="6995701"/>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929944" y="1522696"/>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551246" y="3514269"/>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54796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CD0BAEB1-9A11-DE41-8B18-788E4D4004EE}"/>
              </a:ext>
            </a:extLst>
          </p:cNvPr>
          <p:cNvGrpSpPr/>
          <p:nvPr/>
        </p:nvGrpSpPr>
        <p:grpSpPr>
          <a:xfrm>
            <a:off x="12188825" y="4905236"/>
            <a:ext cx="9861680" cy="6662485"/>
            <a:chOff x="13017546" y="3273350"/>
            <a:chExt cx="10283367" cy="6947373"/>
          </a:xfrm>
          <a:solidFill>
            <a:srgbClr val="EFF1F8"/>
          </a:solidFill>
        </p:grpSpPr>
        <p:sp>
          <p:nvSpPr>
            <p:cNvPr id="87" name="Freeform 6">
              <a:extLst>
                <a:ext uri="{FF2B5EF4-FFF2-40B4-BE49-F238E27FC236}">
                  <a16:creationId xmlns:a16="http://schemas.microsoft.com/office/drawing/2014/main" id="{43092E19-B120-4645-802F-6EE96FFE02DC}"/>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7">
              <a:extLst>
                <a:ext uri="{FF2B5EF4-FFF2-40B4-BE49-F238E27FC236}">
                  <a16:creationId xmlns:a16="http://schemas.microsoft.com/office/drawing/2014/main" id="{5CD952A0-4BD6-A74C-9C64-9789631CC383}"/>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9">
              <a:extLst>
                <a:ext uri="{FF2B5EF4-FFF2-40B4-BE49-F238E27FC236}">
                  <a16:creationId xmlns:a16="http://schemas.microsoft.com/office/drawing/2014/main" id="{C242DF89-D6F2-7C4B-A323-26242CDBF966}"/>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10">
              <a:extLst>
                <a:ext uri="{FF2B5EF4-FFF2-40B4-BE49-F238E27FC236}">
                  <a16:creationId xmlns:a16="http://schemas.microsoft.com/office/drawing/2014/main" id="{CE7BDD7B-9507-264D-80B3-7856B20A2247}"/>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11">
              <a:extLst>
                <a:ext uri="{FF2B5EF4-FFF2-40B4-BE49-F238E27FC236}">
                  <a16:creationId xmlns:a16="http://schemas.microsoft.com/office/drawing/2014/main" id="{1977DC16-AFAB-8D40-B28F-1348EE768F59}"/>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12">
              <a:extLst>
                <a:ext uri="{FF2B5EF4-FFF2-40B4-BE49-F238E27FC236}">
                  <a16:creationId xmlns:a16="http://schemas.microsoft.com/office/drawing/2014/main" id="{677A7A69-E9EE-F643-828D-8195C37B5986}"/>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13">
              <a:extLst>
                <a:ext uri="{FF2B5EF4-FFF2-40B4-BE49-F238E27FC236}">
                  <a16:creationId xmlns:a16="http://schemas.microsoft.com/office/drawing/2014/main" id="{C8D3953F-1B77-9F47-A93F-7042350274C8}"/>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DDC755FD-586C-814E-831A-2010BCDB3846}"/>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61DE048-82E7-E144-B005-3FC4EC6F2AEB}"/>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BAE0CB2E-588D-134F-8749-212C8FA4A06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647A9AB2-1F24-DE4F-AF56-1FE588403B07}"/>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104">
              <a:extLst>
                <a:ext uri="{FF2B5EF4-FFF2-40B4-BE49-F238E27FC236}">
                  <a16:creationId xmlns:a16="http://schemas.microsoft.com/office/drawing/2014/main" id="{EA7EA2C4-47CF-B84E-BBDB-1E241AA09D97}"/>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105">
              <a:extLst>
                <a:ext uri="{FF2B5EF4-FFF2-40B4-BE49-F238E27FC236}">
                  <a16:creationId xmlns:a16="http://schemas.microsoft.com/office/drawing/2014/main" id="{69FA4615-649E-584D-B0E5-516E9F06F88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106">
              <a:extLst>
                <a:ext uri="{FF2B5EF4-FFF2-40B4-BE49-F238E27FC236}">
                  <a16:creationId xmlns:a16="http://schemas.microsoft.com/office/drawing/2014/main" id="{92E075F7-7AD7-D04D-9348-461FACB43535}"/>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107">
              <a:extLst>
                <a:ext uri="{FF2B5EF4-FFF2-40B4-BE49-F238E27FC236}">
                  <a16:creationId xmlns:a16="http://schemas.microsoft.com/office/drawing/2014/main" id="{72631E52-A8E3-9245-9BD4-6AF3B2226080}"/>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900BF4EB-8EFC-AE48-94C4-81D57792DE67}"/>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03E6D512-501A-2E41-B6DE-AF6D0B9F8103}"/>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E4F3BC6E-7F7B-D34B-A87D-4425268B01C6}"/>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BA3E11FC-9795-D84C-9C19-53BBAC112323}"/>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22C89449-4714-D54F-9A0F-CC8D385BB13D}"/>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2BD24F70-D724-5142-814C-0F30961946C8}"/>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DC35AB13-E7AE-CA4A-B694-58A29673552B}"/>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17A1B47D-3D1F-5149-BF09-AAC11577E1A1}"/>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BAEF6379-55A2-7D4C-8B9A-8C07357A4C98}"/>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A9069DAE-165A-7A4D-A38E-15AA9607388A}"/>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C4B7350C-1E2F-DA48-B9A4-30926499A53C}"/>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0EEC361A-39C4-6C49-99C4-DBBAD59C33AB}"/>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DA687230-8B64-2846-AC37-805A33003591}"/>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27D526D3-DA41-214B-9775-086FEF1FEE79}"/>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EFB3638A-174C-9A4B-8694-B349874A68B8}"/>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7D7F5646-8E14-BA4C-BB66-F2C6C8D1B28F}"/>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21DC23CB-6543-284B-B59F-3FFB3A087F4F}"/>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5ACA513F-029F-D948-8D21-E189878CA61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D45EFA8A-8D6C-3643-9348-03832B5CAAB0}"/>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155">
              <a:extLst>
                <a:ext uri="{FF2B5EF4-FFF2-40B4-BE49-F238E27FC236}">
                  <a16:creationId xmlns:a16="http://schemas.microsoft.com/office/drawing/2014/main" id="{25795859-B51D-964B-8926-85D865204A32}"/>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160">
              <a:extLst>
                <a:ext uri="{FF2B5EF4-FFF2-40B4-BE49-F238E27FC236}">
                  <a16:creationId xmlns:a16="http://schemas.microsoft.com/office/drawing/2014/main" id="{5E446AAA-8DC2-B247-9009-0EEFC585A824}"/>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161">
              <a:extLst>
                <a:ext uri="{FF2B5EF4-FFF2-40B4-BE49-F238E27FC236}">
                  <a16:creationId xmlns:a16="http://schemas.microsoft.com/office/drawing/2014/main" id="{C7E7AC43-6547-8F4C-93C2-A224C53B951A}"/>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162">
              <a:extLst>
                <a:ext uri="{FF2B5EF4-FFF2-40B4-BE49-F238E27FC236}">
                  <a16:creationId xmlns:a16="http://schemas.microsoft.com/office/drawing/2014/main" id="{F2379060-836C-2244-A3D4-4719606A1893}"/>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163">
              <a:extLst>
                <a:ext uri="{FF2B5EF4-FFF2-40B4-BE49-F238E27FC236}">
                  <a16:creationId xmlns:a16="http://schemas.microsoft.com/office/drawing/2014/main" id="{A661302E-AABC-CA43-A637-AFF6B7CEEA7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164">
              <a:extLst>
                <a:ext uri="{FF2B5EF4-FFF2-40B4-BE49-F238E27FC236}">
                  <a16:creationId xmlns:a16="http://schemas.microsoft.com/office/drawing/2014/main" id="{D1E4E82F-EB1C-B747-B680-5C01D4D4C33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165">
              <a:extLst>
                <a:ext uri="{FF2B5EF4-FFF2-40B4-BE49-F238E27FC236}">
                  <a16:creationId xmlns:a16="http://schemas.microsoft.com/office/drawing/2014/main" id="{92E5193E-8681-184E-A332-B90461C048AA}"/>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166">
              <a:extLst>
                <a:ext uri="{FF2B5EF4-FFF2-40B4-BE49-F238E27FC236}">
                  <a16:creationId xmlns:a16="http://schemas.microsoft.com/office/drawing/2014/main" id="{E28CDDD9-EFA6-6649-88EC-BB02B4D0A747}"/>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67">
              <a:extLst>
                <a:ext uri="{FF2B5EF4-FFF2-40B4-BE49-F238E27FC236}">
                  <a16:creationId xmlns:a16="http://schemas.microsoft.com/office/drawing/2014/main" id="{3BF41B4C-8C0D-ED45-9575-702E64323198}"/>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68">
              <a:extLst>
                <a:ext uri="{FF2B5EF4-FFF2-40B4-BE49-F238E27FC236}">
                  <a16:creationId xmlns:a16="http://schemas.microsoft.com/office/drawing/2014/main" id="{E48C5C31-CACC-6A4B-A0F8-D491EE265983}"/>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69">
              <a:extLst>
                <a:ext uri="{FF2B5EF4-FFF2-40B4-BE49-F238E27FC236}">
                  <a16:creationId xmlns:a16="http://schemas.microsoft.com/office/drawing/2014/main" id="{4632BCCC-39F7-6244-B5D5-20459C98DBF6}"/>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70">
              <a:extLst>
                <a:ext uri="{FF2B5EF4-FFF2-40B4-BE49-F238E27FC236}">
                  <a16:creationId xmlns:a16="http://schemas.microsoft.com/office/drawing/2014/main" id="{2B85FA58-BB74-D04E-8261-E6558A02D6A4}"/>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C5654DC6-B69D-9F44-B21E-F90833B9057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538FE1ED-6977-254B-A668-D7E183DC0686}"/>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CFB546C6-4D37-3545-BC24-59AD0CFDAFFC}"/>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F718FD58-BE87-F541-8911-0C39ED4E14D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7ADAD92B-38BC-0A46-83D4-0754FF2B5C53}"/>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C7D94576-B8E7-DA45-8B94-1B03A188C3A5}"/>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D0DEA8AB-AB72-2041-A4B9-0876B01C238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0F575817-3544-4B42-9ED6-4066D7A58002}"/>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6DE1EA0E-6A75-274F-8A59-935F3E186B16}"/>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6BDB7B49-75D9-094A-8BE7-506001C60C3D}"/>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7FBF5709-6BB4-4442-8C78-E3A06E50226E}"/>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641FD334-57C2-0943-99D8-CC00B018FEC5}"/>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3AEB2046-1AB9-F943-8E23-5EE16FBA78F9}"/>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79C304A5-9E90-414B-9EBE-F98221BC9136}"/>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7EF41E76-FD2D-B248-AACC-35B2A45EACCF}"/>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73">
              <a:extLst>
                <a:ext uri="{FF2B5EF4-FFF2-40B4-BE49-F238E27FC236}">
                  <a16:creationId xmlns:a16="http://schemas.microsoft.com/office/drawing/2014/main" id="{A8F86AB5-7289-CD42-A403-ED73DAF5A9D3}"/>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74">
              <a:extLst>
                <a:ext uri="{FF2B5EF4-FFF2-40B4-BE49-F238E27FC236}">
                  <a16:creationId xmlns:a16="http://schemas.microsoft.com/office/drawing/2014/main" id="{43BF666F-3856-0F4C-B699-05A83FAD6560}"/>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75">
              <a:extLst>
                <a:ext uri="{FF2B5EF4-FFF2-40B4-BE49-F238E27FC236}">
                  <a16:creationId xmlns:a16="http://schemas.microsoft.com/office/drawing/2014/main" id="{4B858130-045A-5143-930C-6C0DF5ADDA0F}"/>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76">
              <a:extLst>
                <a:ext uri="{FF2B5EF4-FFF2-40B4-BE49-F238E27FC236}">
                  <a16:creationId xmlns:a16="http://schemas.microsoft.com/office/drawing/2014/main" id="{0E7152D1-9ED8-5D41-BEEF-9F77A005365A}"/>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77">
              <a:extLst>
                <a:ext uri="{FF2B5EF4-FFF2-40B4-BE49-F238E27FC236}">
                  <a16:creationId xmlns:a16="http://schemas.microsoft.com/office/drawing/2014/main" id="{FFCEB6E7-2904-DB48-9690-35AA5E69BFBD}"/>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78">
              <a:extLst>
                <a:ext uri="{FF2B5EF4-FFF2-40B4-BE49-F238E27FC236}">
                  <a16:creationId xmlns:a16="http://schemas.microsoft.com/office/drawing/2014/main" id="{5096EBB0-F70D-8447-86E5-EA3B255FAB21}"/>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79">
              <a:extLst>
                <a:ext uri="{FF2B5EF4-FFF2-40B4-BE49-F238E27FC236}">
                  <a16:creationId xmlns:a16="http://schemas.microsoft.com/office/drawing/2014/main" id="{89257375-EF53-ED4F-A95D-54F4EB011348}"/>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80">
              <a:extLst>
                <a:ext uri="{FF2B5EF4-FFF2-40B4-BE49-F238E27FC236}">
                  <a16:creationId xmlns:a16="http://schemas.microsoft.com/office/drawing/2014/main" id="{7370CCCE-A2D8-9448-81E1-556BAD3842F8}"/>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81">
              <a:extLst>
                <a:ext uri="{FF2B5EF4-FFF2-40B4-BE49-F238E27FC236}">
                  <a16:creationId xmlns:a16="http://schemas.microsoft.com/office/drawing/2014/main" id="{03795B7E-45A2-EA4E-B312-EBC1BC909024}"/>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83">
              <a:extLst>
                <a:ext uri="{FF2B5EF4-FFF2-40B4-BE49-F238E27FC236}">
                  <a16:creationId xmlns:a16="http://schemas.microsoft.com/office/drawing/2014/main" id="{5383480F-8488-D649-9948-124F16201DB3}"/>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86">
              <a:extLst>
                <a:ext uri="{FF2B5EF4-FFF2-40B4-BE49-F238E27FC236}">
                  <a16:creationId xmlns:a16="http://schemas.microsoft.com/office/drawing/2014/main" id="{569B1032-702B-AF41-8D88-E6E4DEB0CD73}"/>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88">
              <a:extLst>
                <a:ext uri="{FF2B5EF4-FFF2-40B4-BE49-F238E27FC236}">
                  <a16:creationId xmlns:a16="http://schemas.microsoft.com/office/drawing/2014/main" id="{5E62F79D-C134-2249-B631-2294A6C7298F}"/>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90">
              <a:extLst>
                <a:ext uri="{FF2B5EF4-FFF2-40B4-BE49-F238E27FC236}">
                  <a16:creationId xmlns:a16="http://schemas.microsoft.com/office/drawing/2014/main" id="{8E013042-D647-1C4D-89B7-79A8F8044941}"/>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92">
              <a:extLst>
                <a:ext uri="{FF2B5EF4-FFF2-40B4-BE49-F238E27FC236}">
                  <a16:creationId xmlns:a16="http://schemas.microsoft.com/office/drawing/2014/main" id="{AACCAC01-781A-AA4D-ABB2-6EE8BAF323A3}"/>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27">
              <a:extLst>
                <a:ext uri="{FF2B5EF4-FFF2-40B4-BE49-F238E27FC236}">
                  <a16:creationId xmlns:a16="http://schemas.microsoft.com/office/drawing/2014/main" id="{69BD3CF8-FB68-AC4B-9B34-14A29E456FA8}"/>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02" name="Freeform 66">
              <a:extLst>
                <a:ext uri="{FF2B5EF4-FFF2-40B4-BE49-F238E27FC236}">
                  <a16:creationId xmlns:a16="http://schemas.microsoft.com/office/drawing/2014/main" id="{8A050E45-245C-5645-819A-3950E8CDF125}"/>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3"/>
            <a:ext cx="0" cy="315955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1"/>
            <a:ext cx="0" cy="6995701"/>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2183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S.W.O.T. Diagram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E7BD7F5-E7A2-AE48-9ABF-4599F2D057AA}"/>
              </a:ext>
            </a:extLst>
          </p:cNvPr>
          <p:cNvGrpSpPr/>
          <p:nvPr/>
        </p:nvGrpSpPr>
        <p:grpSpPr>
          <a:xfrm>
            <a:off x="2688750" y="4929052"/>
            <a:ext cx="6350140" cy="6586938"/>
            <a:chOff x="2688750" y="4929052"/>
            <a:chExt cx="6350140" cy="6586938"/>
          </a:xfrm>
        </p:grpSpPr>
        <p:sp>
          <p:nvSpPr>
            <p:cNvPr id="23" name="Shape 688">
              <a:extLst>
                <a:ext uri="{FF2B5EF4-FFF2-40B4-BE49-F238E27FC236}">
                  <a16:creationId xmlns:a16="http://schemas.microsoft.com/office/drawing/2014/main" id="{309E2CE8-0F8A-4F4E-A132-8F86352703B5}"/>
                </a:ext>
              </a:extLst>
            </p:cNvPr>
            <p:cNvSpPr/>
            <p:nvPr/>
          </p:nvSpPr>
          <p:spPr>
            <a:xfrm>
              <a:off x="2688750" y="7222499"/>
              <a:ext cx="2000044" cy="2000044"/>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Shape 689">
              <a:extLst>
                <a:ext uri="{FF2B5EF4-FFF2-40B4-BE49-F238E27FC236}">
                  <a16:creationId xmlns:a16="http://schemas.microsoft.com/office/drawing/2014/main" id="{8893A19B-3523-BF47-9482-8E4300F3C7F9}"/>
                </a:ext>
              </a:extLst>
            </p:cNvPr>
            <p:cNvSpPr/>
            <p:nvPr/>
          </p:nvSpPr>
          <p:spPr>
            <a:xfrm>
              <a:off x="7038845" y="7222499"/>
              <a:ext cx="2000045" cy="2000044"/>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5" name="Shape 690">
              <a:extLst>
                <a:ext uri="{FF2B5EF4-FFF2-40B4-BE49-F238E27FC236}">
                  <a16:creationId xmlns:a16="http://schemas.microsoft.com/office/drawing/2014/main" id="{F6B5D4D0-1C75-1445-8772-6176E79ECD8C}"/>
                </a:ext>
              </a:extLst>
            </p:cNvPr>
            <p:cNvSpPr/>
            <p:nvPr/>
          </p:nvSpPr>
          <p:spPr>
            <a:xfrm>
              <a:off x="4863798" y="4929052"/>
              <a:ext cx="2000044" cy="2000043"/>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6" name="Shape 691">
              <a:extLst>
                <a:ext uri="{FF2B5EF4-FFF2-40B4-BE49-F238E27FC236}">
                  <a16:creationId xmlns:a16="http://schemas.microsoft.com/office/drawing/2014/main" id="{ED05FD67-4993-F04B-AE65-9D60271EBA76}"/>
                </a:ext>
              </a:extLst>
            </p:cNvPr>
            <p:cNvSpPr/>
            <p:nvPr/>
          </p:nvSpPr>
          <p:spPr>
            <a:xfrm>
              <a:off x="4863798" y="9515946"/>
              <a:ext cx="2000044" cy="2000044"/>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40" name="Rectangle 39">
              <a:extLst>
                <a:ext uri="{FF2B5EF4-FFF2-40B4-BE49-F238E27FC236}">
                  <a16:creationId xmlns:a16="http://schemas.microsoft.com/office/drawing/2014/main" id="{90303A5F-0B80-A941-AEF9-490B579C2F26}"/>
                </a:ext>
              </a:extLst>
            </p:cNvPr>
            <p:cNvSpPr/>
            <p:nvPr/>
          </p:nvSpPr>
          <p:spPr>
            <a:xfrm>
              <a:off x="5280265" y="5284643"/>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41" name="Rectangle 40">
              <a:extLst>
                <a:ext uri="{FF2B5EF4-FFF2-40B4-BE49-F238E27FC236}">
                  <a16:creationId xmlns:a16="http://schemas.microsoft.com/office/drawing/2014/main" id="{C603D540-CAAA-0E4A-BD06-FA4256F16997}"/>
                </a:ext>
              </a:extLst>
            </p:cNvPr>
            <p:cNvSpPr/>
            <p:nvPr/>
          </p:nvSpPr>
          <p:spPr>
            <a:xfrm>
              <a:off x="7406939" y="7634557"/>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42" name="Rectangle 41">
              <a:extLst>
                <a:ext uri="{FF2B5EF4-FFF2-40B4-BE49-F238E27FC236}">
                  <a16:creationId xmlns:a16="http://schemas.microsoft.com/office/drawing/2014/main" id="{3A201BF7-AB04-9143-8B59-564608AB50BC}"/>
                </a:ext>
              </a:extLst>
            </p:cNvPr>
            <p:cNvSpPr/>
            <p:nvPr/>
          </p:nvSpPr>
          <p:spPr>
            <a:xfrm>
              <a:off x="5208058" y="9955035"/>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sp>
          <p:nvSpPr>
            <p:cNvPr id="43" name="Rectangle 42">
              <a:extLst>
                <a:ext uri="{FF2B5EF4-FFF2-40B4-BE49-F238E27FC236}">
                  <a16:creationId xmlns:a16="http://schemas.microsoft.com/office/drawing/2014/main" id="{FFFB9829-484E-B946-A0ED-32B6EC719C7C}"/>
                </a:ext>
              </a:extLst>
            </p:cNvPr>
            <p:cNvSpPr/>
            <p:nvPr/>
          </p:nvSpPr>
          <p:spPr>
            <a:xfrm>
              <a:off x="3056844" y="7631570"/>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grpSp>
      <p:sp>
        <p:nvSpPr>
          <p:cNvPr id="32" name="TextBox 31">
            <a:extLst>
              <a:ext uri="{FF2B5EF4-FFF2-40B4-BE49-F238E27FC236}">
                <a16:creationId xmlns:a16="http://schemas.microsoft.com/office/drawing/2014/main" id="{F1DD20EB-7C45-8347-8C6F-61F4897C4710}"/>
              </a:ext>
            </a:extLst>
          </p:cNvPr>
          <p:cNvSpPr txBox="1"/>
          <p:nvPr/>
        </p:nvSpPr>
        <p:spPr>
          <a:xfrm>
            <a:off x="12693203" y="5907206"/>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82825EB6-4E9A-964B-862E-F182D5DBFCA4}"/>
              </a:ext>
            </a:extLst>
          </p:cNvPr>
          <p:cNvSpPr txBox="1"/>
          <p:nvPr/>
        </p:nvSpPr>
        <p:spPr>
          <a:xfrm>
            <a:off x="12693203" y="5260875"/>
            <a:ext cx="242887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34" name="TextBox 33">
            <a:extLst>
              <a:ext uri="{FF2B5EF4-FFF2-40B4-BE49-F238E27FC236}">
                <a16:creationId xmlns:a16="http://schemas.microsoft.com/office/drawing/2014/main" id="{B1804989-EBE9-2043-9AAC-2604C93ACC9F}"/>
              </a:ext>
            </a:extLst>
          </p:cNvPr>
          <p:cNvSpPr txBox="1"/>
          <p:nvPr/>
        </p:nvSpPr>
        <p:spPr>
          <a:xfrm>
            <a:off x="12693203" y="7558325"/>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9ED8C00F-DFDD-C045-A3DD-3D85100B6D92}"/>
              </a:ext>
            </a:extLst>
          </p:cNvPr>
          <p:cNvSpPr txBox="1"/>
          <p:nvPr/>
        </p:nvSpPr>
        <p:spPr>
          <a:xfrm>
            <a:off x="12693203" y="6911994"/>
            <a:ext cx="257955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36" name="TextBox 35">
            <a:extLst>
              <a:ext uri="{FF2B5EF4-FFF2-40B4-BE49-F238E27FC236}">
                <a16:creationId xmlns:a16="http://schemas.microsoft.com/office/drawing/2014/main" id="{F0272C30-2AD4-D34B-9818-F86E22C98FB0}"/>
              </a:ext>
            </a:extLst>
          </p:cNvPr>
          <p:cNvSpPr txBox="1"/>
          <p:nvPr/>
        </p:nvSpPr>
        <p:spPr>
          <a:xfrm>
            <a:off x="12693203" y="9176781"/>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TextBox 36">
            <a:extLst>
              <a:ext uri="{FF2B5EF4-FFF2-40B4-BE49-F238E27FC236}">
                <a16:creationId xmlns:a16="http://schemas.microsoft.com/office/drawing/2014/main" id="{B7127F58-EA7F-4F43-A531-304768EDB37F}"/>
              </a:ext>
            </a:extLst>
          </p:cNvPr>
          <p:cNvSpPr txBox="1"/>
          <p:nvPr/>
        </p:nvSpPr>
        <p:spPr>
          <a:xfrm>
            <a:off x="12693203" y="8530450"/>
            <a:ext cx="297870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38" name="TextBox 37">
            <a:extLst>
              <a:ext uri="{FF2B5EF4-FFF2-40B4-BE49-F238E27FC236}">
                <a16:creationId xmlns:a16="http://schemas.microsoft.com/office/drawing/2014/main" id="{33F0FBC9-A385-0F43-84C0-4D09BB065D0D}"/>
              </a:ext>
            </a:extLst>
          </p:cNvPr>
          <p:cNvSpPr txBox="1"/>
          <p:nvPr/>
        </p:nvSpPr>
        <p:spPr>
          <a:xfrm>
            <a:off x="12693203" y="10795237"/>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15DC8874-AEDE-3C45-AC26-BBA8A2BE4BFD}"/>
              </a:ext>
            </a:extLst>
          </p:cNvPr>
          <p:cNvSpPr txBox="1"/>
          <p:nvPr/>
        </p:nvSpPr>
        <p:spPr>
          <a:xfrm>
            <a:off x="12693202" y="10148906"/>
            <a:ext cx="207620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Threats</a:t>
            </a:r>
          </a:p>
        </p:txBody>
      </p:sp>
      <p:sp>
        <p:nvSpPr>
          <p:cNvPr id="44" name="Rectangle 43">
            <a:extLst>
              <a:ext uri="{FF2B5EF4-FFF2-40B4-BE49-F238E27FC236}">
                <a16:creationId xmlns:a16="http://schemas.microsoft.com/office/drawing/2014/main" id="{69BC8783-D188-0848-9273-88FC6E0F570B}"/>
              </a:ext>
            </a:extLst>
          </p:cNvPr>
          <p:cNvSpPr/>
          <p:nvPr/>
        </p:nvSpPr>
        <p:spPr>
          <a:xfrm>
            <a:off x="11787879" y="5329754"/>
            <a:ext cx="412261" cy="4122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4CB17A-0B55-D84A-9676-A9EC78DFC468}"/>
              </a:ext>
            </a:extLst>
          </p:cNvPr>
          <p:cNvSpPr/>
          <p:nvPr/>
        </p:nvSpPr>
        <p:spPr>
          <a:xfrm>
            <a:off x="11787879" y="7000099"/>
            <a:ext cx="412261" cy="412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BE3D34-7BB5-FE40-9BFA-94D94DCE4F25}"/>
              </a:ext>
            </a:extLst>
          </p:cNvPr>
          <p:cNvSpPr/>
          <p:nvPr/>
        </p:nvSpPr>
        <p:spPr>
          <a:xfrm>
            <a:off x="11787879" y="8616706"/>
            <a:ext cx="412261" cy="4122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AF02B39-470B-8246-9EEE-43467F33DACF}"/>
              </a:ext>
            </a:extLst>
          </p:cNvPr>
          <p:cNvSpPr/>
          <p:nvPr/>
        </p:nvSpPr>
        <p:spPr>
          <a:xfrm>
            <a:off x="11787879" y="10236255"/>
            <a:ext cx="412261" cy="412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5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4">
            <a:extLst>
              <a:ext uri="{FF2B5EF4-FFF2-40B4-BE49-F238E27FC236}">
                <a16:creationId xmlns:a16="http://schemas.microsoft.com/office/drawing/2014/main" id="{4A5C263F-CFE2-214C-9A44-636B3E1030DB}"/>
              </a:ext>
            </a:extLst>
          </p:cNvPr>
          <p:cNvGrpSpPr>
            <a:grpSpLocks noChangeAspect="1"/>
          </p:cNvGrpSpPr>
          <p:nvPr/>
        </p:nvGrpSpPr>
        <p:grpSpPr bwMode="auto">
          <a:xfrm>
            <a:off x="11758351" y="5678206"/>
            <a:ext cx="9887333" cy="7110845"/>
            <a:chOff x="-9" y="5"/>
            <a:chExt cx="5769" cy="4314"/>
          </a:xfrm>
          <a:solidFill>
            <a:srgbClr val="EFF1F8"/>
          </a:solidFill>
        </p:grpSpPr>
        <p:sp>
          <p:nvSpPr>
            <p:cNvPr id="110" name="Freeform 5">
              <a:extLst>
                <a:ext uri="{FF2B5EF4-FFF2-40B4-BE49-F238E27FC236}">
                  <a16:creationId xmlns:a16="http://schemas.microsoft.com/office/drawing/2014/main" id="{EA0CE506-C359-A840-8929-AB235CBD4495}"/>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6">
              <a:extLst>
                <a:ext uri="{FF2B5EF4-FFF2-40B4-BE49-F238E27FC236}">
                  <a16:creationId xmlns:a16="http://schemas.microsoft.com/office/drawing/2014/main" id="{B3547403-5584-1049-B580-06B028603041}"/>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7">
              <a:extLst>
                <a:ext uri="{FF2B5EF4-FFF2-40B4-BE49-F238E27FC236}">
                  <a16:creationId xmlns:a16="http://schemas.microsoft.com/office/drawing/2014/main" id="{1B759F3A-501E-EC43-9DA1-F2F6FF263784}"/>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8">
              <a:extLst>
                <a:ext uri="{FF2B5EF4-FFF2-40B4-BE49-F238E27FC236}">
                  <a16:creationId xmlns:a16="http://schemas.microsoft.com/office/drawing/2014/main" id="{89FEE507-9285-3F41-9F7F-F20205D7EE21}"/>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9">
              <a:extLst>
                <a:ext uri="{FF2B5EF4-FFF2-40B4-BE49-F238E27FC236}">
                  <a16:creationId xmlns:a16="http://schemas.microsoft.com/office/drawing/2014/main" id="{FA72F238-51C8-D540-837E-177AE94888BB}"/>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0">
              <a:extLst>
                <a:ext uri="{FF2B5EF4-FFF2-40B4-BE49-F238E27FC236}">
                  <a16:creationId xmlns:a16="http://schemas.microsoft.com/office/drawing/2014/main" id="{A4F7EC26-52CF-234C-B633-AD53AB53D0F4}"/>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11">
              <a:extLst>
                <a:ext uri="{FF2B5EF4-FFF2-40B4-BE49-F238E27FC236}">
                  <a16:creationId xmlns:a16="http://schemas.microsoft.com/office/drawing/2014/main" id="{4A0C0993-D7C5-FA42-B253-15F94F3F9148}"/>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12">
              <a:extLst>
                <a:ext uri="{FF2B5EF4-FFF2-40B4-BE49-F238E27FC236}">
                  <a16:creationId xmlns:a16="http://schemas.microsoft.com/office/drawing/2014/main" id="{A94AE783-C24C-F140-8F5B-D958E9FF61B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13">
              <a:extLst>
                <a:ext uri="{FF2B5EF4-FFF2-40B4-BE49-F238E27FC236}">
                  <a16:creationId xmlns:a16="http://schemas.microsoft.com/office/drawing/2014/main" id="{64806311-3013-B849-A91A-6E976CA48236}"/>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14">
              <a:extLst>
                <a:ext uri="{FF2B5EF4-FFF2-40B4-BE49-F238E27FC236}">
                  <a16:creationId xmlns:a16="http://schemas.microsoft.com/office/drawing/2014/main" id="{63B47ED6-4690-8E40-A4AC-BAE44D7F83D7}"/>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15">
              <a:extLst>
                <a:ext uri="{FF2B5EF4-FFF2-40B4-BE49-F238E27FC236}">
                  <a16:creationId xmlns:a16="http://schemas.microsoft.com/office/drawing/2014/main" id="{704B0557-9974-8242-B818-FD751CDE5CD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16">
              <a:extLst>
                <a:ext uri="{FF2B5EF4-FFF2-40B4-BE49-F238E27FC236}">
                  <a16:creationId xmlns:a16="http://schemas.microsoft.com/office/drawing/2014/main" id="{4D7F36EC-8BD7-D44A-AF3B-29F71E47B46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17">
              <a:extLst>
                <a:ext uri="{FF2B5EF4-FFF2-40B4-BE49-F238E27FC236}">
                  <a16:creationId xmlns:a16="http://schemas.microsoft.com/office/drawing/2014/main" id="{0CB020CB-4FA5-9944-B98D-DD210F921435}"/>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18">
              <a:extLst>
                <a:ext uri="{FF2B5EF4-FFF2-40B4-BE49-F238E27FC236}">
                  <a16:creationId xmlns:a16="http://schemas.microsoft.com/office/drawing/2014/main" id="{23F5A207-8976-844B-8DCE-3BC94DB4B06B}"/>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19">
              <a:extLst>
                <a:ext uri="{FF2B5EF4-FFF2-40B4-BE49-F238E27FC236}">
                  <a16:creationId xmlns:a16="http://schemas.microsoft.com/office/drawing/2014/main" id="{E564AC89-6669-CC4F-86F2-A636AF04D2B6}"/>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2" name="Freeform 20">
              <a:extLst>
                <a:ext uri="{FF2B5EF4-FFF2-40B4-BE49-F238E27FC236}">
                  <a16:creationId xmlns:a16="http://schemas.microsoft.com/office/drawing/2014/main" id="{88FA333C-811D-B44D-9884-5F2BB85691C6}"/>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21">
              <a:extLst>
                <a:ext uri="{FF2B5EF4-FFF2-40B4-BE49-F238E27FC236}">
                  <a16:creationId xmlns:a16="http://schemas.microsoft.com/office/drawing/2014/main" id="{C5851BCB-9F53-A540-988C-3E733558AF1E}"/>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22">
              <a:extLst>
                <a:ext uri="{FF2B5EF4-FFF2-40B4-BE49-F238E27FC236}">
                  <a16:creationId xmlns:a16="http://schemas.microsoft.com/office/drawing/2014/main" id="{FA52B325-8713-ED4A-909D-0325D62B169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23">
              <a:extLst>
                <a:ext uri="{FF2B5EF4-FFF2-40B4-BE49-F238E27FC236}">
                  <a16:creationId xmlns:a16="http://schemas.microsoft.com/office/drawing/2014/main" id="{D77D3B5A-4F90-914C-8E55-F497792232A7}"/>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24">
              <a:extLst>
                <a:ext uri="{FF2B5EF4-FFF2-40B4-BE49-F238E27FC236}">
                  <a16:creationId xmlns:a16="http://schemas.microsoft.com/office/drawing/2014/main" id="{D94643F7-67EA-B44D-959A-3214E4ACD7E1}"/>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25">
              <a:extLst>
                <a:ext uri="{FF2B5EF4-FFF2-40B4-BE49-F238E27FC236}">
                  <a16:creationId xmlns:a16="http://schemas.microsoft.com/office/drawing/2014/main" id="{83F06A78-279D-2C47-9CE7-02ACD89A8E61}"/>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26">
              <a:extLst>
                <a:ext uri="{FF2B5EF4-FFF2-40B4-BE49-F238E27FC236}">
                  <a16:creationId xmlns:a16="http://schemas.microsoft.com/office/drawing/2014/main" id="{D675900F-EA68-3E49-A393-B920BE454156}"/>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9" name="Freeform 27">
              <a:extLst>
                <a:ext uri="{FF2B5EF4-FFF2-40B4-BE49-F238E27FC236}">
                  <a16:creationId xmlns:a16="http://schemas.microsoft.com/office/drawing/2014/main" id="{1B865940-E7A9-2042-9A56-1E5B051D6CC6}"/>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0" name="Freeform 28">
              <a:extLst>
                <a:ext uri="{FF2B5EF4-FFF2-40B4-BE49-F238E27FC236}">
                  <a16:creationId xmlns:a16="http://schemas.microsoft.com/office/drawing/2014/main" id="{0AD3CC6E-B090-AC48-B71F-32B7C61FE585}"/>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1" name="Freeform 29">
              <a:extLst>
                <a:ext uri="{FF2B5EF4-FFF2-40B4-BE49-F238E27FC236}">
                  <a16:creationId xmlns:a16="http://schemas.microsoft.com/office/drawing/2014/main" id="{16FB19EB-C977-CF46-85D7-6C91245BCE5F}"/>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2" name="Freeform 30">
              <a:extLst>
                <a:ext uri="{FF2B5EF4-FFF2-40B4-BE49-F238E27FC236}">
                  <a16:creationId xmlns:a16="http://schemas.microsoft.com/office/drawing/2014/main" id="{58EAC6CF-1165-E249-BC23-43FFECE42DA2}"/>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3" name="Freeform 31">
              <a:extLst>
                <a:ext uri="{FF2B5EF4-FFF2-40B4-BE49-F238E27FC236}">
                  <a16:creationId xmlns:a16="http://schemas.microsoft.com/office/drawing/2014/main" id="{000D2A19-09AF-0F41-A17F-D48973CAEFA1}"/>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4" name="Freeform 32">
              <a:extLst>
                <a:ext uri="{FF2B5EF4-FFF2-40B4-BE49-F238E27FC236}">
                  <a16:creationId xmlns:a16="http://schemas.microsoft.com/office/drawing/2014/main" id="{8C6C46C9-BD42-0540-8764-D7C1F5188891}"/>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5" name="Freeform 33">
              <a:extLst>
                <a:ext uri="{FF2B5EF4-FFF2-40B4-BE49-F238E27FC236}">
                  <a16:creationId xmlns:a16="http://schemas.microsoft.com/office/drawing/2014/main" id="{3984250E-80E7-7D43-BAC5-8CDC45765BE7}"/>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6" name="Freeform 34">
              <a:extLst>
                <a:ext uri="{FF2B5EF4-FFF2-40B4-BE49-F238E27FC236}">
                  <a16:creationId xmlns:a16="http://schemas.microsoft.com/office/drawing/2014/main" id="{EF4988AD-7519-6F4E-BF07-523D13F8DCF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7" name="Freeform 35">
              <a:extLst>
                <a:ext uri="{FF2B5EF4-FFF2-40B4-BE49-F238E27FC236}">
                  <a16:creationId xmlns:a16="http://schemas.microsoft.com/office/drawing/2014/main" id="{F290FA3C-FEC6-E943-9AB9-FE48F006B5EC}"/>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8" name="Freeform 36">
              <a:extLst>
                <a:ext uri="{FF2B5EF4-FFF2-40B4-BE49-F238E27FC236}">
                  <a16:creationId xmlns:a16="http://schemas.microsoft.com/office/drawing/2014/main" id="{E6C6BDB1-58F9-6F46-AF7B-D72D92CC869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9" name="Freeform 37">
              <a:extLst>
                <a:ext uri="{FF2B5EF4-FFF2-40B4-BE49-F238E27FC236}">
                  <a16:creationId xmlns:a16="http://schemas.microsoft.com/office/drawing/2014/main" id="{D67E0185-12E1-884B-9697-D628517EF990}"/>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0" name="Freeform 38">
              <a:extLst>
                <a:ext uri="{FF2B5EF4-FFF2-40B4-BE49-F238E27FC236}">
                  <a16:creationId xmlns:a16="http://schemas.microsoft.com/office/drawing/2014/main" id="{92FE14A5-4E9F-CF4E-9C0D-A65B1441E99B}"/>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573655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3741839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FAF5EC96-72B8-314F-8AAD-B0A5E5E4090D}"/>
              </a:ext>
            </a:extLst>
          </p:cNvPr>
          <p:cNvGrpSpPr/>
          <p:nvPr/>
        </p:nvGrpSpPr>
        <p:grpSpPr>
          <a:xfrm>
            <a:off x="11326919" y="4926724"/>
            <a:ext cx="8617982" cy="8129603"/>
            <a:chOff x="12898875" y="3276917"/>
            <a:chExt cx="8617982" cy="8129603"/>
          </a:xfrm>
          <a:solidFill>
            <a:srgbClr val="EFF1F8"/>
          </a:solidFill>
        </p:grpSpPr>
        <p:sp>
          <p:nvSpPr>
            <p:cNvPr id="67" name="Freeform 66">
              <a:extLst>
                <a:ext uri="{FF2B5EF4-FFF2-40B4-BE49-F238E27FC236}">
                  <a16:creationId xmlns:a16="http://schemas.microsoft.com/office/drawing/2014/main" id="{718BE78C-516A-D54B-88BB-88AD9CA97851}"/>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7A03F80C-0829-F34E-9515-EA8CB63CE741}"/>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4EEAE3D8-DB93-764F-B979-EE90C89FC40F}"/>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DA4F9AF5-5964-0F45-9D42-0D50663E8279}"/>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322879AB-DA1A-284E-9614-42806FBFE55B}"/>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76E1E7A6-4C35-8444-B0B4-330CF5575DAA}"/>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72">
              <a:extLst>
                <a:ext uri="{FF2B5EF4-FFF2-40B4-BE49-F238E27FC236}">
                  <a16:creationId xmlns:a16="http://schemas.microsoft.com/office/drawing/2014/main" id="{10372AFC-3F64-2047-BBC3-E09CBD75898E}"/>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Australia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2811776"/>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71631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039925E-53E9-2D42-91EA-DFF5020BE331}"/>
              </a:ext>
            </a:extLst>
          </p:cNvPr>
          <p:cNvGrpSpPr/>
          <p:nvPr/>
        </p:nvGrpSpPr>
        <p:grpSpPr>
          <a:xfrm>
            <a:off x="12484771" y="5216977"/>
            <a:ext cx="8005841" cy="8141455"/>
            <a:chOff x="3342265" y="3367081"/>
            <a:chExt cx="7055977" cy="7175501"/>
          </a:xfrm>
          <a:solidFill>
            <a:srgbClr val="EFF1F8"/>
          </a:solidFill>
        </p:grpSpPr>
        <p:sp>
          <p:nvSpPr>
            <p:cNvPr id="40" name="Freeform 18">
              <a:extLst>
                <a:ext uri="{FF2B5EF4-FFF2-40B4-BE49-F238E27FC236}">
                  <a16:creationId xmlns:a16="http://schemas.microsoft.com/office/drawing/2014/main" id="{171D7CE7-CE41-F247-9AEB-A98BF8828AB0}"/>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9">
              <a:extLst>
                <a:ext uri="{FF2B5EF4-FFF2-40B4-BE49-F238E27FC236}">
                  <a16:creationId xmlns:a16="http://schemas.microsoft.com/office/drawing/2014/main" id="{55368182-21AB-344F-A952-817CD782E481}"/>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0">
              <a:extLst>
                <a:ext uri="{FF2B5EF4-FFF2-40B4-BE49-F238E27FC236}">
                  <a16:creationId xmlns:a16="http://schemas.microsoft.com/office/drawing/2014/main" id="{D351CD9C-689B-3E40-BD3C-03B9C1C7F169}"/>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1">
              <a:extLst>
                <a:ext uri="{FF2B5EF4-FFF2-40B4-BE49-F238E27FC236}">
                  <a16:creationId xmlns:a16="http://schemas.microsoft.com/office/drawing/2014/main" id="{94A33EBA-59C7-AB4C-AC92-4BF74F38A136}"/>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2">
              <a:extLst>
                <a:ext uri="{FF2B5EF4-FFF2-40B4-BE49-F238E27FC236}">
                  <a16:creationId xmlns:a16="http://schemas.microsoft.com/office/drawing/2014/main" id="{D21791AF-4168-B64E-BDBA-1362C641E8A0}"/>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3">
              <a:extLst>
                <a:ext uri="{FF2B5EF4-FFF2-40B4-BE49-F238E27FC236}">
                  <a16:creationId xmlns:a16="http://schemas.microsoft.com/office/drawing/2014/main" id="{60FB33D6-CAF7-F440-966D-C0D00FDCAB6B}"/>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4">
              <a:extLst>
                <a:ext uri="{FF2B5EF4-FFF2-40B4-BE49-F238E27FC236}">
                  <a16:creationId xmlns:a16="http://schemas.microsoft.com/office/drawing/2014/main" id="{CE0CD04D-8979-6D4D-AAB5-14122322A613}"/>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5">
              <a:extLst>
                <a:ext uri="{FF2B5EF4-FFF2-40B4-BE49-F238E27FC236}">
                  <a16:creationId xmlns:a16="http://schemas.microsoft.com/office/drawing/2014/main" id="{B21F0620-1B0C-414C-B965-59AFE5FEB236}"/>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6">
              <a:extLst>
                <a:ext uri="{FF2B5EF4-FFF2-40B4-BE49-F238E27FC236}">
                  <a16:creationId xmlns:a16="http://schemas.microsoft.com/office/drawing/2014/main" id="{C5541CD1-A4E5-1A4E-AC7D-28CC81BBC03F}"/>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27">
              <a:extLst>
                <a:ext uri="{FF2B5EF4-FFF2-40B4-BE49-F238E27FC236}">
                  <a16:creationId xmlns:a16="http://schemas.microsoft.com/office/drawing/2014/main" id="{24FCE49C-2C6C-3C48-B19C-2B300B71A326}"/>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28">
              <a:extLst>
                <a:ext uri="{FF2B5EF4-FFF2-40B4-BE49-F238E27FC236}">
                  <a16:creationId xmlns:a16="http://schemas.microsoft.com/office/drawing/2014/main" id="{B44C465A-EFBA-6B48-8266-45D459685FCE}"/>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29">
              <a:extLst>
                <a:ext uri="{FF2B5EF4-FFF2-40B4-BE49-F238E27FC236}">
                  <a16:creationId xmlns:a16="http://schemas.microsoft.com/office/drawing/2014/main" id="{D1E5C5E3-88D2-C14B-B3B9-DC3368D381CF}"/>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0">
              <a:extLst>
                <a:ext uri="{FF2B5EF4-FFF2-40B4-BE49-F238E27FC236}">
                  <a16:creationId xmlns:a16="http://schemas.microsoft.com/office/drawing/2014/main" id="{707AF9EB-018A-E742-80EC-4F88A5A4D2CF}"/>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31">
              <a:extLst>
                <a:ext uri="{FF2B5EF4-FFF2-40B4-BE49-F238E27FC236}">
                  <a16:creationId xmlns:a16="http://schemas.microsoft.com/office/drawing/2014/main" id="{AA28AF9D-83F6-7D4E-92AD-88C27D704655}"/>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2">
              <a:extLst>
                <a:ext uri="{FF2B5EF4-FFF2-40B4-BE49-F238E27FC236}">
                  <a16:creationId xmlns:a16="http://schemas.microsoft.com/office/drawing/2014/main" id="{8FA6F352-CB5C-8849-85F2-9D75A8AE3952}"/>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33">
              <a:extLst>
                <a:ext uri="{FF2B5EF4-FFF2-40B4-BE49-F238E27FC236}">
                  <a16:creationId xmlns:a16="http://schemas.microsoft.com/office/drawing/2014/main" id="{C8054684-01FC-554B-B1C5-9BC029038DE3}"/>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34">
              <a:extLst>
                <a:ext uri="{FF2B5EF4-FFF2-40B4-BE49-F238E27FC236}">
                  <a16:creationId xmlns:a16="http://schemas.microsoft.com/office/drawing/2014/main" id="{C9052E28-97CE-3843-B077-10B8F02406A9}"/>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35">
              <a:extLst>
                <a:ext uri="{FF2B5EF4-FFF2-40B4-BE49-F238E27FC236}">
                  <a16:creationId xmlns:a16="http://schemas.microsoft.com/office/drawing/2014/main" id="{D2D903D6-7127-3844-B5C1-FC62ED43404A}"/>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36">
              <a:extLst>
                <a:ext uri="{FF2B5EF4-FFF2-40B4-BE49-F238E27FC236}">
                  <a16:creationId xmlns:a16="http://schemas.microsoft.com/office/drawing/2014/main" id="{1B081704-26AB-DF4B-95D4-CFB77D52335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37">
              <a:extLst>
                <a:ext uri="{FF2B5EF4-FFF2-40B4-BE49-F238E27FC236}">
                  <a16:creationId xmlns:a16="http://schemas.microsoft.com/office/drawing/2014/main" id="{DB6D7AB0-4011-3440-B6D4-586CB2E1FB2E}"/>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38">
              <a:extLst>
                <a:ext uri="{FF2B5EF4-FFF2-40B4-BE49-F238E27FC236}">
                  <a16:creationId xmlns:a16="http://schemas.microsoft.com/office/drawing/2014/main" id="{2A5D13AD-B990-1849-BAAD-64F6EB5EED8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39">
              <a:extLst>
                <a:ext uri="{FF2B5EF4-FFF2-40B4-BE49-F238E27FC236}">
                  <a16:creationId xmlns:a16="http://schemas.microsoft.com/office/drawing/2014/main" id="{431E9055-42C6-CC47-9C99-FC025D4C2A40}"/>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40">
              <a:extLst>
                <a:ext uri="{FF2B5EF4-FFF2-40B4-BE49-F238E27FC236}">
                  <a16:creationId xmlns:a16="http://schemas.microsoft.com/office/drawing/2014/main" id="{DF8968CE-804F-CD4B-BEB2-DE64A00C8609}"/>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41">
              <a:extLst>
                <a:ext uri="{FF2B5EF4-FFF2-40B4-BE49-F238E27FC236}">
                  <a16:creationId xmlns:a16="http://schemas.microsoft.com/office/drawing/2014/main" id="{38DFA052-B970-6042-BBE3-116C0BF63D1A}"/>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42">
              <a:extLst>
                <a:ext uri="{FF2B5EF4-FFF2-40B4-BE49-F238E27FC236}">
                  <a16:creationId xmlns:a16="http://schemas.microsoft.com/office/drawing/2014/main" id="{728C5E7B-336D-A041-BA61-08A9D968F6D1}"/>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43">
              <a:extLst>
                <a:ext uri="{FF2B5EF4-FFF2-40B4-BE49-F238E27FC236}">
                  <a16:creationId xmlns:a16="http://schemas.microsoft.com/office/drawing/2014/main" id="{8277796C-7640-8142-A567-31FE32CC9CE5}"/>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44">
              <a:extLst>
                <a:ext uri="{FF2B5EF4-FFF2-40B4-BE49-F238E27FC236}">
                  <a16:creationId xmlns:a16="http://schemas.microsoft.com/office/drawing/2014/main" id="{CCFD8D42-3D9C-134E-80C1-ECB3F842F281}"/>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45">
              <a:extLst>
                <a:ext uri="{FF2B5EF4-FFF2-40B4-BE49-F238E27FC236}">
                  <a16:creationId xmlns:a16="http://schemas.microsoft.com/office/drawing/2014/main" id="{236638FF-F749-D44D-866C-2217A161C388}"/>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520383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31345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6AE7E655-4670-EC40-8A69-05C72175D897}"/>
              </a:ext>
            </a:extLst>
          </p:cNvPr>
          <p:cNvGrpSpPr/>
          <p:nvPr/>
        </p:nvGrpSpPr>
        <p:grpSpPr>
          <a:xfrm>
            <a:off x="11582751" y="5394646"/>
            <a:ext cx="10642225" cy="7550801"/>
            <a:chOff x="9708784" y="2997891"/>
            <a:chExt cx="13564358" cy="9624094"/>
          </a:xfrm>
          <a:solidFill>
            <a:srgbClr val="EFF1F8"/>
          </a:solidFill>
        </p:grpSpPr>
        <p:sp>
          <p:nvSpPr>
            <p:cNvPr id="67" name="Freeform 149">
              <a:extLst>
                <a:ext uri="{FF2B5EF4-FFF2-40B4-BE49-F238E27FC236}">
                  <a16:creationId xmlns:a16="http://schemas.microsoft.com/office/drawing/2014/main" id="{E03F7853-550E-CD49-AE62-A01B36F1D12A}"/>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50">
              <a:extLst>
                <a:ext uri="{FF2B5EF4-FFF2-40B4-BE49-F238E27FC236}">
                  <a16:creationId xmlns:a16="http://schemas.microsoft.com/office/drawing/2014/main" id="{7F1116D1-45AA-BD44-805D-877755CD270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51">
              <a:extLst>
                <a:ext uri="{FF2B5EF4-FFF2-40B4-BE49-F238E27FC236}">
                  <a16:creationId xmlns:a16="http://schemas.microsoft.com/office/drawing/2014/main" id="{66CBB08F-DF78-B941-B5FA-9D1868DEDAF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52">
              <a:extLst>
                <a:ext uri="{FF2B5EF4-FFF2-40B4-BE49-F238E27FC236}">
                  <a16:creationId xmlns:a16="http://schemas.microsoft.com/office/drawing/2014/main" id="{7868CAC3-A65C-944E-BF33-D999BEE332EA}"/>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153">
              <a:extLst>
                <a:ext uri="{FF2B5EF4-FFF2-40B4-BE49-F238E27FC236}">
                  <a16:creationId xmlns:a16="http://schemas.microsoft.com/office/drawing/2014/main" id="{CD9969C4-BD01-9C4F-86C9-8ABF3E09A599}"/>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54">
              <a:extLst>
                <a:ext uri="{FF2B5EF4-FFF2-40B4-BE49-F238E27FC236}">
                  <a16:creationId xmlns:a16="http://schemas.microsoft.com/office/drawing/2014/main" id="{A3FEF395-BEC7-9442-9042-1AB00959BC8B}"/>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55">
              <a:extLst>
                <a:ext uri="{FF2B5EF4-FFF2-40B4-BE49-F238E27FC236}">
                  <a16:creationId xmlns:a16="http://schemas.microsoft.com/office/drawing/2014/main" id="{A417DFD5-7E46-5448-A8CC-75F2A9497830}"/>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56">
              <a:extLst>
                <a:ext uri="{FF2B5EF4-FFF2-40B4-BE49-F238E27FC236}">
                  <a16:creationId xmlns:a16="http://schemas.microsoft.com/office/drawing/2014/main" id="{8CF47BBD-CCD8-244A-97A5-2FD15034D1AB}"/>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157">
              <a:extLst>
                <a:ext uri="{FF2B5EF4-FFF2-40B4-BE49-F238E27FC236}">
                  <a16:creationId xmlns:a16="http://schemas.microsoft.com/office/drawing/2014/main" id="{3C22644D-24B5-764A-956F-B13623AC228F}"/>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158">
              <a:extLst>
                <a:ext uri="{FF2B5EF4-FFF2-40B4-BE49-F238E27FC236}">
                  <a16:creationId xmlns:a16="http://schemas.microsoft.com/office/drawing/2014/main" id="{81DEEBC5-CB63-1A4D-B555-B74190C79939}"/>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159">
              <a:extLst>
                <a:ext uri="{FF2B5EF4-FFF2-40B4-BE49-F238E27FC236}">
                  <a16:creationId xmlns:a16="http://schemas.microsoft.com/office/drawing/2014/main" id="{A59CD3B1-E528-B24B-821A-2EDB940E3EB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60">
              <a:extLst>
                <a:ext uri="{FF2B5EF4-FFF2-40B4-BE49-F238E27FC236}">
                  <a16:creationId xmlns:a16="http://schemas.microsoft.com/office/drawing/2014/main" id="{F6969B6B-DFD2-4047-8780-A82152F0D910}"/>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161">
              <a:extLst>
                <a:ext uri="{FF2B5EF4-FFF2-40B4-BE49-F238E27FC236}">
                  <a16:creationId xmlns:a16="http://schemas.microsoft.com/office/drawing/2014/main" id="{A3D92187-7C65-6745-B7BD-7CE278A3CB51}"/>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62">
              <a:extLst>
                <a:ext uri="{FF2B5EF4-FFF2-40B4-BE49-F238E27FC236}">
                  <a16:creationId xmlns:a16="http://schemas.microsoft.com/office/drawing/2014/main" id="{EEEF7E11-BA54-8B44-9AFB-E7A9581FE3A7}"/>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163">
              <a:extLst>
                <a:ext uri="{FF2B5EF4-FFF2-40B4-BE49-F238E27FC236}">
                  <a16:creationId xmlns:a16="http://schemas.microsoft.com/office/drawing/2014/main" id="{6B8D69D4-F4DE-FE4F-B570-E655F35D43B3}"/>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164">
              <a:extLst>
                <a:ext uri="{FF2B5EF4-FFF2-40B4-BE49-F238E27FC236}">
                  <a16:creationId xmlns:a16="http://schemas.microsoft.com/office/drawing/2014/main" id="{F9205185-9116-2545-B9A2-5AEBDB73E2C7}"/>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165">
              <a:extLst>
                <a:ext uri="{FF2B5EF4-FFF2-40B4-BE49-F238E27FC236}">
                  <a16:creationId xmlns:a16="http://schemas.microsoft.com/office/drawing/2014/main" id="{AA557016-12E9-8D46-A38C-89C23F7A0FD2}"/>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Spain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252005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3"/>
            <a:ext cx="0" cy="7848850"/>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69508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0A8C825-6837-1347-81A1-6DB4AC21D346}"/>
              </a:ext>
            </a:extLst>
          </p:cNvPr>
          <p:cNvGrpSpPr/>
          <p:nvPr/>
        </p:nvGrpSpPr>
        <p:grpSpPr>
          <a:xfrm>
            <a:off x="16793220" y="11389539"/>
            <a:ext cx="5265864" cy="470548"/>
            <a:chOff x="2243026" y="14944414"/>
            <a:chExt cx="5265864" cy="470548"/>
          </a:xfrm>
        </p:grpSpPr>
        <p:sp>
          <p:nvSpPr>
            <p:cNvPr id="17" name="Shape 1646">
              <a:extLst>
                <a:ext uri="{FF2B5EF4-FFF2-40B4-BE49-F238E27FC236}">
                  <a16:creationId xmlns:a16="http://schemas.microsoft.com/office/drawing/2014/main" id="{9C75A627-1915-234F-93E7-2999D813FF19}"/>
                </a:ext>
              </a:extLst>
            </p:cNvPr>
            <p:cNvSpPr/>
            <p:nvPr/>
          </p:nvSpPr>
          <p:spPr>
            <a:xfrm>
              <a:off x="5158953" y="14977691"/>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Shape 1649">
              <a:extLst>
                <a:ext uri="{FF2B5EF4-FFF2-40B4-BE49-F238E27FC236}">
                  <a16:creationId xmlns:a16="http://schemas.microsoft.com/office/drawing/2014/main" id="{6A4A1B75-E768-664B-BC67-0F9F52FDA42C}"/>
                </a:ext>
              </a:extLst>
            </p:cNvPr>
            <p:cNvSpPr/>
            <p:nvPr/>
          </p:nvSpPr>
          <p:spPr>
            <a:xfrm>
              <a:off x="3074428" y="14998286"/>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Shape 1658">
              <a:extLst>
                <a:ext uri="{FF2B5EF4-FFF2-40B4-BE49-F238E27FC236}">
                  <a16:creationId xmlns:a16="http://schemas.microsoft.com/office/drawing/2014/main" id="{6CDA2E98-F090-B34D-9ED6-60F66ABCC476}"/>
                </a:ext>
              </a:extLst>
            </p:cNvPr>
            <p:cNvSpPr/>
            <p:nvPr/>
          </p:nvSpPr>
          <p:spPr>
            <a:xfrm>
              <a:off x="4137196" y="14957761"/>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27" name="Shape 1661">
              <a:extLst>
                <a:ext uri="{FF2B5EF4-FFF2-40B4-BE49-F238E27FC236}">
                  <a16:creationId xmlns:a16="http://schemas.microsoft.com/office/drawing/2014/main" id="{35F24366-39F7-964E-80E8-DB49B6A390E3}"/>
                </a:ext>
              </a:extLst>
            </p:cNvPr>
            <p:cNvSpPr/>
            <p:nvPr/>
          </p:nvSpPr>
          <p:spPr>
            <a:xfrm>
              <a:off x="6155261" y="14982380"/>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Shape 1652">
              <a:extLst>
                <a:ext uri="{FF2B5EF4-FFF2-40B4-BE49-F238E27FC236}">
                  <a16:creationId xmlns:a16="http://schemas.microsoft.com/office/drawing/2014/main" id="{1D99C729-AAB1-CF4D-83EE-1D4C9CA9282D}"/>
                </a:ext>
              </a:extLst>
            </p:cNvPr>
            <p:cNvSpPr/>
            <p:nvPr/>
          </p:nvSpPr>
          <p:spPr>
            <a:xfrm>
              <a:off x="7045522" y="15013791"/>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Freeform 28">
              <a:extLst>
                <a:ext uri="{FF2B5EF4-FFF2-40B4-BE49-F238E27FC236}">
                  <a16:creationId xmlns:a16="http://schemas.microsoft.com/office/drawing/2014/main" id="{4B57898B-7DE3-F844-8B25-64F6007C18FE}"/>
                </a:ext>
              </a:extLst>
            </p:cNvPr>
            <p:cNvSpPr>
              <a:spLocks noChangeArrowheads="1"/>
            </p:cNvSpPr>
            <p:nvPr/>
          </p:nvSpPr>
          <p:spPr bwMode="auto">
            <a:xfrm>
              <a:off x="2243026" y="14944414"/>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
        <p:nvSpPr>
          <p:cNvPr id="31" name="TextBox 30">
            <a:extLst>
              <a:ext uri="{FF2B5EF4-FFF2-40B4-BE49-F238E27FC236}">
                <a16:creationId xmlns:a16="http://schemas.microsoft.com/office/drawing/2014/main" id="{91E232D5-F774-FC4B-8204-A4135155DD0A}"/>
              </a:ext>
            </a:extLst>
          </p:cNvPr>
          <p:cNvSpPr txBox="1"/>
          <p:nvPr/>
        </p:nvSpPr>
        <p:spPr>
          <a:xfrm>
            <a:off x="10059762" y="10932316"/>
            <a:ext cx="5458546" cy="1384995"/>
          </a:xfrm>
          <a:prstGeom prst="rect">
            <a:avLst/>
          </a:prstGeom>
          <a:noFill/>
        </p:spPr>
        <p:txBody>
          <a:bodyPr wrap="none" rtlCol="0">
            <a:spAutoFit/>
          </a:bodyPr>
          <a:lstStyle/>
          <a:p>
            <a:r>
              <a:rPr lang="en-US" sz="2800" dirty="0">
                <a:latin typeface="Roboto Light" panose="02000000000000000000" pitchFamily="2" charset="0"/>
                <a:ea typeface="Roboto Light" panose="02000000000000000000" pitchFamily="2" charset="0"/>
                <a:cs typeface="Roboto Light" panose="02000000000000000000" pitchFamily="2" charset="0"/>
              </a:rPr>
              <a:t>Empire State Building</a:t>
            </a:r>
          </a:p>
          <a:p>
            <a:r>
              <a:rPr lang="en-US" sz="2800" dirty="0">
                <a:latin typeface="Roboto Light" panose="02000000000000000000" pitchFamily="2" charset="0"/>
                <a:ea typeface="Roboto Light" panose="02000000000000000000" pitchFamily="2" charset="0"/>
                <a:cs typeface="Roboto Light" panose="02000000000000000000" pitchFamily="2" charset="0"/>
              </a:rPr>
              <a:t>350 5th Ave, New York, NY 10118</a:t>
            </a:r>
          </a:p>
          <a:p>
            <a:r>
              <a:rPr lang="en-US" sz="2800" dirty="0">
                <a:latin typeface="Roboto Light" panose="02000000000000000000" pitchFamily="2" charset="0"/>
                <a:ea typeface="Roboto Light" panose="02000000000000000000" pitchFamily="2" charset="0"/>
                <a:cs typeface="Roboto Light" panose="02000000000000000000" pitchFamily="2" charset="0"/>
              </a:rPr>
              <a:t>(212) 736-3100</a:t>
            </a:r>
          </a:p>
        </p:txBody>
      </p:sp>
      <p:cxnSp>
        <p:nvCxnSpPr>
          <p:cNvPr id="7" name="Straight Connector 6">
            <a:extLst>
              <a:ext uri="{FF2B5EF4-FFF2-40B4-BE49-F238E27FC236}">
                <a16:creationId xmlns:a16="http://schemas.microsoft.com/office/drawing/2014/main" id="{274BF782-7B45-ED41-9CFD-4ABDE6603CC5}"/>
              </a:ext>
            </a:extLst>
          </p:cNvPr>
          <p:cNvCxnSpPr>
            <a:cxnSpLocks/>
          </p:cNvCxnSpPr>
          <p:nvPr/>
        </p:nvCxnSpPr>
        <p:spPr>
          <a:xfrm>
            <a:off x="8309362" y="10599120"/>
            <a:ext cx="0" cy="2051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D7DA57-5881-4841-8E1F-565E40E1E6F6}"/>
              </a:ext>
            </a:extLst>
          </p:cNvPr>
          <p:cNvSpPr txBox="1"/>
          <p:nvPr/>
        </p:nvSpPr>
        <p:spPr>
          <a:xfrm>
            <a:off x="1255743" y="10655318"/>
            <a:ext cx="5965670"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Keep In Touch With Us</a:t>
            </a:r>
          </a:p>
        </p:txBody>
      </p:sp>
      <p:sp>
        <p:nvSpPr>
          <p:cNvPr id="3" name="Picture Placeholder 2">
            <a:extLst>
              <a:ext uri="{FF2B5EF4-FFF2-40B4-BE49-F238E27FC236}">
                <a16:creationId xmlns:a16="http://schemas.microsoft.com/office/drawing/2014/main" id="{F8E56244-C7AF-C540-9EF9-E3866B049026}"/>
              </a:ext>
            </a:extLst>
          </p:cNvPr>
          <p:cNvSpPr>
            <a:spLocks noGrp="1"/>
          </p:cNvSpPr>
          <p:nvPr>
            <p:ph type="pic" sz="quarter" idx="15"/>
          </p:nvPr>
        </p:nvSpPr>
        <p:spPr/>
      </p:sp>
    </p:spTree>
    <p:extLst>
      <p:ext uri="{BB962C8B-B14F-4D97-AF65-F5344CB8AC3E}">
        <p14:creationId xmlns:p14="http://schemas.microsoft.com/office/powerpoint/2010/main" val="386203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8FB01F-75C3-B54A-9E21-1B6A5F72F9B3}"/>
              </a:ext>
            </a:extLst>
          </p:cNvPr>
          <p:cNvSpPr>
            <a:spLocks noGrp="1"/>
          </p:cNvSpPr>
          <p:nvPr>
            <p:ph type="pic" sz="quarter" idx="14"/>
          </p:nvPr>
        </p:nvSpPr>
        <p:spPr/>
      </p:sp>
      <p:sp>
        <p:nvSpPr>
          <p:cNvPr id="2" name="Rectangle 1">
            <a:extLst>
              <a:ext uri="{FF2B5EF4-FFF2-40B4-BE49-F238E27FC236}">
                <a16:creationId xmlns:a16="http://schemas.microsoft.com/office/drawing/2014/main" id="{9B6C4749-4C5D-1048-9364-B02E2E0E6637}"/>
              </a:ext>
            </a:extLst>
          </p:cNvPr>
          <p:cNvSpPr/>
          <p:nvPr/>
        </p:nvSpPr>
        <p:spPr>
          <a:xfrm flipH="1">
            <a:off x="0" y="2050473"/>
            <a:ext cx="24377650" cy="11665527"/>
          </a:xfrm>
          <a:custGeom>
            <a:avLst/>
            <a:gdLst>
              <a:gd name="connsiteX0" fmla="*/ 0 w 24377650"/>
              <a:gd name="connsiteY0" fmla="*/ 0 h 10668000"/>
              <a:gd name="connsiteX1" fmla="*/ 24377650 w 24377650"/>
              <a:gd name="connsiteY1" fmla="*/ 0 h 10668000"/>
              <a:gd name="connsiteX2" fmla="*/ 24377650 w 24377650"/>
              <a:gd name="connsiteY2" fmla="*/ 10668000 h 10668000"/>
              <a:gd name="connsiteX3" fmla="*/ 0 w 24377650"/>
              <a:gd name="connsiteY3" fmla="*/ 10668000 h 10668000"/>
              <a:gd name="connsiteX4" fmla="*/ 0 w 24377650"/>
              <a:gd name="connsiteY4" fmla="*/ 0 h 10668000"/>
              <a:gd name="connsiteX0" fmla="*/ 0 w 24377650"/>
              <a:gd name="connsiteY0" fmla="*/ 27709 h 10695709"/>
              <a:gd name="connsiteX1" fmla="*/ 9448800 w 24377650"/>
              <a:gd name="connsiteY1" fmla="*/ 0 h 10695709"/>
              <a:gd name="connsiteX2" fmla="*/ 24377650 w 24377650"/>
              <a:gd name="connsiteY2" fmla="*/ 27709 h 10695709"/>
              <a:gd name="connsiteX3" fmla="*/ 24377650 w 24377650"/>
              <a:gd name="connsiteY3" fmla="*/ 10695709 h 10695709"/>
              <a:gd name="connsiteX4" fmla="*/ 0 w 24377650"/>
              <a:gd name="connsiteY4" fmla="*/ 10695709 h 10695709"/>
              <a:gd name="connsiteX5" fmla="*/ 0 w 24377650"/>
              <a:gd name="connsiteY5" fmla="*/ 27709 h 10695709"/>
              <a:gd name="connsiteX0" fmla="*/ 0 w 24377650"/>
              <a:gd name="connsiteY0" fmla="*/ 27709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27709 h 10695709"/>
              <a:gd name="connsiteX0" fmla="*/ 0 w 24377650"/>
              <a:gd name="connsiteY0" fmla="*/ 3241963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3241963 h 10695709"/>
              <a:gd name="connsiteX0" fmla="*/ 0 w 24377650"/>
              <a:gd name="connsiteY0" fmla="*/ 3241962 h 10695708"/>
              <a:gd name="connsiteX1" fmla="*/ 9587345 w 24377650"/>
              <a:gd name="connsiteY1" fmla="*/ 3186544 h 10695708"/>
              <a:gd name="connsiteX2" fmla="*/ 12663055 w 24377650"/>
              <a:gd name="connsiteY2" fmla="*/ 0 h 10695708"/>
              <a:gd name="connsiteX3" fmla="*/ 24377650 w 24377650"/>
              <a:gd name="connsiteY3" fmla="*/ 27708 h 10695708"/>
              <a:gd name="connsiteX4" fmla="*/ 24377650 w 24377650"/>
              <a:gd name="connsiteY4" fmla="*/ 10695708 h 10695708"/>
              <a:gd name="connsiteX5" fmla="*/ 0 w 24377650"/>
              <a:gd name="connsiteY5" fmla="*/ 10695708 h 10695708"/>
              <a:gd name="connsiteX6" fmla="*/ 0 w 24377650"/>
              <a:gd name="connsiteY6" fmla="*/ 3241962 h 10695708"/>
              <a:gd name="connsiteX0" fmla="*/ 0 w 24377650"/>
              <a:gd name="connsiteY0" fmla="*/ 3214254 h 10668000"/>
              <a:gd name="connsiteX1" fmla="*/ 9587345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18417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26019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196261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630913 w 24377650"/>
              <a:gd name="connsiteY1" fmla="*/ 326058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97105"/>
              <a:gd name="connsiteY0" fmla="*/ 1933253 h 10668000"/>
              <a:gd name="connsiteX1" fmla="*/ 5791045 w 24397105"/>
              <a:gd name="connsiteY1" fmla="*/ 3221990 h 10668000"/>
              <a:gd name="connsiteX2" fmla="*/ 10504150 w 24397105"/>
              <a:gd name="connsiteY2" fmla="*/ 1 h 10668000"/>
              <a:gd name="connsiteX3" fmla="*/ 24397105 w 24397105"/>
              <a:gd name="connsiteY3" fmla="*/ 0 h 10668000"/>
              <a:gd name="connsiteX4" fmla="*/ 24397105 w 24397105"/>
              <a:gd name="connsiteY4" fmla="*/ 10668000 h 10668000"/>
              <a:gd name="connsiteX5" fmla="*/ 19455 w 24397105"/>
              <a:gd name="connsiteY5" fmla="*/ 10668000 h 10668000"/>
              <a:gd name="connsiteX6" fmla="*/ 0 w 24397105"/>
              <a:gd name="connsiteY6" fmla="*/ 1933253 h 10668000"/>
              <a:gd name="connsiteX0" fmla="*/ 1 w 24377650"/>
              <a:gd name="connsiteY0" fmla="*/ 1933253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6219062 w 24377650"/>
              <a:gd name="connsiteY1" fmla="*/ 195878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85203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940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10668000">
                <a:moveTo>
                  <a:pt x="1" y="1933253"/>
                </a:moveTo>
                <a:lnTo>
                  <a:pt x="7872765" y="1940990"/>
                </a:lnTo>
                <a:lnTo>
                  <a:pt x="10484695" y="1"/>
                </a:lnTo>
                <a:lnTo>
                  <a:pt x="24377650" y="0"/>
                </a:lnTo>
                <a:lnTo>
                  <a:pt x="24377650" y="10668000"/>
                </a:lnTo>
                <a:lnTo>
                  <a:pt x="0" y="10668000"/>
                </a:lnTo>
                <a:cubicBezTo>
                  <a:pt x="0" y="7756418"/>
                  <a:pt x="1" y="4844835"/>
                  <a:pt x="1" y="1933253"/>
                </a:cubicBezTo>
                <a:close/>
              </a:path>
            </a:pathLst>
          </a:custGeom>
          <a:gradFill>
            <a:gsLst>
              <a:gs pos="13000">
                <a:schemeClr val="accent1">
                  <a:alpha val="80000"/>
                </a:schemeClr>
              </a:gs>
              <a:gs pos="90000">
                <a:schemeClr val="accent5">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0FDFDC-D35E-B848-9BBF-400FBB82BD1E}"/>
              </a:ext>
            </a:extLst>
          </p:cNvPr>
          <p:cNvSpPr txBox="1"/>
          <p:nvPr/>
        </p:nvSpPr>
        <p:spPr>
          <a:xfrm>
            <a:off x="17177888" y="1921537"/>
            <a:ext cx="5899372" cy="461665"/>
          </a:xfrm>
          <a:prstGeom prst="rect">
            <a:avLst/>
          </a:prstGeom>
          <a:noFill/>
        </p:spPr>
        <p:txBody>
          <a:bodyPr wrap="squar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7" name="Group 6">
            <a:extLst>
              <a:ext uri="{FF2B5EF4-FFF2-40B4-BE49-F238E27FC236}">
                <a16:creationId xmlns:a16="http://schemas.microsoft.com/office/drawing/2014/main" id="{428A9808-7B3E-5442-8505-AD52696F3441}"/>
              </a:ext>
            </a:extLst>
          </p:cNvPr>
          <p:cNvGrpSpPr/>
          <p:nvPr/>
        </p:nvGrpSpPr>
        <p:grpSpPr>
          <a:xfrm>
            <a:off x="1394549" y="6403797"/>
            <a:ext cx="14712959" cy="3291607"/>
            <a:chOff x="1695796" y="10221838"/>
            <a:chExt cx="14712959" cy="3291607"/>
          </a:xfrm>
        </p:grpSpPr>
        <p:sp>
          <p:nvSpPr>
            <p:cNvPr id="10" name="TextBox 9">
              <a:extLst>
                <a:ext uri="{FF2B5EF4-FFF2-40B4-BE49-F238E27FC236}">
                  <a16:creationId xmlns:a16="http://schemas.microsoft.com/office/drawing/2014/main" id="{C66AB910-52B3-7D48-AB68-4D2FD61B27E7}"/>
                </a:ext>
              </a:extLst>
            </p:cNvPr>
            <p:cNvSpPr txBox="1"/>
            <p:nvPr/>
          </p:nvSpPr>
          <p:spPr>
            <a:xfrm>
              <a:off x="1695796" y="10221838"/>
              <a:ext cx="14712959"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Thanks For Coming</a:t>
              </a:r>
            </a:p>
          </p:txBody>
        </p:sp>
        <p:sp>
          <p:nvSpPr>
            <p:cNvPr id="16" name="TextBox 15">
              <a:extLst>
                <a:ext uri="{FF2B5EF4-FFF2-40B4-BE49-F238E27FC236}">
                  <a16:creationId xmlns:a16="http://schemas.microsoft.com/office/drawing/2014/main" id="{A5E10345-2AF0-B840-B595-165890E1E3FA}"/>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48657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Strengths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S</a:t>
              </a:r>
            </a:p>
          </p:txBody>
        </p:sp>
      </p:grpSp>
    </p:spTree>
    <p:extLst>
      <p:ext uri="{BB962C8B-B14F-4D97-AF65-F5344CB8AC3E}">
        <p14:creationId xmlns:p14="http://schemas.microsoft.com/office/powerpoint/2010/main" val="137562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Weakness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W</a:t>
              </a:r>
            </a:p>
          </p:txBody>
        </p:sp>
      </p:grpSp>
    </p:spTree>
    <p:extLst>
      <p:ext uri="{BB962C8B-B14F-4D97-AF65-F5344CB8AC3E}">
        <p14:creationId xmlns:p14="http://schemas.microsoft.com/office/powerpoint/2010/main" val="335234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Opportunities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415337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Threats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T</a:t>
              </a:r>
            </a:p>
          </p:txBody>
        </p:sp>
      </p:grpSp>
    </p:spTree>
    <p:extLst>
      <p:ext uri="{BB962C8B-B14F-4D97-AF65-F5344CB8AC3E}">
        <p14:creationId xmlns:p14="http://schemas.microsoft.com/office/powerpoint/2010/main" val="187675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DF1A3E6-B343-4D47-8E24-2CE8CB615286}"/>
              </a:ext>
            </a:extLst>
          </p:cNvPr>
          <p:cNvSpPr>
            <a:spLocks noGrp="1"/>
          </p:cNvSpPr>
          <p:nvPr>
            <p:ph type="pic" sz="quarter" idx="14"/>
          </p:nvPr>
        </p:nvSpPr>
        <p:spPr/>
      </p:sp>
      <p:sp>
        <p:nvSpPr>
          <p:cNvPr id="28" name="Rectangle 27">
            <a:extLst>
              <a:ext uri="{FF2B5EF4-FFF2-40B4-BE49-F238E27FC236}">
                <a16:creationId xmlns:a16="http://schemas.microsoft.com/office/drawing/2014/main" id="{449D1ACC-7635-E44B-A331-A666E2E3E8F7}"/>
              </a:ext>
            </a:extLst>
          </p:cNvPr>
          <p:cNvSpPr/>
          <p:nvPr/>
        </p:nvSpPr>
        <p:spPr>
          <a:xfrm>
            <a:off x="11355573" y="0"/>
            <a:ext cx="1302207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9BB3D3B-7935-3A4C-9336-1341972A3F8C}"/>
              </a:ext>
            </a:extLst>
          </p:cNvPr>
          <p:cNvSpPr txBox="1"/>
          <p:nvPr/>
        </p:nvSpPr>
        <p:spPr>
          <a:xfrm>
            <a:off x="1255743" y="1120697"/>
            <a:ext cx="649125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4" name="TextBox 3">
            <a:extLst>
              <a:ext uri="{FF2B5EF4-FFF2-40B4-BE49-F238E27FC236}">
                <a16:creationId xmlns:a16="http://schemas.microsoft.com/office/drawing/2014/main" id="{C070D117-C493-B64B-872F-0B522B38A013}"/>
              </a:ext>
            </a:extLst>
          </p:cNvPr>
          <p:cNvSpPr txBox="1"/>
          <p:nvPr/>
        </p:nvSpPr>
        <p:spPr>
          <a:xfrm>
            <a:off x="1292318" y="3208254"/>
            <a:ext cx="7492980" cy="1946174"/>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BF5ED03-C015-574F-86F7-821D96A2389B}"/>
              </a:ext>
            </a:extLst>
          </p:cNvPr>
          <p:cNvSpPr/>
          <p:nvPr/>
        </p:nvSpPr>
        <p:spPr>
          <a:xfrm>
            <a:off x="10056917" y="1964740"/>
            <a:ext cx="2597150" cy="2597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FB18927-562D-6E4E-9493-F20D1D191D36}"/>
              </a:ext>
            </a:extLst>
          </p:cNvPr>
          <p:cNvSpPr/>
          <p:nvPr/>
        </p:nvSpPr>
        <p:spPr>
          <a:xfrm>
            <a:off x="10056917" y="5559425"/>
            <a:ext cx="2597150" cy="259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E4FBDF5-48FA-984A-8942-D9881DFB6672}"/>
              </a:ext>
            </a:extLst>
          </p:cNvPr>
          <p:cNvSpPr/>
          <p:nvPr/>
        </p:nvSpPr>
        <p:spPr>
          <a:xfrm>
            <a:off x="10056917" y="9154110"/>
            <a:ext cx="2597150" cy="2597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45B21F4-FEE2-264A-9B81-E27A157AA4A5}"/>
              </a:ext>
            </a:extLst>
          </p:cNvPr>
          <p:cNvGrpSpPr/>
          <p:nvPr/>
        </p:nvGrpSpPr>
        <p:grpSpPr>
          <a:xfrm>
            <a:off x="13057103" y="2171554"/>
            <a:ext cx="9464230" cy="2073400"/>
            <a:chOff x="13057103" y="1931424"/>
            <a:chExt cx="9464230" cy="2073400"/>
          </a:xfrm>
        </p:grpSpPr>
        <p:sp>
          <p:nvSpPr>
            <p:cNvPr id="50" name="Subtitle 2">
              <a:extLst>
                <a:ext uri="{FF2B5EF4-FFF2-40B4-BE49-F238E27FC236}">
                  <a16:creationId xmlns:a16="http://schemas.microsoft.com/office/drawing/2014/main" id="{FD1E1980-7CAB-0448-B204-F29AC1422EFB}"/>
                </a:ext>
              </a:extLst>
            </p:cNvPr>
            <p:cNvSpPr txBox="1">
              <a:spLocks/>
            </p:cNvSpPr>
            <p:nvPr/>
          </p:nvSpPr>
          <p:spPr>
            <a:xfrm>
              <a:off x="13057103" y="2577755"/>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1" name="Rectangle 50">
              <a:extLst>
                <a:ext uri="{FF2B5EF4-FFF2-40B4-BE49-F238E27FC236}">
                  <a16:creationId xmlns:a16="http://schemas.microsoft.com/office/drawing/2014/main" id="{73D23EA0-F3D0-F141-9FF3-AE7F81F65514}"/>
                </a:ext>
              </a:extLst>
            </p:cNvPr>
            <p:cNvSpPr/>
            <p:nvPr/>
          </p:nvSpPr>
          <p:spPr>
            <a:xfrm>
              <a:off x="13153355" y="1931424"/>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One</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
        <p:nvSpPr>
          <p:cNvPr id="53" name="Subtitle 2">
            <a:extLst>
              <a:ext uri="{FF2B5EF4-FFF2-40B4-BE49-F238E27FC236}">
                <a16:creationId xmlns:a16="http://schemas.microsoft.com/office/drawing/2014/main" id="{E94124AF-C2D1-9644-B510-618A0403AAFB}"/>
              </a:ext>
            </a:extLst>
          </p:cNvPr>
          <p:cNvSpPr txBox="1">
            <a:spLocks/>
          </p:cNvSpPr>
          <p:nvPr/>
        </p:nvSpPr>
        <p:spPr>
          <a:xfrm>
            <a:off x="13057103" y="6546621"/>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4" name="Rectangle 53">
            <a:extLst>
              <a:ext uri="{FF2B5EF4-FFF2-40B4-BE49-F238E27FC236}">
                <a16:creationId xmlns:a16="http://schemas.microsoft.com/office/drawing/2014/main" id="{E3A49CDD-BE88-3B4C-B443-D89A6BCD293D}"/>
              </a:ext>
            </a:extLst>
          </p:cNvPr>
          <p:cNvSpPr/>
          <p:nvPr/>
        </p:nvSpPr>
        <p:spPr>
          <a:xfrm>
            <a:off x="13153355" y="5900290"/>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Two</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nvGrpSpPr>
          <p:cNvPr id="5" name="Group 4">
            <a:extLst>
              <a:ext uri="{FF2B5EF4-FFF2-40B4-BE49-F238E27FC236}">
                <a16:creationId xmlns:a16="http://schemas.microsoft.com/office/drawing/2014/main" id="{EE0B8516-F207-5A49-AF27-1D02861F708C}"/>
              </a:ext>
            </a:extLst>
          </p:cNvPr>
          <p:cNvGrpSpPr/>
          <p:nvPr/>
        </p:nvGrpSpPr>
        <p:grpSpPr>
          <a:xfrm>
            <a:off x="13057103" y="9549506"/>
            <a:ext cx="9464230" cy="2073400"/>
            <a:chOff x="13057103" y="9877247"/>
            <a:chExt cx="9464230" cy="2073400"/>
          </a:xfrm>
        </p:grpSpPr>
        <p:sp>
          <p:nvSpPr>
            <p:cNvPr id="56" name="Subtitle 2">
              <a:extLst>
                <a:ext uri="{FF2B5EF4-FFF2-40B4-BE49-F238E27FC236}">
                  <a16:creationId xmlns:a16="http://schemas.microsoft.com/office/drawing/2014/main" id="{CC19B2CF-F3A1-F84B-8E82-8FF1C59208E7}"/>
                </a:ext>
              </a:extLst>
            </p:cNvPr>
            <p:cNvSpPr txBox="1">
              <a:spLocks/>
            </p:cNvSpPr>
            <p:nvPr/>
          </p:nvSpPr>
          <p:spPr>
            <a:xfrm>
              <a:off x="13057103" y="10523578"/>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7" name="Rectangle 56">
              <a:extLst>
                <a:ext uri="{FF2B5EF4-FFF2-40B4-BE49-F238E27FC236}">
                  <a16:creationId xmlns:a16="http://schemas.microsoft.com/office/drawing/2014/main" id="{F189360C-46D9-1942-A76F-E61E86CB9A6B}"/>
                </a:ext>
              </a:extLst>
            </p:cNvPr>
            <p:cNvSpPr/>
            <p:nvPr/>
          </p:nvSpPr>
          <p:spPr>
            <a:xfrm>
              <a:off x="13153355" y="9877247"/>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Three</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10" name="Group 9">
            <a:extLst>
              <a:ext uri="{FF2B5EF4-FFF2-40B4-BE49-F238E27FC236}">
                <a16:creationId xmlns:a16="http://schemas.microsoft.com/office/drawing/2014/main" id="{541AD9B6-F18C-6243-B4E1-9C0F4E4704D7}"/>
              </a:ext>
            </a:extLst>
          </p:cNvPr>
          <p:cNvGrpSpPr/>
          <p:nvPr/>
        </p:nvGrpSpPr>
        <p:grpSpPr>
          <a:xfrm>
            <a:off x="1292318" y="8841173"/>
            <a:ext cx="7492980" cy="2786792"/>
            <a:chOff x="1292318" y="8310329"/>
            <a:chExt cx="7492980" cy="2786792"/>
          </a:xfrm>
        </p:grpSpPr>
        <p:sp>
          <p:nvSpPr>
            <p:cNvPr id="59" name="TextBox 58">
              <a:extLst>
                <a:ext uri="{FF2B5EF4-FFF2-40B4-BE49-F238E27FC236}">
                  <a16:creationId xmlns:a16="http://schemas.microsoft.com/office/drawing/2014/main" id="{A3B43345-A533-6644-A49E-DDD20AFC88AF}"/>
                </a:ext>
              </a:extLst>
            </p:cNvPr>
            <p:cNvSpPr txBox="1"/>
            <p:nvPr/>
          </p:nvSpPr>
          <p:spPr>
            <a:xfrm>
              <a:off x="1292320" y="8956663"/>
              <a:ext cx="749297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60" name="TextBox 59">
              <a:extLst>
                <a:ext uri="{FF2B5EF4-FFF2-40B4-BE49-F238E27FC236}">
                  <a16:creationId xmlns:a16="http://schemas.microsoft.com/office/drawing/2014/main" id="{59C34430-1D1F-0B4D-B3D8-9BFDDF66F75E}"/>
                </a:ext>
              </a:extLst>
            </p:cNvPr>
            <p:cNvSpPr txBox="1"/>
            <p:nvPr/>
          </p:nvSpPr>
          <p:spPr>
            <a:xfrm>
              <a:off x="1292318" y="8310329"/>
              <a:ext cx="61943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Streamlines The Workflow</a:t>
              </a:r>
            </a:p>
          </p:txBody>
        </p:sp>
      </p:grpSp>
      <p:grpSp>
        <p:nvGrpSpPr>
          <p:cNvPr id="61" name="Group 60">
            <a:extLst>
              <a:ext uri="{FF2B5EF4-FFF2-40B4-BE49-F238E27FC236}">
                <a16:creationId xmlns:a16="http://schemas.microsoft.com/office/drawing/2014/main" id="{C3C66838-8183-A54A-874C-EE47571D8A0F}"/>
              </a:ext>
            </a:extLst>
          </p:cNvPr>
          <p:cNvGrpSpPr/>
          <p:nvPr/>
        </p:nvGrpSpPr>
        <p:grpSpPr>
          <a:xfrm>
            <a:off x="10816518" y="2725137"/>
            <a:ext cx="1078109" cy="1006982"/>
            <a:chOff x="8657130" y="2323034"/>
            <a:chExt cx="1078109" cy="1006982"/>
          </a:xfrm>
          <a:solidFill>
            <a:schemeClr val="bg1"/>
          </a:solidFill>
        </p:grpSpPr>
        <p:sp>
          <p:nvSpPr>
            <p:cNvPr id="62" name="Freeform 61">
              <a:extLst>
                <a:ext uri="{FF2B5EF4-FFF2-40B4-BE49-F238E27FC236}">
                  <a16:creationId xmlns:a16="http://schemas.microsoft.com/office/drawing/2014/main" id="{5EA69026-1C2A-6942-8D90-49378B77367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BE6B1891-3E39-284B-B7C0-0CA6E15C95B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F37E54B6-0C6B-2B4A-9DE1-CAA30FB39747}"/>
              </a:ext>
            </a:extLst>
          </p:cNvPr>
          <p:cNvGrpSpPr/>
          <p:nvPr/>
        </p:nvGrpSpPr>
        <p:grpSpPr>
          <a:xfrm>
            <a:off x="10866974" y="10080213"/>
            <a:ext cx="977035" cy="744944"/>
            <a:chOff x="6931408" y="8922705"/>
            <a:chExt cx="977035" cy="744944"/>
          </a:xfrm>
          <a:solidFill>
            <a:schemeClr val="bg1"/>
          </a:solidFill>
        </p:grpSpPr>
        <p:sp>
          <p:nvSpPr>
            <p:cNvPr id="65" name="Freeform 64">
              <a:extLst>
                <a:ext uri="{FF2B5EF4-FFF2-40B4-BE49-F238E27FC236}">
                  <a16:creationId xmlns:a16="http://schemas.microsoft.com/office/drawing/2014/main" id="{6A677869-ACB2-994F-8FF5-848B26BECEC8}"/>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7850AF84-E17F-E947-AB36-137BBDD2DCAE}"/>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 name="Group 66">
            <a:extLst>
              <a:ext uri="{FF2B5EF4-FFF2-40B4-BE49-F238E27FC236}">
                <a16:creationId xmlns:a16="http://schemas.microsoft.com/office/drawing/2014/main" id="{5ECBC371-82F0-F740-A413-D496C7B2F5BF}"/>
              </a:ext>
            </a:extLst>
          </p:cNvPr>
          <p:cNvGrpSpPr/>
          <p:nvPr/>
        </p:nvGrpSpPr>
        <p:grpSpPr>
          <a:xfrm>
            <a:off x="10976597" y="6369481"/>
            <a:ext cx="744944" cy="977037"/>
            <a:chOff x="10521359" y="6609263"/>
            <a:chExt cx="744944" cy="977037"/>
          </a:xfrm>
          <a:solidFill>
            <a:schemeClr val="bg1"/>
          </a:solidFill>
        </p:grpSpPr>
        <p:sp>
          <p:nvSpPr>
            <p:cNvPr id="68" name="Freeform 67">
              <a:extLst>
                <a:ext uri="{FF2B5EF4-FFF2-40B4-BE49-F238E27FC236}">
                  <a16:creationId xmlns:a16="http://schemas.microsoft.com/office/drawing/2014/main" id="{E4CB4AEF-85A7-7A4D-A529-069A2DB575EB}"/>
                </a:ext>
              </a:extLst>
            </p:cNvPr>
            <p:cNvSpPr>
              <a:spLocks noChangeArrowheads="1"/>
            </p:cNvSpPr>
            <p:nvPr/>
          </p:nvSpPr>
          <p:spPr bwMode="auto">
            <a:xfrm>
              <a:off x="10637407" y="6729053"/>
              <a:ext cx="512849" cy="516594"/>
            </a:xfrm>
            <a:custGeom>
              <a:avLst/>
              <a:gdLst>
                <a:gd name="T0" fmla="*/ 143915 w 606"/>
                <a:gd name="T1" fmla="*/ 186286 h 608"/>
                <a:gd name="T2" fmla="*/ 178009 w 606"/>
                <a:gd name="T3" fmla="*/ 157820 h 608"/>
                <a:gd name="T4" fmla="*/ 168678 w 606"/>
                <a:gd name="T5" fmla="*/ 169351 h 608"/>
                <a:gd name="T6" fmla="*/ 143915 w 606"/>
                <a:gd name="T7" fmla="*/ 186286 h 608"/>
                <a:gd name="T8" fmla="*/ 64959 w 606"/>
                <a:gd name="T9" fmla="*/ 157820 h 608"/>
                <a:gd name="T10" fmla="*/ 73572 w 606"/>
                <a:gd name="T11" fmla="*/ 186646 h 608"/>
                <a:gd name="T12" fmla="*/ 48809 w 606"/>
                <a:gd name="T13" fmla="*/ 169351 h 608"/>
                <a:gd name="T14" fmla="*/ 39119 w 606"/>
                <a:gd name="T15" fmla="*/ 157820 h 608"/>
                <a:gd name="T16" fmla="*/ 73572 w 606"/>
                <a:gd name="T17" fmla="*/ 32069 h 608"/>
                <a:gd name="T18" fmla="*/ 39119 w 606"/>
                <a:gd name="T19" fmla="*/ 60894 h 608"/>
                <a:gd name="T20" fmla="*/ 48809 w 606"/>
                <a:gd name="T21" fmla="*/ 49004 h 608"/>
                <a:gd name="T22" fmla="*/ 73572 w 606"/>
                <a:gd name="T23" fmla="*/ 32069 h 608"/>
                <a:gd name="T24" fmla="*/ 178009 w 606"/>
                <a:gd name="T25" fmla="*/ 60894 h 608"/>
                <a:gd name="T26" fmla="*/ 152528 w 606"/>
                <a:gd name="T27" fmla="*/ 60894 h 608"/>
                <a:gd name="T28" fmla="*/ 143915 w 606"/>
                <a:gd name="T29" fmla="*/ 32069 h 608"/>
                <a:gd name="T30" fmla="*/ 168678 w 606"/>
                <a:gd name="T31" fmla="*/ 49004 h 608"/>
                <a:gd name="T32" fmla="*/ 155758 w 606"/>
                <a:gd name="T33" fmla="*/ 84675 h 608"/>
                <a:gd name="T34" fmla="*/ 189853 w 606"/>
                <a:gd name="T35" fmla="*/ 84675 h 608"/>
                <a:gd name="T36" fmla="*/ 155758 w 606"/>
                <a:gd name="T37" fmla="*/ 133319 h 608"/>
                <a:gd name="T38" fmla="*/ 157194 w 606"/>
                <a:gd name="T39" fmla="*/ 109538 h 608"/>
                <a:gd name="T40" fmla="*/ 155758 w 606"/>
                <a:gd name="T41" fmla="*/ 84675 h 608"/>
                <a:gd name="T42" fmla="*/ 108385 w 606"/>
                <a:gd name="T43" fmla="*/ 24141 h 608"/>
                <a:gd name="T44" fmla="*/ 122740 w 606"/>
                <a:gd name="T45" fmla="*/ 44680 h 608"/>
                <a:gd name="T46" fmla="*/ 89722 w 606"/>
                <a:gd name="T47" fmla="*/ 60894 h 608"/>
                <a:gd name="T48" fmla="*/ 94029 w 606"/>
                <a:gd name="T49" fmla="*/ 44680 h 608"/>
                <a:gd name="T50" fmla="*/ 108385 w 606"/>
                <a:gd name="T51" fmla="*/ 24141 h 608"/>
                <a:gd name="T52" fmla="*/ 61011 w 606"/>
                <a:gd name="T53" fmla="*/ 84675 h 608"/>
                <a:gd name="T54" fmla="*/ 59935 w 606"/>
                <a:gd name="T55" fmla="*/ 109538 h 608"/>
                <a:gd name="T56" fmla="*/ 61011 w 606"/>
                <a:gd name="T57" fmla="*/ 133319 h 608"/>
                <a:gd name="T58" fmla="*/ 27634 w 606"/>
                <a:gd name="T59" fmla="*/ 133319 h 608"/>
                <a:gd name="T60" fmla="*/ 85416 w 606"/>
                <a:gd name="T61" fmla="*/ 133319 h 608"/>
                <a:gd name="T62" fmla="*/ 84339 w 606"/>
                <a:gd name="T63" fmla="*/ 109538 h 608"/>
                <a:gd name="T64" fmla="*/ 85416 w 606"/>
                <a:gd name="T65" fmla="*/ 84675 h 608"/>
                <a:gd name="T66" fmla="*/ 132071 w 606"/>
                <a:gd name="T67" fmla="*/ 84675 h 608"/>
                <a:gd name="T68" fmla="*/ 132789 w 606"/>
                <a:gd name="T69" fmla="*/ 109538 h 608"/>
                <a:gd name="T70" fmla="*/ 85416 w 606"/>
                <a:gd name="T71" fmla="*/ 133319 h 608"/>
                <a:gd name="T72" fmla="*/ 108385 w 606"/>
                <a:gd name="T73" fmla="*/ 194213 h 608"/>
                <a:gd name="T74" fmla="*/ 94029 w 606"/>
                <a:gd name="T75" fmla="*/ 173675 h 608"/>
                <a:gd name="T76" fmla="*/ 127765 w 606"/>
                <a:gd name="T77" fmla="*/ 157820 h 608"/>
                <a:gd name="T78" fmla="*/ 122740 w 606"/>
                <a:gd name="T79" fmla="*/ 173675 h 608"/>
                <a:gd name="T80" fmla="*/ 108385 w 606"/>
                <a:gd name="T81" fmla="*/ 194213 h 608"/>
                <a:gd name="T82" fmla="*/ 108385 w 606"/>
                <a:gd name="T83" fmla="*/ 0 h 608"/>
                <a:gd name="T84" fmla="*/ 0 w 606"/>
                <a:gd name="T85" fmla="*/ 109538 h 608"/>
                <a:gd name="T86" fmla="*/ 108385 w 606"/>
                <a:gd name="T87" fmla="*/ 218715 h 608"/>
                <a:gd name="T88" fmla="*/ 217128 w 606"/>
                <a:gd name="T89" fmla="*/ 109538 h 6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6" h="608">
                  <a:moveTo>
                    <a:pt x="401" y="517"/>
                  </a:moveTo>
                  <a:lnTo>
                    <a:pt x="401" y="517"/>
                  </a:lnTo>
                  <a:cubicBezTo>
                    <a:pt x="412" y="491"/>
                    <a:pt x="419" y="465"/>
                    <a:pt x="425" y="438"/>
                  </a:cubicBezTo>
                  <a:lnTo>
                    <a:pt x="496" y="438"/>
                  </a:lnTo>
                  <a:cubicBezTo>
                    <a:pt x="489" y="449"/>
                    <a:pt x="480" y="459"/>
                    <a:pt x="470" y="470"/>
                  </a:cubicBezTo>
                  <a:cubicBezTo>
                    <a:pt x="450" y="490"/>
                    <a:pt x="426" y="506"/>
                    <a:pt x="401" y="517"/>
                  </a:cubicBezTo>
                  <a:close/>
                  <a:moveTo>
                    <a:pt x="109" y="438"/>
                  </a:moveTo>
                  <a:lnTo>
                    <a:pt x="181" y="438"/>
                  </a:lnTo>
                  <a:cubicBezTo>
                    <a:pt x="186" y="465"/>
                    <a:pt x="194" y="491"/>
                    <a:pt x="205" y="518"/>
                  </a:cubicBezTo>
                  <a:cubicBezTo>
                    <a:pt x="179" y="506"/>
                    <a:pt x="156" y="490"/>
                    <a:pt x="136" y="470"/>
                  </a:cubicBezTo>
                  <a:cubicBezTo>
                    <a:pt x="126" y="461"/>
                    <a:pt x="117" y="449"/>
                    <a:pt x="109" y="438"/>
                  </a:cubicBezTo>
                  <a:lnTo>
                    <a:pt x="205" y="89"/>
                  </a:lnTo>
                  <a:cubicBezTo>
                    <a:pt x="194" y="114"/>
                    <a:pt x="186" y="141"/>
                    <a:pt x="181" y="169"/>
                  </a:cubicBezTo>
                  <a:lnTo>
                    <a:pt x="109" y="169"/>
                  </a:lnTo>
                  <a:cubicBezTo>
                    <a:pt x="117" y="157"/>
                    <a:pt x="126" y="147"/>
                    <a:pt x="136" y="136"/>
                  </a:cubicBezTo>
                  <a:cubicBezTo>
                    <a:pt x="156" y="116"/>
                    <a:pt x="179" y="99"/>
                    <a:pt x="205" y="89"/>
                  </a:cubicBezTo>
                  <a:lnTo>
                    <a:pt x="109" y="438"/>
                  </a:lnTo>
                  <a:close/>
                  <a:moveTo>
                    <a:pt x="496" y="169"/>
                  </a:moveTo>
                  <a:lnTo>
                    <a:pt x="425" y="169"/>
                  </a:lnTo>
                  <a:cubicBezTo>
                    <a:pt x="419" y="141"/>
                    <a:pt x="412" y="114"/>
                    <a:pt x="401" y="89"/>
                  </a:cubicBezTo>
                  <a:cubicBezTo>
                    <a:pt x="426" y="99"/>
                    <a:pt x="450" y="116"/>
                    <a:pt x="470" y="136"/>
                  </a:cubicBezTo>
                  <a:cubicBezTo>
                    <a:pt x="480" y="147"/>
                    <a:pt x="489" y="157"/>
                    <a:pt x="496" y="169"/>
                  </a:cubicBezTo>
                  <a:close/>
                  <a:moveTo>
                    <a:pt x="434" y="235"/>
                  </a:moveTo>
                  <a:lnTo>
                    <a:pt x="529" y="235"/>
                  </a:lnTo>
                  <a:cubicBezTo>
                    <a:pt x="542" y="280"/>
                    <a:pt x="542" y="327"/>
                    <a:pt x="529" y="370"/>
                  </a:cubicBezTo>
                  <a:lnTo>
                    <a:pt x="434" y="370"/>
                  </a:lnTo>
                  <a:cubicBezTo>
                    <a:pt x="437" y="348"/>
                    <a:pt x="438" y="326"/>
                    <a:pt x="438" y="304"/>
                  </a:cubicBezTo>
                  <a:cubicBezTo>
                    <a:pt x="438" y="280"/>
                    <a:pt x="437" y="258"/>
                    <a:pt x="434" y="235"/>
                  </a:cubicBezTo>
                  <a:close/>
                  <a:moveTo>
                    <a:pt x="302" y="67"/>
                  </a:moveTo>
                  <a:lnTo>
                    <a:pt x="302" y="67"/>
                  </a:lnTo>
                  <a:cubicBezTo>
                    <a:pt x="308" y="67"/>
                    <a:pt x="326" y="77"/>
                    <a:pt x="342" y="124"/>
                  </a:cubicBezTo>
                  <a:cubicBezTo>
                    <a:pt x="348" y="137"/>
                    <a:pt x="352" y="153"/>
                    <a:pt x="356" y="169"/>
                  </a:cubicBezTo>
                  <a:lnTo>
                    <a:pt x="250" y="169"/>
                  </a:lnTo>
                  <a:cubicBezTo>
                    <a:pt x="254" y="153"/>
                    <a:pt x="258" y="137"/>
                    <a:pt x="262" y="124"/>
                  </a:cubicBezTo>
                  <a:cubicBezTo>
                    <a:pt x="280" y="77"/>
                    <a:pt x="298" y="67"/>
                    <a:pt x="302" y="67"/>
                  </a:cubicBezTo>
                  <a:close/>
                  <a:moveTo>
                    <a:pt x="77" y="235"/>
                  </a:moveTo>
                  <a:lnTo>
                    <a:pt x="170" y="235"/>
                  </a:lnTo>
                  <a:cubicBezTo>
                    <a:pt x="169" y="258"/>
                    <a:pt x="167" y="280"/>
                    <a:pt x="167" y="304"/>
                  </a:cubicBezTo>
                  <a:cubicBezTo>
                    <a:pt x="167" y="326"/>
                    <a:pt x="169" y="348"/>
                    <a:pt x="170" y="370"/>
                  </a:cubicBezTo>
                  <a:lnTo>
                    <a:pt x="77" y="370"/>
                  </a:lnTo>
                  <a:cubicBezTo>
                    <a:pt x="64" y="327"/>
                    <a:pt x="64" y="280"/>
                    <a:pt x="77" y="235"/>
                  </a:cubicBezTo>
                  <a:close/>
                  <a:moveTo>
                    <a:pt x="238" y="370"/>
                  </a:moveTo>
                  <a:lnTo>
                    <a:pt x="238" y="370"/>
                  </a:lnTo>
                  <a:cubicBezTo>
                    <a:pt x="237" y="349"/>
                    <a:pt x="235" y="326"/>
                    <a:pt x="235" y="304"/>
                  </a:cubicBezTo>
                  <a:cubicBezTo>
                    <a:pt x="235" y="280"/>
                    <a:pt x="237" y="258"/>
                    <a:pt x="238" y="235"/>
                  </a:cubicBezTo>
                  <a:lnTo>
                    <a:pt x="368" y="235"/>
                  </a:lnTo>
                  <a:cubicBezTo>
                    <a:pt x="369" y="258"/>
                    <a:pt x="370" y="280"/>
                    <a:pt x="370" y="304"/>
                  </a:cubicBezTo>
                  <a:cubicBezTo>
                    <a:pt x="370" y="326"/>
                    <a:pt x="369" y="349"/>
                    <a:pt x="368" y="370"/>
                  </a:cubicBezTo>
                  <a:lnTo>
                    <a:pt x="238" y="370"/>
                  </a:lnTo>
                  <a:close/>
                  <a:moveTo>
                    <a:pt x="302" y="539"/>
                  </a:moveTo>
                  <a:lnTo>
                    <a:pt x="302" y="539"/>
                  </a:lnTo>
                  <a:cubicBezTo>
                    <a:pt x="298" y="539"/>
                    <a:pt x="280" y="529"/>
                    <a:pt x="262" y="482"/>
                  </a:cubicBezTo>
                  <a:cubicBezTo>
                    <a:pt x="258" y="468"/>
                    <a:pt x="254" y="453"/>
                    <a:pt x="250" y="438"/>
                  </a:cubicBezTo>
                  <a:lnTo>
                    <a:pt x="356" y="438"/>
                  </a:lnTo>
                  <a:cubicBezTo>
                    <a:pt x="352" y="453"/>
                    <a:pt x="348" y="468"/>
                    <a:pt x="342" y="482"/>
                  </a:cubicBezTo>
                  <a:cubicBezTo>
                    <a:pt x="326" y="529"/>
                    <a:pt x="308" y="539"/>
                    <a:pt x="302" y="539"/>
                  </a:cubicBezTo>
                  <a:close/>
                  <a:moveTo>
                    <a:pt x="302" y="0"/>
                  </a:moveTo>
                  <a:lnTo>
                    <a:pt x="302" y="0"/>
                  </a:lnTo>
                  <a:cubicBezTo>
                    <a:pt x="136" y="0"/>
                    <a:pt x="0" y="135"/>
                    <a:pt x="0" y="304"/>
                  </a:cubicBezTo>
                  <a:cubicBezTo>
                    <a:pt x="0" y="471"/>
                    <a:pt x="135" y="607"/>
                    <a:pt x="302" y="607"/>
                  </a:cubicBezTo>
                  <a:cubicBezTo>
                    <a:pt x="470" y="607"/>
                    <a:pt x="605" y="473"/>
                    <a:pt x="605" y="304"/>
                  </a:cubicBezTo>
                  <a:cubicBezTo>
                    <a:pt x="605" y="135"/>
                    <a:pt x="471" y="0"/>
                    <a:pt x="302"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94FB6A5A-D192-5A4E-9BBE-B9C9736AD1B1}"/>
                </a:ext>
              </a:extLst>
            </p:cNvPr>
            <p:cNvSpPr>
              <a:spLocks noChangeArrowheads="1"/>
            </p:cNvSpPr>
            <p:nvPr/>
          </p:nvSpPr>
          <p:spPr bwMode="auto">
            <a:xfrm>
              <a:off x="10521359" y="6609263"/>
              <a:ext cx="744944" cy="977037"/>
            </a:xfrm>
            <a:custGeom>
              <a:avLst/>
              <a:gdLst>
                <a:gd name="T0" fmla="*/ 265597 w 879"/>
                <a:gd name="T1" fmla="*/ 237381 h 1152"/>
                <a:gd name="T2" fmla="*/ 157417 w 879"/>
                <a:gd name="T3" fmla="*/ 381968 h 1152"/>
                <a:gd name="T4" fmla="*/ 157417 w 879"/>
                <a:gd name="T5" fmla="*/ 381968 h 1152"/>
                <a:gd name="T6" fmla="*/ 52113 w 879"/>
                <a:gd name="T7" fmla="*/ 239899 h 1152"/>
                <a:gd name="T8" fmla="*/ 52113 w 879"/>
                <a:gd name="T9" fmla="*/ 239899 h 1152"/>
                <a:gd name="T10" fmla="*/ 24439 w 879"/>
                <a:gd name="T11" fmla="*/ 158973 h 1152"/>
                <a:gd name="T12" fmla="*/ 24439 w 879"/>
                <a:gd name="T13" fmla="*/ 158973 h 1152"/>
                <a:gd name="T14" fmla="*/ 157417 w 879"/>
                <a:gd name="T15" fmla="*/ 24457 h 1152"/>
                <a:gd name="T16" fmla="*/ 157417 w 879"/>
                <a:gd name="T17" fmla="*/ 24457 h 1152"/>
                <a:gd name="T18" fmla="*/ 291114 w 879"/>
                <a:gd name="T19" fmla="*/ 158973 h 1152"/>
                <a:gd name="T20" fmla="*/ 291114 w 879"/>
                <a:gd name="T21" fmla="*/ 158973 h 1152"/>
                <a:gd name="T22" fmla="*/ 265597 w 879"/>
                <a:gd name="T23" fmla="*/ 237381 h 1152"/>
                <a:gd name="T24" fmla="*/ 157417 w 879"/>
                <a:gd name="T25" fmla="*/ 0 h 1152"/>
                <a:gd name="T26" fmla="*/ 157417 w 879"/>
                <a:gd name="T27" fmla="*/ 0 h 1152"/>
                <a:gd name="T28" fmla="*/ 0 w 879"/>
                <a:gd name="T29" fmla="*/ 158973 h 1152"/>
                <a:gd name="T30" fmla="*/ 0 w 879"/>
                <a:gd name="T31" fmla="*/ 158973 h 1152"/>
                <a:gd name="T32" fmla="*/ 32705 w 879"/>
                <a:gd name="T33" fmla="*/ 254645 h 1152"/>
                <a:gd name="T34" fmla="*/ 133338 w 879"/>
                <a:gd name="T35" fmla="*/ 389881 h 1152"/>
                <a:gd name="T36" fmla="*/ 60379 w 879"/>
                <a:gd name="T37" fmla="*/ 389881 h 1152"/>
                <a:gd name="T38" fmla="*/ 60379 w 879"/>
                <a:gd name="T39" fmla="*/ 389881 h 1152"/>
                <a:gd name="T40" fmla="*/ 48878 w 879"/>
                <a:gd name="T41" fmla="*/ 402109 h 1152"/>
                <a:gd name="T42" fmla="*/ 48878 w 879"/>
                <a:gd name="T43" fmla="*/ 402109 h 1152"/>
                <a:gd name="T44" fmla="*/ 60379 w 879"/>
                <a:gd name="T45" fmla="*/ 413978 h 1152"/>
                <a:gd name="T46" fmla="*/ 254815 w 879"/>
                <a:gd name="T47" fmla="*/ 413978 h 1152"/>
                <a:gd name="T48" fmla="*/ 254815 w 879"/>
                <a:gd name="T49" fmla="*/ 413978 h 1152"/>
                <a:gd name="T50" fmla="*/ 266316 w 879"/>
                <a:gd name="T51" fmla="*/ 402109 h 1152"/>
                <a:gd name="T52" fmla="*/ 266316 w 879"/>
                <a:gd name="T53" fmla="*/ 402109 h 1152"/>
                <a:gd name="T54" fmla="*/ 254815 w 879"/>
                <a:gd name="T55" fmla="*/ 389881 h 1152"/>
                <a:gd name="T56" fmla="*/ 181857 w 879"/>
                <a:gd name="T57" fmla="*/ 389881 h 1152"/>
                <a:gd name="T58" fmla="*/ 285005 w 879"/>
                <a:gd name="T59" fmla="*/ 251408 h 1152"/>
                <a:gd name="T60" fmla="*/ 285005 w 879"/>
                <a:gd name="T61" fmla="*/ 251408 h 1152"/>
                <a:gd name="T62" fmla="*/ 285005 w 879"/>
                <a:gd name="T63" fmla="*/ 251408 h 1152"/>
                <a:gd name="T64" fmla="*/ 285005 w 879"/>
                <a:gd name="T65" fmla="*/ 251408 h 1152"/>
                <a:gd name="T66" fmla="*/ 315554 w 879"/>
                <a:gd name="T67" fmla="*/ 158973 h 1152"/>
                <a:gd name="T68" fmla="*/ 315554 w 879"/>
                <a:gd name="T69" fmla="*/ 158973 h 1152"/>
                <a:gd name="T70" fmla="*/ 157417 w 879"/>
                <a:gd name="T71" fmla="*/ 0 h 11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9" h="1152">
                  <a:moveTo>
                    <a:pt x="739" y="660"/>
                  </a:moveTo>
                  <a:lnTo>
                    <a:pt x="438" y="1062"/>
                  </a:lnTo>
                  <a:cubicBezTo>
                    <a:pt x="438" y="1060"/>
                    <a:pt x="145" y="668"/>
                    <a:pt x="145" y="667"/>
                  </a:cubicBezTo>
                  <a:cubicBezTo>
                    <a:pt x="94" y="601"/>
                    <a:pt x="68" y="523"/>
                    <a:pt x="68" y="442"/>
                  </a:cubicBezTo>
                  <a:cubicBezTo>
                    <a:pt x="68" y="236"/>
                    <a:pt x="234" y="68"/>
                    <a:pt x="438" y="68"/>
                  </a:cubicBezTo>
                  <a:cubicBezTo>
                    <a:pt x="644" y="68"/>
                    <a:pt x="810" y="236"/>
                    <a:pt x="810" y="442"/>
                  </a:cubicBezTo>
                  <a:cubicBezTo>
                    <a:pt x="810" y="520"/>
                    <a:pt x="785" y="596"/>
                    <a:pt x="739" y="660"/>
                  </a:cubicBezTo>
                  <a:close/>
                  <a:moveTo>
                    <a:pt x="438" y="0"/>
                  </a:moveTo>
                  <a:lnTo>
                    <a:pt x="438" y="0"/>
                  </a:lnTo>
                  <a:cubicBezTo>
                    <a:pt x="196" y="0"/>
                    <a:pt x="0" y="198"/>
                    <a:pt x="0" y="442"/>
                  </a:cubicBezTo>
                  <a:cubicBezTo>
                    <a:pt x="0" y="539"/>
                    <a:pt x="32" y="631"/>
                    <a:pt x="91" y="708"/>
                  </a:cubicBezTo>
                  <a:lnTo>
                    <a:pt x="371" y="1084"/>
                  </a:lnTo>
                  <a:lnTo>
                    <a:pt x="168" y="1084"/>
                  </a:lnTo>
                  <a:cubicBezTo>
                    <a:pt x="151" y="1084"/>
                    <a:pt x="136" y="1099"/>
                    <a:pt x="136" y="1118"/>
                  </a:cubicBezTo>
                  <a:cubicBezTo>
                    <a:pt x="136" y="1136"/>
                    <a:pt x="151" y="1151"/>
                    <a:pt x="168" y="1151"/>
                  </a:cubicBezTo>
                  <a:lnTo>
                    <a:pt x="709" y="1151"/>
                  </a:lnTo>
                  <a:cubicBezTo>
                    <a:pt x="727" y="1151"/>
                    <a:pt x="741" y="1136"/>
                    <a:pt x="741" y="1118"/>
                  </a:cubicBezTo>
                  <a:cubicBezTo>
                    <a:pt x="741" y="1099"/>
                    <a:pt x="727" y="1084"/>
                    <a:pt x="709" y="1084"/>
                  </a:cubicBezTo>
                  <a:lnTo>
                    <a:pt x="506" y="1084"/>
                  </a:lnTo>
                  <a:lnTo>
                    <a:pt x="793" y="699"/>
                  </a:lnTo>
                  <a:cubicBezTo>
                    <a:pt x="849" y="624"/>
                    <a:pt x="878" y="535"/>
                    <a:pt x="878" y="442"/>
                  </a:cubicBezTo>
                  <a:cubicBezTo>
                    <a:pt x="878" y="198"/>
                    <a:pt x="681" y="0"/>
                    <a:pt x="43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63225471"/>
      </p:ext>
    </p:extLst>
  </p:cSld>
  <p:clrMapOvr>
    <a:masterClrMapping/>
  </p:clrMapOvr>
</p:sld>
</file>

<file path=ppt/theme/theme1.xml><?xml version="1.0" encoding="utf-8"?>
<a:theme xmlns:a="http://schemas.openxmlformats.org/drawingml/2006/main" name="Office Theme">
  <a:themeElements>
    <a:clrScheme name="TSQ - Brawler Dark">
      <a:dk1>
        <a:srgbClr val="FFFFFF"/>
      </a:dk1>
      <a:lt1>
        <a:srgbClr val="FFFFFF"/>
      </a:lt1>
      <a:dk2>
        <a:srgbClr val="FFFFFF"/>
      </a:dk2>
      <a:lt2>
        <a:srgbClr val="363D48"/>
      </a:lt2>
      <a:accent1>
        <a:srgbClr val="57C3C8"/>
      </a:accent1>
      <a:accent2>
        <a:srgbClr val="43B2C2"/>
      </a:accent2>
      <a:accent3>
        <a:srgbClr val="26A5BB"/>
      </a:accent3>
      <a:accent4>
        <a:srgbClr val="1796B4"/>
      </a:accent4>
      <a:accent5>
        <a:srgbClr val="1386A9"/>
      </a:accent5>
      <a:accent6>
        <a:srgbClr val="10759B"/>
      </a:accent6>
      <a:hlink>
        <a:srgbClr val="F6F7F6"/>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93597</TotalTime>
  <Words>2286</Words>
  <Application>Microsoft Macintosh PowerPoint</Application>
  <PresentationFormat>Custom</PresentationFormat>
  <Paragraphs>268</Paragraphs>
  <Slides>45</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45</vt:i4>
      </vt:variant>
    </vt:vector>
  </HeadingPairs>
  <TitlesOfParts>
    <vt:vector size="64" baseType="lpstr">
      <vt:lpstr>Arial Unicode MS</vt:lpstr>
      <vt:lpstr>Arial</vt:lpstr>
      <vt:lpstr>Calibri</vt:lpstr>
      <vt:lpstr>Calibri Light</vt:lpstr>
      <vt:lpstr>Gill Sans</vt:lpstr>
      <vt:lpstr>Helvetica Neue UltraLight</vt:lpstr>
      <vt:lpstr>Lato</vt:lpstr>
      <vt:lpstr>Lato Light</vt:lpstr>
      <vt:lpstr>Lato Medium</vt:lpstr>
      <vt:lpstr>Lato Regular</vt:lpstr>
      <vt:lpstr>Montserrat Light</vt:lpstr>
      <vt:lpstr>Poppins Light</vt:lpstr>
      <vt:lpstr>Poppins Medium</vt:lpstr>
      <vt:lpstr>Poppins SemiBold</vt:lpstr>
      <vt:lpstr>Roboto</vt:lpstr>
      <vt:lpstr>Roboto Bold</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15375</cp:revision>
  <dcterms:created xsi:type="dcterms:W3CDTF">2014-11-12T21:47:38Z</dcterms:created>
  <dcterms:modified xsi:type="dcterms:W3CDTF">2019-05-09T05:02:49Z</dcterms:modified>
  <cp:category/>
</cp:coreProperties>
</file>