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24" r:id="rId2"/>
    <p:sldId id="4042" r:id="rId3"/>
    <p:sldId id="4027" r:id="rId4"/>
    <p:sldId id="4043" r:id="rId5"/>
    <p:sldId id="4044" r:id="rId6"/>
    <p:sldId id="4045" r:id="rId7"/>
    <p:sldId id="4046" r:id="rId8"/>
    <p:sldId id="4047" r:id="rId9"/>
    <p:sldId id="4048" r:id="rId10"/>
    <p:sldId id="4049" r:id="rId11"/>
    <p:sldId id="4051" r:id="rId12"/>
    <p:sldId id="4052" r:id="rId13"/>
    <p:sldId id="4053" r:id="rId14"/>
    <p:sldId id="4056" r:id="rId15"/>
    <p:sldId id="4058" r:id="rId16"/>
    <p:sldId id="4060" r:id="rId17"/>
    <p:sldId id="4061" r:id="rId18"/>
    <p:sldId id="4063" r:id="rId19"/>
    <p:sldId id="4062" r:id="rId20"/>
    <p:sldId id="4064" r:id="rId21"/>
    <p:sldId id="4065" r:id="rId22"/>
    <p:sldId id="4066" r:id="rId23"/>
    <p:sldId id="4067" r:id="rId24"/>
    <p:sldId id="4068" r:id="rId25"/>
    <p:sldId id="4070" r:id="rId26"/>
    <p:sldId id="4071" r:id="rId27"/>
    <p:sldId id="4074" r:id="rId28"/>
    <p:sldId id="4073" r:id="rId29"/>
    <p:sldId id="4072" r:id="rId30"/>
    <p:sldId id="4075" r:id="rId31"/>
    <p:sldId id="4078" r:id="rId32"/>
    <p:sldId id="4077" r:id="rId33"/>
    <p:sldId id="4079" r:id="rId34"/>
    <p:sldId id="4080" r:id="rId35"/>
    <p:sldId id="4081" r:id="rId36"/>
    <p:sldId id="4082" r:id="rId37"/>
    <p:sldId id="4083" r:id="rId38"/>
    <p:sldId id="4084" r:id="rId39"/>
    <p:sldId id="4087" r:id="rId40"/>
    <p:sldId id="4088" r:id="rId41"/>
    <p:sldId id="4089" r:id="rId42"/>
    <p:sldId id="4090" r:id="rId43"/>
    <p:sldId id="4091" r:id="rId44"/>
    <p:sldId id="4085" r:id="rId45"/>
    <p:sldId id="4086"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1" autoAdjust="0"/>
    <p:restoredTop sz="95827" autoAdjust="0"/>
  </p:normalViewPr>
  <p:slideViewPr>
    <p:cSldViewPr snapToGrid="0" snapToObjects="1">
      <p:cViewPr varScale="1">
        <p:scale>
          <a:sx n="48" d="100"/>
          <a:sy n="48" d="100"/>
        </p:scale>
        <p:origin x="272" y="44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14463C43-D2D2-5749-B79C-BF772B31D9E4}"/>
              </a:ext>
            </a:extLst>
          </p:cNvPr>
          <p:cNvSpPr>
            <a:spLocks noGrp="1"/>
          </p:cNvSpPr>
          <p:nvPr>
            <p:ph type="pic" sz="quarter" idx="18"/>
          </p:nvPr>
        </p:nvSpPr>
        <p:spPr>
          <a:xfrm>
            <a:off x="1751111" y="1662544"/>
            <a:ext cx="10437711" cy="10390909"/>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97CF2841-2877-2F4C-B0E8-9ACFACD2DD7F}"/>
              </a:ext>
            </a:extLst>
          </p:cNvPr>
          <p:cNvSpPr>
            <a:spLocks noGrp="1"/>
          </p:cNvSpPr>
          <p:nvPr>
            <p:ph type="pic" sz="quarter" idx="19"/>
          </p:nvPr>
        </p:nvSpPr>
        <p:spPr>
          <a:xfrm>
            <a:off x="12188822" y="1662544"/>
            <a:ext cx="10437711" cy="1039090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607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31">
            <a:extLst>
              <a:ext uri="{FF2B5EF4-FFF2-40B4-BE49-F238E27FC236}">
                <a16:creationId xmlns:a16="http://schemas.microsoft.com/office/drawing/2014/main" id="{DF994831-D527-5040-B0D5-E40BB1F846C3}"/>
              </a:ext>
            </a:extLst>
          </p:cNvPr>
          <p:cNvSpPr>
            <a:spLocks noGrp="1"/>
          </p:cNvSpPr>
          <p:nvPr>
            <p:ph type="pic" sz="quarter" idx="14"/>
          </p:nvPr>
        </p:nvSpPr>
        <p:spPr>
          <a:xfrm>
            <a:off x="16220103" y="1401900"/>
            <a:ext cx="5169960" cy="10927116"/>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85716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252784" y="-233464"/>
            <a:ext cx="24883218" cy="14182928"/>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31">
            <a:extLst>
              <a:ext uri="{FF2B5EF4-FFF2-40B4-BE49-F238E27FC236}">
                <a16:creationId xmlns:a16="http://schemas.microsoft.com/office/drawing/2014/main" id="{DF994831-D527-5040-B0D5-E40BB1F846C3}"/>
              </a:ext>
            </a:extLst>
          </p:cNvPr>
          <p:cNvSpPr>
            <a:spLocks noGrp="1"/>
          </p:cNvSpPr>
          <p:nvPr>
            <p:ph type="pic" sz="quarter" idx="14"/>
          </p:nvPr>
        </p:nvSpPr>
        <p:spPr>
          <a:xfrm rot="2700000">
            <a:off x="18207658" y="-5023504"/>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8" name="Picture Placeholder 31">
            <a:extLst>
              <a:ext uri="{FF2B5EF4-FFF2-40B4-BE49-F238E27FC236}">
                <a16:creationId xmlns:a16="http://schemas.microsoft.com/office/drawing/2014/main" id="{C15059F7-6E7A-D64D-82BB-FD552AD08E45}"/>
              </a:ext>
            </a:extLst>
          </p:cNvPr>
          <p:cNvSpPr>
            <a:spLocks noGrp="1"/>
          </p:cNvSpPr>
          <p:nvPr>
            <p:ph type="pic" sz="quarter" idx="15"/>
          </p:nvPr>
        </p:nvSpPr>
        <p:spPr>
          <a:xfrm rot="18900000">
            <a:off x="22346974" y="2740743"/>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9" name="Picture Placeholder 31">
            <a:extLst>
              <a:ext uri="{FF2B5EF4-FFF2-40B4-BE49-F238E27FC236}">
                <a16:creationId xmlns:a16="http://schemas.microsoft.com/office/drawing/2014/main" id="{ABB9615D-8771-DF4F-989D-4DAA66E65D39}"/>
              </a:ext>
            </a:extLst>
          </p:cNvPr>
          <p:cNvSpPr>
            <a:spLocks noGrp="1"/>
          </p:cNvSpPr>
          <p:nvPr>
            <p:ph type="pic" sz="quarter" idx="16"/>
          </p:nvPr>
        </p:nvSpPr>
        <p:spPr>
          <a:xfrm rot="18900000">
            <a:off x="10506666" y="-893411"/>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10" name="Picture Placeholder 31">
            <a:extLst>
              <a:ext uri="{FF2B5EF4-FFF2-40B4-BE49-F238E27FC236}">
                <a16:creationId xmlns:a16="http://schemas.microsoft.com/office/drawing/2014/main" id="{BCE3243E-D6F4-4144-9218-C9E0621A3B56}"/>
              </a:ext>
            </a:extLst>
          </p:cNvPr>
          <p:cNvSpPr>
            <a:spLocks noGrp="1"/>
          </p:cNvSpPr>
          <p:nvPr>
            <p:ph type="pic" sz="quarter" idx="17"/>
          </p:nvPr>
        </p:nvSpPr>
        <p:spPr>
          <a:xfrm rot="2700000">
            <a:off x="14526612" y="6887142"/>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36649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2190400" y="0"/>
            <a:ext cx="8460193" cy="113087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672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10871244" y="4553580"/>
            <a:ext cx="8013335" cy="500963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46C8C2C4-94A1-D341-9C10-DD7FB614FA07}"/>
              </a:ext>
            </a:extLst>
          </p:cNvPr>
          <p:cNvSpPr>
            <a:spLocks noGrp="1"/>
          </p:cNvSpPr>
          <p:nvPr>
            <p:ph type="pic" sz="quarter" idx="19"/>
          </p:nvPr>
        </p:nvSpPr>
        <p:spPr>
          <a:xfrm>
            <a:off x="16121974" y="3791168"/>
            <a:ext cx="10136525" cy="63369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6739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52784" y="-233464"/>
            <a:ext cx="24883218" cy="14182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52784" y="-233464"/>
            <a:ext cx="24883218" cy="93184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0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667210" y="3506898"/>
            <a:ext cx="6702201" cy="670220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C4A2A1F1-76B1-6A4A-AC3E-B1584B0CA3FB}"/>
              </a:ext>
            </a:extLst>
          </p:cNvPr>
          <p:cNvSpPr>
            <a:spLocks noGrp="1"/>
          </p:cNvSpPr>
          <p:nvPr>
            <p:ph type="pic" sz="quarter" idx="15"/>
          </p:nvPr>
        </p:nvSpPr>
        <p:spPr>
          <a:xfrm>
            <a:off x="17675449" y="3506898"/>
            <a:ext cx="6702201" cy="67022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41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415550" y="4658709"/>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C7D9BE8B-F3A4-4C48-B7ED-8E70AE719276}"/>
              </a:ext>
            </a:extLst>
          </p:cNvPr>
          <p:cNvSpPr>
            <a:spLocks noGrp="1"/>
          </p:cNvSpPr>
          <p:nvPr>
            <p:ph type="pic" sz="quarter" idx="15"/>
          </p:nvPr>
        </p:nvSpPr>
        <p:spPr>
          <a:xfrm>
            <a:off x="12928358" y="4658709"/>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D7BBDE70-8644-6748-8CB1-FFEC312CB331}"/>
              </a:ext>
            </a:extLst>
          </p:cNvPr>
          <p:cNvSpPr>
            <a:spLocks noGrp="1"/>
          </p:cNvSpPr>
          <p:nvPr>
            <p:ph type="pic" sz="quarter" idx="16"/>
          </p:nvPr>
        </p:nvSpPr>
        <p:spPr>
          <a:xfrm>
            <a:off x="1415550" y="8984821"/>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9F92B0B-0269-F844-A979-997C0669CC77}"/>
              </a:ext>
            </a:extLst>
          </p:cNvPr>
          <p:cNvSpPr>
            <a:spLocks noGrp="1"/>
          </p:cNvSpPr>
          <p:nvPr>
            <p:ph type="pic" sz="quarter" idx="17"/>
          </p:nvPr>
        </p:nvSpPr>
        <p:spPr>
          <a:xfrm>
            <a:off x="12928358" y="8984821"/>
            <a:ext cx="3125657" cy="31256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9789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525435" y="0"/>
            <a:ext cx="8640978"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5056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268635" y="1071776"/>
            <a:ext cx="11887200" cy="82150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75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561192"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4792312D-5413-7B4C-90BE-E466663AB17B}"/>
              </a:ext>
            </a:extLst>
          </p:cNvPr>
          <p:cNvSpPr>
            <a:spLocks noGrp="1"/>
          </p:cNvSpPr>
          <p:nvPr>
            <p:ph type="pic" sz="quarter" idx="15"/>
          </p:nvPr>
        </p:nvSpPr>
        <p:spPr>
          <a:xfrm>
            <a:off x="7048402"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D54F399B-D24F-E948-A928-7030EB8A8D75}"/>
              </a:ext>
            </a:extLst>
          </p:cNvPr>
          <p:cNvSpPr>
            <a:spLocks noGrp="1"/>
          </p:cNvSpPr>
          <p:nvPr>
            <p:ph type="pic" sz="quarter" idx="16"/>
          </p:nvPr>
        </p:nvSpPr>
        <p:spPr>
          <a:xfrm>
            <a:off x="12535616"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60E9E1EA-4AA5-1645-B816-0507DD30FD5B}"/>
              </a:ext>
            </a:extLst>
          </p:cNvPr>
          <p:cNvSpPr>
            <a:spLocks noGrp="1"/>
          </p:cNvSpPr>
          <p:nvPr>
            <p:ph type="pic" sz="quarter" idx="17"/>
          </p:nvPr>
        </p:nvSpPr>
        <p:spPr>
          <a:xfrm>
            <a:off x="18022827" y="5698573"/>
            <a:ext cx="4793631" cy="1785028"/>
          </a:xfrm>
          <a:prstGeom prst="rect">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1ADA2BA9-D350-C840-A900-C01C6FCF7085}"/>
              </a:ext>
            </a:extLst>
          </p:cNvPr>
          <p:cNvSpPr>
            <a:spLocks noGrp="1"/>
          </p:cNvSpPr>
          <p:nvPr>
            <p:ph type="pic" sz="quarter" idx="18"/>
          </p:nvPr>
        </p:nvSpPr>
        <p:spPr>
          <a:xfrm>
            <a:off x="1561192"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C4A6A42F-6A6C-DB4A-BBFF-F1DAF6AA6383}"/>
              </a:ext>
            </a:extLst>
          </p:cNvPr>
          <p:cNvSpPr>
            <a:spLocks noGrp="1"/>
          </p:cNvSpPr>
          <p:nvPr>
            <p:ph type="pic" sz="quarter" idx="19"/>
          </p:nvPr>
        </p:nvSpPr>
        <p:spPr>
          <a:xfrm>
            <a:off x="7048402"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78B59E77-D03B-9E40-8E7E-8E4F76457DD2}"/>
              </a:ext>
            </a:extLst>
          </p:cNvPr>
          <p:cNvSpPr>
            <a:spLocks noGrp="1"/>
          </p:cNvSpPr>
          <p:nvPr>
            <p:ph type="pic" sz="quarter" idx="20"/>
          </p:nvPr>
        </p:nvSpPr>
        <p:spPr>
          <a:xfrm>
            <a:off x="12535616"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6DD82B44-3A5D-B341-AE7A-D343AFAA8DD0}"/>
              </a:ext>
            </a:extLst>
          </p:cNvPr>
          <p:cNvSpPr>
            <a:spLocks noGrp="1"/>
          </p:cNvSpPr>
          <p:nvPr>
            <p:ph type="pic" sz="quarter" idx="21"/>
          </p:nvPr>
        </p:nvSpPr>
        <p:spPr>
          <a:xfrm>
            <a:off x="18022827" y="8216392"/>
            <a:ext cx="4793631" cy="178502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92258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E9E1EA-4AA5-1645-B816-0507DD30FD5B}"/>
              </a:ext>
            </a:extLst>
          </p:cNvPr>
          <p:cNvSpPr>
            <a:spLocks noGrp="1"/>
          </p:cNvSpPr>
          <p:nvPr>
            <p:ph type="pic" sz="quarter" idx="17"/>
          </p:nvPr>
        </p:nvSpPr>
        <p:spPr>
          <a:xfrm>
            <a:off x="16328640"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
        <p:nvSpPr>
          <p:cNvPr id="20" name="Picture Placeholder 8">
            <a:extLst>
              <a:ext uri="{FF2B5EF4-FFF2-40B4-BE49-F238E27FC236}">
                <a16:creationId xmlns:a16="http://schemas.microsoft.com/office/drawing/2014/main" id="{14463C43-D2D2-5749-B79C-BF772B31D9E4}"/>
              </a:ext>
            </a:extLst>
          </p:cNvPr>
          <p:cNvSpPr>
            <a:spLocks noGrp="1"/>
          </p:cNvSpPr>
          <p:nvPr>
            <p:ph type="pic" sz="quarter" idx="18"/>
          </p:nvPr>
        </p:nvSpPr>
        <p:spPr>
          <a:xfrm>
            <a:off x="-1"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
        <p:nvSpPr>
          <p:cNvPr id="21" name="Picture Placeholder 8">
            <a:extLst>
              <a:ext uri="{FF2B5EF4-FFF2-40B4-BE49-F238E27FC236}">
                <a16:creationId xmlns:a16="http://schemas.microsoft.com/office/drawing/2014/main" id="{9112FCA0-F844-0D45-BB91-0DACD3470467}"/>
              </a:ext>
            </a:extLst>
          </p:cNvPr>
          <p:cNvSpPr>
            <a:spLocks noGrp="1"/>
          </p:cNvSpPr>
          <p:nvPr>
            <p:ph type="pic" sz="quarter" idx="19"/>
          </p:nvPr>
        </p:nvSpPr>
        <p:spPr>
          <a:xfrm>
            <a:off x="8164319"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613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4/26/19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61C053-D57E-5D4B-9075-01AC227D57EE}"/>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5" y="1102985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6" name="Group 5">
            <a:extLst>
              <a:ext uri="{FF2B5EF4-FFF2-40B4-BE49-F238E27FC236}">
                <a16:creationId xmlns:a16="http://schemas.microsoft.com/office/drawing/2014/main" id="{70535A3B-0635-4A4B-92F5-1205B5DCBA2B}"/>
              </a:ext>
            </a:extLst>
          </p:cNvPr>
          <p:cNvGrpSpPr/>
          <p:nvPr/>
        </p:nvGrpSpPr>
        <p:grpSpPr>
          <a:xfrm>
            <a:off x="1076804" y="1130686"/>
            <a:ext cx="21929645" cy="11352965"/>
            <a:chOff x="-529756" y="302638"/>
            <a:chExt cx="25100200" cy="12994362"/>
          </a:xfrm>
          <a:solidFill>
            <a:schemeClr val="accent1"/>
          </a:solidFill>
        </p:grpSpPr>
        <p:sp>
          <p:nvSpPr>
            <p:cNvPr id="4" name="Right Triangle 3">
              <a:extLst>
                <a:ext uri="{FF2B5EF4-FFF2-40B4-BE49-F238E27FC236}">
                  <a16:creationId xmlns:a16="http://schemas.microsoft.com/office/drawing/2014/main" id="{084EC838-2C07-9647-B7C5-CB0C0DA06DE7}"/>
                </a:ext>
              </a:extLst>
            </p:cNvPr>
            <p:cNvSpPr/>
            <p:nvPr/>
          </p:nvSpPr>
          <p:spPr>
            <a:xfrm rot="5400000">
              <a:off x="-529756" y="302638"/>
              <a:ext cx="6240443" cy="624044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D0650E55-511C-894D-BB1D-1C545DCDAE30}"/>
                </a:ext>
              </a:extLst>
            </p:cNvPr>
            <p:cNvSpPr/>
            <p:nvPr/>
          </p:nvSpPr>
          <p:spPr>
            <a:xfrm rot="16200000">
              <a:off x="20491838" y="9218394"/>
              <a:ext cx="4078606" cy="40786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54C7DF3-2FB3-4646-8DD2-647121A52461}"/>
              </a:ext>
            </a:extLst>
          </p:cNvPr>
          <p:cNvGrpSpPr/>
          <p:nvPr/>
        </p:nvGrpSpPr>
        <p:grpSpPr>
          <a:xfrm>
            <a:off x="3698134" y="5768981"/>
            <a:ext cx="16981374" cy="2178036"/>
            <a:chOff x="4212484" y="2151726"/>
            <a:chExt cx="16981374" cy="2178036"/>
          </a:xfrm>
        </p:grpSpPr>
        <p:sp>
          <p:nvSpPr>
            <p:cNvPr id="12" name="TextBox 11">
              <a:extLst>
                <a:ext uri="{FF2B5EF4-FFF2-40B4-BE49-F238E27FC236}">
                  <a16:creationId xmlns:a16="http://schemas.microsoft.com/office/drawing/2014/main" id="{C89EEAE0-62D9-A643-A399-34BA2631C469}"/>
                </a:ext>
              </a:extLst>
            </p:cNvPr>
            <p:cNvSpPr txBox="1"/>
            <p:nvPr/>
          </p:nvSpPr>
          <p:spPr>
            <a:xfrm>
              <a:off x="4212484" y="2151726"/>
              <a:ext cx="16981374" cy="1631216"/>
            </a:xfrm>
            <a:prstGeom prst="rect">
              <a:avLst/>
            </a:prstGeom>
            <a:noFill/>
            <a:ln>
              <a:noFill/>
            </a:ln>
          </p:spPr>
          <p:txBody>
            <a:bodyPr wrap="square" rtlCol="0">
              <a:spAutoFit/>
            </a:bodyPr>
            <a:lstStyle/>
            <a:p>
              <a:pPr algn="ctr"/>
              <a:r>
                <a:rPr lang="en-US" sz="10000" b="1" dirty="0">
                  <a:solidFill>
                    <a:schemeClr val="bg1"/>
                  </a:solidFill>
                  <a:latin typeface="Poppins SemiBold" pitchFamily="2" charset="77"/>
                  <a:ea typeface="Roboto Medium" panose="02000000000000000000" pitchFamily="2" charset="0"/>
                  <a:cs typeface="Poppins SemiBold" pitchFamily="2" charset="77"/>
                </a:rPr>
                <a:t>HALANT PRESENTATION</a:t>
              </a:r>
            </a:p>
          </p:txBody>
        </p:sp>
        <p:sp>
          <p:nvSpPr>
            <p:cNvPr id="16" name="TextBox 15">
              <a:extLst>
                <a:ext uri="{FF2B5EF4-FFF2-40B4-BE49-F238E27FC236}">
                  <a16:creationId xmlns:a16="http://schemas.microsoft.com/office/drawing/2014/main" id="{C2929A9A-2961-5D44-8CEB-19C158197E4D}"/>
                </a:ext>
              </a:extLst>
            </p:cNvPr>
            <p:cNvSpPr txBox="1"/>
            <p:nvPr/>
          </p:nvSpPr>
          <p:spPr>
            <a:xfrm>
              <a:off x="4958071" y="3515885"/>
              <a:ext cx="154902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274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090764" cy="2011074"/>
            <a:chOff x="1645662" y="932628"/>
            <a:chExt cx="14090764"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090764" cy="1477328"/>
              <a:chOff x="4846062" y="1133104"/>
              <a:chExt cx="14090764"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09076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E8699D6D-184B-AD4D-8FB3-61ABB94E2DEF}"/>
              </a:ext>
            </a:extLst>
          </p:cNvPr>
          <p:cNvSpPr/>
          <p:nvPr/>
        </p:nvSpPr>
        <p:spPr>
          <a:xfrm>
            <a:off x="1425863"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FA2856-F18E-344A-8280-240896472960}"/>
              </a:ext>
            </a:extLst>
          </p:cNvPr>
          <p:cNvSpPr/>
          <p:nvPr/>
        </p:nvSpPr>
        <p:spPr>
          <a:xfrm>
            <a:off x="6900177"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90B4E2-0310-AF4B-910F-3E3EE7A80FFB}"/>
              </a:ext>
            </a:extLst>
          </p:cNvPr>
          <p:cNvSpPr/>
          <p:nvPr/>
        </p:nvSpPr>
        <p:spPr>
          <a:xfrm>
            <a:off x="12374490"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240AB3-2245-1D46-B666-08B62D9EBBF1}"/>
              </a:ext>
            </a:extLst>
          </p:cNvPr>
          <p:cNvSpPr/>
          <p:nvPr/>
        </p:nvSpPr>
        <p:spPr>
          <a:xfrm>
            <a:off x="17848804"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210FAA7-4FA9-AB42-9EC0-7E975641A486}"/>
              </a:ext>
            </a:extLst>
          </p:cNvPr>
          <p:cNvGrpSpPr/>
          <p:nvPr/>
        </p:nvGrpSpPr>
        <p:grpSpPr>
          <a:xfrm>
            <a:off x="1604501" y="8575110"/>
            <a:ext cx="4523290" cy="2892652"/>
            <a:chOff x="1604501" y="8575110"/>
            <a:chExt cx="4523290" cy="2892652"/>
          </a:xfrm>
        </p:grpSpPr>
        <p:sp>
          <p:nvSpPr>
            <p:cNvPr id="34" name="Rectangle 33">
              <a:extLst>
                <a:ext uri="{FF2B5EF4-FFF2-40B4-BE49-F238E27FC236}">
                  <a16:creationId xmlns:a16="http://schemas.microsoft.com/office/drawing/2014/main" id="{2E182FC6-A2CC-AB45-B85D-2EB8DE423BB5}"/>
                </a:ext>
              </a:extLst>
            </p:cNvPr>
            <p:cNvSpPr/>
            <p:nvPr/>
          </p:nvSpPr>
          <p:spPr>
            <a:xfrm>
              <a:off x="1604501"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Rectangle 34">
              <a:extLst>
                <a:ext uri="{FF2B5EF4-FFF2-40B4-BE49-F238E27FC236}">
                  <a16:creationId xmlns:a16="http://schemas.microsoft.com/office/drawing/2014/main" id="{DF5962F7-3EE6-FE4E-BAAF-2FF904905C9E}"/>
                </a:ext>
              </a:extLst>
            </p:cNvPr>
            <p:cNvSpPr/>
            <p:nvPr/>
          </p:nvSpPr>
          <p:spPr>
            <a:xfrm>
              <a:off x="1948446"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January</a:t>
              </a:r>
            </a:p>
          </p:txBody>
        </p:sp>
      </p:grpSp>
      <p:sp>
        <p:nvSpPr>
          <p:cNvPr id="36" name="Rectangle 35">
            <a:extLst>
              <a:ext uri="{FF2B5EF4-FFF2-40B4-BE49-F238E27FC236}">
                <a16:creationId xmlns:a16="http://schemas.microsoft.com/office/drawing/2014/main" id="{70F9F510-FBEB-E949-B1D9-8915746355AB}"/>
              </a:ext>
            </a:extLst>
          </p:cNvPr>
          <p:cNvSpPr/>
          <p:nvPr/>
        </p:nvSpPr>
        <p:spPr>
          <a:xfrm>
            <a:off x="7078815"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8D9D943E-C225-124B-AF05-A9331ECF3256}"/>
              </a:ext>
            </a:extLst>
          </p:cNvPr>
          <p:cNvSpPr/>
          <p:nvPr/>
        </p:nvSpPr>
        <p:spPr>
          <a:xfrm>
            <a:off x="12553128"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8" name="Rectangle 37">
            <a:extLst>
              <a:ext uri="{FF2B5EF4-FFF2-40B4-BE49-F238E27FC236}">
                <a16:creationId xmlns:a16="http://schemas.microsoft.com/office/drawing/2014/main" id="{41CA60B3-EECE-F94D-A37D-52022FC42C00}"/>
              </a:ext>
            </a:extLst>
          </p:cNvPr>
          <p:cNvSpPr/>
          <p:nvPr/>
        </p:nvSpPr>
        <p:spPr>
          <a:xfrm>
            <a:off x="18027442"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Rectangle 38">
            <a:extLst>
              <a:ext uri="{FF2B5EF4-FFF2-40B4-BE49-F238E27FC236}">
                <a16:creationId xmlns:a16="http://schemas.microsoft.com/office/drawing/2014/main" id="{C1A30605-0503-9849-ABDD-F0E8EAF77604}"/>
              </a:ext>
            </a:extLst>
          </p:cNvPr>
          <p:cNvSpPr/>
          <p:nvPr/>
        </p:nvSpPr>
        <p:spPr>
          <a:xfrm>
            <a:off x="7422760"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February</a:t>
            </a:r>
          </a:p>
        </p:txBody>
      </p:sp>
      <p:sp>
        <p:nvSpPr>
          <p:cNvPr id="40" name="Rectangle 39">
            <a:extLst>
              <a:ext uri="{FF2B5EF4-FFF2-40B4-BE49-F238E27FC236}">
                <a16:creationId xmlns:a16="http://schemas.microsoft.com/office/drawing/2014/main" id="{E142D3CB-1795-4646-8A80-8AA3D4C412CD}"/>
              </a:ext>
            </a:extLst>
          </p:cNvPr>
          <p:cNvSpPr/>
          <p:nvPr/>
        </p:nvSpPr>
        <p:spPr>
          <a:xfrm>
            <a:off x="12897073"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March</a:t>
            </a:r>
          </a:p>
        </p:txBody>
      </p:sp>
      <p:sp>
        <p:nvSpPr>
          <p:cNvPr id="41" name="Rectangle 40">
            <a:extLst>
              <a:ext uri="{FF2B5EF4-FFF2-40B4-BE49-F238E27FC236}">
                <a16:creationId xmlns:a16="http://schemas.microsoft.com/office/drawing/2014/main" id="{098C74E4-5F58-F04E-86F4-4BE832823FB8}"/>
              </a:ext>
            </a:extLst>
          </p:cNvPr>
          <p:cNvSpPr/>
          <p:nvPr/>
        </p:nvSpPr>
        <p:spPr>
          <a:xfrm>
            <a:off x="18371387"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April</a:t>
            </a:r>
          </a:p>
        </p:txBody>
      </p:sp>
      <p:sp>
        <p:nvSpPr>
          <p:cNvPr id="42" name="Rectangle 41">
            <a:extLst>
              <a:ext uri="{FF2B5EF4-FFF2-40B4-BE49-F238E27FC236}">
                <a16:creationId xmlns:a16="http://schemas.microsoft.com/office/drawing/2014/main" id="{54C020AA-579B-954E-85F8-9A31A7202134}"/>
              </a:ext>
            </a:extLst>
          </p:cNvPr>
          <p:cNvSpPr/>
          <p:nvPr/>
        </p:nvSpPr>
        <p:spPr>
          <a:xfrm>
            <a:off x="1948446" y="6048579"/>
            <a:ext cx="3835400" cy="1323439"/>
          </a:xfrm>
          <a:prstGeom prst="rect">
            <a:avLst/>
          </a:prstGeom>
        </p:spPr>
        <p:txBody>
          <a:bodyPr wrap="square">
            <a:spAutoFit/>
          </a:bodyPr>
          <a:lstStyle/>
          <a:p>
            <a:pPr algn="ctr"/>
            <a:r>
              <a:rPr lang="en-US" sz="8000" dirty="0">
                <a:solidFill>
                  <a:schemeClr val="tx2"/>
                </a:solidFill>
                <a:latin typeface="Poppins Medium" pitchFamily="2" charset="77"/>
                <a:ea typeface="Roboto" panose="02000000000000000000" pitchFamily="2" charset="0"/>
                <a:cs typeface="Poppins Medium" pitchFamily="2" charset="77"/>
              </a:rPr>
              <a:t>10</a:t>
            </a:r>
          </a:p>
        </p:txBody>
      </p:sp>
      <p:sp>
        <p:nvSpPr>
          <p:cNvPr id="51" name="Rectangle 50">
            <a:extLst>
              <a:ext uri="{FF2B5EF4-FFF2-40B4-BE49-F238E27FC236}">
                <a16:creationId xmlns:a16="http://schemas.microsoft.com/office/drawing/2014/main" id="{53E14C2E-EFD0-1A4A-A260-5482402560BF}"/>
              </a:ext>
            </a:extLst>
          </p:cNvPr>
          <p:cNvSpPr/>
          <p:nvPr/>
        </p:nvSpPr>
        <p:spPr>
          <a:xfrm>
            <a:off x="7422760" y="6048579"/>
            <a:ext cx="3835400" cy="1323439"/>
          </a:xfrm>
          <a:prstGeom prst="rect">
            <a:avLst/>
          </a:prstGeom>
        </p:spPr>
        <p:txBody>
          <a:bodyPr wrap="square">
            <a:spAutoFit/>
          </a:bodyPr>
          <a:lstStyle/>
          <a:p>
            <a:pPr algn="ctr"/>
            <a:r>
              <a:rPr lang="en-US" sz="8000" dirty="0">
                <a:solidFill>
                  <a:schemeClr val="tx2"/>
                </a:solidFill>
                <a:latin typeface="Poppins Medium" pitchFamily="2" charset="77"/>
                <a:ea typeface="Roboto" panose="02000000000000000000" pitchFamily="2" charset="0"/>
                <a:cs typeface="Poppins Medium" pitchFamily="2" charset="77"/>
              </a:rPr>
              <a:t>25</a:t>
            </a:r>
          </a:p>
        </p:txBody>
      </p:sp>
      <p:sp>
        <p:nvSpPr>
          <p:cNvPr id="52" name="Rectangle 51">
            <a:extLst>
              <a:ext uri="{FF2B5EF4-FFF2-40B4-BE49-F238E27FC236}">
                <a16:creationId xmlns:a16="http://schemas.microsoft.com/office/drawing/2014/main" id="{A1F4D33D-F1A9-6546-88B0-9E9AA8241371}"/>
              </a:ext>
            </a:extLst>
          </p:cNvPr>
          <p:cNvSpPr/>
          <p:nvPr/>
        </p:nvSpPr>
        <p:spPr>
          <a:xfrm>
            <a:off x="12897073" y="6048579"/>
            <a:ext cx="3835400" cy="1323439"/>
          </a:xfrm>
          <a:prstGeom prst="rect">
            <a:avLst/>
          </a:prstGeom>
        </p:spPr>
        <p:txBody>
          <a:bodyPr wrap="square">
            <a:spAutoFit/>
          </a:bodyPr>
          <a:lstStyle/>
          <a:p>
            <a:pPr algn="ctr"/>
            <a:r>
              <a:rPr lang="en-US" sz="8000" dirty="0">
                <a:solidFill>
                  <a:schemeClr val="tx2"/>
                </a:solidFill>
                <a:latin typeface="Poppins Medium" pitchFamily="2" charset="77"/>
                <a:ea typeface="Roboto" panose="02000000000000000000" pitchFamily="2" charset="0"/>
                <a:cs typeface="Poppins Medium" pitchFamily="2" charset="77"/>
              </a:rPr>
              <a:t>7</a:t>
            </a:r>
          </a:p>
        </p:txBody>
      </p:sp>
      <p:sp>
        <p:nvSpPr>
          <p:cNvPr id="53" name="Rectangle 52">
            <a:extLst>
              <a:ext uri="{FF2B5EF4-FFF2-40B4-BE49-F238E27FC236}">
                <a16:creationId xmlns:a16="http://schemas.microsoft.com/office/drawing/2014/main" id="{391B09DB-B2A9-9947-88EC-008CD5273CC9}"/>
              </a:ext>
            </a:extLst>
          </p:cNvPr>
          <p:cNvSpPr/>
          <p:nvPr/>
        </p:nvSpPr>
        <p:spPr>
          <a:xfrm>
            <a:off x="18371387" y="6048579"/>
            <a:ext cx="3835400" cy="1323439"/>
          </a:xfrm>
          <a:prstGeom prst="rect">
            <a:avLst/>
          </a:prstGeom>
        </p:spPr>
        <p:txBody>
          <a:bodyPr wrap="square">
            <a:spAutoFit/>
          </a:bodyPr>
          <a:lstStyle/>
          <a:p>
            <a:pPr algn="ctr"/>
            <a:r>
              <a:rPr lang="en-US" sz="8000" dirty="0">
                <a:solidFill>
                  <a:schemeClr val="tx2"/>
                </a:solidFill>
                <a:latin typeface="Poppins Medium" pitchFamily="2" charset="77"/>
                <a:ea typeface="Roboto" panose="02000000000000000000" pitchFamily="2" charset="0"/>
                <a:cs typeface="Poppins Medium" pitchFamily="2" charset="77"/>
              </a:rPr>
              <a:t>12</a:t>
            </a:r>
          </a:p>
        </p:txBody>
      </p:sp>
      <p:sp>
        <p:nvSpPr>
          <p:cNvPr id="54" name="Right Triangle 53">
            <a:extLst>
              <a:ext uri="{FF2B5EF4-FFF2-40B4-BE49-F238E27FC236}">
                <a16:creationId xmlns:a16="http://schemas.microsoft.com/office/drawing/2014/main" id="{C9D98B2F-729F-2A4F-94D1-D21B114C450E}"/>
              </a:ext>
            </a:extLst>
          </p:cNvPr>
          <p:cNvSpPr/>
          <p:nvPr/>
        </p:nvSpPr>
        <p:spPr>
          <a:xfrm rot="10800000">
            <a:off x="5383315" y="5230623"/>
            <a:ext cx="923114" cy="9231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Triangle 58">
            <a:extLst>
              <a:ext uri="{FF2B5EF4-FFF2-40B4-BE49-F238E27FC236}">
                <a16:creationId xmlns:a16="http://schemas.microsoft.com/office/drawing/2014/main" id="{059346EA-109F-F547-9B40-6AE7673465E4}"/>
              </a:ext>
            </a:extLst>
          </p:cNvPr>
          <p:cNvSpPr/>
          <p:nvPr/>
        </p:nvSpPr>
        <p:spPr>
          <a:xfrm rot="10800000">
            <a:off x="10857629" y="5230623"/>
            <a:ext cx="923114" cy="92311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ight Triangle 59">
            <a:extLst>
              <a:ext uri="{FF2B5EF4-FFF2-40B4-BE49-F238E27FC236}">
                <a16:creationId xmlns:a16="http://schemas.microsoft.com/office/drawing/2014/main" id="{28DEBDA6-6012-214C-8B49-F65A98CDD5F6}"/>
              </a:ext>
            </a:extLst>
          </p:cNvPr>
          <p:cNvSpPr/>
          <p:nvPr/>
        </p:nvSpPr>
        <p:spPr>
          <a:xfrm rot="10800000">
            <a:off x="16331942" y="5230623"/>
            <a:ext cx="923114" cy="92311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ight Triangle 63">
            <a:extLst>
              <a:ext uri="{FF2B5EF4-FFF2-40B4-BE49-F238E27FC236}">
                <a16:creationId xmlns:a16="http://schemas.microsoft.com/office/drawing/2014/main" id="{8D777662-20C2-514B-87D4-4390A61166B8}"/>
              </a:ext>
            </a:extLst>
          </p:cNvPr>
          <p:cNvSpPr/>
          <p:nvPr/>
        </p:nvSpPr>
        <p:spPr>
          <a:xfrm rot="10800000">
            <a:off x="21806256" y="5230623"/>
            <a:ext cx="923114" cy="9231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563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EC43B01-4B79-B04C-A64E-BF8DF54066ED}"/>
              </a:ext>
            </a:extLst>
          </p:cNvPr>
          <p:cNvSpPr>
            <a:spLocks noGrp="1"/>
          </p:cNvSpPr>
          <p:nvPr>
            <p:ph type="pic" sz="quarter" idx="14"/>
          </p:nvPr>
        </p:nvSpPr>
        <p:spPr/>
      </p:sp>
      <p:sp>
        <p:nvSpPr>
          <p:cNvPr id="4" name="Rectangle 3">
            <a:extLst>
              <a:ext uri="{FF2B5EF4-FFF2-40B4-BE49-F238E27FC236}">
                <a16:creationId xmlns:a16="http://schemas.microsoft.com/office/drawing/2014/main" id="{5178CAA5-E972-3F49-A7E6-9F12335BA0DF}"/>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1B0F8FFA-EFE7-D446-AEF9-DABA6D788348}"/>
              </a:ext>
            </a:extLst>
          </p:cNvPr>
          <p:cNvSpPr/>
          <p:nvPr/>
        </p:nvSpPr>
        <p:spPr>
          <a:xfrm rot="16200000">
            <a:off x="20764078" y="10241279"/>
            <a:ext cx="2242372" cy="224237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3F81CDA5-AED1-7A4E-81ED-0AADE67B5FD8}"/>
              </a:ext>
            </a:extLst>
          </p:cNvPr>
          <p:cNvSpPr/>
          <p:nvPr/>
        </p:nvSpPr>
        <p:spPr>
          <a:xfrm rot="5400000">
            <a:off x="1076804" y="1130687"/>
            <a:ext cx="1227484" cy="12274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CA0DE8-A91F-1642-837D-F2490F8EB4B8}"/>
              </a:ext>
            </a:extLst>
          </p:cNvPr>
          <p:cNvSpPr/>
          <p:nvPr/>
        </p:nvSpPr>
        <p:spPr>
          <a:xfrm>
            <a:off x="4195535" y="5980837"/>
            <a:ext cx="15986580" cy="1754326"/>
          </a:xfrm>
          <a:prstGeom prst="rect">
            <a:avLst/>
          </a:prstGeom>
        </p:spPr>
        <p:txBody>
          <a:bodyPr wrap="square">
            <a:spAutoFit/>
          </a:bodyPr>
          <a:lstStyle/>
          <a:p>
            <a:pPr algn="ctr"/>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Tree>
    <p:extLst>
      <p:ext uri="{BB962C8B-B14F-4D97-AF65-F5344CB8AC3E}">
        <p14:creationId xmlns:p14="http://schemas.microsoft.com/office/powerpoint/2010/main" val="306536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3102536" cy="2011074"/>
            <a:chOff x="1645662" y="932628"/>
            <a:chExt cx="131025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3102536" cy="1477328"/>
              <a:chOff x="4846062" y="1133104"/>
              <a:chExt cx="131025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31025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3B43A493-BD53-A443-A6FD-4C479F7BF966}"/>
              </a:ext>
            </a:extLst>
          </p:cNvPr>
          <p:cNvGrpSpPr/>
          <p:nvPr/>
        </p:nvGrpSpPr>
        <p:grpSpPr>
          <a:xfrm>
            <a:off x="11634324" y="4429751"/>
            <a:ext cx="11329640" cy="7680727"/>
            <a:chOff x="6850645" y="4621262"/>
            <a:chExt cx="11329640" cy="7680727"/>
          </a:xfrm>
        </p:grpSpPr>
        <p:sp>
          <p:nvSpPr>
            <p:cNvPr id="71" name="Freeform: Shape 1341">
              <a:extLst>
                <a:ext uri="{FF2B5EF4-FFF2-40B4-BE49-F238E27FC236}">
                  <a16:creationId xmlns:a16="http://schemas.microsoft.com/office/drawing/2014/main" id="{021DA651-3D52-5641-AA9F-1B93E445534C}"/>
                </a:ext>
              </a:extLst>
            </p:cNvPr>
            <p:cNvSpPr/>
            <p:nvPr/>
          </p:nvSpPr>
          <p:spPr>
            <a:xfrm>
              <a:off x="6850645" y="661935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Shape 1341">
              <a:extLst>
                <a:ext uri="{FF2B5EF4-FFF2-40B4-BE49-F238E27FC236}">
                  <a16:creationId xmlns:a16="http://schemas.microsoft.com/office/drawing/2014/main" id="{CCB0F822-9429-0E45-9927-06DBB5F6F8D9}"/>
                </a:ext>
              </a:extLst>
            </p:cNvPr>
            <p:cNvSpPr/>
            <p:nvPr/>
          </p:nvSpPr>
          <p:spPr>
            <a:xfrm>
              <a:off x="10418637" y="4621262"/>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Shape 1341">
              <a:extLst>
                <a:ext uri="{FF2B5EF4-FFF2-40B4-BE49-F238E27FC236}">
                  <a16:creationId xmlns:a16="http://schemas.microsoft.com/office/drawing/2014/main" id="{8151AD5A-EB66-8844-A460-5A43579CD0C4}"/>
                </a:ext>
              </a:extLst>
            </p:cNvPr>
            <p:cNvSpPr/>
            <p:nvPr/>
          </p:nvSpPr>
          <p:spPr>
            <a:xfrm>
              <a:off x="10418637" y="8617451"/>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1341">
              <a:extLst>
                <a:ext uri="{FF2B5EF4-FFF2-40B4-BE49-F238E27FC236}">
                  <a16:creationId xmlns:a16="http://schemas.microsoft.com/office/drawing/2014/main" id="{6F6E0226-1F08-8B40-9F71-0538DC48E3D1}"/>
                </a:ext>
              </a:extLst>
            </p:cNvPr>
            <p:cNvSpPr/>
            <p:nvPr/>
          </p:nvSpPr>
          <p:spPr>
            <a:xfrm>
              <a:off x="13986629" y="661935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9" name="Group 78">
            <a:extLst>
              <a:ext uri="{FF2B5EF4-FFF2-40B4-BE49-F238E27FC236}">
                <a16:creationId xmlns:a16="http://schemas.microsoft.com/office/drawing/2014/main" id="{CC80F7DD-5F37-534C-A80B-F8434369DEA1}"/>
              </a:ext>
            </a:extLst>
          </p:cNvPr>
          <p:cNvGrpSpPr/>
          <p:nvPr/>
        </p:nvGrpSpPr>
        <p:grpSpPr>
          <a:xfrm>
            <a:off x="1413686" y="4762419"/>
            <a:ext cx="8750630" cy="1143455"/>
            <a:chOff x="1631982" y="3876968"/>
            <a:chExt cx="8750630" cy="1143455"/>
          </a:xfrm>
        </p:grpSpPr>
        <p:sp>
          <p:nvSpPr>
            <p:cNvPr id="83" name="Rectangle 82">
              <a:extLst>
                <a:ext uri="{FF2B5EF4-FFF2-40B4-BE49-F238E27FC236}">
                  <a16:creationId xmlns:a16="http://schemas.microsoft.com/office/drawing/2014/main" id="{3BD04EC4-5886-3E4D-8681-D8415D509987}"/>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4" name="Rectangle 83">
              <a:extLst>
                <a:ext uri="{FF2B5EF4-FFF2-40B4-BE49-F238E27FC236}">
                  <a16:creationId xmlns:a16="http://schemas.microsoft.com/office/drawing/2014/main" id="{33D7063D-7C57-6542-8D51-4A08CB5436AE}"/>
                </a:ext>
              </a:extLst>
            </p:cNvPr>
            <p:cNvSpPr/>
            <p:nvPr/>
          </p:nvSpPr>
          <p:spPr>
            <a:xfrm>
              <a:off x="2534434" y="3876968"/>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94E5AA0F-BA09-AB4D-A0E0-35ABBD3F0DC0}"/>
              </a:ext>
            </a:extLst>
          </p:cNvPr>
          <p:cNvGrpSpPr/>
          <p:nvPr/>
        </p:nvGrpSpPr>
        <p:grpSpPr>
          <a:xfrm>
            <a:off x="1413686" y="6759494"/>
            <a:ext cx="8750630" cy="1143455"/>
            <a:chOff x="1413686" y="6759494"/>
            <a:chExt cx="8750630" cy="1143455"/>
          </a:xfrm>
        </p:grpSpPr>
        <p:sp>
          <p:nvSpPr>
            <p:cNvPr id="78" name="Rectangle 77">
              <a:extLst>
                <a:ext uri="{FF2B5EF4-FFF2-40B4-BE49-F238E27FC236}">
                  <a16:creationId xmlns:a16="http://schemas.microsoft.com/office/drawing/2014/main" id="{2FB40198-BB39-9743-A532-E35C3E1403FB}"/>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0" name="Rectangle 79">
              <a:extLst>
                <a:ext uri="{FF2B5EF4-FFF2-40B4-BE49-F238E27FC236}">
                  <a16:creationId xmlns:a16="http://schemas.microsoft.com/office/drawing/2014/main" id="{F546C2FB-1DC6-1A4D-A61F-BB940B40340C}"/>
                </a:ext>
              </a:extLst>
            </p:cNvPr>
            <p:cNvSpPr/>
            <p:nvPr/>
          </p:nvSpPr>
          <p:spPr>
            <a:xfrm>
              <a:off x="2316138" y="6759494"/>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 name="Group 6">
            <a:extLst>
              <a:ext uri="{FF2B5EF4-FFF2-40B4-BE49-F238E27FC236}">
                <a16:creationId xmlns:a16="http://schemas.microsoft.com/office/drawing/2014/main" id="{82EE3706-0FFA-8441-8CD8-98006E2179EF}"/>
              </a:ext>
            </a:extLst>
          </p:cNvPr>
          <p:cNvGrpSpPr/>
          <p:nvPr/>
        </p:nvGrpSpPr>
        <p:grpSpPr>
          <a:xfrm>
            <a:off x="1413686" y="8714982"/>
            <a:ext cx="8750630" cy="1143455"/>
            <a:chOff x="1413686" y="8714982"/>
            <a:chExt cx="8750630" cy="1143455"/>
          </a:xfrm>
        </p:grpSpPr>
        <p:sp>
          <p:nvSpPr>
            <p:cNvPr id="77" name="Rectangle 76">
              <a:extLst>
                <a:ext uri="{FF2B5EF4-FFF2-40B4-BE49-F238E27FC236}">
                  <a16:creationId xmlns:a16="http://schemas.microsoft.com/office/drawing/2014/main" id="{5A22D910-90E3-FF42-82C8-72B18A4DFE7B}"/>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1" name="Rectangle 80">
              <a:extLst>
                <a:ext uri="{FF2B5EF4-FFF2-40B4-BE49-F238E27FC236}">
                  <a16:creationId xmlns:a16="http://schemas.microsoft.com/office/drawing/2014/main" id="{BFDEC464-9B16-544C-8716-78200D7AAECE}"/>
                </a:ext>
              </a:extLst>
            </p:cNvPr>
            <p:cNvSpPr/>
            <p:nvPr/>
          </p:nvSpPr>
          <p:spPr>
            <a:xfrm>
              <a:off x="2316138" y="8714982"/>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E5E688B1-F199-624E-8FEF-61B093A179F0}"/>
              </a:ext>
            </a:extLst>
          </p:cNvPr>
          <p:cNvGrpSpPr/>
          <p:nvPr/>
        </p:nvGrpSpPr>
        <p:grpSpPr>
          <a:xfrm>
            <a:off x="1413686" y="10634356"/>
            <a:ext cx="8750630" cy="1143455"/>
            <a:chOff x="1413686" y="10634356"/>
            <a:chExt cx="8750630" cy="1143455"/>
          </a:xfrm>
        </p:grpSpPr>
        <p:sp>
          <p:nvSpPr>
            <p:cNvPr id="76" name="Rectangle 75">
              <a:extLst>
                <a:ext uri="{FF2B5EF4-FFF2-40B4-BE49-F238E27FC236}">
                  <a16:creationId xmlns:a16="http://schemas.microsoft.com/office/drawing/2014/main" id="{9F05DB71-E2A3-504D-860A-50F40DB3CCFB}"/>
                </a:ext>
              </a:extLst>
            </p:cNvPr>
            <p:cNvSpPr/>
            <p:nvPr/>
          </p:nvSpPr>
          <p:spPr>
            <a:xfrm>
              <a:off x="1413686" y="10929085"/>
              <a:ext cx="529050" cy="553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2" name="Rectangle 81">
              <a:extLst>
                <a:ext uri="{FF2B5EF4-FFF2-40B4-BE49-F238E27FC236}">
                  <a16:creationId xmlns:a16="http://schemas.microsoft.com/office/drawing/2014/main" id="{69AF5BAE-B70C-3E49-9E10-FFC1C078FC5B}"/>
                </a:ext>
              </a:extLst>
            </p:cNvPr>
            <p:cNvSpPr/>
            <p:nvPr/>
          </p:nvSpPr>
          <p:spPr>
            <a:xfrm>
              <a:off x="2316138" y="10634356"/>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5" name="Group 84">
            <a:extLst>
              <a:ext uri="{FF2B5EF4-FFF2-40B4-BE49-F238E27FC236}">
                <a16:creationId xmlns:a16="http://schemas.microsoft.com/office/drawing/2014/main" id="{ED7F6DD6-4B8F-B04C-AAED-EF51DC5692D6}"/>
              </a:ext>
            </a:extLst>
          </p:cNvPr>
          <p:cNvGrpSpPr/>
          <p:nvPr/>
        </p:nvGrpSpPr>
        <p:grpSpPr>
          <a:xfrm>
            <a:off x="20157928" y="7608221"/>
            <a:ext cx="1632370" cy="1242634"/>
            <a:chOff x="17083598" y="2386671"/>
            <a:chExt cx="1081851" cy="823555"/>
          </a:xfrm>
          <a:solidFill>
            <a:schemeClr val="bg1"/>
          </a:solidFill>
        </p:grpSpPr>
        <p:sp>
          <p:nvSpPr>
            <p:cNvPr id="86" name="Freeform 16">
              <a:extLst>
                <a:ext uri="{FF2B5EF4-FFF2-40B4-BE49-F238E27FC236}">
                  <a16:creationId xmlns:a16="http://schemas.microsoft.com/office/drawing/2014/main" id="{A459C52B-9E8B-F14C-AB48-0003B72AF9B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17">
              <a:extLst>
                <a:ext uri="{FF2B5EF4-FFF2-40B4-BE49-F238E27FC236}">
                  <a16:creationId xmlns:a16="http://schemas.microsoft.com/office/drawing/2014/main" id="{496670BB-4D0D-1A41-ACA9-7743AAEAE05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8">
              <a:extLst>
                <a:ext uri="{FF2B5EF4-FFF2-40B4-BE49-F238E27FC236}">
                  <a16:creationId xmlns:a16="http://schemas.microsoft.com/office/drawing/2014/main" id="{544055F8-73C9-024A-9325-D4C4C13EDDD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19">
              <a:extLst>
                <a:ext uri="{FF2B5EF4-FFF2-40B4-BE49-F238E27FC236}">
                  <a16:creationId xmlns:a16="http://schemas.microsoft.com/office/drawing/2014/main" id="{65F95F42-3F11-A64F-AC39-64B515899198}"/>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20">
              <a:extLst>
                <a:ext uri="{FF2B5EF4-FFF2-40B4-BE49-F238E27FC236}">
                  <a16:creationId xmlns:a16="http://schemas.microsoft.com/office/drawing/2014/main" id="{C60F5DCE-6D6C-834D-B0DB-1C2725451B5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21">
              <a:extLst>
                <a:ext uri="{FF2B5EF4-FFF2-40B4-BE49-F238E27FC236}">
                  <a16:creationId xmlns:a16="http://schemas.microsoft.com/office/drawing/2014/main" id="{A1243DDD-B6CA-DD43-AE72-FB9EFC8F70F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22">
              <a:extLst>
                <a:ext uri="{FF2B5EF4-FFF2-40B4-BE49-F238E27FC236}">
                  <a16:creationId xmlns:a16="http://schemas.microsoft.com/office/drawing/2014/main" id="{CA72FF36-95ED-C548-884B-FA6AE2E26CA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55866860-785B-534D-B5CB-0CCB028B3EFF}"/>
              </a:ext>
            </a:extLst>
          </p:cNvPr>
          <p:cNvGrpSpPr/>
          <p:nvPr/>
        </p:nvGrpSpPr>
        <p:grpSpPr>
          <a:xfrm>
            <a:off x="12996866" y="7394125"/>
            <a:ext cx="1468572" cy="1440328"/>
            <a:chOff x="5220658" y="6646697"/>
            <a:chExt cx="973293" cy="954577"/>
          </a:xfrm>
          <a:solidFill>
            <a:schemeClr val="bg1"/>
          </a:solidFill>
        </p:grpSpPr>
        <p:sp>
          <p:nvSpPr>
            <p:cNvPr id="94" name="Freeform 93">
              <a:extLst>
                <a:ext uri="{FF2B5EF4-FFF2-40B4-BE49-F238E27FC236}">
                  <a16:creationId xmlns:a16="http://schemas.microsoft.com/office/drawing/2014/main" id="{9339EED1-064B-0645-9B2B-0AA804CB34F5}"/>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6A390454-A7F4-414E-A7DC-657DD1D2313C}"/>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B8FAD19F-F847-2446-AF39-98CC895DF227}"/>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 name="Freeform 96">
              <a:extLst>
                <a:ext uri="{FF2B5EF4-FFF2-40B4-BE49-F238E27FC236}">
                  <a16:creationId xmlns:a16="http://schemas.microsoft.com/office/drawing/2014/main" id="{B9305C0D-8A9C-8242-B93F-C90647296A0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8" name="Group 97">
            <a:extLst>
              <a:ext uri="{FF2B5EF4-FFF2-40B4-BE49-F238E27FC236}">
                <a16:creationId xmlns:a16="http://schemas.microsoft.com/office/drawing/2014/main" id="{C5CD888E-0051-9E4B-B426-65E9857F805C}"/>
              </a:ext>
            </a:extLst>
          </p:cNvPr>
          <p:cNvGrpSpPr/>
          <p:nvPr/>
        </p:nvGrpSpPr>
        <p:grpSpPr>
          <a:xfrm>
            <a:off x="16671459" y="5534910"/>
            <a:ext cx="1287824" cy="1474220"/>
            <a:chOff x="12018732" y="6609263"/>
            <a:chExt cx="853503" cy="977038"/>
          </a:xfrm>
          <a:solidFill>
            <a:schemeClr val="bg1"/>
          </a:solidFill>
        </p:grpSpPr>
        <p:sp>
          <p:nvSpPr>
            <p:cNvPr id="99" name="Freeform 98">
              <a:extLst>
                <a:ext uri="{FF2B5EF4-FFF2-40B4-BE49-F238E27FC236}">
                  <a16:creationId xmlns:a16="http://schemas.microsoft.com/office/drawing/2014/main" id="{E8282F6B-3279-B841-9E59-2B8634A3027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9">
              <a:extLst>
                <a:ext uri="{FF2B5EF4-FFF2-40B4-BE49-F238E27FC236}">
                  <a16:creationId xmlns:a16="http://schemas.microsoft.com/office/drawing/2014/main" id="{CF440485-E8D7-CC48-9CBE-C33F74732272}"/>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1" name="Freeform 100">
            <a:extLst>
              <a:ext uri="{FF2B5EF4-FFF2-40B4-BE49-F238E27FC236}">
                <a16:creationId xmlns:a16="http://schemas.microsoft.com/office/drawing/2014/main" id="{4BA34B59-A66C-3647-A481-F3B5933EE3AE}"/>
              </a:ext>
            </a:extLst>
          </p:cNvPr>
          <p:cNvSpPr>
            <a:spLocks noChangeArrowheads="1"/>
          </p:cNvSpPr>
          <p:nvPr/>
        </p:nvSpPr>
        <p:spPr bwMode="auto">
          <a:xfrm>
            <a:off x="16491430" y="9714695"/>
            <a:ext cx="1547648" cy="121439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91766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3102536" cy="2011074"/>
            <a:chOff x="1645662" y="932628"/>
            <a:chExt cx="131025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3102536" cy="1477328"/>
              <a:chOff x="4846062" y="1133104"/>
              <a:chExt cx="131025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31025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CYCLE DIAGRAM FOUR ELEMENTS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1" name="Freeform: Shape 6180">
            <a:extLst>
              <a:ext uri="{FF2B5EF4-FFF2-40B4-BE49-F238E27FC236}">
                <a16:creationId xmlns:a16="http://schemas.microsoft.com/office/drawing/2014/main" id="{0436E804-C621-7E4F-8574-F44E40FCA024}"/>
              </a:ext>
            </a:extLst>
          </p:cNvPr>
          <p:cNvSpPr/>
          <p:nvPr/>
        </p:nvSpPr>
        <p:spPr>
          <a:xfrm>
            <a:off x="1927615" y="5510193"/>
            <a:ext cx="20736209" cy="3422680"/>
          </a:xfrm>
          <a:custGeom>
            <a:avLst/>
            <a:gdLst/>
            <a:ahLst/>
            <a:cxnLst>
              <a:cxn ang="3cd4">
                <a:pos x="hc" y="t"/>
              </a:cxn>
              <a:cxn ang="cd2">
                <a:pos x="l" y="vc"/>
              </a:cxn>
              <a:cxn ang="cd4">
                <a:pos x="hc" y="b"/>
              </a:cxn>
              <a:cxn ang="0">
                <a:pos x="r" y="vc"/>
              </a:cxn>
            </a:cxnLst>
            <a:rect l="l" t="t" r="r" b="b"/>
            <a:pathLst>
              <a:path w="5078" h="839">
                <a:moveTo>
                  <a:pt x="5078" y="750"/>
                </a:moveTo>
                <a:lnTo>
                  <a:pt x="4989" y="839"/>
                </a:lnTo>
                <a:lnTo>
                  <a:pt x="4901" y="750"/>
                </a:lnTo>
                <a:lnTo>
                  <a:pt x="4923" y="709"/>
                </a:lnTo>
                <a:lnTo>
                  <a:pt x="4968" y="754"/>
                </a:lnTo>
                <a:cubicBezTo>
                  <a:pt x="4944" y="358"/>
                  <a:pt x="4613" y="40"/>
                  <a:pt x="4211" y="40"/>
                </a:cubicBezTo>
                <a:lnTo>
                  <a:pt x="795" y="40"/>
                </a:lnTo>
                <a:cubicBezTo>
                  <a:pt x="401" y="40"/>
                  <a:pt x="74" y="346"/>
                  <a:pt x="40" y="732"/>
                </a:cubicBezTo>
                <a:lnTo>
                  <a:pt x="17" y="709"/>
                </a:lnTo>
                <a:lnTo>
                  <a:pt x="0" y="727"/>
                </a:lnTo>
                <a:cubicBezTo>
                  <a:pt x="36" y="321"/>
                  <a:pt x="380" y="0"/>
                  <a:pt x="795" y="0"/>
                </a:cubicBezTo>
                <a:lnTo>
                  <a:pt x="4211" y="0"/>
                </a:lnTo>
                <a:cubicBezTo>
                  <a:pt x="4636" y="0"/>
                  <a:pt x="4986" y="337"/>
                  <a:pt x="5008" y="757"/>
                </a:cubicBezTo>
                <a:lnTo>
                  <a:pt x="5056" y="709"/>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2" name="Freeform: Shape 6181">
            <a:extLst>
              <a:ext uri="{FF2B5EF4-FFF2-40B4-BE49-F238E27FC236}">
                <a16:creationId xmlns:a16="http://schemas.microsoft.com/office/drawing/2014/main" id="{BD42538F-BD7F-9244-AFE8-A0C17E7A1456}"/>
              </a:ext>
            </a:extLst>
          </p:cNvPr>
          <p:cNvSpPr/>
          <p:nvPr/>
        </p:nvSpPr>
        <p:spPr>
          <a:xfrm>
            <a:off x="1637626" y="8405993"/>
            <a:ext cx="4300813" cy="3626897"/>
          </a:xfrm>
          <a:custGeom>
            <a:avLst/>
            <a:gdLst/>
            <a:ahLst/>
            <a:cxnLst>
              <a:cxn ang="3cd4">
                <a:pos x="hc" y="t"/>
              </a:cxn>
              <a:cxn ang="cd2">
                <a:pos x="l" y="vc"/>
              </a:cxn>
              <a:cxn ang="cd4">
                <a:pos x="hc" y="b"/>
              </a:cxn>
              <a:cxn ang="0">
                <a:pos x="r" y="vc"/>
              </a:cxn>
            </a:cxnLst>
            <a:rect l="l" t="t" r="r" b="b"/>
            <a:pathLst>
              <a:path w="1054" h="889">
                <a:moveTo>
                  <a:pt x="177" y="90"/>
                </a:moveTo>
                <a:lnTo>
                  <a:pt x="88" y="0"/>
                </a:lnTo>
                <a:lnTo>
                  <a:pt x="0" y="90"/>
                </a:lnTo>
                <a:lnTo>
                  <a:pt x="22" y="130"/>
                </a:lnTo>
                <a:lnTo>
                  <a:pt x="67" y="84"/>
                </a:lnTo>
                <a:cubicBezTo>
                  <a:pt x="67" y="86"/>
                  <a:pt x="67" y="88"/>
                  <a:pt x="67" y="90"/>
                </a:cubicBezTo>
                <a:cubicBezTo>
                  <a:pt x="67" y="529"/>
                  <a:pt x="427" y="889"/>
                  <a:pt x="866" y="889"/>
                </a:cubicBezTo>
                <a:lnTo>
                  <a:pt x="1050" y="889"/>
                </a:lnTo>
                <a:lnTo>
                  <a:pt x="1031" y="870"/>
                </a:lnTo>
                <a:lnTo>
                  <a:pt x="1054" y="848"/>
                </a:lnTo>
                <a:lnTo>
                  <a:pt x="866" y="848"/>
                </a:lnTo>
                <a:cubicBezTo>
                  <a:pt x="449" y="848"/>
                  <a:pt x="108" y="507"/>
                  <a:pt x="108" y="90"/>
                </a:cubicBezTo>
                <a:cubicBezTo>
                  <a:pt x="108" y="88"/>
                  <a:pt x="108" y="85"/>
                  <a:pt x="108" y="83"/>
                </a:cubicBezTo>
                <a:lnTo>
                  <a:pt x="154" y="13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3" name="Freeform: Shape 6182">
            <a:extLst>
              <a:ext uri="{FF2B5EF4-FFF2-40B4-BE49-F238E27FC236}">
                <a16:creationId xmlns:a16="http://schemas.microsoft.com/office/drawing/2014/main" id="{CA8AA4DA-DE8D-4244-9064-F51A9770B22F}"/>
              </a:ext>
            </a:extLst>
          </p:cNvPr>
          <p:cNvSpPr/>
          <p:nvPr/>
        </p:nvSpPr>
        <p:spPr>
          <a:xfrm>
            <a:off x="5848584" y="11599949"/>
            <a:ext cx="5828346" cy="718844"/>
          </a:xfrm>
          <a:custGeom>
            <a:avLst/>
            <a:gdLst/>
            <a:ahLst/>
            <a:cxnLst>
              <a:cxn ang="3cd4">
                <a:pos x="hc" y="t"/>
              </a:cxn>
              <a:cxn ang="cd2">
                <a:pos x="l" y="vc"/>
              </a:cxn>
              <a:cxn ang="cd4">
                <a:pos x="hc" y="b"/>
              </a:cxn>
              <a:cxn ang="0">
                <a:pos x="r" y="vc"/>
              </a:cxn>
            </a:cxnLst>
            <a:rect l="l" t="t" r="r" b="b"/>
            <a:pathLst>
              <a:path w="1428" h="177">
                <a:moveTo>
                  <a:pt x="89" y="177"/>
                </a:moveTo>
                <a:lnTo>
                  <a:pt x="0" y="88"/>
                </a:lnTo>
                <a:lnTo>
                  <a:pt x="89" y="0"/>
                </a:lnTo>
                <a:lnTo>
                  <a:pt x="130" y="22"/>
                </a:lnTo>
                <a:lnTo>
                  <a:pt x="86" y="66"/>
                </a:lnTo>
                <a:lnTo>
                  <a:pt x="1428" y="66"/>
                </a:lnTo>
                <a:lnTo>
                  <a:pt x="1406" y="88"/>
                </a:lnTo>
                <a:lnTo>
                  <a:pt x="1424" y="107"/>
                </a:lnTo>
                <a:lnTo>
                  <a:pt x="82" y="107"/>
                </a:lnTo>
                <a:lnTo>
                  <a:pt x="130" y="154"/>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4" name="Freeform: Shape 6183">
            <a:extLst>
              <a:ext uri="{FF2B5EF4-FFF2-40B4-BE49-F238E27FC236}">
                <a16:creationId xmlns:a16="http://schemas.microsoft.com/office/drawing/2014/main" id="{3DE9B86F-3078-B047-BE91-63148514D653}"/>
              </a:ext>
            </a:extLst>
          </p:cNvPr>
          <p:cNvSpPr/>
          <p:nvPr/>
        </p:nvSpPr>
        <p:spPr>
          <a:xfrm>
            <a:off x="11591169" y="11599949"/>
            <a:ext cx="5816105" cy="718844"/>
          </a:xfrm>
          <a:custGeom>
            <a:avLst/>
            <a:gdLst/>
            <a:ahLst/>
            <a:cxnLst>
              <a:cxn ang="3cd4">
                <a:pos x="hc" y="t"/>
              </a:cxn>
              <a:cxn ang="cd2">
                <a:pos x="l" y="vc"/>
              </a:cxn>
              <a:cxn ang="cd4">
                <a:pos x="hc" y="b"/>
              </a:cxn>
              <a:cxn ang="0">
                <a:pos x="r" y="vc"/>
              </a:cxn>
            </a:cxnLst>
            <a:rect l="l" t="t" r="r" b="b"/>
            <a:pathLst>
              <a:path w="1425" h="177">
                <a:moveTo>
                  <a:pt x="88" y="177"/>
                </a:moveTo>
                <a:lnTo>
                  <a:pt x="0" y="88"/>
                </a:lnTo>
                <a:lnTo>
                  <a:pt x="88" y="0"/>
                </a:lnTo>
                <a:lnTo>
                  <a:pt x="129" y="22"/>
                </a:lnTo>
                <a:lnTo>
                  <a:pt x="85" y="66"/>
                </a:lnTo>
                <a:lnTo>
                  <a:pt x="1425" y="66"/>
                </a:lnTo>
                <a:lnTo>
                  <a:pt x="1403" y="88"/>
                </a:lnTo>
                <a:lnTo>
                  <a:pt x="1421" y="107"/>
                </a:lnTo>
                <a:lnTo>
                  <a:pt x="81" y="107"/>
                </a:lnTo>
                <a:lnTo>
                  <a:pt x="129" y="154"/>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5" name="Freeform: Shape 6184">
            <a:extLst>
              <a:ext uri="{FF2B5EF4-FFF2-40B4-BE49-F238E27FC236}">
                <a16:creationId xmlns:a16="http://schemas.microsoft.com/office/drawing/2014/main" id="{BB410AFB-531F-3C40-9A37-DE2132F8B7A2}"/>
              </a:ext>
            </a:extLst>
          </p:cNvPr>
          <p:cNvSpPr/>
          <p:nvPr/>
        </p:nvSpPr>
        <p:spPr>
          <a:xfrm>
            <a:off x="17321504" y="8851186"/>
            <a:ext cx="5060490" cy="3467607"/>
          </a:xfrm>
          <a:custGeom>
            <a:avLst/>
            <a:gdLst/>
            <a:ahLst/>
            <a:cxnLst>
              <a:cxn ang="3cd4">
                <a:pos x="hc" y="t"/>
              </a:cxn>
              <a:cxn ang="cd2">
                <a:pos x="l" y="vc"/>
              </a:cxn>
              <a:cxn ang="cd4">
                <a:pos x="hc" y="b"/>
              </a:cxn>
              <a:cxn ang="0">
                <a:pos x="r" y="vc"/>
              </a:cxn>
            </a:cxnLst>
            <a:rect l="l" t="t" r="r" b="b"/>
            <a:pathLst>
              <a:path w="1240" h="850">
                <a:moveTo>
                  <a:pt x="89" y="850"/>
                </a:moveTo>
                <a:lnTo>
                  <a:pt x="0" y="761"/>
                </a:lnTo>
                <a:lnTo>
                  <a:pt x="89" y="673"/>
                </a:lnTo>
                <a:lnTo>
                  <a:pt x="129" y="695"/>
                </a:lnTo>
                <a:lnTo>
                  <a:pt x="85" y="739"/>
                </a:lnTo>
                <a:lnTo>
                  <a:pt x="442" y="739"/>
                </a:lnTo>
                <a:cubicBezTo>
                  <a:pt x="852" y="739"/>
                  <a:pt x="1189" y="409"/>
                  <a:pt x="1200" y="0"/>
                </a:cubicBezTo>
                <a:lnTo>
                  <a:pt x="1220" y="21"/>
                </a:lnTo>
                <a:lnTo>
                  <a:pt x="1240" y="1"/>
                </a:lnTo>
                <a:cubicBezTo>
                  <a:pt x="1230" y="431"/>
                  <a:pt x="875" y="780"/>
                  <a:pt x="442" y="780"/>
                </a:cubicBezTo>
                <a:lnTo>
                  <a:pt x="81" y="780"/>
                </a:lnTo>
                <a:lnTo>
                  <a:pt x="129" y="827"/>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6" name="Freeform: Shape 6185">
            <a:extLst>
              <a:ext uri="{FF2B5EF4-FFF2-40B4-BE49-F238E27FC236}">
                <a16:creationId xmlns:a16="http://schemas.microsoft.com/office/drawing/2014/main" id="{4068E5B3-B562-BF4D-98B8-7DCEB37FE512}"/>
              </a:ext>
            </a:extLst>
          </p:cNvPr>
          <p:cNvSpPr/>
          <p:nvPr/>
        </p:nvSpPr>
        <p:spPr>
          <a:xfrm>
            <a:off x="11008254" y="4415009"/>
            <a:ext cx="2361144" cy="2353744"/>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1" y="0"/>
                  <a:pt x="0" y="71"/>
                  <a:pt x="0" y="160"/>
                </a:cubicBezTo>
                <a:cubicBezTo>
                  <a:pt x="0" y="248"/>
                  <a:pt x="71" y="319"/>
                  <a:pt x="160" y="319"/>
                </a:cubicBez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8" name="Freeform: Shape 6187">
            <a:extLst>
              <a:ext uri="{FF2B5EF4-FFF2-40B4-BE49-F238E27FC236}">
                <a16:creationId xmlns:a16="http://schemas.microsoft.com/office/drawing/2014/main" id="{C964D334-7915-7741-811C-BD4B02E4C5C8}"/>
              </a:ext>
            </a:extLst>
          </p:cNvPr>
          <p:cNvSpPr/>
          <p:nvPr/>
        </p:nvSpPr>
        <p:spPr>
          <a:xfrm>
            <a:off x="16890836" y="4356763"/>
            <a:ext cx="2478006" cy="247023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2" name="Freeform: Shape 6191">
            <a:extLst>
              <a:ext uri="{FF2B5EF4-FFF2-40B4-BE49-F238E27FC236}">
                <a16:creationId xmlns:a16="http://schemas.microsoft.com/office/drawing/2014/main" id="{7C146552-EE85-1344-841C-47C5AAB90618}"/>
              </a:ext>
            </a:extLst>
          </p:cNvPr>
          <p:cNvSpPr/>
          <p:nvPr/>
        </p:nvSpPr>
        <p:spPr>
          <a:xfrm>
            <a:off x="4990460" y="4328451"/>
            <a:ext cx="2496356" cy="2488528"/>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94" name="Group 193">
            <a:extLst>
              <a:ext uri="{FF2B5EF4-FFF2-40B4-BE49-F238E27FC236}">
                <a16:creationId xmlns:a16="http://schemas.microsoft.com/office/drawing/2014/main" id="{BA0B0645-661B-F242-A78D-3B35EEC7306B}"/>
              </a:ext>
            </a:extLst>
          </p:cNvPr>
          <p:cNvGrpSpPr/>
          <p:nvPr/>
        </p:nvGrpSpPr>
        <p:grpSpPr>
          <a:xfrm>
            <a:off x="17600298" y="5140101"/>
            <a:ext cx="1059081" cy="806220"/>
            <a:chOff x="17083598" y="2386671"/>
            <a:chExt cx="1081851" cy="823555"/>
          </a:xfrm>
          <a:solidFill>
            <a:schemeClr val="bg1"/>
          </a:solidFill>
        </p:grpSpPr>
        <p:sp>
          <p:nvSpPr>
            <p:cNvPr id="195" name="Freeform 16">
              <a:extLst>
                <a:ext uri="{FF2B5EF4-FFF2-40B4-BE49-F238E27FC236}">
                  <a16:creationId xmlns:a16="http://schemas.microsoft.com/office/drawing/2014/main" id="{ACDC3242-2C95-1247-9323-A8A48929B2C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17">
              <a:extLst>
                <a:ext uri="{FF2B5EF4-FFF2-40B4-BE49-F238E27FC236}">
                  <a16:creationId xmlns:a16="http://schemas.microsoft.com/office/drawing/2014/main" id="{EC191441-903D-704A-8B21-7B1124202E4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18">
              <a:extLst>
                <a:ext uri="{FF2B5EF4-FFF2-40B4-BE49-F238E27FC236}">
                  <a16:creationId xmlns:a16="http://schemas.microsoft.com/office/drawing/2014/main" id="{2CAB412B-F012-5346-A588-D79B33F1FCB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19">
              <a:extLst>
                <a:ext uri="{FF2B5EF4-FFF2-40B4-BE49-F238E27FC236}">
                  <a16:creationId xmlns:a16="http://schemas.microsoft.com/office/drawing/2014/main" id="{FC585A35-3F64-F54D-A7C8-98FD614A3CD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20">
              <a:extLst>
                <a:ext uri="{FF2B5EF4-FFF2-40B4-BE49-F238E27FC236}">
                  <a16:creationId xmlns:a16="http://schemas.microsoft.com/office/drawing/2014/main" id="{54811618-A19D-314F-A0EF-9F208FC996A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21">
              <a:extLst>
                <a:ext uri="{FF2B5EF4-FFF2-40B4-BE49-F238E27FC236}">
                  <a16:creationId xmlns:a16="http://schemas.microsoft.com/office/drawing/2014/main" id="{EC8F6FA9-28D2-D64B-826C-7F537770DE3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22">
              <a:extLst>
                <a:ext uri="{FF2B5EF4-FFF2-40B4-BE49-F238E27FC236}">
                  <a16:creationId xmlns:a16="http://schemas.microsoft.com/office/drawing/2014/main" id="{AF70B3D3-ED39-E549-BB86-0D3BFB0923A2}"/>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2" name="Group 201">
            <a:extLst>
              <a:ext uri="{FF2B5EF4-FFF2-40B4-BE49-F238E27FC236}">
                <a16:creationId xmlns:a16="http://schemas.microsoft.com/office/drawing/2014/main" id="{385F0437-182D-704C-8F5C-E8516205874E}"/>
              </a:ext>
            </a:extLst>
          </p:cNvPr>
          <p:cNvGrpSpPr/>
          <p:nvPr/>
        </p:nvGrpSpPr>
        <p:grpSpPr>
          <a:xfrm>
            <a:off x="5766587" y="5131807"/>
            <a:ext cx="944102" cy="881815"/>
            <a:chOff x="8657130" y="2323034"/>
            <a:chExt cx="1078109" cy="1006982"/>
          </a:xfrm>
          <a:solidFill>
            <a:schemeClr val="bg1"/>
          </a:solidFill>
        </p:grpSpPr>
        <p:sp>
          <p:nvSpPr>
            <p:cNvPr id="203" name="Freeform 202">
              <a:extLst>
                <a:ext uri="{FF2B5EF4-FFF2-40B4-BE49-F238E27FC236}">
                  <a16:creationId xmlns:a16="http://schemas.microsoft.com/office/drawing/2014/main" id="{449D8D98-1442-3B41-8FEB-D309428860BA}"/>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03">
              <a:extLst>
                <a:ext uri="{FF2B5EF4-FFF2-40B4-BE49-F238E27FC236}">
                  <a16:creationId xmlns:a16="http://schemas.microsoft.com/office/drawing/2014/main" id="{FF270119-0673-4846-993D-A1940232BB2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5" name="Group 204">
            <a:extLst>
              <a:ext uri="{FF2B5EF4-FFF2-40B4-BE49-F238E27FC236}">
                <a16:creationId xmlns:a16="http://schemas.microsoft.com/office/drawing/2014/main" id="{DA52D347-CE3C-944D-A8E2-D7A832508357}"/>
              </a:ext>
            </a:extLst>
          </p:cNvPr>
          <p:cNvGrpSpPr/>
          <p:nvPr/>
        </p:nvGrpSpPr>
        <p:grpSpPr>
          <a:xfrm>
            <a:off x="11706539" y="5118084"/>
            <a:ext cx="956470" cy="956468"/>
            <a:chOff x="5216916" y="8769225"/>
            <a:chExt cx="977035" cy="977035"/>
          </a:xfrm>
          <a:solidFill>
            <a:schemeClr val="bg1"/>
          </a:solidFill>
        </p:grpSpPr>
        <p:sp>
          <p:nvSpPr>
            <p:cNvPr id="206" name="Freeform 205">
              <a:extLst>
                <a:ext uri="{FF2B5EF4-FFF2-40B4-BE49-F238E27FC236}">
                  <a16:creationId xmlns:a16="http://schemas.microsoft.com/office/drawing/2014/main" id="{4B66D94D-E0A3-C845-85D9-66DF89570B1D}"/>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06">
              <a:extLst>
                <a:ext uri="{FF2B5EF4-FFF2-40B4-BE49-F238E27FC236}">
                  <a16:creationId xmlns:a16="http://schemas.microsoft.com/office/drawing/2014/main" id="{4046E459-503C-774B-A476-34533B69F6CD}"/>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207">
              <a:extLst>
                <a:ext uri="{FF2B5EF4-FFF2-40B4-BE49-F238E27FC236}">
                  <a16:creationId xmlns:a16="http://schemas.microsoft.com/office/drawing/2014/main" id="{84D95498-A7B6-FD48-9DE3-240BE19183DC}"/>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0" name="Group 209">
            <a:extLst>
              <a:ext uri="{FF2B5EF4-FFF2-40B4-BE49-F238E27FC236}">
                <a16:creationId xmlns:a16="http://schemas.microsoft.com/office/drawing/2014/main" id="{8394ABEE-4520-5E49-8E88-0B9FA21D3D73}"/>
              </a:ext>
            </a:extLst>
          </p:cNvPr>
          <p:cNvGrpSpPr/>
          <p:nvPr/>
        </p:nvGrpSpPr>
        <p:grpSpPr>
          <a:xfrm>
            <a:off x="3767329" y="7748769"/>
            <a:ext cx="4922198" cy="2307722"/>
            <a:chOff x="2590016" y="9517006"/>
            <a:chExt cx="4922198" cy="2307722"/>
          </a:xfrm>
        </p:grpSpPr>
        <p:sp>
          <p:nvSpPr>
            <p:cNvPr id="211" name="TextBox 210">
              <a:extLst>
                <a:ext uri="{FF2B5EF4-FFF2-40B4-BE49-F238E27FC236}">
                  <a16:creationId xmlns:a16="http://schemas.microsoft.com/office/drawing/2014/main" id="{17E8B6E3-3571-8647-8F7E-978E72B85342}"/>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2" name="TextBox 211">
              <a:extLst>
                <a:ext uri="{FF2B5EF4-FFF2-40B4-BE49-F238E27FC236}">
                  <a16:creationId xmlns:a16="http://schemas.microsoft.com/office/drawing/2014/main" id="{AA3D864F-49CC-0C41-95BC-C55C772ECC57}"/>
                </a:ext>
              </a:extLst>
            </p:cNvPr>
            <p:cNvSpPr txBox="1"/>
            <p:nvPr/>
          </p:nvSpPr>
          <p:spPr>
            <a:xfrm>
              <a:off x="3944884" y="9517006"/>
              <a:ext cx="2212465"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One</a:t>
              </a:r>
            </a:p>
          </p:txBody>
        </p:sp>
      </p:grpSp>
      <p:grpSp>
        <p:nvGrpSpPr>
          <p:cNvPr id="213" name="Group 212">
            <a:extLst>
              <a:ext uri="{FF2B5EF4-FFF2-40B4-BE49-F238E27FC236}">
                <a16:creationId xmlns:a16="http://schemas.microsoft.com/office/drawing/2014/main" id="{A7AAD5F4-CA3E-E14B-A888-80ED64597144}"/>
              </a:ext>
            </a:extLst>
          </p:cNvPr>
          <p:cNvGrpSpPr/>
          <p:nvPr/>
        </p:nvGrpSpPr>
        <p:grpSpPr>
          <a:xfrm>
            <a:off x="9718034" y="7748769"/>
            <a:ext cx="4922198" cy="2307722"/>
            <a:chOff x="2590016" y="9517006"/>
            <a:chExt cx="4922198" cy="2307722"/>
          </a:xfrm>
        </p:grpSpPr>
        <p:sp>
          <p:nvSpPr>
            <p:cNvPr id="214" name="TextBox 213">
              <a:extLst>
                <a:ext uri="{FF2B5EF4-FFF2-40B4-BE49-F238E27FC236}">
                  <a16:creationId xmlns:a16="http://schemas.microsoft.com/office/drawing/2014/main" id="{3A61817A-3D94-3F4A-B82F-C4917AB2D7BF}"/>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5" name="TextBox 214">
              <a:extLst>
                <a:ext uri="{FF2B5EF4-FFF2-40B4-BE49-F238E27FC236}">
                  <a16:creationId xmlns:a16="http://schemas.microsoft.com/office/drawing/2014/main" id="{E6E94C61-EDFF-2242-92DD-C13BF1CCB69A}"/>
                </a:ext>
              </a:extLst>
            </p:cNvPr>
            <p:cNvSpPr txBox="1"/>
            <p:nvPr/>
          </p:nvSpPr>
          <p:spPr>
            <a:xfrm>
              <a:off x="3950495" y="9517006"/>
              <a:ext cx="220124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Two</a:t>
              </a:r>
            </a:p>
          </p:txBody>
        </p:sp>
      </p:grpSp>
      <p:grpSp>
        <p:nvGrpSpPr>
          <p:cNvPr id="216" name="Group 215">
            <a:extLst>
              <a:ext uri="{FF2B5EF4-FFF2-40B4-BE49-F238E27FC236}">
                <a16:creationId xmlns:a16="http://schemas.microsoft.com/office/drawing/2014/main" id="{FD39BA68-22C7-6B41-982D-6E58537D9DCA}"/>
              </a:ext>
            </a:extLst>
          </p:cNvPr>
          <p:cNvGrpSpPr/>
          <p:nvPr/>
        </p:nvGrpSpPr>
        <p:grpSpPr>
          <a:xfrm>
            <a:off x="15668740" y="7748769"/>
            <a:ext cx="4922198" cy="2307722"/>
            <a:chOff x="2590016" y="9517006"/>
            <a:chExt cx="4922198" cy="2307722"/>
          </a:xfrm>
        </p:grpSpPr>
        <p:sp>
          <p:nvSpPr>
            <p:cNvPr id="217" name="TextBox 216">
              <a:extLst>
                <a:ext uri="{FF2B5EF4-FFF2-40B4-BE49-F238E27FC236}">
                  <a16:creationId xmlns:a16="http://schemas.microsoft.com/office/drawing/2014/main" id="{4727A24D-1F38-4849-A32E-469948C6E9F2}"/>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8" name="TextBox 217">
              <a:extLst>
                <a:ext uri="{FF2B5EF4-FFF2-40B4-BE49-F238E27FC236}">
                  <a16:creationId xmlns:a16="http://schemas.microsoft.com/office/drawing/2014/main" id="{B0A77989-1CCF-414D-A05E-2D78769364DD}"/>
                </a:ext>
              </a:extLst>
            </p:cNvPr>
            <p:cNvSpPr txBox="1"/>
            <p:nvPr/>
          </p:nvSpPr>
          <p:spPr>
            <a:xfrm>
              <a:off x="3764547" y="9517006"/>
              <a:ext cx="2573140"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Three</a:t>
              </a:r>
            </a:p>
          </p:txBody>
        </p:sp>
      </p:grpSp>
      <p:sp>
        <p:nvSpPr>
          <p:cNvPr id="219" name="Freeform: Shape 6191">
            <a:extLst>
              <a:ext uri="{FF2B5EF4-FFF2-40B4-BE49-F238E27FC236}">
                <a16:creationId xmlns:a16="http://schemas.microsoft.com/office/drawing/2014/main" id="{88BD1881-6641-8C4A-BF34-D694DE90F46A}"/>
              </a:ext>
            </a:extLst>
          </p:cNvPr>
          <p:cNvSpPr/>
          <p:nvPr/>
        </p:nvSpPr>
        <p:spPr>
          <a:xfrm>
            <a:off x="8438040" y="11678418"/>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0" name="Freeform: Shape 6191">
            <a:extLst>
              <a:ext uri="{FF2B5EF4-FFF2-40B4-BE49-F238E27FC236}">
                <a16:creationId xmlns:a16="http://schemas.microsoft.com/office/drawing/2014/main" id="{6000BB10-6A0B-BA42-9084-CE6A00021B2C}"/>
              </a:ext>
            </a:extLst>
          </p:cNvPr>
          <p:cNvSpPr/>
          <p:nvPr/>
        </p:nvSpPr>
        <p:spPr>
          <a:xfrm>
            <a:off x="14288579" y="11678418"/>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1" name="Freeform: Shape 6191">
            <a:extLst>
              <a:ext uri="{FF2B5EF4-FFF2-40B4-BE49-F238E27FC236}">
                <a16:creationId xmlns:a16="http://schemas.microsoft.com/office/drawing/2014/main" id="{EC041877-1B35-DE45-AD63-FD2B8C41F43B}"/>
              </a:ext>
            </a:extLst>
          </p:cNvPr>
          <p:cNvSpPr/>
          <p:nvPr/>
        </p:nvSpPr>
        <p:spPr>
          <a:xfrm>
            <a:off x="20629376" y="11038043"/>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2" name="Freeform: Shape 6191">
            <a:extLst>
              <a:ext uri="{FF2B5EF4-FFF2-40B4-BE49-F238E27FC236}">
                <a16:creationId xmlns:a16="http://schemas.microsoft.com/office/drawing/2014/main" id="{950E62B6-D234-0A4F-9375-CA563B5B202B}"/>
              </a:ext>
            </a:extLst>
          </p:cNvPr>
          <p:cNvSpPr/>
          <p:nvPr/>
        </p:nvSpPr>
        <p:spPr>
          <a:xfrm>
            <a:off x="2955098" y="11033665"/>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424231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19332A9-948F-1F4C-97DB-A8FFA674079A}"/>
              </a:ext>
            </a:extLst>
          </p:cNvPr>
          <p:cNvGrpSpPr/>
          <p:nvPr/>
        </p:nvGrpSpPr>
        <p:grpSpPr>
          <a:xfrm>
            <a:off x="8068655" y="5587627"/>
            <a:ext cx="8240340" cy="5952903"/>
            <a:chOff x="8068655" y="5370499"/>
            <a:chExt cx="8240340" cy="5952903"/>
          </a:xfrm>
        </p:grpSpPr>
        <p:sp>
          <p:nvSpPr>
            <p:cNvPr id="36" name="Freeform 35">
              <a:extLst>
                <a:ext uri="{FF2B5EF4-FFF2-40B4-BE49-F238E27FC236}">
                  <a16:creationId xmlns:a16="http://schemas.microsoft.com/office/drawing/2014/main" id="{7AE30FB2-4826-7443-9E1F-F7C29FFF2AE5}"/>
                </a:ext>
              </a:extLst>
            </p:cNvPr>
            <p:cNvSpPr/>
            <p:nvPr/>
          </p:nvSpPr>
          <p:spPr>
            <a:xfrm>
              <a:off x="9212373" y="5370499"/>
              <a:ext cx="5952904" cy="5952903"/>
            </a:xfrm>
            <a:custGeom>
              <a:avLst/>
              <a:gdLst/>
              <a:ahLst/>
              <a:cxnLst>
                <a:cxn ang="3cd4">
                  <a:pos x="hc" y="t"/>
                </a:cxn>
                <a:cxn ang="cd2">
                  <a:pos x="l" y="vc"/>
                </a:cxn>
                <a:cxn ang="cd4">
                  <a:pos x="hc" y="b"/>
                </a:cxn>
                <a:cxn ang="0">
                  <a:pos x="r" y="vc"/>
                </a:cxn>
              </a:cxnLst>
              <a:rect l="l" t="t" r="r" b="b"/>
              <a:pathLst>
                <a:path w="1906" h="1906">
                  <a:moveTo>
                    <a:pt x="952" y="0"/>
                  </a:moveTo>
                  <a:cubicBezTo>
                    <a:pt x="427" y="0"/>
                    <a:pt x="0" y="427"/>
                    <a:pt x="0" y="952"/>
                  </a:cubicBezTo>
                  <a:cubicBezTo>
                    <a:pt x="0" y="1480"/>
                    <a:pt x="427" y="1906"/>
                    <a:pt x="952" y="1906"/>
                  </a:cubicBezTo>
                  <a:cubicBezTo>
                    <a:pt x="1480" y="1906"/>
                    <a:pt x="1906" y="1480"/>
                    <a:pt x="1906" y="952"/>
                  </a:cubicBezTo>
                  <a:cubicBezTo>
                    <a:pt x="1906" y="427"/>
                    <a:pt x="1480" y="0"/>
                    <a:pt x="952" y="0"/>
                  </a:cubicBezTo>
                  <a:close/>
                  <a:moveTo>
                    <a:pt x="952" y="40"/>
                  </a:moveTo>
                  <a:cubicBezTo>
                    <a:pt x="1197" y="40"/>
                    <a:pt x="1426" y="135"/>
                    <a:pt x="1598" y="306"/>
                  </a:cubicBezTo>
                  <a:cubicBezTo>
                    <a:pt x="1771" y="480"/>
                    <a:pt x="1866" y="709"/>
                    <a:pt x="1866" y="952"/>
                  </a:cubicBezTo>
                  <a:cubicBezTo>
                    <a:pt x="1866" y="1196"/>
                    <a:pt x="1771" y="1426"/>
                    <a:pt x="1598" y="1598"/>
                  </a:cubicBezTo>
                  <a:cubicBezTo>
                    <a:pt x="1426" y="1771"/>
                    <a:pt x="1197" y="1866"/>
                    <a:pt x="952" y="1866"/>
                  </a:cubicBezTo>
                  <a:cubicBezTo>
                    <a:pt x="709" y="1866"/>
                    <a:pt x="480" y="1771"/>
                    <a:pt x="307" y="1598"/>
                  </a:cubicBezTo>
                  <a:cubicBezTo>
                    <a:pt x="135" y="1426"/>
                    <a:pt x="40" y="1196"/>
                    <a:pt x="40" y="952"/>
                  </a:cubicBezTo>
                  <a:cubicBezTo>
                    <a:pt x="40" y="709"/>
                    <a:pt x="135" y="480"/>
                    <a:pt x="307" y="306"/>
                  </a:cubicBezTo>
                  <a:cubicBezTo>
                    <a:pt x="480" y="135"/>
                    <a:pt x="709" y="40"/>
                    <a:pt x="952" y="4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A630502C-4C8C-AE45-827C-57A5BCCE2921}"/>
                </a:ext>
              </a:extLst>
            </p:cNvPr>
            <p:cNvSpPr/>
            <p:nvPr/>
          </p:nvSpPr>
          <p:spPr>
            <a:xfrm>
              <a:off x="14046576" y="5389248"/>
              <a:ext cx="2262419" cy="5899789"/>
            </a:xfrm>
            <a:custGeom>
              <a:avLst/>
              <a:gdLst/>
              <a:ahLst/>
              <a:cxnLst>
                <a:cxn ang="3cd4">
                  <a:pos x="hc" y="t"/>
                </a:cxn>
                <a:cxn ang="cd2">
                  <a:pos x="l" y="vc"/>
                </a:cxn>
                <a:cxn ang="cd4">
                  <a:pos x="hc" y="b"/>
                </a:cxn>
                <a:cxn ang="0">
                  <a:pos x="r" y="vc"/>
                </a:cxn>
              </a:cxnLst>
              <a:rect l="l" t="t" r="r" b="b"/>
              <a:pathLst>
                <a:path w="725" h="1889">
                  <a:moveTo>
                    <a:pt x="403" y="948"/>
                  </a:moveTo>
                  <a:cubicBezTo>
                    <a:pt x="398" y="924"/>
                    <a:pt x="380" y="906"/>
                    <a:pt x="356" y="900"/>
                  </a:cubicBezTo>
                  <a:cubicBezTo>
                    <a:pt x="344" y="678"/>
                    <a:pt x="257" y="475"/>
                    <a:pt x="119" y="319"/>
                  </a:cubicBezTo>
                  <a:cubicBezTo>
                    <a:pt x="133" y="298"/>
                    <a:pt x="133" y="271"/>
                    <a:pt x="121" y="250"/>
                  </a:cubicBezTo>
                  <a:lnTo>
                    <a:pt x="347" y="22"/>
                  </a:lnTo>
                  <a:lnTo>
                    <a:pt x="325" y="0"/>
                  </a:lnTo>
                  <a:lnTo>
                    <a:pt x="98" y="228"/>
                  </a:lnTo>
                  <a:cubicBezTo>
                    <a:pt x="73" y="213"/>
                    <a:pt x="39" y="216"/>
                    <a:pt x="19" y="237"/>
                  </a:cubicBezTo>
                  <a:cubicBezTo>
                    <a:pt x="-6" y="263"/>
                    <a:pt x="-6" y="303"/>
                    <a:pt x="19" y="328"/>
                  </a:cubicBezTo>
                  <a:cubicBezTo>
                    <a:pt x="39" y="349"/>
                    <a:pt x="69" y="354"/>
                    <a:pt x="93" y="342"/>
                  </a:cubicBezTo>
                  <a:cubicBezTo>
                    <a:pt x="226" y="493"/>
                    <a:pt x="310" y="687"/>
                    <a:pt x="321" y="902"/>
                  </a:cubicBezTo>
                  <a:cubicBezTo>
                    <a:pt x="294" y="910"/>
                    <a:pt x="276" y="934"/>
                    <a:pt x="276" y="964"/>
                  </a:cubicBezTo>
                  <a:cubicBezTo>
                    <a:pt x="276" y="992"/>
                    <a:pt x="294" y="1016"/>
                    <a:pt x="317" y="1024"/>
                  </a:cubicBezTo>
                  <a:cubicBezTo>
                    <a:pt x="301" y="1225"/>
                    <a:pt x="220" y="1405"/>
                    <a:pt x="96" y="1549"/>
                  </a:cubicBezTo>
                  <a:cubicBezTo>
                    <a:pt x="70" y="1535"/>
                    <a:pt x="41" y="1540"/>
                    <a:pt x="20" y="1560"/>
                  </a:cubicBezTo>
                  <a:cubicBezTo>
                    <a:pt x="-6" y="1586"/>
                    <a:pt x="-6" y="1626"/>
                    <a:pt x="20" y="1653"/>
                  </a:cubicBezTo>
                  <a:cubicBezTo>
                    <a:pt x="41" y="1673"/>
                    <a:pt x="73" y="1677"/>
                    <a:pt x="98" y="1661"/>
                  </a:cubicBezTo>
                  <a:lnTo>
                    <a:pt x="326" y="1889"/>
                  </a:lnTo>
                  <a:lnTo>
                    <a:pt x="349" y="1868"/>
                  </a:lnTo>
                  <a:lnTo>
                    <a:pt x="121" y="1639"/>
                  </a:lnTo>
                  <a:cubicBezTo>
                    <a:pt x="134" y="1618"/>
                    <a:pt x="134" y="1593"/>
                    <a:pt x="121" y="1572"/>
                  </a:cubicBezTo>
                  <a:cubicBezTo>
                    <a:pt x="251" y="1425"/>
                    <a:pt x="336" y="1235"/>
                    <a:pt x="353" y="1027"/>
                  </a:cubicBezTo>
                  <a:cubicBezTo>
                    <a:pt x="378" y="1022"/>
                    <a:pt x="398" y="1004"/>
                    <a:pt x="403" y="979"/>
                  </a:cubicBezTo>
                  <a:lnTo>
                    <a:pt x="725" y="979"/>
                  </a:lnTo>
                  <a:lnTo>
                    <a:pt x="725" y="948"/>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B787A37A-7BC1-0648-9258-CDA4E5B494F6}"/>
                </a:ext>
              </a:extLst>
            </p:cNvPr>
            <p:cNvSpPr/>
            <p:nvPr/>
          </p:nvSpPr>
          <p:spPr>
            <a:xfrm flipH="1">
              <a:off x="8068655" y="5389248"/>
              <a:ext cx="2262419" cy="5899789"/>
            </a:xfrm>
            <a:custGeom>
              <a:avLst/>
              <a:gdLst/>
              <a:ahLst/>
              <a:cxnLst>
                <a:cxn ang="3cd4">
                  <a:pos x="hc" y="t"/>
                </a:cxn>
                <a:cxn ang="cd2">
                  <a:pos x="l" y="vc"/>
                </a:cxn>
                <a:cxn ang="cd4">
                  <a:pos x="hc" y="b"/>
                </a:cxn>
                <a:cxn ang="0">
                  <a:pos x="r" y="vc"/>
                </a:cxn>
              </a:cxnLst>
              <a:rect l="l" t="t" r="r" b="b"/>
              <a:pathLst>
                <a:path w="725" h="1889">
                  <a:moveTo>
                    <a:pt x="403" y="948"/>
                  </a:moveTo>
                  <a:cubicBezTo>
                    <a:pt x="398" y="924"/>
                    <a:pt x="380" y="906"/>
                    <a:pt x="356" y="900"/>
                  </a:cubicBezTo>
                  <a:cubicBezTo>
                    <a:pt x="344" y="678"/>
                    <a:pt x="257" y="475"/>
                    <a:pt x="119" y="319"/>
                  </a:cubicBezTo>
                  <a:cubicBezTo>
                    <a:pt x="133" y="298"/>
                    <a:pt x="133" y="271"/>
                    <a:pt x="121" y="250"/>
                  </a:cubicBezTo>
                  <a:lnTo>
                    <a:pt x="347" y="22"/>
                  </a:lnTo>
                  <a:lnTo>
                    <a:pt x="325" y="0"/>
                  </a:lnTo>
                  <a:lnTo>
                    <a:pt x="98" y="228"/>
                  </a:lnTo>
                  <a:cubicBezTo>
                    <a:pt x="73" y="213"/>
                    <a:pt x="39" y="216"/>
                    <a:pt x="19" y="237"/>
                  </a:cubicBezTo>
                  <a:cubicBezTo>
                    <a:pt x="-6" y="263"/>
                    <a:pt x="-6" y="303"/>
                    <a:pt x="19" y="328"/>
                  </a:cubicBezTo>
                  <a:cubicBezTo>
                    <a:pt x="39" y="349"/>
                    <a:pt x="69" y="354"/>
                    <a:pt x="93" y="342"/>
                  </a:cubicBezTo>
                  <a:cubicBezTo>
                    <a:pt x="226" y="493"/>
                    <a:pt x="310" y="687"/>
                    <a:pt x="321" y="902"/>
                  </a:cubicBezTo>
                  <a:cubicBezTo>
                    <a:pt x="294" y="910"/>
                    <a:pt x="276" y="934"/>
                    <a:pt x="276" y="964"/>
                  </a:cubicBezTo>
                  <a:cubicBezTo>
                    <a:pt x="276" y="992"/>
                    <a:pt x="294" y="1016"/>
                    <a:pt x="317" y="1024"/>
                  </a:cubicBezTo>
                  <a:cubicBezTo>
                    <a:pt x="301" y="1225"/>
                    <a:pt x="220" y="1405"/>
                    <a:pt x="96" y="1549"/>
                  </a:cubicBezTo>
                  <a:cubicBezTo>
                    <a:pt x="70" y="1535"/>
                    <a:pt x="41" y="1540"/>
                    <a:pt x="20" y="1560"/>
                  </a:cubicBezTo>
                  <a:cubicBezTo>
                    <a:pt x="-6" y="1586"/>
                    <a:pt x="-6" y="1626"/>
                    <a:pt x="20" y="1653"/>
                  </a:cubicBezTo>
                  <a:cubicBezTo>
                    <a:pt x="41" y="1673"/>
                    <a:pt x="73" y="1677"/>
                    <a:pt x="98" y="1661"/>
                  </a:cubicBezTo>
                  <a:lnTo>
                    <a:pt x="326" y="1889"/>
                  </a:lnTo>
                  <a:lnTo>
                    <a:pt x="349" y="1868"/>
                  </a:lnTo>
                  <a:lnTo>
                    <a:pt x="121" y="1639"/>
                  </a:lnTo>
                  <a:cubicBezTo>
                    <a:pt x="134" y="1618"/>
                    <a:pt x="134" y="1593"/>
                    <a:pt x="121" y="1572"/>
                  </a:cubicBezTo>
                  <a:cubicBezTo>
                    <a:pt x="251" y="1425"/>
                    <a:pt x="336" y="1235"/>
                    <a:pt x="353" y="1027"/>
                  </a:cubicBezTo>
                  <a:cubicBezTo>
                    <a:pt x="378" y="1022"/>
                    <a:pt x="398" y="1004"/>
                    <a:pt x="403" y="979"/>
                  </a:cubicBezTo>
                  <a:lnTo>
                    <a:pt x="725" y="979"/>
                  </a:lnTo>
                  <a:lnTo>
                    <a:pt x="725" y="948"/>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Oval 38">
            <a:extLst>
              <a:ext uri="{FF2B5EF4-FFF2-40B4-BE49-F238E27FC236}">
                <a16:creationId xmlns:a16="http://schemas.microsoft.com/office/drawing/2014/main" id="{6CFB083D-DB64-5B4F-A444-B1115F805AEE}"/>
              </a:ext>
            </a:extLst>
          </p:cNvPr>
          <p:cNvSpPr/>
          <p:nvPr/>
        </p:nvSpPr>
        <p:spPr>
          <a:xfrm>
            <a:off x="9909044" y="6258995"/>
            <a:ext cx="422030" cy="422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020A4FE-5FEE-5346-9820-C5089C49CF3C}"/>
              </a:ext>
            </a:extLst>
          </p:cNvPr>
          <p:cNvSpPr/>
          <p:nvPr/>
        </p:nvSpPr>
        <p:spPr>
          <a:xfrm>
            <a:off x="14046576" y="6258995"/>
            <a:ext cx="422030" cy="422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2A50F92-355F-ED43-98F0-E3E6EF613451}"/>
              </a:ext>
            </a:extLst>
          </p:cNvPr>
          <p:cNvSpPr/>
          <p:nvPr/>
        </p:nvSpPr>
        <p:spPr>
          <a:xfrm>
            <a:off x="14888001" y="8419323"/>
            <a:ext cx="422030" cy="4220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D7C753-10C5-4D47-A3A7-EBA5FC802B67}"/>
              </a:ext>
            </a:extLst>
          </p:cNvPr>
          <p:cNvSpPr/>
          <p:nvPr/>
        </p:nvSpPr>
        <p:spPr>
          <a:xfrm>
            <a:off x="9024430" y="8419323"/>
            <a:ext cx="422030" cy="4220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E99EE8A-B1B5-E843-9904-A5ACDCB3C788}"/>
              </a:ext>
            </a:extLst>
          </p:cNvPr>
          <p:cNvSpPr/>
          <p:nvPr/>
        </p:nvSpPr>
        <p:spPr>
          <a:xfrm>
            <a:off x="9909044" y="10416658"/>
            <a:ext cx="422030" cy="4220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519AB7F-C892-2B40-9D76-4E88C2CC0587}"/>
              </a:ext>
            </a:extLst>
          </p:cNvPr>
          <p:cNvSpPr/>
          <p:nvPr/>
        </p:nvSpPr>
        <p:spPr>
          <a:xfrm>
            <a:off x="14046576" y="10416658"/>
            <a:ext cx="422030" cy="4220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D9ED0A-24CE-5045-A68E-6C1D55EC7A08}"/>
              </a:ext>
            </a:extLst>
          </p:cNvPr>
          <p:cNvSpPr/>
          <p:nvPr/>
        </p:nvSpPr>
        <p:spPr>
          <a:xfrm>
            <a:off x="15587160" y="4844922"/>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Rectangle 45">
            <a:extLst>
              <a:ext uri="{FF2B5EF4-FFF2-40B4-BE49-F238E27FC236}">
                <a16:creationId xmlns:a16="http://schemas.microsoft.com/office/drawing/2014/main" id="{18737D21-696C-8140-A3F2-0B09E75EF6BF}"/>
              </a:ext>
            </a:extLst>
          </p:cNvPr>
          <p:cNvSpPr/>
          <p:nvPr/>
        </p:nvSpPr>
        <p:spPr>
          <a:xfrm>
            <a:off x="2397899" y="4844922"/>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Rectangle 46">
            <a:extLst>
              <a:ext uri="{FF2B5EF4-FFF2-40B4-BE49-F238E27FC236}">
                <a16:creationId xmlns:a16="http://schemas.microsoft.com/office/drawing/2014/main" id="{59B61D51-1749-8D40-A4F4-AF44F025B5FF}"/>
              </a:ext>
            </a:extLst>
          </p:cNvPr>
          <p:cNvSpPr/>
          <p:nvPr/>
        </p:nvSpPr>
        <p:spPr>
          <a:xfrm>
            <a:off x="2397899" y="10758042"/>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7A71C417-8517-394F-B2AC-6E384AA74D6C}"/>
              </a:ext>
            </a:extLst>
          </p:cNvPr>
          <p:cNvSpPr/>
          <p:nvPr/>
        </p:nvSpPr>
        <p:spPr>
          <a:xfrm>
            <a:off x="1155700" y="7967646"/>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65D90EBA-9863-1E49-848E-C92970E29C80}"/>
              </a:ext>
            </a:extLst>
          </p:cNvPr>
          <p:cNvSpPr/>
          <p:nvPr/>
        </p:nvSpPr>
        <p:spPr>
          <a:xfrm>
            <a:off x="16806360" y="7967645"/>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0" name="Rectangle 49">
            <a:extLst>
              <a:ext uri="{FF2B5EF4-FFF2-40B4-BE49-F238E27FC236}">
                <a16:creationId xmlns:a16="http://schemas.microsoft.com/office/drawing/2014/main" id="{4B483044-81A3-134F-9041-B1250C128B74}"/>
              </a:ext>
            </a:extLst>
          </p:cNvPr>
          <p:cNvSpPr/>
          <p:nvPr/>
        </p:nvSpPr>
        <p:spPr>
          <a:xfrm>
            <a:off x="15587160" y="10758041"/>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Oval 54">
            <a:extLst>
              <a:ext uri="{FF2B5EF4-FFF2-40B4-BE49-F238E27FC236}">
                <a16:creationId xmlns:a16="http://schemas.microsoft.com/office/drawing/2014/main" id="{CDC202F9-EA53-D747-94D3-634D474D2EF3}"/>
              </a:ext>
            </a:extLst>
          </p:cNvPr>
          <p:cNvSpPr/>
          <p:nvPr/>
        </p:nvSpPr>
        <p:spPr>
          <a:xfrm>
            <a:off x="9956777" y="6327321"/>
            <a:ext cx="4428281" cy="442828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B37F86E-E76E-E94B-BC3B-F136D4C8810B}"/>
              </a:ext>
            </a:extLst>
          </p:cNvPr>
          <p:cNvGrpSpPr/>
          <p:nvPr/>
        </p:nvGrpSpPr>
        <p:grpSpPr>
          <a:xfrm>
            <a:off x="11190712" y="7583875"/>
            <a:ext cx="1960410" cy="1960406"/>
            <a:chOff x="5123329" y="2255652"/>
            <a:chExt cx="1078109" cy="1078108"/>
          </a:xfrm>
          <a:solidFill>
            <a:schemeClr val="bg1">
              <a:lumMod val="50000"/>
            </a:schemeClr>
          </a:solidFill>
        </p:grpSpPr>
        <p:sp>
          <p:nvSpPr>
            <p:cNvPr id="57" name="Freeform 56">
              <a:extLst>
                <a:ext uri="{FF2B5EF4-FFF2-40B4-BE49-F238E27FC236}">
                  <a16:creationId xmlns:a16="http://schemas.microsoft.com/office/drawing/2014/main" id="{F9BCFCE9-4164-1749-BD55-88FC6FA91BC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1192CF9D-6FE0-8D46-8FD0-68853D1F12E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5234D29D-1E50-0545-BDE3-91B4CB19E93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98486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AA85202-921E-714A-94CD-0D2F2A8C30E6}"/>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TEAM</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4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FBF67E8-FD4D-7147-A731-0ACFB929B74E}"/>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BDE847ED-ABE8-F641-894E-A452D9BFF86A}"/>
              </a:ext>
            </a:extLst>
          </p:cNvPr>
          <p:cNvSpPr>
            <a:spLocks noGrp="1"/>
          </p:cNvSpPr>
          <p:nvPr>
            <p:ph type="pic" sz="quarter" idx="15"/>
          </p:nvPr>
        </p:nvSpPr>
        <p:spPr/>
      </p:sp>
      <p:sp>
        <p:nvSpPr>
          <p:cNvPr id="3" name="Rectangle 2">
            <a:extLst>
              <a:ext uri="{FF2B5EF4-FFF2-40B4-BE49-F238E27FC236}">
                <a16:creationId xmlns:a16="http://schemas.microsoft.com/office/drawing/2014/main" id="{D2FD1504-A25F-2C47-92C2-D449C87A5BE5}"/>
              </a:ext>
            </a:extLst>
          </p:cNvPr>
          <p:cNvSpPr/>
          <p:nvPr/>
        </p:nvSpPr>
        <p:spPr>
          <a:xfrm>
            <a:off x="10667211" y="3506899"/>
            <a:ext cx="6702201" cy="67022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41A77AE-1CFC-A64B-9359-D41185609718}"/>
              </a:ext>
            </a:extLst>
          </p:cNvPr>
          <p:cNvSpPr/>
          <p:nvPr/>
        </p:nvSpPr>
        <p:spPr>
          <a:xfrm>
            <a:off x="17675449" y="3506899"/>
            <a:ext cx="6702201" cy="6702201"/>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9F5A21A-D24E-CD4D-A5D1-F8F65A27E85F}"/>
              </a:ext>
            </a:extLst>
          </p:cNvPr>
          <p:cNvSpPr/>
          <p:nvPr/>
        </p:nvSpPr>
        <p:spPr>
          <a:xfrm rot="10800000">
            <a:off x="23374743" y="3506899"/>
            <a:ext cx="1002907" cy="100290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EE6758FE-3DED-7742-8669-FB64D9ECF594}"/>
              </a:ext>
            </a:extLst>
          </p:cNvPr>
          <p:cNvSpPr/>
          <p:nvPr/>
        </p:nvSpPr>
        <p:spPr>
          <a:xfrm rot="10800000">
            <a:off x="16366505" y="3506899"/>
            <a:ext cx="1002907" cy="100290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89294DB1-B027-3347-A85D-E4C2806E3CBC}"/>
              </a:ext>
            </a:extLst>
          </p:cNvPr>
          <p:cNvGrpSpPr/>
          <p:nvPr/>
        </p:nvGrpSpPr>
        <p:grpSpPr>
          <a:xfrm>
            <a:off x="11168664" y="7986895"/>
            <a:ext cx="5699293" cy="1756289"/>
            <a:chOff x="7287581" y="9517006"/>
            <a:chExt cx="5699293" cy="1756289"/>
          </a:xfrm>
        </p:grpSpPr>
        <p:sp>
          <p:nvSpPr>
            <p:cNvPr id="16" name="TextBox 15">
              <a:extLst>
                <a:ext uri="{FF2B5EF4-FFF2-40B4-BE49-F238E27FC236}">
                  <a16:creationId xmlns:a16="http://schemas.microsoft.com/office/drawing/2014/main" id="{A5679BBC-4CF3-9645-9AB7-1CD821736E64}"/>
                </a:ext>
              </a:extLst>
            </p:cNvPr>
            <p:cNvSpPr txBox="1"/>
            <p:nvPr/>
          </p:nvSpPr>
          <p:spPr>
            <a:xfrm>
              <a:off x="7304205" y="10129840"/>
              <a:ext cx="5682669"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7" name="TextBox 16">
              <a:extLst>
                <a:ext uri="{FF2B5EF4-FFF2-40B4-BE49-F238E27FC236}">
                  <a16:creationId xmlns:a16="http://schemas.microsoft.com/office/drawing/2014/main" id="{AD3D8711-D040-8E45-AD2C-08D842F40CA9}"/>
                </a:ext>
              </a:extLst>
            </p:cNvPr>
            <p:cNvSpPr txBox="1"/>
            <p:nvPr/>
          </p:nvSpPr>
          <p:spPr>
            <a:xfrm>
              <a:off x="7287581" y="9517006"/>
              <a:ext cx="4216893" cy="646331"/>
            </a:xfrm>
            <a:prstGeom prst="rect">
              <a:avLst/>
            </a:prstGeom>
            <a:noFill/>
          </p:spPr>
          <p:txBody>
            <a:bodyPr wrap="square" rtlCol="0">
              <a:spAutoFit/>
            </a:bodyPr>
            <a:lstStyle/>
            <a:p>
              <a:r>
                <a:rPr lang="en-US" dirty="0">
                  <a:solidFill>
                    <a:schemeClr val="bg1"/>
                  </a:solidFill>
                  <a:latin typeface="Poppins Medium" pitchFamily="2" charset="77"/>
                  <a:ea typeface="Roboto Medium" panose="02000000000000000000" pitchFamily="2" charset="0"/>
                  <a:cs typeface="Poppins Medium" pitchFamily="2" charset="77"/>
                </a:rPr>
                <a:t>Jackson Sheffer</a:t>
              </a:r>
            </a:p>
          </p:txBody>
        </p:sp>
      </p:grpSp>
      <p:grpSp>
        <p:nvGrpSpPr>
          <p:cNvPr id="19" name="Group 18">
            <a:extLst>
              <a:ext uri="{FF2B5EF4-FFF2-40B4-BE49-F238E27FC236}">
                <a16:creationId xmlns:a16="http://schemas.microsoft.com/office/drawing/2014/main" id="{752AC86E-FCC9-8344-84DA-66BD907211CF}"/>
              </a:ext>
            </a:extLst>
          </p:cNvPr>
          <p:cNvGrpSpPr/>
          <p:nvPr/>
        </p:nvGrpSpPr>
        <p:grpSpPr>
          <a:xfrm>
            <a:off x="18176902" y="7986895"/>
            <a:ext cx="5699293" cy="1756289"/>
            <a:chOff x="7287581" y="9517006"/>
            <a:chExt cx="5699293" cy="1756289"/>
          </a:xfrm>
        </p:grpSpPr>
        <p:sp>
          <p:nvSpPr>
            <p:cNvPr id="20" name="TextBox 19">
              <a:extLst>
                <a:ext uri="{FF2B5EF4-FFF2-40B4-BE49-F238E27FC236}">
                  <a16:creationId xmlns:a16="http://schemas.microsoft.com/office/drawing/2014/main" id="{D66081DE-D1D6-A840-9C82-07AB0775A834}"/>
                </a:ext>
              </a:extLst>
            </p:cNvPr>
            <p:cNvSpPr txBox="1"/>
            <p:nvPr/>
          </p:nvSpPr>
          <p:spPr>
            <a:xfrm>
              <a:off x="7304205" y="10129840"/>
              <a:ext cx="5682669"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TextBox 20">
              <a:extLst>
                <a:ext uri="{FF2B5EF4-FFF2-40B4-BE49-F238E27FC236}">
                  <a16:creationId xmlns:a16="http://schemas.microsoft.com/office/drawing/2014/main" id="{2C7633D7-F244-8447-94EA-7FA9B4338330}"/>
                </a:ext>
              </a:extLst>
            </p:cNvPr>
            <p:cNvSpPr txBox="1"/>
            <p:nvPr/>
          </p:nvSpPr>
          <p:spPr>
            <a:xfrm>
              <a:off x="7287581" y="9517006"/>
              <a:ext cx="4195506" cy="646331"/>
            </a:xfrm>
            <a:prstGeom prst="rect">
              <a:avLst/>
            </a:prstGeom>
            <a:noFill/>
          </p:spPr>
          <p:txBody>
            <a:bodyPr wrap="square" rtlCol="0">
              <a:spAutoFit/>
            </a:bodyPr>
            <a:lstStyle/>
            <a:p>
              <a:r>
                <a:rPr lang="en-US" dirty="0">
                  <a:solidFill>
                    <a:schemeClr val="bg1"/>
                  </a:solidFill>
                  <a:latin typeface="Poppins Medium" pitchFamily="2" charset="77"/>
                  <a:ea typeface="Roboto Medium" panose="02000000000000000000" pitchFamily="2" charset="0"/>
                  <a:cs typeface="Poppins Medium" pitchFamily="2" charset="77"/>
                </a:rPr>
                <a:t>Shanna Brewer</a:t>
              </a:r>
            </a:p>
          </p:txBody>
        </p:sp>
      </p:grpSp>
      <p:grpSp>
        <p:nvGrpSpPr>
          <p:cNvPr id="29" name="Group 28">
            <a:extLst>
              <a:ext uri="{FF2B5EF4-FFF2-40B4-BE49-F238E27FC236}">
                <a16:creationId xmlns:a16="http://schemas.microsoft.com/office/drawing/2014/main" id="{BEDB4633-FA2A-EC4B-A317-0F5A3CB4A346}"/>
              </a:ext>
            </a:extLst>
          </p:cNvPr>
          <p:cNvGrpSpPr/>
          <p:nvPr/>
        </p:nvGrpSpPr>
        <p:grpSpPr>
          <a:xfrm>
            <a:off x="1307732" y="3506899"/>
            <a:ext cx="8224195" cy="2011074"/>
            <a:chOff x="1645662" y="932628"/>
            <a:chExt cx="8224195" cy="2011074"/>
          </a:xfrm>
        </p:grpSpPr>
        <p:grpSp>
          <p:nvGrpSpPr>
            <p:cNvPr id="30" name="Group 29">
              <a:extLst>
                <a:ext uri="{FF2B5EF4-FFF2-40B4-BE49-F238E27FC236}">
                  <a16:creationId xmlns:a16="http://schemas.microsoft.com/office/drawing/2014/main" id="{9B82DEF7-D651-3E42-922B-EA45263FFC65}"/>
                </a:ext>
              </a:extLst>
            </p:cNvPr>
            <p:cNvGrpSpPr/>
            <p:nvPr/>
          </p:nvGrpSpPr>
          <p:grpSpPr>
            <a:xfrm>
              <a:off x="1645662" y="1466374"/>
              <a:ext cx="8224195" cy="1477328"/>
              <a:chOff x="4846062" y="1133104"/>
              <a:chExt cx="8224195" cy="1477328"/>
            </a:xfrm>
          </p:grpSpPr>
          <p:sp>
            <p:nvSpPr>
              <p:cNvPr id="32" name="TextBox 31">
                <a:extLst>
                  <a:ext uri="{FF2B5EF4-FFF2-40B4-BE49-F238E27FC236}">
                    <a16:creationId xmlns:a16="http://schemas.microsoft.com/office/drawing/2014/main" id="{BABC6E7C-EDFD-E94A-8A87-41A25F6491EF}"/>
                  </a:ext>
                </a:extLst>
              </p:cNvPr>
              <p:cNvSpPr txBox="1"/>
              <p:nvPr/>
            </p:nvSpPr>
            <p:spPr>
              <a:xfrm>
                <a:off x="4846062" y="1133104"/>
                <a:ext cx="8224195"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33" name="TextBox 32">
                <a:extLst>
                  <a:ext uri="{FF2B5EF4-FFF2-40B4-BE49-F238E27FC236}">
                    <a16:creationId xmlns:a16="http://schemas.microsoft.com/office/drawing/2014/main" id="{7CA07A52-29D1-5141-9D20-1A8D74BFF05B}"/>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1" name="Right Triangle 30">
              <a:extLst>
                <a:ext uri="{FF2B5EF4-FFF2-40B4-BE49-F238E27FC236}">
                  <a16:creationId xmlns:a16="http://schemas.microsoft.com/office/drawing/2014/main" id="{8554C8CC-861D-2449-9C21-80AB7764B5BE}"/>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a:extLst>
              <a:ext uri="{FF2B5EF4-FFF2-40B4-BE49-F238E27FC236}">
                <a16:creationId xmlns:a16="http://schemas.microsoft.com/office/drawing/2014/main" id="{1263582E-E20E-A540-A9F2-E7EAECCD805D}"/>
              </a:ext>
            </a:extLst>
          </p:cNvPr>
          <p:cNvSpPr txBox="1"/>
          <p:nvPr/>
        </p:nvSpPr>
        <p:spPr>
          <a:xfrm>
            <a:off x="1381797" y="7542857"/>
            <a:ext cx="792795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 or convert your current website into a mobile web design. </a:t>
            </a:r>
          </a:p>
        </p:txBody>
      </p:sp>
    </p:spTree>
    <p:extLst>
      <p:ext uri="{BB962C8B-B14F-4D97-AF65-F5344CB8AC3E}">
        <p14:creationId xmlns:p14="http://schemas.microsoft.com/office/powerpoint/2010/main" val="230422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75FCDCB2-C29B-424D-8336-5BB9827D572E}"/>
              </a:ext>
            </a:extLst>
          </p:cNvPr>
          <p:cNvGrpSpPr/>
          <p:nvPr/>
        </p:nvGrpSpPr>
        <p:grpSpPr>
          <a:xfrm>
            <a:off x="4975246" y="4658709"/>
            <a:ext cx="5801735" cy="1728230"/>
            <a:chOff x="2226978" y="5488561"/>
            <a:chExt cx="5801735" cy="1728230"/>
          </a:xfrm>
        </p:grpSpPr>
        <p:sp>
          <p:nvSpPr>
            <p:cNvPr id="33" name="TextBox 32">
              <a:extLst>
                <a:ext uri="{FF2B5EF4-FFF2-40B4-BE49-F238E27FC236}">
                  <a16:creationId xmlns:a16="http://schemas.microsoft.com/office/drawing/2014/main" id="{2DA616A3-6013-E54B-B3AA-E5116455CDC3}"/>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TextBox 33">
              <a:extLst>
                <a:ext uri="{FF2B5EF4-FFF2-40B4-BE49-F238E27FC236}">
                  <a16:creationId xmlns:a16="http://schemas.microsoft.com/office/drawing/2014/main" id="{A5B7C83C-A383-7744-8A65-2EEDA5EFDDEC}"/>
                </a:ext>
              </a:extLst>
            </p:cNvPr>
            <p:cNvSpPr txBox="1"/>
            <p:nvPr/>
          </p:nvSpPr>
          <p:spPr>
            <a:xfrm>
              <a:off x="2226978" y="5488561"/>
              <a:ext cx="28312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grpSp>
      <p:grpSp>
        <p:nvGrpSpPr>
          <p:cNvPr id="51" name="Group 50">
            <a:extLst>
              <a:ext uri="{FF2B5EF4-FFF2-40B4-BE49-F238E27FC236}">
                <a16:creationId xmlns:a16="http://schemas.microsoft.com/office/drawing/2014/main" id="{41255FC2-9DA1-9548-9A61-5AD137A2CC03}"/>
              </a:ext>
            </a:extLst>
          </p:cNvPr>
          <p:cNvGrpSpPr/>
          <p:nvPr/>
        </p:nvGrpSpPr>
        <p:grpSpPr>
          <a:xfrm>
            <a:off x="4975246" y="8984821"/>
            <a:ext cx="5801735" cy="1728230"/>
            <a:chOff x="2226978" y="5488561"/>
            <a:chExt cx="5801735" cy="1728230"/>
          </a:xfrm>
        </p:grpSpPr>
        <p:sp>
          <p:nvSpPr>
            <p:cNvPr id="52" name="TextBox 51">
              <a:extLst>
                <a:ext uri="{FF2B5EF4-FFF2-40B4-BE49-F238E27FC236}">
                  <a16:creationId xmlns:a16="http://schemas.microsoft.com/office/drawing/2014/main" id="{8BCBB160-1689-974E-AA42-7DCFC5F7B64C}"/>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3" name="TextBox 52">
              <a:extLst>
                <a:ext uri="{FF2B5EF4-FFF2-40B4-BE49-F238E27FC236}">
                  <a16:creationId xmlns:a16="http://schemas.microsoft.com/office/drawing/2014/main" id="{EDF7C205-4E2C-3942-B19A-E7D0CE7C97DD}"/>
                </a:ext>
              </a:extLst>
            </p:cNvPr>
            <p:cNvSpPr txBox="1"/>
            <p:nvPr/>
          </p:nvSpPr>
          <p:spPr>
            <a:xfrm>
              <a:off x="2226978" y="5488561"/>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54" name="Group 53">
            <a:extLst>
              <a:ext uri="{FF2B5EF4-FFF2-40B4-BE49-F238E27FC236}">
                <a16:creationId xmlns:a16="http://schemas.microsoft.com/office/drawing/2014/main" id="{5BF1586C-D196-ED4F-B7E6-57B6821B7978}"/>
              </a:ext>
            </a:extLst>
          </p:cNvPr>
          <p:cNvGrpSpPr/>
          <p:nvPr/>
        </p:nvGrpSpPr>
        <p:grpSpPr>
          <a:xfrm>
            <a:off x="16585981" y="4658709"/>
            <a:ext cx="5801735" cy="1728230"/>
            <a:chOff x="2226978" y="5488561"/>
            <a:chExt cx="5801735" cy="1728230"/>
          </a:xfrm>
        </p:grpSpPr>
        <p:sp>
          <p:nvSpPr>
            <p:cNvPr id="59" name="TextBox 58">
              <a:extLst>
                <a:ext uri="{FF2B5EF4-FFF2-40B4-BE49-F238E27FC236}">
                  <a16:creationId xmlns:a16="http://schemas.microsoft.com/office/drawing/2014/main" id="{40BA3417-3057-0B4D-B35B-66F39998EDAB}"/>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0" name="TextBox 59">
              <a:extLst>
                <a:ext uri="{FF2B5EF4-FFF2-40B4-BE49-F238E27FC236}">
                  <a16:creationId xmlns:a16="http://schemas.microsoft.com/office/drawing/2014/main" id="{45A38D9C-DEB5-F146-8D78-11564890C976}"/>
                </a:ext>
              </a:extLst>
            </p:cNvPr>
            <p:cNvSpPr txBox="1"/>
            <p:nvPr/>
          </p:nvSpPr>
          <p:spPr>
            <a:xfrm>
              <a:off x="2226978" y="5488561"/>
              <a:ext cx="370646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Shanna Brewer</a:t>
              </a:r>
            </a:p>
          </p:txBody>
        </p:sp>
      </p:grpSp>
      <p:grpSp>
        <p:nvGrpSpPr>
          <p:cNvPr id="62" name="Group 61">
            <a:extLst>
              <a:ext uri="{FF2B5EF4-FFF2-40B4-BE49-F238E27FC236}">
                <a16:creationId xmlns:a16="http://schemas.microsoft.com/office/drawing/2014/main" id="{7B9725FB-3248-3343-B3CC-7D09C66580AF}"/>
              </a:ext>
            </a:extLst>
          </p:cNvPr>
          <p:cNvGrpSpPr/>
          <p:nvPr/>
        </p:nvGrpSpPr>
        <p:grpSpPr>
          <a:xfrm>
            <a:off x="16585981" y="8984821"/>
            <a:ext cx="5801735" cy="1728230"/>
            <a:chOff x="2226978" y="5488561"/>
            <a:chExt cx="5801735" cy="1728230"/>
          </a:xfrm>
        </p:grpSpPr>
        <p:sp>
          <p:nvSpPr>
            <p:cNvPr id="63" name="TextBox 62">
              <a:extLst>
                <a:ext uri="{FF2B5EF4-FFF2-40B4-BE49-F238E27FC236}">
                  <a16:creationId xmlns:a16="http://schemas.microsoft.com/office/drawing/2014/main" id="{C64BC7E7-4C26-6F4A-89BC-74F467A9E5E1}"/>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4" name="TextBox 63">
              <a:extLst>
                <a:ext uri="{FF2B5EF4-FFF2-40B4-BE49-F238E27FC236}">
                  <a16:creationId xmlns:a16="http://schemas.microsoft.com/office/drawing/2014/main" id="{67807268-727D-7E4D-84AD-3F4315E2BFEB}"/>
                </a:ext>
              </a:extLst>
            </p:cNvPr>
            <p:cNvSpPr txBox="1"/>
            <p:nvPr/>
          </p:nvSpPr>
          <p:spPr>
            <a:xfrm>
              <a:off x="2226978" y="5488561"/>
              <a:ext cx="3922869"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Maddison Bruke</a:t>
              </a:r>
            </a:p>
          </p:txBody>
        </p:sp>
      </p:grpSp>
      <p:grpSp>
        <p:nvGrpSpPr>
          <p:cNvPr id="8" name="Group 7">
            <a:extLst>
              <a:ext uri="{FF2B5EF4-FFF2-40B4-BE49-F238E27FC236}">
                <a16:creationId xmlns:a16="http://schemas.microsoft.com/office/drawing/2014/main" id="{62BD235F-745B-9D45-BE6A-C642CF2A6A79}"/>
              </a:ext>
            </a:extLst>
          </p:cNvPr>
          <p:cNvGrpSpPr/>
          <p:nvPr/>
        </p:nvGrpSpPr>
        <p:grpSpPr>
          <a:xfrm>
            <a:off x="16699511" y="11800282"/>
            <a:ext cx="2796938" cy="310196"/>
            <a:chOff x="16699511" y="11800282"/>
            <a:chExt cx="2796938" cy="310196"/>
          </a:xfrm>
        </p:grpSpPr>
        <p:sp>
          <p:nvSpPr>
            <p:cNvPr id="66" name="Shape 1646">
              <a:extLst>
                <a:ext uri="{FF2B5EF4-FFF2-40B4-BE49-F238E27FC236}">
                  <a16:creationId xmlns:a16="http://schemas.microsoft.com/office/drawing/2014/main" id="{542B8B05-46BB-9942-A275-7382C6DCB635}"/>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67" name="Shape 1649">
              <a:extLst>
                <a:ext uri="{FF2B5EF4-FFF2-40B4-BE49-F238E27FC236}">
                  <a16:creationId xmlns:a16="http://schemas.microsoft.com/office/drawing/2014/main" id="{504CC4EA-5A52-5545-81FF-A46A2A6FBDF8}"/>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68" name="Shape 1658">
              <a:extLst>
                <a:ext uri="{FF2B5EF4-FFF2-40B4-BE49-F238E27FC236}">
                  <a16:creationId xmlns:a16="http://schemas.microsoft.com/office/drawing/2014/main" id="{B2751EAB-AA66-0E42-9E53-03F94A1EE812}"/>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72" name="Freeform 71">
              <a:extLst>
                <a:ext uri="{FF2B5EF4-FFF2-40B4-BE49-F238E27FC236}">
                  <a16:creationId xmlns:a16="http://schemas.microsoft.com/office/drawing/2014/main" id="{CB28A047-3F71-1B4E-A25D-00412ED5B580}"/>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73" name="Group 72">
            <a:extLst>
              <a:ext uri="{FF2B5EF4-FFF2-40B4-BE49-F238E27FC236}">
                <a16:creationId xmlns:a16="http://schemas.microsoft.com/office/drawing/2014/main" id="{20F851CA-152F-EC4C-92D4-CA73F82A95F2}"/>
              </a:ext>
            </a:extLst>
          </p:cNvPr>
          <p:cNvGrpSpPr/>
          <p:nvPr/>
        </p:nvGrpSpPr>
        <p:grpSpPr>
          <a:xfrm>
            <a:off x="5119359" y="11800282"/>
            <a:ext cx="2796938" cy="310196"/>
            <a:chOff x="16699511" y="11800282"/>
            <a:chExt cx="2796938" cy="310196"/>
          </a:xfrm>
        </p:grpSpPr>
        <p:sp>
          <p:nvSpPr>
            <p:cNvPr id="74" name="Shape 1646">
              <a:extLst>
                <a:ext uri="{FF2B5EF4-FFF2-40B4-BE49-F238E27FC236}">
                  <a16:creationId xmlns:a16="http://schemas.microsoft.com/office/drawing/2014/main" id="{6D0B85E0-9FFA-434F-A3C4-F5B3D2C1DC38}"/>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5" name="Shape 1649">
              <a:extLst>
                <a:ext uri="{FF2B5EF4-FFF2-40B4-BE49-F238E27FC236}">
                  <a16:creationId xmlns:a16="http://schemas.microsoft.com/office/drawing/2014/main" id="{062B47FA-CFAC-B04B-BA24-FF654FB103D5}"/>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6" name="Shape 1658">
              <a:extLst>
                <a:ext uri="{FF2B5EF4-FFF2-40B4-BE49-F238E27FC236}">
                  <a16:creationId xmlns:a16="http://schemas.microsoft.com/office/drawing/2014/main" id="{C19A6284-E7A3-5F4C-A35B-175398951840}"/>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77" name="Freeform 76">
              <a:extLst>
                <a:ext uri="{FF2B5EF4-FFF2-40B4-BE49-F238E27FC236}">
                  <a16:creationId xmlns:a16="http://schemas.microsoft.com/office/drawing/2014/main" id="{BE83C5C4-A87C-1B4B-943A-18996C4EC43D}"/>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78" name="Group 77">
            <a:extLst>
              <a:ext uri="{FF2B5EF4-FFF2-40B4-BE49-F238E27FC236}">
                <a16:creationId xmlns:a16="http://schemas.microsoft.com/office/drawing/2014/main" id="{747FC61E-D5EC-6F46-B264-6419C38C97DA}"/>
              </a:ext>
            </a:extLst>
          </p:cNvPr>
          <p:cNvGrpSpPr/>
          <p:nvPr/>
        </p:nvGrpSpPr>
        <p:grpSpPr>
          <a:xfrm>
            <a:off x="16699511" y="7474170"/>
            <a:ext cx="2796938" cy="310196"/>
            <a:chOff x="16699511" y="11800282"/>
            <a:chExt cx="2796938" cy="310196"/>
          </a:xfrm>
        </p:grpSpPr>
        <p:sp>
          <p:nvSpPr>
            <p:cNvPr id="79" name="Shape 1646">
              <a:extLst>
                <a:ext uri="{FF2B5EF4-FFF2-40B4-BE49-F238E27FC236}">
                  <a16:creationId xmlns:a16="http://schemas.microsoft.com/office/drawing/2014/main" id="{7CE974BC-3B27-6149-A2AD-BE79F15C94D0}"/>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0" name="Shape 1649">
              <a:extLst>
                <a:ext uri="{FF2B5EF4-FFF2-40B4-BE49-F238E27FC236}">
                  <a16:creationId xmlns:a16="http://schemas.microsoft.com/office/drawing/2014/main" id="{9DBE18CF-C5DD-1840-BF1B-EE2B1B43177E}"/>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1" name="Shape 1658">
              <a:extLst>
                <a:ext uri="{FF2B5EF4-FFF2-40B4-BE49-F238E27FC236}">
                  <a16:creationId xmlns:a16="http://schemas.microsoft.com/office/drawing/2014/main" id="{0EFC6366-0433-AE41-881C-391345B77489}"/>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82" name="Freeform 81">
              <a:extLst>
                <a:ext uri="{FF2B5EF4-FFF2-40B4-BE49-F238E27FC236}">
                  <a16:creationId xmlns:a16="http://schemas.microsoft.com/office/drawing/2014/main" id="{2A0EE6F7-A389-304A-B102-0FEC8CE43BA0}"/>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83" name="Group 82">
            <a:extLst>
              <a:ext uri="{FF2B5EF4-FFF2-40B4-BE49-F238E27FC236}">
                <a16:creationId xmlns:a16="http://schemas.microsoft.com/office/drawing/2014/main" id="{C3B133E5-117F-A84E-8089-D3817801F0F3}"/>
              </a:ext>
            </a:extLst>
          </p:cNvPr>
          <p:cNvGrpSpPr/>
          <p:nvPr/>
        </p:nvGrpSpPr>
        <p:grpSpPr>
          <a:xfrm>
            <a:off x="5119359" y="7474170"/>
            <a:ext cx="2796938" cy="310196"/>
            <a:chOff x="16699511" y="11800282"/>
            <a:chExt cx="2796938" cy="310196"/>
          </a:xfrm>
        </p:grpSpPr>
        <p:sp>
          <p:nvSpPr>
            <p:cNvPr id="84" name="Shape 1646">
              <a:extLst>
                <a:ext uri="{FF2B5EF4-FFF2-40B4-BE49-F238E27FC236}">
                  <a16:creationId xmlns:a16="http://schemas.microsoft.com/office/drawing/2014/main" id="{086BAFB3-B39E-D249-8EE6-40EAB484ADAE}"/>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5" name="Shape 1649">
              <a:extLst>
                <a:ext uri="{FF2B5EF4-FFF2-40B4-BE49-F238E27FC236}">
                  <a16:creationId xmlns:a16="http://schemas.microsoft.com/office/drawing/2014/main" id="{D4B68290-EC01-1648-A809-D9D44028915B}"/>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6" name="Shape 1658">
              <a:extLst>
                <a:ext uri="{FF2B5EF4-FFF2-40B4-BE49-F238E27FC236}">
                  <a16:creationId xmlns:a16="http://schemas.microsoft.com/office/drawing/2014/main" id="{B5E4673C-88DB-D642-953B-2F428450FF92}"/>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87" name="Freeform 86">
              <a:extLst>
                <a:ext uri="{FF2B5EF4-FFF2-40B4-BE49-F238E27FC236}">
                  <a16:creationId xmlns:a16="http://schemas.microsoft.com/office/drawing/2014/main" id="{33FF532C-5209-D141-8596-D469F7D2AF25}"/>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6" name="Picture Placeholder 5">
            <a:extLst>
              <a:ext uri="{FF2B5EF4-FFF2-40B4-BE49-F238E27FC236}">
                <a16:creationId xmlns:a16="http://schemas.microsoft.com/office/drawing/2014/main" id="{958516B6-D020-0B46-8BBC-2E237689593D}"/>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A3247CE-202F-CF41-8853-5F1DD97381F0}"/>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87134AA0-BD4D-224B-B0E2-477D003F1C9C}"/>
              </a:ext>
            </a:extLst>
          </p:cNvPr>
          <p:cNvSpPr>
            <a:spLocks noGrp="1"/>
          </p:cNvSpPr>
          <p:nvPr>
            <p:ph type="pic" sz="quarter" idx="16"/>
          </p:nvPr>
        </p:nvSpPr>
        <p:spPr/>
      </p:sp>
      <p:sp>
        <p:nvSpPr>
          <p:cNvPr id="12" name="Picture Placeholder 11">
            <a:extLst>
              <a:ext uri="{FF2B5EF4-FFF2-40B4-BE49-F238E27FC236}">
                <a16:creationId xmlns:a16="http://schemas.microsoft.com/office/drawing/2014/main" id="{20A1567D-DD93-1249-B312-3036E6F2C5E0}"/>
              </a:ext>
            </a:extLst>
          </p:cNvPr>
          <p:cNvSpPr>
            <a:spLocks noGrp="1"/>
          </p:cNvSpPr>
          <p:nvPr>
            <p:ph type="pic" sz="quarter" idx="17"/>
          </p:nvPr>
        </p:nvSpPr>
        <p:spPr/>
      </p:sp>
    </p:spTree>
    <p:extLst>
      <p:ext uri="{BB962C8B-B14F-4D97-AF65-F5344CB8AC3E}">
        <p14:creationId xmlns:p14="http://schemas.microsoft.com/office/powerpoint/2010/main" val="298851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E840F56-9CFD-5C4C-8AA2-E006D2FF3891}"/>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0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DED853C-D8E5-B74C-8BCC-74AEF3F47831}"/>
              </a:ext>
            </a:extLst>
          </p:cNvPr>
          <p:cNvSpPr>
            <a:spLocks noGrp="1"/>
          </p:cNvSpPr>
          <p:nvPr>
            <p:ph type="pic" sz="quarter" idx="14"/>
          </p:nvPr>
        </p:nvSpPr>
        <p:spPr/>
      </p:sp>
      <p:grpSp>
        <p:nvGrpSpPr>
          <p:cNvPr id="5" name="Group 4">
            <a:extLst>
              <a:ext uri="{FF2B5EF4-FFF2-40B4-BE49-F238E27FC236}">
                <a16:creationId xmlns:a16="http://schemas.microsoft.com/office/drawing/2014/main" id="{D5394F5B-DB7E-4B4C-9A59-DFC71CEC32E2}"/>
              </a:ext>
            </a:extLst>
          </p:cNvPr>
          <p:cNvGrpSpPr/>
          <p:nvPr/>
        </p:nvGrpSpPr>
        <p:grpSpPr>
          <a:xfrm>
            <a:off x="1307733" y="1071776"/>
            <a:ext cx="6061256" cy="2934403"/>
            <a:chOff x="1645663" y="932628"/>
            <a:chExt cx="6061256" cy="2934403"/>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3" y="1466374"/>
              <a:ext cx="6061256" cy="2400657"/>
              <a:chOff x="4846063" y="1133104"/>
              <a:chExt cx="6061256" cy="2400657"/>
            </a:xfrm>
          </p:grpSpPr>
          <p:sp>
            <p:nvSpPr>
              <p:cNvPr id="9" name="TextBox 8">
                <a:extLst>
                  <a:ext uri="{FF2B5EF4-FFF2-40B4-BE49-F238E27FC236}">
                    <a16:creationId xmlns:a16="http://schemas.microsoft.com/office/drawing/2014/main" id="{10BAB834-84FA-3A4B-9D99-444FCB5FA429}"/>
                  </a:ext>
                </a:extLst>
              </p:cNvPr>
              <p:cNvSpPr txBox="1"/>
              <p:nvPr/>
            </p:nvSpPr>
            <p:spPr>
              <a:xfrm>
                <a:off x="4846063" y="1133104"/>
                <a:ext cx="606125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3072096"/>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56E9CCCA-08B1-624D-8E8C-99DBB1EDE952}"/>
              </a:ext>
            </a:extLst>
          </p:cNvPr>
          <p:cNvSpPr/>
          <p:nvPr/>
        </p:nvSpPr>
        <p:spPr>
          <a:xfrm>
            <a:off x="16350059" y="1533440"/>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AE05BBA-F07E-7B4F-BC2A-35BA1FB309A4}"/>
              </a:ext>
            </a:extLst>
          </p:cNvPr>
          <p:cNvSpPr/>
          <p:nvPr/>
        </p:nvSpPr>
        <p:spPr>
          <a:xfrm>
            <a:off x="16350059" y="5761130"/>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CB7565-9ABC-2348-B8CE-4C3D93CED210}"/>
              </a:ext>
            </a:extLst>
          </p:cNvPr>
          <p:cNvSpPr/>
          <p:nvPr/>
        </p:nvSpPr>
        <p:spPr>
          <a:xfrm>
            <a:off x="16350059" y="9988820"/>
            <a:ext cx="2193742" cy="21937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0E412A1-5404-A247-B3E0-1E3763AA4264}"/>
              </a:ext>
            </a:extLst>
          </p:cNvPr>
          <p:cNvGrpSpPr/>
          <p:nvPr/>
        </p:nvGrpSpPr>
        <p:grpSpPr>
          <a:xfrm>
            <a:off x="1381797" y="7818416"/>
            <a:ext cx="5529991" cy="4364144"/>
            <a:chOff x="1381797" y="7818416"/>
            <a:chExt cx="5529991" cy="4364144"/>
          </a:xfrm>
        </p:grpSpPr>
        <p:sp>
          <p:nvSpPr>
            <p:cNvPr id="47" name="TextBox 46">
              <a:extLst>
                <a:ext uri="{FF2B5EF4-FFF2-40B4-BE49-F238E27FC236}">
                  <a16:creationId xmlns:a16="http://schemas.microsoft.com/office/drawing/2014/main" id="{5F855DA8-D2B0-D945-8A64-4357C286DA3A}"/>
                </a:ext>
              </a:extLst>
            </p:cNvPr>
            <p:cNvSpPr txBox="1"/>
            <p:nvPr/>
          </p:nvSpPr>
          <p:spPr>
            <a:xfrm>
              <a:off x="1381797" y="8464747"/>
              <a:ext cx="5529991"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 or convert your current website into a mobile web design. </a:t>
              </a:r>
            </a:p>
          </p:txBody>
        </p:sp>
        <p:sp>
          <p:nvSpPr>
            <p:cNvPr id="48" name="TextBox 47">
              <a:extLst>
                <a:ext uri="{FF2B5EF4-FFF2-40B4-BE49-F238E27FC236}">
                  <a16:creationId xmlns:a16="http://schemas.microsoft.com/office/drawing/2014/main" id="{17FE59A1-7A85-DE43-8E45-73AFE5C20320}"/>
                </a:ext>
              </a:extLst>
            </p:cNvPr>
            <p:cNvSpPr txBox="1"/>
            <p:nvPr/>
          </p:nvSpPr>
          <p:spPr>
            <a:xfrm>
              <a:off x="1381797" y="7818416"/>
              <a:ext cx="231666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Your Title</a:t>
              </a:r>
            </a:p>
          </p:txBody>
        </p:sp>
      </p:grpSp>
      <p:sp>
        <p:nvSpPr>
          <p:cNvPr id="55" name="TextBox 54">
            <a:extLst>
              <a:ext uri="{FF2B5EF4-FFF2-40B4-BE49-F238E27FC236}">
                <a16:creationId xmlns:a16="http://schemas.microsoft.com/office/drawing/2014/main" id="{583EC93F-2389-BA44-B68F-20188ACA0E69}"/>
              </a:ext>
            </a:extLst>
          </p:cNvPr>
          <p:cNvSpPr txBox="1"/>
          <p:nvPr/>
        </p:nvSpPr>
        <p:spPr>
          <a:xfrm>
            <a:off x="19039815" y="2019961"/>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6" name="TextBox 55">
            <a:extLst>
              <a:ext uri="{FF2B5EF4-FFF2-40B4-BE49-F238E27FC236}">
                <a16:creationId xmlns:a16="http://schemas.microsoft.com/office/drawing/2014/main" id="{C7948B38-921F-BB4A-B451-E98E2CC9B2A4}"/>
              </a:ext>
            </a:extLst>
          </p:cNvPr>
          <p:cNvSpPr txBox="1"/>
          <p:nvPr/>
        </p:nvSpPr>
        <p:spPr>
          <a:xfrm>
            <a:off x="19039814" y="1435186"/>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58" name="TextBox 57">
            <a:extLst>
              <a:ext uri="{FF2B5EF4-FFF2-40B4-BE49-F238E27FC236}">
                <a16:creationId xmlns:a16="http://schemas.microsoft.com/office/drawing/2014/main" id="{2FE801F9-E047-0F4B-BDB6-5C2D6E90A6F3}"/>
              </a:ext>
            </a:extLst>
          </p:cNvPr>
          <p:cNvSpPr txBox="1"/>
          <p:nvPr/>
        </p:nvSpPr>
        <p:spPr>
          <a:xfrm>
            <a:off x="19039815" y="6302943"/>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1" name="TextBox 60">
            <a:extLst>
              <a:ext uri="{FF2B5EF4-FFF2-40B4-BE49-F238E27FC236}">
                <a16:creationId xmlns:a16="http://schemas.microsoft.com/office/drawing/2014/main" id="{76A80D6C-E891-9D4A-A644-3836EDC5A7C8}"/>
              </a:ext>
            </a:extLst>
          </p:cNvPr>
          <p:cNvSpPr txBox="1"/>
          <p:nvPr/>
        </p:nvSpPr>
        <p:spPr>
          <a:xfrm>
            <a:off x="19039814" y="5718168"/>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69" name="TextBox 68">
            <a:extLst>
              <a:ext uri="{FF2B5EF4-FFF2-40B4-BE49-F238E27FC236}">
                <a16:creationId xmlns:a16="http://schemas.microsoft.com/office/drawing/2014/main" id="{954AD647-CE57-DD42-AD9F-699205589F68}"/>
              </a:ext>
            </a:extLst>
          </p:cNvPr>
          <p:cNvSpPr txBox="1"/>
          <p:nvPr/>
        </p:nvSpPr>
        <p:spPr>
          <a:xfrm>
            <a:off x="19039815" y="10530085"/>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TextBox 70">
            <a:extLst>
              <a:ext uri="{FF2B5EF4-FFF2-40B4-BE49-F238E27FC236}">
                <a16:creationId xmlns:a16="http://schemas.microsoft.com/office/drawing/2014/main" id="{14EC2113-F7E8-D945-B6A2-FEA55A484DB4}"/>
              </a:ext>
            </a:extLst>
          </p:cNvPr>
          <p:cNvSpPr txBox="1"/>
          <p:nvPr/>
        </p:nvSpPr>
        <p:spPr>
          <a:xfrm>
            <a:off x="19039814" y="9945310"/>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88" name="Freeform 87">
            <a:extLst>
              <a:ext uri="{FF2B5EF4-FFF2-40B4-BE49-F238E27FC236}">
                <a16:creationId xmlns:a16="http://schemas.microsoft.com/office/drawing/2014/main" id="{A994D974-67F0-3642-A988-DE2E94AE08AE}"/>
              </a:ext>
            </a:extLst>
          </p:cNvPr>
          <p:cNvSpPr>
            <a:spLocks noChangeArrowheads="1"/>
          </p:cNvSpPr>
          <p:nvPr/>
        </p:nvSpPr>
        <p:spPr bwMode="auto">
          <a:xfrm>
            <a:off x="16899949" y="10561724"/>
            <a:ext cx="1158944" cy="104793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89" name="Group 88">
            <a:extLst>
              <a:ext uri="{FF2B5EF4-FFF2-40B4-BE49-F238E27FC236}">
                <a16:creationId xmlns:a16="http://schemas.microsoft.com/office/drawing/2014/main" id="{970611DB-F010-8A43-9CD5-0D72F604BC91}"/>
              </a:ext>
            </a:extLst>
          </p:cNvPr>
          <p:cNvGrpSpPr/>
          <p:nvPr/>
        </p:nvGrpSpPr>
        <p:grpSpPr>
          <a:xfrm>
            <a:off x="16828699" y="2049097"/>
            <a:ext cx="1154502" cy="1132300"/>
            <a:chOff x="5220658" y="6646697"/>
            <a:chExt cx="973293" cy="954577"/>
          </a:xfrm>
          <a:solidFill>
            <a:schemeClr val="bg1"/>
          </a:solidFill>
        </p:grpSpPr>
        <p:sp>
          <p:nvSpPr>
            <p:cNvPr id="90" name="Freeform 89">
              <a:extLst>
                <a:ext uri="{FF2B5EF4-FFF2-40B4-BE49-F238E27FC236}">
                  <a16:creationId xmlns:a16="http://schemas.microsoft.com/office/drawing/2014/main" id="{5546BEE8-E1BD-884F-8734-6A71E572C51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C90CFB35-2015-6E4B-8A7D-823C90C9C230}"/>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31AB6FD4-CC6B-D641-A648-D4DBFF546C5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473FFECB-BD1F-054A-8757-1FF92820EE6A}"/>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4" name="Group 93">
            <a:extLst>
              <a:ext uri="{FF2B5EF4-FFF2-40B4-BE49-F238E27FC236}">
                <a16:creationId xmlns:a16="http://schemas.microsoft.com/office/drawing/2014/main" id="{D7232B1E-E14F-6C44-94B9-61AFE32F6350}"/>
              </a:ext>
            </a:extLst>
          </p:cNvPr>
          <p:cNvGrpSpPr/>
          <p:nvPr/>
        </p:nvGrpSpPr>
        <p:grpSpPr>
          <a:xfrm>
            <a:off x="16867458" y="6318076"/>
            <a:ext cx="1158944" cy="1154500"/>
            <a:chOff x="6965098" y="6609263"/>
            <a:chExt cx="977037" cy="973293"/>
          </a:xfrm>
          <a:solidFill>
            <a:schemeClr val="bg1"/>
          </a:solidFill>
        </p:grpSpPr>
        <p:sp>
          <p:nvSpPr>
            <p:cNvPr id="95" name="Freeform 94">
              <a:extLst>
                <a:ext uri="{FF2B5EF4-FFF2-40B4-BE49-F238E27FC236}">
                  <a16:creationId xmlns:a16="http://schemas.microsoft.com/office/drawing/2014/main" id="{D0E4ACE1-186C-7A41-8560-9E999536F2EA}"/>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F968D9EC-DAFF-A24B-AFEE-35F77669F551}"/>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479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9276F01-C6DF-4F47-9BE5-D259BC22EF8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8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SHOP ON THE WEB</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1CAF1C06-AB22-4747-AA48-8C7F25E874D3}"/>
              </a:ext>
            </a:extLst>
          </p:cNvPr>
          <p:cNvSpPr/>
          <p:nvPr/>
        </p:nvSpPr>
        <p:spPr>
          <a:xfrm>
            <a:off x="11268635" y="10200867"/>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A68B137-5921-804B-A1F8-EBB22D2B7759}"/>
              </a:ext>
            </a:extLst>
          </p:cNvPr>
          <p:cNvSpPr txBox="1"/>
          <p:nvPr/>
        </p:nvSpPr>
        <p:spPr>
          <a:xfrm>
            <a:off x="13958391" y="10785035"/>
            <a:ext cx="9197444"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46" name="TextBox 45">
            <a:extLst>
              <a:ext uri="{FF2B5EF4-FFF2-40B4-BE49-F238E27FC236}">
                <a16:creationId xmlns:a16="http://schemas.microsoft.com/office/drawing/2014/main" id="{36B50A90-4D6A-EF44-AB58-F94FAF070195}"/>
              </a:ext>
            </a:extLst>
          </p:cNvPr>
          <p:cNvSpPr txBox="1"/>
          <p:nvPr/>
        </p:nvSpPr>
        <p:spPr>
          <a:xfrm>
            <a:off x="13958390" y="10200260"/>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47" name="Group 46">
            <a:extLst>
              <a:ext uri="{FF2B5EF4-FFF2-40B4-BE49-F238E27FC236}">
                <a16:creationId xmlns:a16="http://schemas.microsoft.com/office/drawing/2014/main" id="{46DB1943-CCF8-514D-ACE7-6020ABFA9323}"/>
              </a:ext>
            </a:extLst>
          </p:cNvPr>
          <p:cNvGrpSpPr/>
          <p:nvPr/>
        </p:nvGrpSpPr>
        <p:grpSpPr>
          <a:xfrm>
            <a:off x="11747275" y="10716524"/>
            <a:ext cx="1154502" cy="1132300"/>
            <a:chOff x="5220658" y="6646697"/>
            <a:chExt cx="973293" cy="954577"/>
          </a:xfrm>
          <a:solidFill>
            <a:schemeClr val="bg1"/>
          </a:solidFill>
        </p:grpSpPr>
        <p:sp>
          <p:nvSpPr>
            <p:cNvPr id="48" name="Freeform 47">
              <a:extLst>
                <a:ext uri="{FF2B5EF4-FFF2-40B4-BE49-F238E27FC236}">
                  <a16:creationId xmlns:a16="http://schemas.microsoft.com/office/drawing/2014/main" id="{9401ABED-14A8-B149-8293-3C1312B1D41C}"/>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8560D16D-9169-0448-A24C-92F4DF32BD9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1DF5107C-FDB3-A749-B1F3-ACFCAED4CB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8827D524-06B4-C140-83FC-CBC17F7BDE0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 name="Group 12">
            <a:extLst>
              <a:ext uri="{FF2B5EF4-FFF2-40B4-BE49-F238E27FC236}">
                <a16:creationId xmlns:a16="http://schemas.microsoft.com/office/drawing/2014/main" id="{B36787D2-4522-1C44-8D73-5560863E05F1}"/>
              </a:ext>
            </a:extLst>
          </p:cNvPr>
          <p:cNvGrpSpPr/>
          <p:nvPr/>
        </p:nvGrpSpPr>
        <p:grpSpPr>
          <a:xfrm>
            <a:off x="1307732" y="4875754"/>
            <a:ext cx="8718011" cy="7518853"/>
            <a:chOff x="1307732" y="4875754"/>
            <a:chExt cx="8718011" cy="7518853"/>
          </a:xfrm>
        </p:grpSpPr>
        <p:sp>
          <p:nvSpPr>
            <p:cNvPr id="56" name="TextBox 55">
              <a:extLst>
                <a:ext uri="{FF2B5EF4-FFF2-40B4-BE49-F238E27FC236}">
                  <a16:creationId xmlns:a16="http://schemas.microsoft.com/office/drawing/2014/main" id="{8AA1F734-B703-E34E-9079-16492B6EEE84}"/>
                </a:ext>
              </a:extLst>
            </p:cNvPr>
            <p:cNvSpPr txBox="1"/>
            <p:nvPr/>
          </p:nvSpPr>
          <p:spPr>
            <a:xfrm>
              <a:off x="1307732" y="5522085"/>
              <a:ext cx="8718011" cy="6872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up-to-the-minute reporting on every dollar spent on your account. You’ll be able to see how many pieces of content have been written for your site, what tasks have been completed, what tasks are still in the queue, and the percentage of tasks completed toward your current strategy.</a:t>
              </a:r>
            </a:p>
          </p:txBody>
        </p:sp>
        <p:sp>
          <p:nvSpPr>
            <p:cNvPr id="57" name="TextBox 56">
              <a:extLst>
                <a:ext uri="{FF2B5EF4-FFF2-40B4-BE49-F238E27FC236}">
                  <a16:creationId xmlns:a16="http://schemas.microsoft.com/office/drawing/2014/main" id="{6F60109E-FB54-9B4A-B082-B456FA75D4CA}"/>
                </a:ext>
              </a:extLst>
            </p:cNvPr>
            <p:cNvSpPr txBox="1"/>
            <p:nvPr/>
          </p:nvSpPr>
          <p:spPr>
            <a:xfrm>
              <a:off x="1307732" y="4875754"/>
              <a:ext cx="7074373"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Toward your 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Picture Placeholder 2">
            <a:extLst>
              <a:ext uri="{FF2B5EF4-FFF2-40B4-BE49-F238E27FC236}">
                <a16:creationId xmlns:a16="http://schemas.microsoft.com/office/drawing/2014/main" id="{B82E7C7C-DC14-8C48-89CB-D598CB0E76C4}"/>
              </a:ext>
            </a:extLst>
          </p:cNvPr>
          <p:cNvSpPr>
            <a:spLocks noGrp="1"/>
          </p:cNvSpPr>
          <p:nvPr>
            <p:ph type="pic" sz="quarter" idx="14"/>
          </p:nvPr>
        </p:nvSpPr>
        <p:spPr/>
      </p:sp>
    </p:spTree>
    <p:extLst>
      <p:ext uri="{BB962C8B-B14F-4D97-AF65-F5344CB8AC3E}">
        <p14:creationId xmlns:p14="http://schemas.microsoft.com/office/powerpoint/2010/main" val="164903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Picture Placeholder 2">
            <a:extLst>
              <a:ext uri="{FF2B5EF4-FFF2-40B4-BE49-F238E27FC236}">
                <a16:creationId xmlns:a16="http://schemas.microsoft.com/office/drawing/2014/main" id="{A1CA0CF1-4DD8-6747-9A0B-3A70DA458949}"/>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DC09F2BF-EF30-8E49-9B97-8BFD3286A690}"/>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7CCB06CB-008D-D642-B2B4-75982F662092}"/>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9DBB83A2-7E39-3747-A395-866E853FD326}"/>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B449C163-5245-6848-B16F-F0199CDA643C}"/>
              </a:ext>
            </a:extLst>
          </p:cNvPr>
          <p:cNvSpPr>
            <a:spLocks noGrp="1"/>
          </p:cNvSpPr>
          <p:nvPr>
            <p:ph type="pic" sz="quarter" idx="18"/>
          </p:nvPr>
        </p:nvSpPr>
        <p:spPr/>
      </p:sp>
      <p:sp>
        <p:nvSpPr>
          <p:cNvPr id="10" name="Picture Placeholder 9">
            <a:extLst>
              <a:ext uri="{FF2B5EF4-FFF2-40B4-BE49-F238E27FC236}">
                <a16:creationId xmlns:a16="http://schemas.microsoft.com/office/drawing/2014/main" id="{9D16496E-AF51-314C-A3B4-CCED841BEA9D}"/>
              </a:ext>
            </a:extLst>
          </p:cNvPr>
          <p:cNvSpPr>
            <a:spLocks noGrp="1"/>
          </p:cNvSpPr>
          <p:nvPr>
            <p:ph type="pic" sz="quarter" idx="19"/>
          </p:nvPr>
        </p:nvSpPr>
        <p:spPr/>
      </p:sp>
      <p:sp>
        <p:nvSpPr>
          <p:cNvPr id="12" name="Picture Placeholder 11">
            <a:extLst>
              <a:ext uri="{FF2B5EF4-FFF2-40B4-BE49-F238E27FC236}">
                <a16:creationId xmlns:a16="http://schemas.microsoft.com/office/drawing/2014/main" id="{4BBF2E7B-F405-8449-8A63-09FC79E1B6B6}"/>
              </a:ext>
            </a:extLst>
          </p:cNvPr>
          <p:cNvSpPr>
            <a:spLocks noGrp="1"/>
          </p:cNvSpPr>
          <p:nvPr>
            <p:ph type="pic" sz="quarter" idx="20"/>
          </p:nvPr>
        </p:nvSpPr>
        <p:spPr/>
      </p:sp>
      <p:sp>
        <p:nvSpPr>
          <p:cNvPr id="13" name="Picture Placeholder 12">
            <a:extLst>
              <a:ext uri="{FF2B5EF4-FFF2-40B4-BE49-F238E27FC236}">
                <a16:creationId xmlns:a16="http://schemas.microsoft.com/office/drawing/2014/main" id="{3E7F4220-9690-2F47-9690-84E264CCD137}"/>
              </a:ext>
            </a:extLst>
          </p:cNvPr>
          <p:cNvSpPr>
            <a:spLocks noGrp="1"/>
          </p:cNvSpPr>
          <p:nvPr>
            <p:ph type="pic" sz="quarter" idx="21"/>
          </p:nvPr>
        </p:nvSpPr>
        <p:spPr/>
      </p:sp>
    </p:spTree>
    <p:extLst>
      <p:ext uri="{BB962C8B-B14F-4D97-AF65-F5344CB8AC3E}">
        <p14:creationId xmlns:p14="http://schemas.microsoft.com/office/powerpoint/2010/main" val="362630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FCD2FD-DE21-6747-BB61-CE622824140A}"/>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93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81FEF7-1CFA-F341-B907-F336F6A30EEE}"/>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ED15009F-340D-2B4D-8A2B-336F58AF09DE}"/>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B726C8B6-82EA-2345-AEB8-89047BF250CD}"/>
              </a:ext>
            </a:extLst>
          </p:cNvPr>
          <p:cNvSpPr>
            <a:spLocks noGrp="1"/>
          </p:cNvSpPr>
          <p:nvPr>
            <p:ph type="pic" sz="quarter" idx="19"/>
          </p:nvPr>
        </p:nvSpPr>
        <p:spPr/>
      </p:sp>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ight Triangle 19">
            <a:extLst>
              <a:ext uri="{FF2B5EF4-FFF2-40B4-BE49-F238E27FC236}">
                <a16:creationId xmlns:a16="http://schemas.microsoft.com/office/drawing/2014/main" id="{05B1F74C-94E0-D046-9F44-9A6CDDCEECF0}"/>
              </a:ext>
            </a:extLst>
          </p:cNvPr>
          <p:cNvSpPr/>
          <p:nvPr/>
        </p:nvSpPr>
        <p:spPr>
          <a:xfrm rot="10800000">
            <a:off x="7246969" y="4783806"/>
            <a:ext cx="802038" cy="8020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4C6F852B-ACE9-FC48-A54D-84919CA01223}"/>
              </a:ext>
            </a:extLst>
          </p:cNvPr>
          <p:cNvSpPr/>
          <p:nvPr/>
        </p:nvSpPr>
        <p:spPr>
          <a:xfrm rot="10800000">
            <a:off x="15411290" y="4783806"/>
            <a:ext cx="802038" cy="8020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Triangle 21">
            <a:extLst>
              <a:ext uri="{FF2B5EF4-FFF2-40B4-BE49-F238E27FC236}">
                <a16:creationId xmlns:a16="http://schemas.microsoft.com/office/drawing/2014/main" id="{2153B0AD-8CA9-C946-AEFC-FE2858686A82}"/>
              </a:ext>
            </a:extLst>
          </p:cNvPr>
          <p:cNvSpPr/>
          <p:nvPr/>
        </p:nvSpPr>
        <p:spPr>
          <a:xfrm rot="10800000">
            <a:off x="23575612" y="4783806"/>
            <a:ext cx="802038" cy="80203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A9467C94-C86E-A645-BEA3-149E050655D5}"/>
              </a:ext>
            </a:extLst>
          </p:cNvPr>
          <p:cNvGrpSpPr/>
          <p:nvPr/>
        </p:nvGrpSpPr>
        <p:grpSpPr>
          <a:xfrm>
            <a:off x="1123636" y="10915994"/>
            <a:ext cx="5801735" cy="1728230"/>
            <a:chOff x="2551378" y="5488561"/>
            <a:chExt cx="5801735" cy="1728230"/>
          </a:xfrm>
        </p:grpSpPr>
        <p:sp>
          <p:nvSpPr>
            <p:cNvPr id="24" name="TextBox 23">
              <a:extLst>
                <a:ext uri="{FF2B5EF4-FFF2-40B4-BE49-F238E27FC236}">
                  <a16:creationId xmlns:a16="http://schemas.microsoft.com/office/drawing/2014/main" id="{20104631-97BB-1849-A04A-61C758CEF6AA}"/>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TextBox 24">
              <a:extLst>
                <a:ext uri="{FF2B5EF4-FFF2-40B4-BE49-F238E27FC236}">
                  <a16:creationId xmlns:a16="http://schemas.microsoft.com/office/drawing/2014/main" id="{995DD5E1-96AC-8546-A02A-0E8D699043B6}"/>
                </a:ext>
              </a:extLst>
            </p:cNvPr>
            <p:cNvSpPr txBox="1"/>
            <p:nvPr/>
          </p:nvSpPr>
          <p:spPr>
            <a:xfrm>
              <a:off x="4346015" y="5488561"/>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26" name="Group 25">
            <a:extLst>
              <a:ext uri="{FF2B5EF4-FFF2-40B4-BE49-F238E27FC236}">
                <a16:creationId xmlns:a16="http://schemas.microsoft.com/office/drawing/2014/main" id="{1DDB9CE9-6B0D-6C4B-AD19-1C3FB6DE60A1}"/>
              </a:ext>
            </a:extLst>
          </p:cNvPr>
          <p:cNvGrpSpPr/>
          <p:nvPr/>
        </p:nvGrpSpPr>
        <p:grpSpPr>
          <a:xfrm>
            <a:off x="9287956" y="10915994"/>
            <a:ext cx="5801735" cy="1728230"/>
            <a:chOff x="2551378" y="5488561"/>
            <a:chExt cx="5801735" cy="1728230"/>
          </a:xfrm>
        </p:grpSpPr>
        <p:sp>
          <p:nvSpPr>
            <p:cNvPr id="27" name="TextBox 26">
              <a:extLst>
                <a:ext uri="{FF2B5EF4-FFF2-40B4-BE49-F238E27FC236}">
                  <a16:creationId xmlns:a16="http://schemas.microsoft.com/office/drawing/2014/main" id="{5B8795B8-24C9-A042-94A2-85C478C2C4BD}"/>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8" name="TextBox 27">
              <a:extLst>
                <a:ext uri="{FF2B5EF4-FFF2-40B4-BE49-F238E27FC236}">
                  <a16:creationId xmlns:a16="http://schemas.microsoft.com/office/drawing/2014/main" id="{D7B318E1-BD72-8E4B-9DF4-28EFC67F5C44}"/>
                </a:ext>
              </a:extLst>
            </p:cNvPr>
            <p:cNvSpPr txBox="1"/>
            <p:nvPr/>
          </p:nvSpPr>
          <p:spPr>
            <a:xfrm>
              <a:off x="4351626" y="5488561"/>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29" name="Group 28">
            <a:extLst>
              <a:ext uri="{FF2B5EF4-FFF2-40B4-BE49-F238E27FC236}">
                <a16:creationId xmlns:a16="http://schemas.microsoft.com/office/drawing/2014/main" id="{D35BB940-A3E5-2F46-A452-F0F41B7DAB17}"/>
              </a:ext>
            </a:extLst>
          </p:cNvPr>
          <p:cNvGrpSpPr/>
          <p:nvPr/>
        </p:nvGrpSpPr>
        <p:grpSpPr>
          <a:xfrm>
            <a:off x="17452276" y="10915994"/>
            <a:ext cx="5801735" cy="1728230"/>
            <a:chOff x="2551378" y="5488561"/>
            <a:chExt cx="5801735" cy="1728230"/>
          </a:xfrm>
        </p:grpSpPr>
        <p:sp>
          <p:nvSpPr>
            <p:cNvPr id="30" name="TextBox 29">
              <a:extLst>
                <a:ext uri="{FF2B5EF4-FFF2-40B4-BE49-F238E27FC236}">
                  <a16:creationId xmlns:a16="http://schemas.microsoft.com/office/drawing/2014/main" id="{C4F92020-696C-A24F-9415-913D5F27F569}"/>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1" name="TextBox 30">
              <a:extLst>
                <a:ext uri="{FF2B5EF4-FFF2-40B4-BE49-F238E27FC236}">
                  <a16:creationId xmlns:a16="http://schemas.microsoft.com/office/drawing/2014/main" id="{FB054BEB-8342-EF48-843A-2B74DB1CC1AD}"/>
                </a:ext>
              </a:extLst>
            </p:cNvPr>
            <p:cNvSpPr txBox="1"/>
            <p:nvPr/>
          </p:nvSpPr>
          <p:spPr>
            <a:xfrm>
              <a:off x="4165679" y="5488561"/>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256384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F48879-0881-2F44-ADED-6BC00A78399E}"/>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6A192C76-41E6-3140-8723-61673C5FBEFD}"/>
              </a:ext>
            </a:extLst>
          </p:cNvPr>
          <p:cNvSpPr>
            <a:spLocks noGrp="1"/>
          </p:cNvSpPr>
          <p:nvPr>
            <p:ph type="pic" sz="quarter" idx="19"/>
          </p:nvPr>
        </p:nvSpPr>
        <p:spPr/>
      </p:sp>
      <p:sp>
        <p:nvSpPr>
          <p:cNvPr id="70" name="Right Triangle 69">
            <a:extLst>
              <a:ext uri="{FF2B5EF4-FFF2-40B4-BE49-F238E27FC236}">
                <a16:creationId xmlns:a16="http://schemas.microsoft.com/office/drawing/2014/main" id="{D5230CC4-94A2-3140-8991-17F5242B49A5}"/>
              </a:ext>
            </a:extLst>
          </p:cNvPr>
          <p:cNvSpPr/>
          <p:nvPr/>
        </p:nvSpPr>
        <p:spPr>
          <a:xfrm rot="18900000">
            <a:off x="11553825" y="5782176"/>
            <a:ext cx="1269998" cy="126999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161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ACB048-35AE-EE45-ACE2-8CFBD0C2B3DF}"/>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662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0D57F0FD-1270-2D4B-A3F4-ECD4B7916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60" y="1071776"/>
            <a:ext cx="5801156" cy="11572448"/>
          </a:xfrm>
          <a:prstGeom prst="rect">
            <a:avLst/>
          </a:prstGeom>
        </p:spPr>
      </p:pic>
      <p:sp>
        <p:nvSpPr>
          <p:cNvPr id="19" name="Rectangle 18">
            <a:extLst>
              <a:ext uri="{FF2B5EF4-FFF2-40B4-BE49-F238E27FC236}">
                <a16:creationId xmlns:a16="http://schemas.microsoft.com/office/drawing/2014/main" id="{94F5822D-990E-4F44-9FB9-6D9387D04F71}"/>
              </a:ext>
            </a:extLst>
          </p:cNvPr>
          <p:cNvSpPr/>
          <p:nvPr/>
        </p:nvSpPr>
        <p:spPr>
          <a:xfrm>
            <a:off x="1413686" y="5153379"/>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36C90B1-00B5-E549-BA7D-F050873A2DE7}"/>
              </a:ext>
            </a:extLst>
          </p:cNvPr>
          <p:cNvSpPr txBox="1"/>
          <p:nvPr/>
        </p:nvSpPr>
        <p:spPr>
          <a:xfrm>
            <a:off x="4103442" y="5737547"/>
            <a:ext cx="9667976"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21" name="TextBox 20">
            <a:extLst>
              <a:ext uri="{FF2B5EF4-FFF2-40B4-BE49-F238E27FC236}">
                <a16:creationId xmlns:a16="http://schemas.microsoft.com/office/drawing/2014/main" id="{984F8AD7-F892-0F45-9EB2-161E0579FC45}"/>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22" name="Group 21">
            <a:extLst>
              <a:ext uri="{FF2B5EF4-FFF2-40B4-BE49-F238E27FC236}">
                <a16:creationId xmlns:a16="http://schemas.microsoft.com/office/drawing/2014/main" id="{A863C724-F3CC-C040-B493-22D2DD3A65C3}"/>
              </a:ext>
            </a:extLst>
          </p:cNvPr>
          <p:cNvGrpSpPr/>
          <p:nvPr/>
        </p:nvGrpSpPr>
        <p:grpSpPr>
          <a:xfrm>
            <a:off x="1892326" y="5669036"/>
            <a:ext cx="1154502" cy="1132300"/>
            <a:chOff x="5220658" y="6646697"/>
            <a:chExt cx="973293" cy="954577"/>
          </a:xfrm>
          <a:solidFill>
            <a:schemeClr val="bg1"/>
          </a:solidFill>
        </p:grpSpPr>
        <p:sp>
          <p:nvSpPr>
            <p:cNvPr id="23" name="Freeform 22">
              <a:extLst>
                <a:ext uri="{FF2B5EF4-FFF2-40B4-BE49-F238E27FC236}">
                  <a16:creationId xmlns:a16="http://schemas.microsoft.com/office/drawing/2014/main" id="{5567A2EB-4B52-1C49-ADB8-0E39F7C212A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37E9C6D4-0841-6B4B-9596-325D028767E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24">
              <a:extLst>
                <a:ext uri="{FF2B5EF4-FFF2-40B4-BE49-F238E27FC236}">
                  <a16:creationId xmlns:a16="http://schemas.microsoft.com/office/drawing/2014/main" id="{EEA40E25-C1F6-1B46-B03F-4BDA0135620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0DBA8260-0803-014C-81FD-F93CEF8ABFE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Rectangle 28">
            <a:extLst>
              <a:ext uri="{FF2B5EF4-FFF2-40B4-BE49-F238E27FC236}">
                <a16:creationId xmlns:a16="http://schemas.microsoft.com/office/drawing/2014/main" id="{C3BBD815-864B-AA4E-9E1A-EDA23F44D1C4}"/>
              </a:ext>
            </a:extLst>
          </p:cNvPr>
          <p:cNvSpPr/>
          <p:nvPr/>
        </p:nvSpPr>
        <p:spPr>
          <a:xfrm>
            <a:off x="1413686" y="8895974"/>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75E515-5BC1-8945-B4AE-E6065DEC3C75}"/>
              </a:ext>
            </a:extLst>
          </p:cNvPr>
          <p:cNvSpPr txBox="1"/>
          <p:nvPr/>
        </p:nvSpPr>
        <p:spPr>
          <a:xfrm>
            <a:off x="4103442" y="9480142"/>
            <a:ext cx="9667976"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31" name="TextBox 30">
            <a:extLst>
              <a:ext uri="{FF2B5EF4-FFF2-40B4-BE49-F238E27FC236}">
                <a16:creationId xmlns:a16="http://schemas.microsoft.com/office/drawing/2014/main" id="{8C940143-A1AE-E240-8554-386CDB514951}"/>
              </a:ext>
            </a:extLst>
          </p:cNvPr>
          <p:cNvSpPr txBox="1"/>
          <p:nvPr/>
        </p:nvSpPr>
        <p:spPr>
          <a:xfrm>
            <a:off x="4103441" y="8895367"/>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sp>
        <p:nvSpPr>
          <p:cNvPr id="53" name="Freeform 52">
            <a:extLst>
              <a:ext uri="{FF2B5EF4-FFF2-40B4-BE49-F238E27FC236}">
                <a16:creationId xmlns:a16="http://schemas.microsoft.com/office/drawing/2014/main" id="{B9A81D64-9D4A-BE4B-9C95-18337541AC2E}"/>
              </a:ext>
            </a:extLst>
          </p:cNvPr>
          <p:cNvSpPr>
            <a:spLocks noChangeArrowheads="1"/>
          </p:cNvSpPr>
          <p:nvPr/>
        </p:nvSpPr>
        <p:spPr bwMode="auto">
          <a:xfrm>
            <a:off x="1938496" y="9541699"/>
            <a:ext cx="1115446" cy="875256"/>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
        <p:nvSpPr>
          <p:cNvPr id="3" name="Picture Placeholder 2">
            <a:extLst>
              <a:ext uri="{FF2B5EF4-FFF2-40B4-BE49-F238E27FC236}">
                <a16:creationId xmlns:a16="http://schemas.microsoft.com/office/drawing/2014/main" id="{79780DCB-67D0-E143-904E-6B9C3147D7CC}"/>
              </a:ext>
            </a:extLst>
          </p:cNvPr>
          <p:cNvSpPr>
            <a:spLocks noGrp="1"/>
          </p:cNvSpPr>
          <p:nvPr>
            <p:ph type="pic" sz="quarter" idx="14"/>
          </p:nvPr>
        </p:nvSpPr>
        <p:spPr/>
      </p:sp>
    </p:spTree>
    <p:extLst>
      <p:ext uri="{BB962C8B-B14F-4D97-AF65-F5344CB8AC3E}">
        <p14:creationId xmlns:p14="http://schemas.microsoft.com/office/powerpoint/2010/main" val="403358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DA4EB8-F495-7641-8A0A-AC85166A8864}"/>
              </a:ext>
            </a:extLst>
          </p:cNvPr>
          <p:cNvSpPr>
            <a:spLocks noGrp="1"/>
          </p:cNvSpPr>
          <p:nvPr>
            <p:ph type="pic" sz="quarter" idx="18"/>
          </p:nvPr>
        </p:nvSpPr>
        <p:spPr/>
      </p:sp>
      <p:sp>
        <p:nvSpPr>
          <p:cNvPr id="56" name="Rectangle 55">
            <a:extLst>
              <a:ext uri="{FF2B5EF4-FFF2-40B4-BE49-F238E27FC236}">
                <a16:creationId xmlns:a16="http://schemas.microsoft.com/office/drawing/2014/main" id="{78B91D5B-3EA8-1E48-8463-61FFB26C8BF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57F0FD-1270-2D4B-A3F4-ECD4B7916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17907638" y="-5278615"/>
            <a:ext cx="5359678" cy="10691766"/>
          </a:xfrm>
          <a:prstGeom prst="rect">
            <a:avLst/>
          </a:prstGeom>
        </p:spPr>
      </p:pic>
      <p:pic>
        <p:nvPicPr>
          <p:cNvPr id="28" name="Picture 27">
            <a:extLst>
              <a:ext uri="{FF2B5EF4-FFF2-40B4-BE49-F238E27FC236}">
                <a16:creationId xmlns:a16="http://schemas.microsoft.com/office/drawing/2014/main" id="{B0371467-D371-8B48-A898-9593123C1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00000">
            <a:off x="22000049" y="2457198"/>
            <a:ext cx="5359679" cy="10691765"/>
          </a:xfrm>
          <a:prstGeom prst="rect">
            <a:avLst/>
          </a:prstGeom>
        </p:spPr>
      </p:pic>
      <p:pic>
        <p:nvPicPr>
          <p:cNvPr id="34" name="Picture 33">
            <a:extLst>
              <a:ext uri="{FF2B5EF4-FFF2-40B4-BE49-F238E27FC236}">
                <a16:creationId xmlns:a16="http://schemas.microsoft.com/office/drawing/2014/main" id="{B1337965-B212-9640-A864-10ED7EA5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14244536" y="6566883"/>
            <a:ext cx="5359678" cy="10691766"/>
          </a:xfrm>
          <a:prstGeom prst="rect">
            <a:avLst/>
          </a:prstGeom>
        </p:spPr>
      </p:pic>
      <p:pic>
        <p:nvPicPr>
          <p:cNvPr id="37" name="Picture 36">
            <a:extLst>
              <a:ext uri="{FF2B5EF4-FFF2-40B4-BE49-F238E27FC236}">
                <a16:creationId xmlns:a16="http://schemas.microsoft.com/office/drawing/2014/main" id="{2128C20C-6FF5-5844-84DF-30B56664C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00000">
            <a:off x="10204818" y="-1200280"/>
            <a:ext cx="5359679" cy="10691765"/>
          </a:xfrm>
          <a:prstGeom prst="rect">
            <a:avLst/>
          </a:prstGeom>
        </p:spPr>
      </p:pic>
      <p:grpSp>
        <p:nvGrpSpPr>
          <p:cNvPr id="50" name="Group 49">
            <a:extLst>
              <a:ext uri="{FF2B5EF4-FFF2-40B4-BE49-F238E27FC236}">
                <a16:creationId xmlns:a16="http://schemas.microsoft.com/office/drawing/2014/main" id="{03BCD7BA-6077-B442-A00A-D345B85E3B30}"/>
              </a:ext>
            </a:extLst>
          </p:cNvPr>
          <p:cNvGrpSpPr/>
          <p:nvPr/>
        </p:nvGrpSpPr>
        <p:grpSpPr>
          <a:xfrm>
            <a:off x="1335405" y="5371161"/>
            <a:ext cx="6309118" cy="2973676"/>
            <a:chOff x="1645662" y="932628"/>
            <a:chExt cx="6309118" cy="2973676"/>
          </a:xfrm>
        </p:grpSpPr>
        <p:grpSp>
          <p:nvGrpSpPr>
            <p:cNvPr id="51" name="Group 50">
              <a:extLst>
                <a:ext uri="{FF2B5EF4-FFF2-40B4-BE49-F238E27FC236}">
                  <a16:creationId xmlns:a16="http://schemas.microsoft.com/office/drawing/2014/main" id="{99FE30EE-55BC-7646-8D31-CC2FDFB721EC}"/>
                </a:ext>
              </a:extLst>
            </p:cNvPr>
            <p:cNvGrpSpPr/>
            <p:nvPr/>
          </p:nvGrpSpPr>
          <p:grpSpPr>
            <a:xfrm>
              <a:off x="1645662" y="1466374"/>
              <a:ext cx="6309118" cy="2439930"/>
              <a:chOff x="4846062" y="1133104"/>
              <a:chExt cx="6309118" cy="2439930"/>
            </a:xfrm>
          </p:grpSpPr>
          <p:sp>
            <p:nvSpPr>
              <p:cNvPr id="54" name="TextBox 53">
                <a:extLst>
                  <a:ext uri="{FF2B5EF4-FFF2-40B4-BE49-F238E27FC236}">
                    <a16:creationId xmlns:a16="http://schemas.microsoft.com/office/drawing/2014/main" id="{F95123C1-F8BC-084F-82F6-AF9ED63ED245}"/>
                  </a:ext>
                </a:extLst>
              </p:cNvPr>
              <p:cNvSpPr txBox="1"/>
              <p:nvPr/>
            </p:nvSpPr>
            <p:spPr>
              <a:xfrm>
                <a:off x="4846062" y="1133104"/>
                <a:ext cx="6309118" cy="1938992"/>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PHONE PREVIEW SAMPLE</a:t>
                </a:r>
              </a:p>
            </p:txBody>
          </p:sp>
          <p:sp>
            <p:nvSpPr>
              <p:cNvPr id="55" name="TextBox 54">
                <a:extLst>
                  <a:ext uri="{FF2B5EF4-FFF2-40B4-BE49-F238E27FC236}">
                    <a16:creationId xmlns:a16="http://schemas.microsoft.com/office/drawing/2014/main" id="{FCC18328-F43A-3D41-908D-E5B4B1682722}"/>
                  </a:ext>
                </a:extLst>
              </p:cNvPr>
              <p:cNvSpPr txBox="1"/>
              <p:nvPr/>
            </p:nvSpPr>
            <p:spPr>
              <a:xfrm>
                <a:off x="4887470" y="3111369"/>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52" name="Right Triangle 51">
              <a:extLst>
                <a:ext uri="{FF2B5EF4-FFF2-40B4-BE49-F238E27FC236}">
                  <a16:creationId xmlns:a16="http://schemas.microsoft.com/office/drawing/2014/main" id="{98B016F6-A137-D64A-9F92-1AEA85D469B3}"/>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Picture Placeholder 1">
            <a:extLst>
              <a:ext uri="{FF2B5EF4-FFF2-40B4-BE49-F238E27FC236}">
                <a16:creationId xmlns:a16="http://schemas.microsoft.com/office/drawing/2014/main" id="{D8B96B70-0889-144C-8590-2CA40AB61823}"/>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BE1373EA-277A-2F4E-A39D-AB4FEB1A9B5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3B621A69-3CE7-BD41-A9DA-EC55D157F86A}"/>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E0577E4D-6E1F-2342-8C3F-556E6053A1B9}"/>
              </a:ext>
            </a:extLst>
          </p:cNvPr>
          <p:cNvSpPr>
            <a:spLocks noGrp="1"/>
          </p:cNvSpPr>
          <p:nvPr>
            <p:ph type="pic" sz="quarter" idx="17"/>
          </p:nvPr>
        </p:nvSpPr>
        <p:spPr/>
      </p:sp>
    </p:spTree>
    <p:extLst>
      <p:ext uri="{BB962C8B-B14F-4D97-AF65-F5344CB8AC3E}">
        <p14:creationId xmlns:p14="http://schemas.microsoft.com/office/powerpoint/2010/main" val="3087236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2368502" y="1071776"/>
            <a:ext cx="10291522" cy="2011074"/>
            <a:chOff x="1645662" y="932628"/>
            <a:chExt cx="10291522"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0291522" cy="1477328"/>
              <a:chOff x="4846062" y="1133104"/>
              <a:chExt cx="10291522"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0291522"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1104">
            <a:extLst>
              <a:ext uri="{FF2B5EF4-FFF2-40B4-BE49-F238E27FC236}">
                <a16:creationId xmlns:a16="http://schemas.microsoft.com/office/drawing/2014/main" id="{BB8237D8-316F-2743-ABAB-C0C8D2048D28}"/>
              </a:ext>
            </a:extLst>
          </p:cNvPr>
          <p:cNvGrpSpPr>
            <a:grpSpLocks noChangeAspect="1"/>
          </p:cNvGrpSpPr>
          <p:nvPr/>
        </p:nvGrpSpPr>
        <p:grpSpPr>
          <a:xfrm>
            <a:off x="1717626" y="-1369408"/>
            <a:ext cx="9396604" cy="13920272"/>
            <a:chOff x="0" y="0"/>
            <a:chExt cx="6591305" cy="9765731"/>
          </a:xfrm>
        </p:grpSpPr>
        <p:grpSp>
          <p:nvGrpSpPr>
            <p:cNvPr id="34" name="Group 1102">
              <a:extLst>
                <a:ext uri="{FF2B5EF4-FFF2-40B4-BE49-F238E27FC236}">
                  <a16:creationId xmlns:a16="http://schemas.microsoft.com/office/drawing/2014/main" id="{76DEE5C9-AB16-E641-B20E-A997D167904B}"/>
                </a:ext>
              </a:extLst>
            </p:cNvPr>
            <p:cNvGrpSpPr/>
            <p:nvPr/>
          </p:nvGrpSpPr>
          <p:grpSpPr>
            <a:xfrm>
              <a:off x="0" y="0"/>
              <a:ext cx="6591305" cy="9765731"/>
              <a:chOff x="0" y="0"/>
              <a:chExt cx="6591304" cy="9765730"/>
            </a:xfrm>
          </p:grpSpPr>
          <p:pic>
            <p:nvPicPr>
              <p:cNvPr id="36" name="Mini-iPad-B&amp;W-Mockup.png">
                <a:extLst>
                  <a:ext uri="{FF2B5EF4-FFF2-40B4-BE49-F238E27FC236}">
                    <a16:creationId xmlns:a16="http://schemas.microsoft.com/office/drawing/2014/main" id="{8FAD7AAE-C44C-EB42-8D3C-09B6813973A3}"/>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7" name="Shape 1101">
                <a:extLst>
                  <a:ext uri="{FF2B5EF4-FFF2-40B4-BE49-F238E27FC236}">
                    <a16:creationId xmlns:a16="http://schemas.microsoft.com/office/drawing/2014/main" id="{CDC2303D-A4FC-B24B-A0B1-BD1B2531E749}"/>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35" name="placeholder.png">
              <a:extLst>
                <a:ext uri="{FF2B5EF4-FFF2-40B4-BE49-F238E27FC236}">
                  <a16:creationId xmlns:a16="http://schemas.microsoft.com/office/drawing/2014/main" id="{147DC251-DA13-F341-B75D-5C7B5EF55DE2}"/>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8" name="Group 37">
            <a:extLst>
              <a:ext uri="{FF2B5EF4-FFF2-40B4-BE49-F238E27FC236}">
                <a16:creationId xmlns:a16="http://schemas.microsoft.com/office/drawing/2014/main" id="{35C16D9C-CEFC-3A46-86E9-148E7440903A}"/>
              </a:ext>
            </a:extLst>
          </p:cNvPr>
          <p:cNvGrpSpPr/>
          <p:nvPr/>
        </p:nvGrpSpPr>
        <p:grpSpPr>
          <a:xfrm>
            <a:off x="12474456" y="9068866"/>
            <a:ext cx="9396604" cy="2239844"/>
            <a:chOff x="1746249" y="2839795"/>
            <a:chExt cx="9396604" cy="2239844"/>
          </a:xfrm>
        </p:grpSpPr>
        <p:sp>
          <p:nvSpPr>
            <p:cNvPr id="39" name="TextBox 38">
              <a:extLst>
                <a:ext uri="{FF2B5EF4-FFF2-40B4-BE49-F238E27FC236}">
                  <a16:creationId xmlns:a16="http://schemas.microsoft.com/office/drawing/2014/main" id="{0B396B5A-C7D8-C944-A527-57C187985F75}"/>
                </a:ext>
              </a:extLst>
            </p:cNvPr>
            <p:cNvSpPr txBox="1"/>
            <p:nvPr/>
          </p:nvSpPr>
          <p:spPr>
            <a:xfrm>
              <a:off x="1746249" y="3464966"/>
              <a:ext cx="9396604"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0" name="TextBox 39">
              <a:extLst>
                <a:ext uri="{FF2B5EF4-FFF2-40B4-BE49-F238E27FC236}">
                  <a16:creationId xmlns:a16="http://schemas.microsoft.com/office/drawing/2014/main" id="{EEF24E04-57B7-164B-B755-57DC50A765C0}"/>
                </a:ext>
              </a:extLst>
            </p:cNvPr>
            <p:cNvSpPr txBox="1"/>
            <p:nvPr/>
          </p:nvSpPr>
          <p:spPr>
            <a:xfrm>
              <a:off x="1746250" y="2839795"/>
              <a:ext cx="7036630" cy="625171"/>
            </a:xfrm>
            <a:prstGeom prst="rect">
              <a:avLst/>
            </a:prstGeom>
            <a:noFill/>
          </p:spPr>
          <p:txBody>
            <a:bodyPr wrap="square" rtlCol="0">
              <a:spAutoFit/>
            </a:bodyPr>
            <a:lstStyle/>
            <a:p>
              <a:pPr>
                <a:lnSpc>
                  <a:spcPts val="4080"/>
                </a:lnSpc>
              </a:pPr>
              <a:r>
                <a:rPr lang="en-US" dirty="0">
                  <a:solidFill>
                    <a:schemeClr val="tx2"/>
                  </a:solidFill>
                  <a:latin typeface="Poppins Medium" pitchFamily="2" charset="77"/>
                  <a:ea typeface="Roboto Medium" panose="02000000000000000000" pitchFamily="2" charset="0"/>
                  <a:cs typeface="Poppins Medium" pitchFamily="2" charset="77"/>
                </a:rPr>
                <a:t>Our Technology Streamlines</a:t>
              </a:r>
            </a:p>
          </p:txBody>
        </p:sp>
      </p:grpSp>
      <p:grpSp>
        <p:nvGrpSpPr>
          <p:cNvPr id="6" name="Group 5">
            <a:extLst>
              <a:ext uri="{FF2B5EF4-FFF2-40B4-BE49-F238E27FC236}">
                <a16:creationId xmlns:a16="http://schemas.microsoft.com/office/drawing/2014/main" id="{33799109-5550-EE4B-B61E-4FE09A9D8474}"/>
              </a:ext>
            </a:extLst>
          </p:cNvPr>
          <p:cNvGrpSpPr/>
          <p:nvPr/>
        </p:nvGrpSpPr>
        <p:grpSpPr>
          <a:xfrm>
            <a:off x="12474456" y="4976134"/>
            <a:ext cx="9726386" cy="2199448"/>
            <a:chOff x="1413686" y="5152772"/>
            <a:chExt cx="9726386" cy="2199448"/>
          </a:xfrm>
        </p:grpSpPr>
        <p:sp>
          <p:nvSpPr>
            <p:cNvPr id="50" name="Rectangle 49">
              <a:extLst>
                <a:ext uri="{FF2B5EF4-FFF2-40B4-BE49-F238E27FC236}">
                  <a16:creationId xmlns:a16="http://schemas.microsoft.com/office/drawing/2014/main" id="{94E20654-10B5-4048-875B-E9FA00B266E1}"/>
                </a:ext>
              </a:extLst>
            </p:cNvPr>
            <p:cNvSpPr/>
            <p:nvPr/>
          </p:nvSpPr>
          <p:spPr>
            <a:xfrm>
              <a:off x="1413686" y="5153379"/>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644DFAD-27D9-0745-BF52-B9E4C6E7408C}"/>
                </a:ext>
              </a:extLst>
            </p:cNvPr>
            <p:cNvSpPr txBox="1"/>
            <p:nvPr/>
          </p:nvSpPr>
          <p:spPr>
            <a:xfrm>
              <a:off x="4103442" y="5737547"/>
              <a:ext cx="703663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a:t>
              </a:r>
            </a:p>
          </p:txBody>
        </p:sp>
        <p:sp>
          <p:nvSpPr>
            <p:cNvPr id="52" name="TextBox 51">
              <a:extLst>
                <a:ext uri="{FF2B5EF4-FFF2-40B4-BE49-F238E27FC236}">
                  <a16:creationId xmlns:a16="http://schemas.microsoft.com/office/drawing/2014/main" id="{984A366F-D179-BB41-8D5E-F69E55388C23}"/>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53" name="Group 52">
              <a:extLst>
                <a:ext uri="{FF2B5EF4-FFF2-40B4-BE49-F238E27FC236}">
                  <a16:creationId xmlns:a16="http://schemas.microsoft.com/office/drawing/2014/main" id="{240112C6-C9CF-8349-AF49-FED898C0F9C2}"/>
                </a:ext>
              </a:extLst>
            </p:cNvPr>
            <p:cNvGrpSpPr/>
            <p:nvPr/>
          </p:nvGrpSpPr>
          <p:grpSpPr>
            <a:xfrm>
              <a:off x="1892326" y="5669036"/>
              <a:ext cx="1154502" cy="1132300"/>
              <a:chOff x="5220658" y="6646697"/>
              <a:chExt cx="973293" cy="954577"/>
            </a:xfrm>
            <a:solidFill>
              <a:schemeClr val="bg1"/>
            </a:solidFill>
          </p:grpSpPr>
          <p:sp>
            <p:nvSpPr>
              <p:cNvPr id="54" name="Freeform 53">
                <a:extLst>
                  <a:ext uri="{FF2B5EF4-FFF2-40B4-BE49-F238E27FC236}">
                    <a16:creationId xmlns:a16="http://schemas.microsoft.com/office/drawing/2014/main" id="{B37E5149-F13A-4149-853B-25D1B7CC28E4}"/>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045AA5CB-950F-C04A-BACA-A58C77D22C1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80881B5D-5C00-4E48-9D46-6E3CBDF3E6DC}"/>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DB8E0E4C-454D-B143-865B-07F22C05450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 name="Picture Placeholder 2">
            <a:extLst>
              <a:ext uri="{FF2B5EF4-FFF2-40B4-BE49-F238E27FC236}">
                <a16:creationId xmlns:a16="http://schemas.microsoft.com/office/drawing/2014/main" id="{7B0FFF48-D398-4943-9616-0A9503144E3D}"/>
              </a:ext>
            </a:extLst>
          </p:cNvPr>
          <p:cNvSpPr>
            <a:spLocks noGrp="1"/>
          </p:cNvSpPr>
          <p:nvPr>
            <p:ph type="pic" sz="quarter" idx="18"/>
          </p:nvPr>
        </p:nvSpPr>
        <p:spPr/>
      </p:sp>
    </p:spTree>
    <p:extLst>
      <p:ext uri="{BB962C8B-B14F-4D97-AF65-F5344CB8AC3E}">
        <p14:creationId xmlns:p14="http://schemas.microsoft.com/office/powerpoint/2010/main" val="3689031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3" name="Picture 72">
            <a:extLst>
              <a:ext uri="{FF2B5EF4-FFF2-40B4-BE49-F238E27FC236}">
                <a16:creationId xmlns:a16="http://schemas.microsoft.com/office/drawing/2014/main" id="{542FBF25-8280-654C-B5B3-C5FA5BCDEDDA}"/>
              </a:ext>
            </a:extLst>
          </p:cNvPr>
          <p:cNvPicPr>
            <a:picLocks noChangeAspect="1"/>
          </p:cNvPicPr>
          <p:nvPr/>
        </p:nvPicPr>
        <p:blipFill rotWithShape="1">
          <a:blip r:embed="rId2"/>
          <a:srcRect l="4792" t="12636" r="6089" b="14423"/>
          <a:stretch/>
        </p:blipFill>
        <p:spPr>
          <a:xfrm>
            <a:off x="9443647" y="3993626"/>
            <a:ext cx="10792722" cy="6874903"/>
          </a:xfrm>
          <a:prstGeom prst="rect">
            <a:avLst/>
          </a:prstGeom>
        </p:spPr>
      </p:pic>
      <p:sp>
        <p:nvSpPr>
          <p:cNvPr id="93" name="Rectangle 92">
            <a:extLst>
              <a:ext uri="{FF2B5EF4-FFF2-40B4-BE49-F238E27FC236}">
                <a16:creationId xmlns:a16="http://schemas.microsoft.com/office/drawing/2014/main" id="{A84B92DC-4BC6-934D-90AA-499F6242B78C}"/>
              </a:ext>
            </a:extLst>
          </p:cNvPr>
          <p:cNvSpPr/>
          <p:nvPr/>
        </p:nvSpPr>
        <p:spPr>
          <a:xfrm>
            <a:off x="1413686" y="5175282"/>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93A04FB-9CBD-C24D-B742-53DDA4649651}"/>
              </a:ext>
            </a:extLst>
          </p:cNvPr>
          <p:cNvSpPr/>
          <p:nvPr/>
        </p:nvSpPr>
        <p:spPr>
          <a:xfrm>
            <a:off x="1413686" y="8993394"/>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542FB1C-98D6-4A4B-8856-D21562815E50}"/>
              </a:ext>
            </a:extLst>
          </p:cNvPr>
          <p:cNvSpPr txBox="1"/>
          <p:nvPr/>
        </p:nvSpPr>
        <p:spPr>
          <a:xfrm>
            <a:off x="4103442" y="5661803"/>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6" name="TextBox 95">
            <a:extLst>
              <a:ext uri="{FF2B5EF4-FFF2-40B4-BE49-F238E27FC236}">
                <a16:creationId xmlns:a16="http://schemas.microsoft.com/office/drawing/2014/main" id="{BBA2DA9F-FB78-1545-9D99-31FB3931985D}"/>
              </a:ext>
            </a:extLst>
          </p:cNvPr>
          <p:cNvSpPr txBox="1"/>
          <p:nvPr/>
        </p:nvSpPr>
        <p:spPr>
          <a:xfrm>
            <a:off x="4103441" y="5077028"/>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97" name="TextBox 96">
            <a:extLst>
              <a:ext uri="{FF2B5EF4-FFF2-40B4-BE49-F238E27FC236}">
                <a16:creationId xmlns:a16="http://schemas.microsoft.com/office/drawing/2014/main" id="{CE1C6841-228E-334C-B4DE-49E48893D629}"/>
              </a:ext>
            </a:extLst>
          </p:cNvPr>
          <p:cNvSpPr txBox="1"/>
          <p:nvPr/>
        </p:nvSpPr>
        <p:spPr>
          <a:xfrm>
            <a:off x="4103442" y="9535207"/>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8" name="TextBox 97">
            <a:extLst>
              <a:ext uri="{FF2B5EF4-FFF2-40B4-BE49-F238E27FC236}">
                <a16:creationId xmlns:a16="http://schemas.microsoft.com/office/drawing/2014/main" id="{5D5025C9-11AE-8645-A13D-928DA734C5EC}"/>
              </a:ext>
            </a:extLst>
          </p:cNvPr>
          <p:cNvSpPr txBox="1"/>
          <p:nvPr/>
        </p:nvSpPr>
        <p:spPr>
          <a:xfrm>
            <a:off x="4103441" y="8950432"/>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nvGrpSpPr>
          <p:cNvPr id="99" name="Group 98">
            <a:extLst>
              <a:ext uri="{FF2B5EF4-FFF2-40B4-BE49-F238E27FC236}">
                <a16:creationId xmlns:a16="http://schemas.microsoft.com/office/drawing/2014/main" id="{C2D5B8BE-DE6D-6F42-854F-94348E152933}"/>
              </a:ext>
            </a:extLst>
          </p:cNvPr>
          <p:cNvGrpSpPr/>
          <p:nvPr/>
        </p:nvGrpSpPr>
        <p:grpSpPr>
          <a:xfrm>
            <a:off x="1892326" y="5690939"/>
            <a:ext cx="1154502" cy="1132300"/>
            <a:chOff x="5220658" y="6646697"/>
            <a:chExt cx="973293" cy="954577"/>
          </a:xfrm>
          <a:solidFill>
            <a:schemeClr val="bg1"/>
          </a:solidFill>
        </p:grpSpPr>
        <p:sp>
          <p:nvSpPr>
            <p:cNvPr id="100" name="Freeform 99">
              <a:extLst>
                <a:ext uri="{FF2B5EF4-FFF2-40B4-BE49-F238E27FC236}">
                  <a16:creationId xmlns:a16="http://schemas.microsoft.com/office/drawing/2014/main" id="{2FF82377-042F-874B-9336-43B5A2A2293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E55A2A98-8E8B-4041-AD55-22E91D0759D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101">
              <a:extLst>
                <a:ext uri="{FF2B5EF4-FFF2-40B4-BE49-F238E27FC236}">
                  <a16:creationId xmlns:a16="http://schemas.microsoft.com/office/drawing/2014/main" id="{F91F2E49-314B-1B47-8A54-CB24749BC40A}"/>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2">
              <a:extLst>
                <a:ext uri="{FF2B5EF4-FFF2-40B4-BE49-F238E27FC236}">
                  <a16:creationId xmlns:a16="http://schemas.microsoft.com/office/drawing/2014/main" id="{FB8D4338-2059-5D4F-9BB3-DDA9C125546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4" name="Group 103">
            <a:extLst>
              <a:ext uri="{FF2B5EF4-FFF2-40B4-BE49-F238E27FC236}">
                <a16:creationId xmlns:a16="http://schemas.microsoft.com/office/drawing/2014/main" id="{323E6347-33B3-B14F-BBC9-DE7F1FF4D428}"/>
              </a:ext>
            </a:extLst>
          </p:cNvPr>
          <p:cNvGrpSpPr/>
          <p:nvPr/>
        </p:nvGrpSpPr>
        <p:grpSpPr>
          <a:xfrm>
            <a:off x="1931085" y="9550340"/>
            <a:ext cx="1158944" cy="1154500"/>
            <a:chOff x="6965098" y="6609263"/>
            <a:chExt cx="977037" cy="973293"/>
          </a:xfrm>
          <a:solidFill>
            <a:schemeClr val="bg1"/>
          </a:solidFill>
        </p:grpSpPr>
        <p:sp>
          <p:nvSpPr>
            <p:cNvPr id="105" name="Freeform 104">
              <a:extLst>
                <a:ext uri="{FF2B5EF4-FFF2-40B4-BE49-F238E27FC236}">
                  <a16:creationId xmlns:a16="http://schemas.microsoft.com/office/drawing/2014/main" id="{5D90B351-88C5-5942-B902-13C0F237760C}"/>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105">
              <a:extLst>
                <a:ext uri="{FF2B5EF4-FFF2-40B4-BE49-F238E27FC236}">
                  <a16:creationId xmlns:a16="http://schemas.microsoft.com/office/drawing/2014/main" id="{52A47355-BB0C-A948-B2EA-F5DEB82BCAF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 name="Picture Placeholder 2">
            <a:extLst>
              <a:ext uri="{FF2B5EF4-FFF2-40B4-BE49-F238E27FC236}">
                <a16:creationId xmlns:a16="http://schemas.microsoft.com/office/drawing/2014/main" id="{802A3A61-FDF6-1F40-8F6E-20F7722A977D}"/>
              </a:ext>
            </a:extLst>
          </p:cNvPr>
          <p:cNvSpPr>
            <a:spLocks noGrp="1"/>
          </p:cNvSpPr>
          <p:nvPr>
            <p:ph type="pic" sz="quarter" idx="18"/>
          </p:nvPr>
        </p:nvSpPr>
        <p:spPr/>
      </p:sp>
      <p:pic>
        <p:nvPicPr>
          <p:cNvPr id="79" name="Picture 78">
            <a:extLst>
              <a:ext uri="{FF2B5EF4-FFF2-40B4-BE49-F238E27FC236}">
                <a16:creationId xmlns:a16="http://schemas.microsoft.com/office/drawing/2014/main" id="{4AB6B5A5-16F3-4E45-9E37-C95AE17BF8E2}"/>
              </a:ext>
            </a:extLst>
          </p:cNvPr>
          <p:cNvPicPr>
            <a:picLocks noChangeAspect="1"/>
          </p:cNvPicPr>
          <p:nvPr/>
        </p:nvPicPr>
        <p:blipFill rotWithShape="1">
          <a:blip r:embed="rId2"/>
          <a:srcRect l="4792" t="12636" r="6089" b="14423"/>
          <a:stretch/>
        </p:blipFill>
        <p:spPr>
          <a:xfrm>
            <a:off x="14316125" y="3082850"/>
            <a:ext cx="13652329" cy="8696457"/>
          </a:xfrm>
          <a:prstGeom prst="rect">
            <a:avLst/>
          </a:prstGeom>
        </p:spPr>
      </p:pic>
      <p:sp>
        <p:nvSpPr>
          <p:cNvPr id="4" name="Picture Placeholder 3">
            <a:extLst>
              <a:ext uri="{FF2B5EF4-FFF2-40B4-BE49-F238E27FC236}">
                <a16:creationId xmlns:a16="http://schemas.microsoft.com/office/drawing/2014/main" id="{3755AC96-D969-2C4E-B13A-5E0591B51AAD}"/>
              </a:ext>
            </a:extLst>
          </p:cNvPr>
          <p:cNvSpPr>
            <a:spLocks noGrp="1"/>
          </p:cNvSpPr>
          <p:nvPr>
            <p:ph type="pic" sz="quarter" idx="19"/>
          </p:nvPr>
        </p:nvSpPr>
        <p:spPr/>
      </p:sp>
    </p:spTree>
    <p:extLst>
      <p:ext uri="{BB962C8B-B14F-4D97-AF65-F5344CB8AC3E}">
        <p14:creationId xmlns:p14="http://schemas.microsoft.com/office/powerpoint/2010/main" val="267741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685526" cy="2011074"/>
            <a:chOff x="1645662" y="932628"/>
            <a:chExt cx="1468552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685526" cy="1477328"/>
              <a:chOff x="4846062" y="1133104"/>
              <a:chExt cx="1468552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F5296AA-36B1-9146-BEFE-A8F3D02BFEF9}"/>
              </a:ext>
            </a:extLst>
          </p:cNvPr>
          <p:cNvGrpSpPr/>
          <p:nvPr/>
        </p:nvGrpSpPr>
        <p:grpSpPr>
          <a:xfrm>
            <a:off x="1636919" y="5148943"/>
            <a:ext cx="20401168" cy="6312082"/>
            <a:chOff x="1636919" y="4339046"/>
            <a:chExt cx="20401168" cy="6312082"/>
          </a:xfrm>
        </p:grpSpPr>
        <p:sp>
          <p:nvSpPr>
            <p:cNvPr id="100" name="Freeform 9276">
              <a:extLst>
                <a:ext uri="{FF2B5EF4-FFF2-40B4-BE49-F238E27FC236}">
                  <a16:creationId xmlns:a16="http://schemas.microsoft.com/office/drawing/2014/main" id="{CB332305-5E98-EA4B-BA54-F1B1437DB667}"/>
                </a:ext>
              </a:extLst>
            </p:cNvPr>
            <p:cNvSpPr>
              <a:spLocks noChangeArrowheads="1"/>
            </p:cNvSpPr>
            <p:nvPr/>
          </p:nvSpPr>
          <p:spPr bwMode="auto">
            <a:xfrm>
              <a:off x="13988511" y="7653414"/>
              <a:ext cx="3390636" cy="1829866"/>
            </a:xfrm>
            <a:custGeom>
              <a:avLst/>
              <a:gdLst>
                <a:gd name="T0" fmla="*/ 441 w 555"/>
                <a:gd name="T1" fmla="*/ 298 h 299"/>
                <a:gd name="T2" fmla="*/ 441 w 555"/>
                <a:gd name="T3" fmla="*/ 254 h 299"/>
                <a:gd name="T4" fmla="*/ 173 w 555"/>
                <a:gd name="T5" fmla="*/ 254 h 299"/>
                <a:gd name="T6" fmla="*/ 0 w 555"/>
                <a:gd name="T7" fmla="*/ 44 h 299"/>
                <a:gd name="T8" fmla="*/ 441 w 555"/>
                <a:gd name="T9" fmla="*/ 44 h 299"/>
                <a:gd name="T10" fmla="*/ 441 w 555"/>
                <a:gd name="T11" fmla="*/ 0 h 299"/>
                <a:gd name="T12" fmla="*/ 554 w 555"/>
                <a:gd name="T13" fmla="*/ 149 h 299"/>
                <a:gd name="T14" fmla="*/ 441 w 555"/>
                <a:gd name="T15" fmla="*/ 298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 h="299">
                  <a:moveTo>
                    <a:pt x="441" y="298"/>
                  </a:moveTo>
                  <a:lnTo>
                    <a:pt x="441" y="254"/>
                  </a:lnTo>
                  <a:lnTo>
                    <a:pt x="173" y="254"/>
                  </a:lnTo>
                  <a:lnTo>
                    <a:pt x="0" y="44"/>
                  </a:lnTo>
                  <a:lnTo>
                    <a:pt x="441" y="44"/>
                  </a:lnTo>
                  <a:lnTo>
                    <a:pt x="441" y="0"/>
                  </a:lnTo>
                  <a:lnTo>
                    <a:pt x="554" y="149"/>
                  </a:lnTo>
                  <a:lnTo>
                    <a:pt x="441" y="298"/>
                  </a:lnTo>
                </a:path>
              </a:pathLst>
            </a:custGeom>
            <a:solidFill>
              <a:schemeClr val="accent4"/>
            </a:solidFill>
            <a:ln>
              <a:noFill/>
            </a:ln>
            <a:effectLst/>
            <a:extLst/>
          </p:spPr>
          <p:txBody>
            <a:bodyPr wrap="none" anchor="ctr"/>
            <a:lstStyle/>
            <a:p>
              <a:endParaRPr lang="en-US"/>
            </a:p>
          </p:txBody>
        </p:sp>
        <p:sp>
          <p:nvSpPr>
            <p:cNvPr id="101" name="Freeform 9277">
              <a:extLst>
                <a:ext uri="{FF2B5EF4-FFF2-40B4-BE49-F238E27FC236}">
                  <a16:creationId xmlns:a16="http://schemas.microsoft.com/office/drawing/2014/main" id="{A81DAC97-72CE-FD4D-9412-048C7A6D10BA}"/>
                </a:ext>
              </a:extLst>
            </p:cNvPr>
            <p:cNvSpPr>
              <a:spLocks noChangeArrowheads="1"/>
            </p:cNvSpPr>
            <p:nvPr/>
          </p:nvSpPr>
          <p:spPr bwMode="auto">
            <a:xfrm>
              <a:off x="13988511" y="7061399"/>
              <a:ext cx="1049491" cy="861114"/>
            </a:xfrm>
            <a:custGeom>
              <a:avLst/>
              <a:gdLst>
                <a:gd name="T0" fmla="*/ 173 w 174"/>
                <a:gd name="T1" fmla="*/ 142 h 143"/>
                <a:gd name="T2" fmla="*/ 0 w 174"/>
                <a:gd name="T3" fmla="*/ 142 h 143"/>
                <a:gd name="T4" fmla="*/ 0 w 174"/>
                <a:gd name="T5" fmla="*/ 0 h 143"/>
                <a:gd name="T6" fmla="*/ 173 w 174"/>
                <a:gd name="T7" fmla="*/ 0 h 143"/>
                <a:gd name="T8" fmla="*/ 173 w 174"/>
                <a:gd name="T9" fmla="*/ 142 h 143"/>
              </a:gdLst>
              <a:ahLst/>
              <a:cxnLst>
                <a:cxn ang="0">
                  <a:pos x="T0" y="T1"/>
                </a:cxn>
                <a:cxn ang="0">
                  <a:pos x="T2" y="T3"/>
                </a:cxn>
                <a:cxn ang="0">
                  <a:pos x="T4" y="T5"/>
                </a:cxn>
                <a:cxn ang="0">
                  <a:pos x="T6" y="T7"/>
                </a:cxn>
                <a:cxn ang="0">
                  <a:pos x="T8" y="T9"/>
                </a:cxn>
              </a:cxnLst>
              <a:rect l="0" t="0" r="r" b="b"/>
              <a:pathLst>
                <a:path w="174" h="143">
                  <a:moveTo>
                    <a:pt x="173" y="142"/>
                  </a:moveTo>
                  <a:lnTo>
                    <a:pt x="0" y="142"/>
                  </a:lnTo>
                  <a:lnTo>
                    <a:pt x="0" y="0"/>
                  </a:lnTo>
                  <a:lnTo>
                    <a:pt x="173" y="0"/>
                  </a:lnTo>
                  <a:lnTo>
                    <a:pt x="173" y="142"/>
                  </a:lnTo>
                </a:path>
              </a:pathLst>
            </a:custGeom>
            <a:solidFill>
              <a:schemeClr val="accent4">
                <a:lumMod val="75000"/>
              </a:schemeClr>
            </a:solidFill>
            <a:ln>
              <a:noFill/>
            </a:ln>
            <a:effectLst/>
            <a:extLst/>
          </p:spPr>
          <p:txBody>
            <a:bodyPr wrap="none" anchor="ctr"/>
            <a:lstStyle/>
            <a:p>
              <a:endParaRPr lang="en-US"/>
            </a:p>
          </p:txBody>
        </p:sp>
        <p:sp>
          <p:nvSpPr>
            <p:cNvPr id="102" name="Freeform 9278">
              <a:extLst>
                <a:ext uri="{FF2B5EF4-FFF2-40B4-BE49-F238E27FC236}">
                  <a16:creationId xmlns:a16="http://schemas.microsoft.com/office/drawing/2014/main" id="{D6340B5D-D93B-4D40-97DD-AFDA45133367}"/>
                </a:ext>
              </a:extLst>
            </p:cNvPr>
            <p:cNvSpPr>
              <a:spLocks noChangeArrowheads="1"/>
            </p:cNvSpPr>
            <p:nvPr/>
          </p:nvSpPr>
          <p:spPr bwMode="auto">
            <a:xfrm>
              <a:off x="13181217" y="5769729"/>
              <a:ext cx="1856785" cy="1291670"/>
            </a:xfrm>
            <a:custGeom>
              <a:avLst/>
              <a:gdLst>
                <a:gd name="T0" fmla="*/ 78 w 304"/>
                <a:gd name="T1" fmla="*/ 105 h 211"/>
                <a:gd name="T2" fmla="*/ 70 w 304"/>
                <a:gd name="T3" fmla="*/ 115 h 211"/>
                <a:gd name="T4" fmla="*/ 0 w 304"/>
                <a:gd name="T5" fmla="*/ 210 h 211"/>
                <a:gd name="T6" fmla="*/ 303 w 304"/>
                <a:gd name="T7" fmla="*/ 210 h 211"/>
                <a:gd name="T8" fmla="*/ 130 w 304"/>
                <a:gd name="T9" fmla="*/ 0 h 211"/>
                <a:gd name="T10" fmla="*/ 0 w 304"/>
                <a:gd name="T11" fmla="*/ 0 h 211"/>
                <a:gd name="T12" fmla="*/ 70 w 304"/>
                <a:gd name="T13" fmla="*/ 95 h 211"/>
                <a:gd name="T14" fmla="*/ 78 w 304"/>
                <a:gd name="T15" fmla="*/ 10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211">
                  <a:moveTo>
                    <a:pt x="78" y="105"/>
                  </a:moveTo>
                  <a:lnTo>
                    <a:pt x="70" y="115"/>
                  </a:lnTo>
                  <a:lnTo>
                    <a:pt x="0" y="210"/>
                  </a:lnTo>
                  <a:lnTo>
                    <a:pt x="303" y="210"/>
                  </a:lnTo>
                  <a:lnTo>
                    <a:pt x="130" y="0"/>
                  </a:lnTo>
                  <a:lnTo>
                    <a:pt x="0" y="0"/>
                  </a:lnTo>
                  <a:lnTo>
                    <a:pt x="70" y="95"/>
                  </a:lnTo>
                  <a:lnTo>
                    <a:pt x="78" y="105"/>
                  </a:lnTo>
                </a:path>
              </a:pathLst>
            </a:custGeom>
            <a:solidFill>
              <a:schemeClr val="accent4"/>
            </a:solidFill>
            <a:ln>
              <a:noFill/>
            </a:ln>
            <a:effectLst/>
            <a:extLst/>
          </p:spPr>
          <p:txBody>
            <a:bodyPr wrap="none" anchor="ctr"/>
            <a:lstStyle/>
            <a:p>
              <a:endParaRPr lang="en-US"/>
            </a:p>
          </p:txBody>
        </p:sp>
        <p:sp>
          <p:nvSpPr>
            <p:cNvPr id="103" name="Freeform 9279">
              <a:extLst>
                <a:ext uri="{FF2B5EF4-FFF2-40B4-BE49-F238E27FC236}">
                  <a16:creationId xmlns:a16="http://schemas.microsoft.com/office/drawing/2014/main" id="{8E8B32CA-79A0-7D46-81E9-D859475457A7}"/>
                </a:ext>
              </a:extLst>
            </p:cNvPr>
            <p:cNvSpPr>
              <a:spLocks noChangeArrowheads="1"/>
            </p:cNvSpPr>
            <p:nvPr/>
          </p:nvSpPr>
          <p:spPr bwMode="auto">
            <a:xfrm>
              <a:off x="1636919" y="7922512"/>
              <a:ext cx="1964407" cy="1291670"/>
            </a:xfrm>
            <a:custGeom>
              <a:avLst/>
              <a:gdLst>
                <a:gd name="T0" fmla="*/ 320 w 321"/>
                <a:gd name="T1" fmla="*/ 0 h 211"/>
                <a:gd name="T2" fmla="*/ 148 w 321"/>
                <a:gd name="T3" fmla="*/ 210 h 211"/>
                <a:gd name="T4" fmla="*/ 0 w 321"/>
                <a:gd name="T5" fmla="*/ 210 h 211"/>
                <a:gd name="T6" fmla="*/ 0 w 321"/>
                <a:gd name="T7" fmla="*/ 0 h 211"/>
                <a:gd name="T8" fmla="*/ 320 w 321"/>
                <a:gd name="T9" fmla="*/ 0 h 211"/>
              </a:gdLst>
              <a:ahLst/>
              <a:cxnLst>
                <a:cxn ang="0">
                  <a:pos x="T0" y="T1"/>
                </a:cxn>
                <a:cxn ang="0">
                  <a:pos x="T2" y="T3"/>
                </a:cxn>
                <a:cxn ang="0">
                  <a:pos x="T4" y="T5"/>
                </a:cxn>
                <a:cxn ang="0">
                  <a:pos x="T6" y="T7"/>
                </a:cxn>
                <a:cxn ang="0">
                  <a:pos x="T8" y="T9"/>
                </a:cxn>
              </a:cxnLst>
              <a:rect l="0" t="0" r="r" b="b"/>
              <a:pathLst>
                <a:path w="321" h="211">
                  <a:moveTo>
                    <a:pt x="320" y="0"/>
                  </a:moveTo>
                  <a:lnTo>
                    <a:pt x="148" y="210"/>
                  </a:lnTo>
                  <a:lnTo>
                    <a:pt x="0" y="210"/>
                  </a:lnTo>
                  <a:lnTo>
                    <a:pt x="0" y="0"/>
                  </a:lnTo>
                  <a:lnTo>
                    <a:pt x="320" y="0"/>
                  </a:lnTo>
                </a:path>
              </a:pathLst>
            </a:custGeom>
            <a:solidFill>
              <a:schemeClr val="accent1"/>
            </a:solidFill>
            <a:ln>
              <a:noFill/>
            </a:ln>
            <a:effectLst/>
            <a:extLst/>
          </p:spPr>
          <p:txBody>
            <a:bodyPr wrap="none" anchor="ctr"/>
            <a:lstStyle/>
            <a:p>
              <a:endParaRPr lang="en-US"/>
            </a:p>
          </p:txBody>
        </p:sp>
        <p:sp>
          <p:nvSpPr>
            <p:cNvPr id="104" name="Freeform 9280">
              <a:extLst>
                <a:ext uri="{FF2B5EF4-FFF2-40B4-BE49-F238E27FC236}">
                  <a16:creationId xmlns:a16="http://schemas.microsoft.com/office/drawing/2014/main" id="{7761BEF1-9649-9644-AED6-BDF1CB1D2913}"/>
                </a:ext>
              </a:extLst>
            </p:cNvPr>
            <p:cNvSpPr>
              <a:spLocks noChangeArrowheads="1"/>
            </p:cNvSpPr>
            <p:nvPr/>
          </p:nvSpPr>
          <p:spPr bwMode="auto">
            <a:xfrm>
              <a:off x="2524934" y="7061399"/>
              <a:ext cx="1049491" cy="861114"/>
            </a:xfrm>
            <a:custGeom>
              <a:avLst/>
              <a:gdLst>
                <a:gd name="T0" fmla="*/ 172 w 173"/>
                <a:gd name="T1" fmla="*/ 142 h 143"/>
                <a:gd name="T2" fmla="*/ 0 w 173"/>
                <a:gd name="T3" fmla="*/ 142 h 143"/>
                <a:gd name="T4" fmla="*/ 0 w 173"/>
                <a:gd name="T5" fmla="*/ 0 h 143"/>
                <a:gd name="T6" fmla="*/ 172 w 173"/>
                <a:gd name="T7" fmla="*/ 0 h 143"/>
                <a:gd name="T8" fmla="*/ 172 w 173"/>
                <a:gd name="T9" fmla="*/ 142 h 143"/>
              </a:gdLst>
              <a:ahLst/>
              <a:cxnLst>
                <a:cxn ang="0">
                  <a:pos x="T0" y="T1"/>
                </a:cxn>
                <a:cxn ang="0">
                  <a:pos x="T2" y="T3"/>
                </a:cxn>
                <a:cxn ang="0">
                  <a:pos x="T4" y="T5"/>
                </a:cxn>
                <a:cxn ang="0">
                  <a:pos x="T6" y="T7"/>
                </a:cxn>
                <a:cxn ang="0">
                  <a:pos x="T8" y="T9"/>
                </a:cxn>
              </a:cxnLst>
              <a:rect l="0" t="0" r="r" b="b"/>
              <a:pathLst>
                <a:path w="173" h="143">
                  <a:moveTo>
                    <a:pt x="172" y="142"/>
                  </a:moveTo>
                  <a:lnTo>
                    <a:pt x="0" y="142"/>
                  </a:lnTo>
                  <a:lnTo>
                    <a:pt x="0" y="0"/>
                  </a:lnTo>
                  <a:lnTo>
                    <a:pt x="172" y="0"/>
                  </a:lnTo>
                  <a:lnTo>
                    <a:pt x="172" y="142"/>
                  </a:lnTo>
                </a:path>
              </a:pathLst>
            </a:custGeom>
            <a:solidFill>
              <a:schemeClr val="accent1">
                <a:lumMod val="75000"/>
              </a:schemeClr>
            </a:solidFill>
            <a:ln>
              <a:noFill/>
            </a:ln>
            <a:effectLst/>
            <a:extLst/>
          </p:spPr>
          <p:txBody>
            <a:bodyPr wrap="none" anchor="ctr"/>
            <a:lstStyle/>
            <a:p>
              <a:endParaRPr lang="en-US"/>
            </a:p>
          </p:txBody>
        </p:sp>
        <p:sp>
          <p:nvSpPr>
            <p:cNvPr id="105" name="Freeform 9281">
              <a:extLst>
                <a:ext uri="{FF2B5EF4-FFF2-40B4-BE49-F238E27FC236}">
                  <a16:creationId xmlns:a16="http://schemas.microsoft.com/office/drawing/2014/main" id="{45510406-E92C-2F4B-9C89-F9DE5B2E0A3A}"/>
                </a:ext>
              </a:extLst>
            </p:cNvPr>
            <p:cNvSpPr>
              <a:spLocks noChangeArrowheads="1"/>
            </p:cNvSpPr>
            <p:nvPr/>
          </p:nvSpPr>
          <p:spPr bwMode="auto">
            <a:xfrm>
              <a:off x="2524934" y="5500631"/>
              <a:ext cx="3363734" cy="1829866"/>
            </a:xfrm>
            <a:custGeom>
              <a:avLst/>
              <a:gdLst>
                <a:gd name="T0" fmla="*/ 440 w 553"/>
                <a:gd name="T1" fmla="*/ 44 h 299"/>
                <a:gd name="T2" fmla="*/ 172 w 553"/>
                <a:gd name="T3" fmla="*/ 44 h 299"/>
                <a:gd name="T4" fmla="*/ 0 w 553"/>
                <a:gd name="T5" fmla="*/ 254 h 299"/>
                <a:gd name="T6" fmla="*/ 440 w 553"/>
                <a:gd name="T7" fmla="*/ 254 h 299"/>
                <a:gd name="T8" fmla="*/ 440 w 553"/>
                <a:gd name="T9" fmla="*/ 298 h 299"/>
                <a:gd name="T10" fmla="*/ 477 w 553"/>
                <a:gd name="T11" fmla="*/ 249 h 299"/>
                <a:gd name="T12" fmla="*/ 552 w 553"/>
                <a:gd name="T13" fmla="*/ 149 h 299"/>
                <a:gd name="T14" fmla="*/ 477 w 553"/>
                <a:gd name="T15" fmla="*/ 48 h 299"/>
                <a:gd name="T16" fmla="*/ 440 w 553"/>
                <a:gd name="T17" fmla="*/ 0 h 299"/>
                <a:gd name="T18" fmla="*/ 440 w 553"/>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40" y="44"/>
                  </a:moveTo>
                  <a:lnTo>
                    <a:pt x="172" y="44"/>
                  </a:lnTo>
                  <a:lnTo>
                    <a:pt x="0" y="254"/>
                  </a:lnTo>
                  <a:lnTo>
                    <a:pt x="440" y="254"/>
                  </a:lnTo>
                  <a:lnTo>
                    <a:pt x="440" y="298"/>
                  </a:lnTo>
                  <a:lnTo>
                    <a:pt x="477" y="249"/>
                  </a:lnTo>
                  <a:lnTo>
                    <a:pt x="552" y="149"/>
                  </a:lnTo>
                  <a:lnTo>
                    <a:pt x="477" y="48"/>
                  </a:lnTo>
                  <a:lnTo>
                    <a:pt x="440" y="0"/>
                  </a:lnTo>
                  <a:lnTo>
                    <a:pt x="440" y="44"/>
                  </a:lnTo>
                </a:path>
              </a:pathLst>
            </a:custGeom>
            <a:solidFill>
              <a:schemeClr val="accent1"/>
            </a:solidFill>
            <a:ln>
              <a:noFill/>
            </a:ln>
            <a:effectLst/>
            <a:extLst/>
          </p:spPr>
          <p:txBody>
            <a:bodyPr wrap="none" anchor="ctr"/>
            <a:lstStyle/>
            <a:p>
              <a:endParaRPr lang="en-US"/>
            </a:p>
          </p:txBody>
        </p:sp>
        <p:sp>
          <p:nvSpPr>
            <p:cNvPr id="106" name="Freeform 9282">
              <a:extLst>
                <a:ext uri="{FF2B5EF4-FFF2-40B4-BE49-F238E27FC236}">
                  <a16:creationId xmlns:a16="http://schemas.microsoft.com/office/drawing/2014/main" id="{078D1C1F-CC9A-F347-B0CA-6A1DEC71D42C}"/>
                </a:ext>
              </a:extLst>
            </p:cNvPr>
            <p:cNvSpPr>
              <a:spLocks noChangeArrowheads="1"/>
            </p:cNvSpPr>
            <p:nvPr/>
          </p:nvSpPr>
          <p:spPr bwMode="auto">
            <a:xfrm>
              <a:off x="10167318" y="7061399"/>
              <a:ext cx="1049491" cy="861114"/>
            </a:xfrm>
            <a:custGeom>
              <a:avLst/>
              <a:gdLst>
                <a:gd name="T0" fmla="*/ 171 w 172"/>
                <a:gd name="T1" fmla="*/ 142 h 143"/>
                <a:gd name="T2" fmla="*/ 0 w 172"/>
                <a:gd name="T3" fmla="*/ 142 h 143"/>
                <a:gd name="T4" fmla="*/ 0 w 172"/>
                <a:gd name="T5" fmla="*/ 0 h 143"/>
                <a:gd name="T6" fmla="*/ 171 w 172"/>
                <a:gd name="T7" fmla="*/ 0 h 143"/>
                <a:gd name="T8" fmla="*/ 171 w 172"/>
                <a:gd name="T9" fmla="*/ 142 h 143"/>
              </a:gdLst>
              <a:ahLst/>
              <a:cxnLst>
                <a:cxn ang="0">
                  <a:pos x="T0" y="T1"/>
                </a:cxn>
                <a:cxn ang="0">
                  <a:pos x="T2" y="T3"/>
                </a:cxn>
                <a:cxn ang="0">
                  <a:pos x="T4" y="T5"/>
                </a:cxn>
                <a:cxn ang="0">
                  <a:pos x="T6" y="T7"/>
                </a:cxn>
                <a:cxn ang="0">
                  <a:pos x="T8" y="T9"/>
                </a:cxn>
              </a:cxnLst>
              <a:rect l="0" t="0" r="r" b="b"/>
              <a:pathLst>
                <a:path w="172" h="143">
                  <a:moveTo>
                    <a:pt x="171" y="142"/>
                  </a:moveTo>
                  <a:lnTo>
                    <a:pt x="0" y="142"/>
                  </a:lnTo>
                  <a:lnTo>
                    <a:pt x="0" y="0"/>
                  </a:lnTo>
                  <a:lnTo>
                    <a:pt x="171" y="0"/>
                  </a:lnTo>
                  <a:lnTo>
                    <a:pt x="171" y="142"/>
                  </a:lnTo>
                </a:path>
              </a:pathLst>
            </a:custGeom>
            <a:solidFill>
              <a:schemeClr val="accent3">
                <a:lumMod val="75000"/>
              </a:schemeClr>
            </a:solidFill>
            <a:ln>
              <a:noFill/>
            </a:ln>
            <a:effectLst/>
            <a:extLst/>
          </p:spPr>
          <p:txBody>
            <a:bodyPr wrap="none" anchor="ctr"/>
            <a:lstStyle/>
            <a:p>
              <a:endParaRPr lang="en-US"/>
            </a:p>
          </p:txBody>
        </p:sp>
        <p:sp>
          <p:nvSpPr>
            <p:cNvPr id="107" name="Freeform 9283">
              <a:extLst>
                <a:ext uri="{FF2B5EF4-FFF2-40B4-BE49-F238E27FC236}">
                  <a16:creationId xmlns:a16="http://schemas.microsoft.com/office/drawing/2014/main" id="{1D36F3A9-BCE3-9440-96D8-348413D82D46}"/>
                </a:ext>
              </a:extLst>
            </p:cNvPr>
            <p:cNvSpPr>
              <a:spLocks noChangeArrowheads="1"/>
            </p:cNvSpPr>
            <p:nvPr/>
          </p:nvSpPr>
          <p:spPr bwMode="auto">
            <a:xfrm>
              <a:off x="10167318" y="5500631"/>
              <a:ext cx="3363734" cy="1829866"/>
            </a:xfrm>
            <a:custGeom>
              <a:avLst/>
              <a:gdLst>
                <a:gd name="T0" fmla="*/ 439 w 553"/>
                <a:gd name="T1" fmla="*/ 44 h 299"/>
                <a:gd name="T2" fmla="*/ 171 w 553"/>
                <a:gd name="T3" fmla="*/ 44 h 299"/>
                <a:gd name="T4" fmla="*/ 0 w 553"/>
                <a:gd name="T5" fmla="*/ 254 h 299"/>
                <a:gd name="T6" fmla="*/ 439 w 553"/>
                <a:gd name="T7" fmla="*/ 254 h 299"/>
                <a:gd name="T8" fmla="*/ 439 w 553"/>
                <a:gd name="T9" fmla="*/ 298 h 299"/>
                <a:gd name="T10" fmla="*/ 478 w 553"/>
                <a:gd name="T11" fmla="*/ 248 h 299"/>
                <a:gd name="T12" fmla="*/ 552 w 553"/>
                <a:gd name="T13" fmla="*/ 149 h 299"/>
                <a:gd name="T14" fmla="*/ 478 w 553"/>
                <a:gd name="T15" fmla="*/ 50 h 299"/>
                <a:gd name="T16" fmla="*/ 439 w 553"/>
                <a:gd name="T17" fmla="*/ 0 h 299"/>
                <a:gd name="T18" fmla="*/ 439 w 553"/>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39" y="44"/>
                  </a:moveTo>
                  <a:lnTo>
                    <a:pt x="171" y="44"/>
                  </a:lnTo>
                  <a:lnTo>
                    <a:pt x="0" y="254"/>
                  </a:lnTo>
                  <a:lnTo>
                    <a:pt x="439" y="254"/>
                  </a:lnTo>
                  <a:lnTo>
                    <a:pt x="439" y="298"/>
                  </a:lnTo>
                  <a:lnTo>
                    <a:pt x="478" y="248"/>
                  </a:lnTo>
                  <a:lnTo>
                    <a:pt x="552" y="149"/>
                  </a:lnTo>
                  <a:lnTo>
                    <a:pt x="478" y="50"/>
                  </a:lnTo>
                  <a:lnTo>
                    <a:pt x="439" y="0"/>
                  </a:lnTo>
                  <a:lnTo>
                    <a:pt x="439" y="44"/>
                  </a:lnTo>
                </a:path>
              </a:pathLst>
            </a:custGeom>
            <a:solidFill>
              <a:schemeClr val="accent3"/>
            </a:solidFill>
            <a:ln>
              <a:noFill/>
            </a:ln>
            <a:effectLst/>
            <a:extLst/>
          </p:spPr>
          <p:txBody>
            <a:bodyPr wrap="none" anchor="ctr"/>
            <a:lstStyle/>
            <a:p>
              <a:endParaRPr lang="en-US"/>
            </a:p>
          </p:txBody>
        </p:sp>
        <p:sp>
          <p:nvSpPr>
            <p:cNvPr id="108" name="Freeform 9284">
              <a:extLst>
                <a:ext uri="{FF2B5EF4-FFF2-40B4-BE49-F238E27FC236}">
                  <a16:creationId xmlns:a16="http://schemas.microsoft.com/office/drawing/2014/main" id="{2C94FF04-1DC2-3446-87A6-BA3DC3077841}"/>
                </a:ext>
              </a:extLst>
            </p:cNvPr>
            <p:cNvSpPr>
              <a:spLocks noChangeArrowheads="1"/>
            </p:cNvSpPr>
            <p:nvPr/>
          </p:nvSpPr>
          <p:spPr bwMode="auto">
            <a:xfrm>
              <a:off x="9360024" y="7922512"/>
              <a:ext cx="1856785" cy="1291670"/>
            </a:xfrm>
            <a:custGeom>
              <a:avLst/>
              <a:gdLst>
                <a:gd name="T0" fmla="*/ 72 w 303"/>
                <a:gd name="T1" fmla="*/ 95 h 211"/>
                <a:gd name="T2" fmla="*/ 79 w 303"/>
                <a:gd name="T3" fmla="*/ 105 h 211"/>
                <a:gd name="T4" fmla="*/ 72 w 303"/>
                <a:gd name="T5" fmla="*/ 114 h 211"/>
                <a:gd name="T6" fmla="*/ 0 w 303"/>
                <a:gd name="T7" fmla="*/ 210 h 211"/>
                <a:gd name="T8" fmla="*/ 131 w 303"/>
                <a:gd name="T9" fmla="*/ 210 h 211"/>
                <a:gd name="T10" fmla="*/ 302 w 303"/>
                <a:gd name="T11" fmla="*/ 0 h 211"/>
                <a:gd name="T12" fmla="*/ 0 w 303"/>
                <a:gd name="T13" fmla="*/ 0 h 211"/>
                <a:gd name="T14" fmla="*/ 72 w 303"/>
                <a:gd name="T15" fmla="*/ 9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11">
                  <a:moveTo>
                    <a:pt x="72" y="95"/>
                  </a:moveTo>
                  <a:lnTo>
                    <a:pt x="79" y="105"/>
                  </a:lnTo>
                  <a:lnTo>
                    <a:pt x="72" y="114"/>
                  </a:lnTo>
                  <a:lnTo>
                    <a:pt x="0" y="210"/>
                  </a:lnTo>
                  <a:lnTo>
                    <a:pt x="131" y="210"/>
                  </a:lnTo>
                  <a:lnTo>
                    <a:pt x="302" y="0"/>
                  </a:lnTo>
                  <a:lnTo>
                    <a:pt x="0" y="0"/>
                  </a:lnTo>
                  <a:lnTo>
                    <a:pt x="72" y="95"/>
                  </a:lnTo>
                </a:path>
              </a:pathLst>
            </a:custGeom>
            <a:solidFill>
              <a:schemeClr val="accent3"/>
            </a:solidFill>
            <a:ln>
              <a:noFill/>
            </a:ln>
            <a:effectLst/>
            <a:extLst/>
          </p:spPr>
          <p:txBody>
            <a:bodyPr wrap="none" anchor="ctr"/>
            <a:lstStyle/>
            <a:p>
              <a:endParaRPr lang="en-US"/>
            </a:p>
          </p:txBody>
        </p:sp>
        <p:sp>
          <p:nvSpPr>
            <p:cNvPr id="109" name="Freeform 9285">
              <a:extLst>
                <a:ext uri="{FF2B5EF4-FFF2-40B4-BE49-F238E27FC236}">
                  <a16:creationId xmlns:a16="http://schemas.microsoft.com/office/drawing/2014/main" id="{B7AEBF8E-E937-4641-8DA8-C5354D91AC07}"/>
                </a:ext>
              </a:extLst>
            </p:cNvPr>
            <p:cNvSpPr>
              <a:spLocks noChangeArrowheads="1"/>
            </p:cNvSpPr>
            <p:nvPr/>
          </p:nvSpPr>
          <p:spPr bwMode="auto">
            <a:xfrm>
              <a:off x="6346126" y="7061399"/>
              <a:ext cx="1049491" cy="861114"/>
            </a:xfrm>
            <a:custGeom>
              <a:avLst/>
              <a:gdLst>
                <a:gd name="T0" fmla="*/ 172 w 173"/>
                <a:gd name="T1" fmla="*/ 142 h 143"/>
                <a:gd name="T2" fmla="*/ 0 w 173"/>
                <a:gd name="T3" fmla="*/ 142 h 143"/>
                <a:gd name="T4" fmla="*/ 0 w 173"/>
                <a:gd name="T5" fmla="*/ 0 h 143"/>
                <a:gd name="T6" fmla="*/ 172 w 173"/>
                <a:gd name="T7" fmla="*/ 0 h 143"/>
                <a:gd name="T8" fmla="*/ 172 w 173"/>
                <a:gd name="T9" fmla="*/ 142 h 143"/>
              </a:gdLst>
              <a:ahLst/>
              <a:cxnLst>
                <a:cxn ang="0">
                  <a:pos x="T0" y="T1"/>
                </a:cxn>
                <a:cxn ang="0">
                  <a:pos x="T2" y="T3"/>
                </a:cxn>
                <a:cxn ang="0">
                  <a:pos x="T4" y="T5"/>
                </a:cxn>
                <a:cxn ang="0">
                  <a:pos x="T6" y="T7"/>
                </a:cxn>
                <a:cxn ang="0">
                  <a:pos x="T8" y="T9"/>
                </a:cxn>
              </a:cxnLst>
              <a:rect l="0" t="0" r="r" b="b"/>
              <a:pathLst>
                <a:path w="173" h="143">
                  <a:moveTo>
                    <a:pt x="172" y="142"/>
                  </a:moveTo>
                  <a:lnTo>
                    <a:pt x="0" y="142"/>
                  </a:lnTo>
                  <a:lnTo>
                    <a:pt x="0" y="0"/>
                  </a:lnTo>
                  <a:lnTo>
                    <a:pt x="172" y="0"/>
                  </a:lnTo>
                  <a:lnTo>
                    <a:pt x="172" y="142"/>
                  </a:lnTo>
                </a:path>
              </a:pathLst>
            </a:custGeom>
            <a:solidFill>
              <a:schemeClr val="accent2">
                <a:lumMod val="75000"/>
              </a:schemeClr>
            </a:solidFill>
            <a:ln>
              <a:noFill/>
            </a:ln>
            <a:effectLst/>
            <a:extLst/>
          </p:spPr>
          <p:txBody>
            <a:bodyPr wrap="none" anchor="ctr"/>
            <a:lstStyle/>
            <a:p>
              <a:endParaRPr lang="en-US"/>
            </a:p>
          </p:txBody>
        </p:sp>
        <p:sp>
          <p:nvSpPr>
            <p:cNvPr id="110" name="Freeform 9286">
              <a:extLst>
                <a:ext uri="{FF2B5EF4-FFF2-40B4-BE49-F238E27FC236}">
                  <a16:creationId xmlns:a16="http://schemas.microsoft.com/office/drawing/2014/main" id="{1BE0297A-8877-9144-B081-A9445EA4FDEF}"/>
                </a:ext>
              </a:extLst>
            </p:cNvPr>
            <p:cNvSpPr>
              <a:spLocks noChangeArrowheads="1"/>
            </p:cNvSpPr>
            <p:nvPr/>
          </p:nvSpPr>
          <p:spPr bwMode="auto">
            <a:xfrm>
              <a:off x="5565750" y="5769729"/>
              <a:ext cx="1856768" cy="1291670"/>
            </a:xfrm>
            <a:custGeom>
              <a:avLst/>
              <a:gdLst>
                <a:gd name="T0" fmla="*/ 81 w 304"/>
                <a:gd name="T1" fmla="*/ 105 h 211"/>
                <a:gd name="T2" fmla="*/ 72 w 304"/>
                <a:gd name="T3" fmla="*/ 115 h 211"/>
                <a:gd name="T4" fmla="*/ 0 w 304"/>
                <a:gd name="T5" fmla="*/ 210 h 211"/>
                <a:gd name="T6" fmla="*/ 303 w 304"/>
                <a:gd name="T7" fmla="*/ 210 h 211"/>
                <a:gd name="T8" fmla="*/ 131 w 304"/>
                <a:gd name="T9" fmla="*/ 0 h 211"/>
                <a:gd name="T10" fmla="*/ 0 w 304"/>
                <a:gd name="T11" fmla="*/ 0 h 211"/>
                <a:gd name="T12" fmla="*/ 72 w 304"/>
                <a:gd name="T13" fmla="*/ 95 h 211"/>
                <a:gd name="T14" fmla="*/ 81 w 304"/>
                <a:gd name="T15" fmla="*/ 10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211">
                  <a:moveTo>
                    <a:pt x="81" y="105"/>
                  </a:moveTo>
                  <a:lnTo>
                    <a:pt x="72" y="115"/>
                  </a:lnTo>
                  <a:lnTo>
                    <a:pt x="0" y="210"/>
                  </a:lnTo>
                  <a:lnTo>
                    <a:pt x="303" y="210"/>
                  </a:lnTo>
                  <a:lnTo>
                    <a:pt x="131" y="0"/>
                  </a:lnTo>
                  <a:lnTo>
                    <a:pt x="0" y="0"/>
                  </a:lnTo>
                  <a:lnTo>
                    <a:pt x="72" y="95"/>
                  </a:lnTo>
                  <a:lnTo>
                    <a:pt x="81" y="105"/>
                  </a:lnTo>
                </a:path>
              </a:pathLst>
            </a:custGeom>
            <a:solidFill>
              <a:schemeClr val="accent2"/>
            </a:solidFill>
            <a:ln>
              <a:noFill/>
            </a:ln>
            <a:effectLst/>
            <a:extLst/>
          </p:spPr>
          <p:txBody>
            <a:bodyPr wrap="none" anchor="ctr"/>
            <a:lstStyle/>
            <a:p>
              <a:endParaRPr lang="en-US"/>
            </a:p>
          </p:txBody>
        </p:sp>
        <p:sp>
          <p:nvSpPr>
            <p:cNvPr id="111" name="Freeform 9287">
              <a:extLst>
                <a:ext uri="{FF2B5EF4-FFF2-40B4-BE49-F238E27FC236}">
                  <a16:creationId xmlns:a16="http://schemas.microsoft.com/office/drawing/2014/main" id="{921AB5A4-F79A-8E4F-B9EB-FF4E53C57F31}"/>
                </a:ext>
              </a:extLst>
            </p:cNvPr>
            <p:cNvSpPr>
              <a:spLocks noChangeArrowheads="1"/>
            </p:cNvSpPr>
            <p:nvPr/>
          </p:nvSpPr>
          <p:spPr bwMode="auto">
            <a:xfrm>
              <a:off x="6346126" y="7653414"/>
              <a:ext cx="3363734" cy="1829866"/>
            </a:xfrm>
            <a:custGeom>
              <a:avLst/>
              <a:gdLst>
                <a:gd name="T0" fmla="*/ 477 w 553"/>
                <a:gd name="T1" fmla="*/ 49 h 299"/>
                <a:gd name="T2" fmla="*/ 440 w 553"/>
                <a:gd name="T3" fmla="*/ 0 h 299"/>
                <a:gd name="T4" fmla="*/ 440 w 553"/>
                <a:gd name="T5" fmla="*/ 44 h 299"/>
                <a:gd name="T6" fmla="*/ 0 w 553"/>
                <a:gd name="T7" fmla="*/ 44 h 299"/>
                <a:gd name="T8" fmla="*/ 172 w 553"/>
                <a:gd name="T9" fmla="*/ 254 h 299"/>
                <a:gd name="T10" fmla="*/ 440 w 553"/>
                <a:gd name="T11" fmla="*/ 254 h 299"/>
                <a:gd name="T12" fmla="*/ 440 w 553"/>
                <a:gd name="T13" fmla="*/ 298 h 299"/>
                <a:gd name="T14" fmla="*/ 477 w 553"/>
                <a:gd name="T15" fmla="*/ 250 h 299"/>
                <a:gd name="T16" fmla="*/ 552 w 553"/>
                <a:gd name="T17" fmla="*/ 149 h 299"/>
                <a:gd name="T18" fmla="*/ 477 w 553"/>
                <a:gd name="T19" fmla="*/ 4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77" y="49"/>
                  </a:moveTo>
                  <a:lnTo>
                    <a:pt x="440" y="0"/>
                  </a:lnTo>
                  <a:lnTo>
                    <a:pt x="440" y="44"/>
                  </a:lnTo>
                  <a:lnTo>
                    <a:pt x="0" y="44"/>
                  </a:lnTo>
                  <a:lnTo>
                    <a:pt x="172" y="254"/>
                  </a:lnTo>
                  <a:lnTo>
                    <a:pt x="440" y="254"/>
                  </a:lnTo>
                  <a:lnTo>
                    <a:pt x="440" y="298"/>
                  </a:lnTo>
                  <a:lnTo>
                    <a:pt x="477" y="250"/>
                  </a:lnTo>
                  <a:lnTo>
                    <a:pt x="552" y="149"/>
                  </a:lnTo>
                  <a:lnTo>
                    <a:pt x="477" y="49"/>
                  </a:lnTo>
                </a:path>
              </a:pathLst>
            </a:custGeom>
            <a:solidFill>
              <a:schemeClr val="accent2"/>
            </a:solidFill>
            <a:ln>
              <a:noFill/>
            </a:ln>
            <a:effectLst/>
            <a:extLst/>
          </p:spPr>
          <p:txBody>
            <a:bodyPr wrap="none" anchor="ctr"/>
            <a:lstStyle/>
            <a:p>
              <a:endParaRPr lang="en-US"/>
            </a:p>
          </p:txBody>
        </p:sp>
        <p:sp>
          <p:nvSpPr>
            <p:cNvPr id="112" name="Freeform 9288">
              <a:extLst>
                <a:ext uri="{FF2B5EF4-FFF2-40B4-BE49-F238E27FC236}">
                  <a16:creationId xmlns:a16="http://schemas.microsoft.com/office/drawing/2014/main" id="{39628A6D-DDC6-BF43-83F1-21C970D742B4}"/>
                </a:ext>
              </a:extLst>
            </p:cNvPr>
            <p:cNvSpPr>
              <a:spLocks noChangeArrowheads="1"/>
            </p:cNvSpPr>
            <p:nvPr/>
          </p:nvSpPr>
          <p:spPr bwMode="auto">
            <a:xfrm>
              <a:off x="17782801" y="7061399"/>
              <a:ext cx="1049474" cy="861114"/>
            </a:xfrm>
            <a:custGeom>
              <a:avLst/>
              <a:gdLst>
                <a:gd name="T0" fmla="*/ 173 w 174"/>
                <a:gd name="T1" fmla="*/ 142 h 143"/>
                <a:gd name="T2" fmla="*/ 0 w 174"/>
                <a:gd name="T3" fmla="*/ 142 h 143"/>
                <a:gd name="T4" fmla="*/ 0 w 174"/>
                <a:gd name="T5" fmla="*/ 0 h 143"/>
                <a:gd name="T6" fmla="*/ 173 w 174"/>
                <a:gd name="T7" fmla="*/ 0 h 143"/>
                <a:gd name="T8" fmla="*/ 173 w 174"/>
                <a:gd name="T9" fmla="*/ 142 h 143"/>
              </a:gdLst>
              <a:ahLst/>
              <a:cxnLst>
                <a:cxn ang="0">
                  <a:pos x="T0" y="T1"/>
                </a:cxn>
                <a:cxn ang="0">
                  <a:pos x="T2" y="T3"/>
                </a:cxn>
                <a:cxn ang="0">
                  <a:pos x="T4" y="T5"/>
                </a:cxn>
                <a:cxn ang="0">
                  <a:pos x="T6" y="T7"/>
                </a:cxn>
                <a:cxn ang="0">
                  <a:pos x="T8" y="T9"/>
                </a:cxn>
              </a:cxnLst>
              <a:rect l="0" t="0" r="r" b="b"/>
              <a:pathLst>
                <a:path w="174" h="143">
                  <a:moveTo>
                    <a:pt x="173" y="142"/>
                  </a:moveTo>
                  <a:lnTo>
                    <a:pt x="0" y="142"/>
                  </a:lnTo>
                  <a:lnTo>
                    <a:pt x="0" y="0"/>
                  </a:lnTo>
                  <a:lnTo>
                    <a:pt x="173" y="0"/>
                  </a:lnTo>
                  <a:lnTo>
                    <a:pt x="173" y="142"/>
                  </a:lnTo>
                </a:path>
              </a:pathLst>
            </a:custGeom>
            <a:solidFill>
              <a:schemeClr val="accent5">
                <a:lumMod val="75000"/>
              </a:schemeClr>
            </a:solidFill>
            <a:ln>
              <a:noFill/>
            </a:ln>
            <a:effectLst/>
            <a:extLst/>
          </p:spPr>
          <p:txBody>
            <a:bodyPr wrap="none" anchor="ctr"/>
            <a:lstStyle/>
            <a:p>
              <a:endParaRPr lang="en-US"/>
            </a:p>
          </p:txBody>
        </p:sp>
        <p:sp>
          <p:nvSpPr>
            <p:cNvPr id="113" name="Freeform 9289">
              <a:extLst>
                <a:ext uri="{FF2B5EF4-FFF2-40B4-BE49-F238E27FC236}">
                  <a16:creationId xmlns:a16="http://schemas.microsoft.com/office/drawing/2014/main" id="{82424EF2-FA83-BA46-A1E5-1A19A93AF1DA}"/>
                </a:ext>
              </a:extLst>
            </p:cNvPr>
            <p:cNvSpPr>
              <a:spLocks noChangeArrowheads="1"/>
            </p:cNvSpPr>
            <p:nvPr/>
          </p:nvSpPr>
          <p:spPr bwMode="auto">
            <a:xfrm>
              <a:off x="17782801" y="5500631"/>
              <a:ext cx="3390636" cy="1829866"/>
            </a:xfrm>
            <a:custGeom>
              <a:avLst/>
              <a:gdLst>
                <a:gd name="T0" fmla="*/ 441 w 555"/>
                <a:gd name="T1" fmla="*/ 44 h 299"/>
                <a:gd name="T2" fmla="*/ 173 w 555"/>
                <a:gd name="T3" fmla="*/ 44 h 299"/>
                <a:gd name="T4" fmla="*/ 0 w 555"/>
                <a:gd name="T5" fmla="*/ 254 h 299"/>
                <a:gd name="T6" fmla="*/ 441 w 555"/>
                <a:gd name="T7" fmla="*/ 254 h 299"/>
                <a:gd name="T8" fmla="*/ 441 w 555"/>
                <a:gd name="T9" fmla="*/ 298 h 299"/>
                <a:gd name="T10" fmla="*/ 478 w 555"/>
                <a:gd name="T11" fmla="*/ 248 h 299"/>
                <a:gd name="T12" fmla="*/ 554 w 555"/>
                <a:gd name="T13" fmla="*/ 149 h 299"/>
                <a:gd name="T14" fmla="*/ 478 w 555"/>
                <a:gd name="T15" fmla="*/ 50 h 299"/>
                <a:gd name="T16" fmla="*/ 441 w 555"/>
                <a:gd name="T17" fmla="*/ 0 h 299"/>
                <a:gd name="T18" fmla="*/ 441 w 555"/>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299">
                  <a:moveTo>
                    <a:pt x="441" y="44"/>
                  </a:moveTo>
                  <a:lnTo>
                    <a:pt x="173" y="44"/>
                  </a:lnTo>
                  <a:lnTo>
                    <a:pt x="0" y="254"/>
                  </a:lnTo>
                  <a:lnTo>
                    <a:pt x="441" y="254"/>
                  </a:lnTo>
                  <a:lnTo>
                    <a:pt x="441" y="298"/>
                  </a:lnTo>
                  <a:lnTo>
                    <a:pt x="478" y="248"/>
                  </a:lnTo>
                  <a:lnTo>
                    <a:pt x="554" y="149"/>
                  </a:lnTo>
                  <a:lnTo>
                    <a:pt x="478" y="50"/>
                  </a:lnTo>
                  <a:lnTo>
                    <a:pt x="441" y="0"/>
                  </a:lnTo>
                  <a:lnTo>
                    <a:pt x="441" y="44"/>
                  </a:lnTo>
                </a:path>
              </a:pathLst>
            </a:custGeom>
            <a:solidFill>
              <a:schemeClr val="accent5"/>
            </a:solidFill>
            <a:ln>
              <a:noFill/>
            </a:ln>
            <a:effectLst/>
            <a:extLst/>
          </p:spPr>
          <p:txBody>
            <a:bodyPr wrap="none" anchor="ctr"/>
            <a:lstStyle/>
            <a:p>
              <a:endParaRPr lang="en-US"/>
            </a:p>
          </p:txBody>
        </p:sp>
        <p:sp>
          <p:nvSpPr>
            <p:cNvPr id="114" name="Freeform 9290">
              <a:extLst>
                <a:ext uri="{FF2B5EF4-FFF2-40B4-BE49-F238E27FC236}">
                  <a16:creationId xmlns:a16="http://schemas.microsoft.com/office/drawing/2014/main" id="{E18C5C22-BC57-6F41-AB84-9DE25C8A2961}"/>
                </a:ext>
              </a:extLst>
            </p:cNvPr>
            <p:cNvSpPr>
              <a:spLocks noChangeArrowheads="1"/>
            </p:cNvSpPr>
            <p:nvPr/>
          </p:nvSpPr>
          <p:spPr bwMode="auto">
            <a:xfrm>
              <a:off x="17002408" y="7922512"/>
              <a:ext cx="1856785" cy="1291670"/>
            </a:xfrm>
            <a:custGeom>
              <a:avLst/>
              <a:gdLst>
                <a:gd name="T0" fmla="*/ 71 w 303"/>
                <a:gd name="T1" fmla="*/ 95 h 211"/>
                <a:gd name="T2" fmla="*/ 78 w 303"/>
                <a:gd name="T3" fmla="*/ 105 h 211"/>
                <a:gd name="T4" fmla="*/ 71 w 303"/>
                <a:gd name="T5" fmla="*/ 114 h 211"/>
                <a:gd name="T6" fmla="*/ 0 w 303"/>
                <a:gd name="T7" fmla="*/ 210 h 211"/>
                <a:gd name="T8" fmla="*/ 129 w 303"/>
                <a:gd name="T9" fmla="*/ 210 h 211"/>
                <a:gd name="T10" fmla="*/ 302 w 303"/>
                <a:gd name="T11" fmla="*/ 0 h 211"/>
                <a:gd name="T12" fmla="*/ 0 w 303"/>
                <a:gd name="T13" fmla="*/ 0 h 211"/>
                <a:gd name="T14" fmla="*/ 71 w 303"/>
                <a:gd name="T15" fmla="*/ 9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11">
                  <a:moveTo>
                    <a:pt x="71" y="95"/>
                  </a:moveTo>
                  <a:lnTo>
                    <a:pt x="78" y="105"/>
                  </a:lnTo>
                  <a:lnTo>
                    <a:pt x="71" y="114"/>
                  </a:lnTo>
                  <a:lnTo>
                    <a:pt x="0" y="210"/>
                  </a:lnTo>
                  <a:lnTo>
                    <a:pt x="129" y="210"/>
                  </a:lnTo>
                  <a:lnTo>
                    <a:pt x="302" y="0"/>
                  </a:lnTo>
                  <a:lnTo>
                    <a:pt x="0" y="0"/>
                  </a:lnTo>
                  <a:lnTo>
                    <a:pt x="71" y="95"/>
                  </a:lnTo>
                </a:path>
              </a:pathLst>
            </a:custGeom>
            <a:solidFill>
              <a:schemeClr val="accent5"/>
            </a:solidFill>
            <a:ln>
              <a:noFill/>
            </a:ln>
            <a:effectLst/>
            <a:extLst/>
          </p:spPr>
          <p:txBody>
            <a:bodyPr wrap="none" anchor="ctr"/>
            <a:lstStyle/>
            <a:p>
              <a:endParaRPr lang="en-US"/>
            </a:p>
          </p:txBody>
        </p:sp>
        <p:sp>
          <p:nvSpPr>
            <p:cNvPr id="116" name="TextBox 115">
              <a:extLst>
                <a:ext uri="{FF2B5EF4-FFF2-40B4-BE49-F238E27FC236}">
                  <a16:creationId xmlns:a16="http://schemas.microsoft.com/office/drawing/2014/main" id="{EA3E4081-2530-1A4C-B5A2-471F42B06B7D}"/>
                </a:ext>
              </a:extLst>
            </p:cNvPr>
            <p:cNvSpPr txBox="1"/>
            <p:nvPr/>
          </p:nvSpPr>
          <p:spPr>
            <a:xfrm>
              <a:off x="3740010" y="6082104"/>
              <a:ext cx="132808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2014</a:t>
              </a:r>
            </a:p>
          </p:txBody>
        </p:sp>
        <p:sp>
          <p:nvSpPr>
            <p:cNvPr id="117" name="TextBox 116">
              <a:extLst>
                <a:ext uri="{FF2B5EF4-FFF2-40B4-BE49-F238E27FC236}">
                  <a16:creationId xmlns:a16="http://schemas.microsoft.com/office/drawing/2014/main" id="{DD6E520F-04EC-9342-A395-388F2F6788D1}"/>
                </a:ext>
              </a:extLst>
            </p:cNvPr>
            <p:cNvSpPr txBox="1"/>
            <p:nvPr/>
          </p:nvSpPr>
          <p:spPr>
            <a:xfrm>
              <a:off x="7705762" y="8248434"/>
              <a:ext cx="132363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2015</a:t>
              </a:r>
            </a:p>
          </p:txBody>
        </p:sp>
        <p:sp>
          <p:nvSpPr>
            <p:cNvPr id="118" name="TextBox 117">
              <a:extLst>
                <a:ext uri="{FF2B5EF4-FFF2-40B4-BE49-F238E27FC236}">
                  <a16:creationId xmlns:a16="http://schemas.microsoft.com/office/drawing/2014/main" id="{49CB6700-907F-2E49-8B2C-F4B44227EEFF}"/>
                </a:ext>
              </a:extLst>
            </p:cNvPr>
            <p:cNvSpPr txBox="1"/>
            <p:nvPr/>
          </p:nvSpPr>
          <p:spPr>
            <a:xfrm>
              <a:off x="11487518" y="6082104"/>
              <a:ext cx="1325117"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2016</a:t>
              </a:r>
            </a:p>
          </p:txBody>
        </p:sp>
        <p:sp>
          <p:nvSpPr>
            <p:cNvPr id="119" name="TextBox 118">
              <a:extLst>
                <a:ext uri="{FF2B5EF4-FFF2-40B4-BE49-F238E27FC236}">
                  <a16:creationId xmlns:a16="http://schemas.microsoft.com/office/drawing/2014/main" id="{CFDD342F-10F4-F34A-AAA1-96A6BB16C030}"/>
                </a:ext>
              </a:extLst>
            </p:cNvPr>
            <p:cNvSpPr txBox="1"/>
            <p:nvPr/>
          </p:nvSpPr>
          <p:spPr>
            <a:xfrm>
              <a:off x="15374825" y="8248434"/>
              <a:ext cx="1282095"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2017</a:t>
              </a:r>
            </a:p>
          </p:txBody>
        </p:sp>
        <p:sp>
          <p:nvSpPr>
            <p:cNvPr id="120" name="TextBox 119">
              <a:extLst>
                <a:ext uri="{FF2B5EF4-FFF2-40B4-BE49-F238E27FC236}">
                  <a16:creationId xmlns:a16="http://schemas.microsoft.com/office/drawing/2014/main" id="{8524BE43-0720-BA40-BA14-4D5E57467121}"/>
                </a:ext>
              </a:extLst>
            </p:cNvPr>
            <p:cNvSpPr txBox="1"/>
            <p:nvPr/>
          </p:nvSpPr>
          <p:spPr>
            <a:xfrm>
              <a:off x="19045356" y="6082104"/>
              <a:ext cx="132363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2018</a:t>
              </a:r>
            </a:p>
          </p:txBody>
        </p:sp>
        <p:grpSp>
          <p:nvGrpSpPr>
            <p:cNvPr id="135" name="Group 134">
              <a:extLst>
                <a:ext uri="{FF2B5EF4-FFF2-40B4-BE49-F238E27FC236}">
                  <a16:creationId xmlns:a16="http://schemas.microsoft.com/office/drawing/2014/main" id="{34369886-108A-4847-A7AB-623F58A23DA4}"/>
                </a:ext>
              </a:extLst>
            </p:cNvPr>
            <p:cNvGrpSpPr/>
            <p:nvPr/>
          </p:nvGrpSpPr>
          <p:grpSpPr>
            <a:xfrm>
              <a:off x="3429970" y="8237580"/>
              <a:ext cx="3338195" cy="2413548"/>
              <a:chOff x="3787551" y="6848602"/>
              <a:chExt cx="3606952" cy="2607862"/>
            </a:xfrm>
          </p:grpSpPr>
          <p:sp>
            <p:nvSpPr>
              <p:cNvPr id="136" name="TextBox 135">
                <a:extLst>
                  <a:ext uri="{FF2B5EF4-FFF2-40B4-BE49-F238E27FC236}">
                    <a16:creationId xmlns:a16="http://schemas.microsoft.com/office/drawing/2014/main" id="{A8DB7582-B82F-4D4E-815B-B64323EB4F7A}"/>
                  </a:ext>
                </a:extLst>
              </p:cNvPr>
              <p:cNvSpPr txBox="1"/>
              <p:nvPr/>
            </p:nvSpPr>
            <p:spPr>
              <a:xfrm>
                <a:off x="3931293" y="6848602"/>
                <a:ext cx="2212465"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137" name="Subtitle 2">
                <a:extLst>
                  <a:ext uri="{FF2B5EF4-FFF2-40B4-BE49-F238E27FC236}">
                    <a16:creationId xmlns:a16="http://schemas.microsoft.com/office/drawing/2014/main" id="{0BED5B93-DC19-CC4A-A17A-DD6E3C74AB69}"/>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38" name="Group 137">
              <a:extLst>
                <a:ext uri="{FF2B5EF4-FFF2-40B4-BE49-F238E27FC236}">
                  <a16:creationId xmlns:a16="http://schemas.microsoft.com/office/drawing/2014/main" id="{57E58533-A3DD-E249-B9DA-C8A84DCFC151}"/>
                </a:ext>
              </a:extLst>
            </p:cNvPr>
            <p:cNvGrpSpPr/>
            <p:nvPr/>
          </p:nvGrpSpPr>
          <p:grpSpPr>
            <a:xfrm>
              <a:off x="7305672" y="4339046"/>
              <a:ext cx="3338195" cy="2413548"/>
              <a:chOff x="3787551" y="6848602"/>
              <a:chExt cx="3606952" cy="2607862"/>
            </a:xfrm>
          </p:grpSpPr>
          <p:sp>
            <p:nvSpPr>
              <p:cNvPr id="139" name="TextBox 138">
                <a:extLst>
                  <a:ext uri="{FF2B5EF4-FFF2-40B4-BE49-F238E27FC236}">
                    <a16:creationId xmlns:a16="http://schemas.microsoft.com/office/drawing/2014/main" id="{36210FA0-4F8A-5344-AE9C-3672818F6B4D}"/>
                  </a:ext>
                </a:extLst>
              </p:cNvPr>
              <p:cNvSpPr txBox="1"/>
              <p:nvPr/>
            </p:nvSpPr>
            <p:spPr>
              <a:xfrm>
                <a:off x="3931293" y="6848602"/>
                <a:ext cx="2378465"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40" name="Subtitle 2">
                <a:extLst>
                  <a:ext uri="{FF2B5EF4-FFF2-40B4-BE49-F238E27FC236}">
                    <a16:creationId xmlns:a16="http://schemas.microsoft.com/office/drawing/2014/main" id="{0E333BC9-F238-234A-A2FC-29711A333ECF}"/>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1" name="Group 140">
              <a:extLst>
                <a:ext uri="{FF2B5EF4-FFF2-40B4-BE49-F238E27FC236}">
                  <a16:creationId xmlns:a16="http://schemas.microsoft.com/office/drawing/2014/main" id="{C668573F-A51E-E64B-BEF1-0D256183DC52}"/>
                </a:ext>
              </a:extLst>
            </p:cNvPr>
            <p:cNvGrpSpPr/>
            <p:nvPr/>
          </p:nvGrpSpPr>
          <p:grpSpPr>
            <a:xfrm>
              <a:off x="11064931" y="8237580"/>
              <a:ext cx="3338195" cy="2413548"/>
              <a:chOff x="3787551" y="6848602"/>
              <a:chExt cx="3606952" cy="2607862"/>
            </a:xfrm>
          </p:grpSpPr>
          <p:sp>
            <p:nvSpPr>
              <p:cNvPr id="142" name="TextBox 141">
                <a:extLst>
                  <a:ext uri="{FF2B5EF4-FFF2-40B4-BE49-F238E27FC236}">
                    <a16:creationId xmlns:a16="http://schemas.microsoft.com/office/drawing/2014/main" id="{8167E06E-90C4-5E46-A837-16243D879A83}"/>
                  </a:ext>
                </a:extLst>
              </p:cNvPr>
              <p:cNvSpPr txBox="1"/>
              <p:nvPr/>
            </p:nvSpPr>
            <p:spPr>
              <a:xfrm>
                <a:off x="3931293" y="6848602"/>
                <a:ext cx="2780303"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43" name="Subtitle 2">
                <a:extLst>
                  <a:ext uri="{FF2B5EF4-FFF2-40B4-BE49-F238E27FC236}">
                    <a16:creationId xmlns:a16="http://schemas.microsoft.com/office/drawing/2014/main" id="{16D7170E-636D-BA41-BAF3-041BB84722F0}"/>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4" name="Group 143">
              <a:extLst>
                <a:ext uri="{FF2B5EF4-FFF2-40B4-BE49-F238E27FC236}">
                  <a16:creationId xmlns:a16="http://schemas.microsoft.com/office/drawing/2014/main" id="{2A371F00-250C-0A49-8E15-9AE9795CC9C2}"/>
                </a:ext>
              </a:extLst>
            </p:cNvPr>
            <p:cNvGrpSpPr/>
            <p:nvPr/>
          </p:nvGrpSpPr>
          <p:grpSpPr>
            <a:xfrm>
              <a:off x="14933197" y="4339046"/>
              <a:ext cx="3338195" cy="2413548"/>
              <a:chOff x="3787551" y="6848602"/>
              <a:chExt cx="3606952" cy="2607862"/>
            </a:xfrm>
          </p:grpSpPr>
          <p:sp>
            <p:nvSpPr>
              <p:cNvPr id="145" name="TextBox 144">
                <a:extLst>
                  <a:ext uri="{FF2B5EF4-FFF2-40B4-BE49-F238E27FC236}">
                    <a16:creationId xmlns:a16="http://schemas.microsoft.com/office/drawing/2014/main" id="{10EA745E-FAEA-5E43-9AA4-4AF99F26C0F4}"/>
                  </a:ext>
                </a:extLst>
              </p:cNvPr>
              <p:cNvSpPr txBox="1"/>
              <p:nvPr/>
            </p:nvSpPr>
            <p:spPr>
              <a:xfrm>
                <a:off x="3931293" y="6848602"/>
                <a:ext cx="2458140"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Four</a:t>
                </a:r>
              </a:p>
            </p:txBody>
          </p:sp>
          <p:sp>
            <p:nvSpPr>
              <p:cNvPr id="146" name="Subtitle 2">
                <a:extLst>
                  <a:ext uri="{FF2B5EF4-FFF2-40B4-BE49-F238E27FC236}">
                    <a16:creationId xmlns:a16="http://schemas.microsoft.com/office/drawing/2014/main" id="{7FC54DC3-E795-2B45-BF33-431A961387E0}"/>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7" name="Group 146">
              <a:extLst>
                <a:ext uri="{FF2B5EF4-FFF2-40B4-BE49-F238E27FC236}">
                  <a16:creationId xmlns:a16="http://schemas.microsoft.com/office/drawing/2014/main" id="{2029ECAC-513B-6A41-ADEB-AA54934A7E91}"/>
                </a:ext>
              </a:extLst>
            </p:cNvPr>
            <p:cNvGrpSpPr/>
            <p:nvPr/>
          </p:nvGrpSpPr>
          <p:grpSpPr>
            <a:xfrm>
              <a:off x="18699892" y="8237580"/>
              <a:ext cx="3338195" cy="2413548"/>
              <a:chOff x="3787551" y="6848602"/>
              <a:chExt cx="3606952" cy="2607862"/>
            </a:xfrm>
          </p:grpSpPr>
          <p:sp>
            <p:nvSpPr>
              <p:cNvPr id="148" name="TextBox 147">
                <a:extLst>
                  <a:ext uri="{FF2B5EF4-FFF2-40B4-BE49-F238E27FC236}">
                    <a16:creationId xmlns:a16="http://schemas.microsoft.com/office/drawing/2014/main" id="{1BB34EBD-C171-DF40-AA22-3BF2B9F15F15}"/>
                  </a:ext>
                </a:extLst>
              </p:cNvPr>
              <p:cNvSpPr txBox="1"/>
              <p:nvPr/>
            </p:nvSpPr>
            <p:spPr>
              <a:xfrm>
                <a:off x="3931293" y="6848602"/>
                <a:ext cx="2350753"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Five</a:t>
                </a:r>
              </a:p>
            </p:txBody>
          </p:sp>
          <p:sp>
            <p:nvSpPr>
              <p:cNvPr id="149" name="Subtitle 2">
                <a:extLst>
                  <a:ext uri="{FF2B5EF4-FFF2-40B4-BE49-F238E27FC236}">
                    <a16:creationId xmlns:a16="http://schemas.microsoft.com/office/drawing/2014/main" id="{73B33E9D-28BE-0E43-ACEA-E4B8581F8424}"/>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B96F41C-381B-7D4E-8DB8-531BA2F02454}"/>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5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5">
            <a:extLst>
              <a:ext uri="{FF2B5EF4-FFF2-40B4-BE49-F238E27FC236}">
                <a16:creationId xmlns:a16="http://schemas.microsoft.com/office/drawing/2014/main" id="{32FBD763-7668-DD4D-B4DE-EFAEF76F53F7}"/>
              </a:ext>
            </a:extLst>
          </p:cNvPr>
          <p:cNvSpPr>
            <a:spLocks/>
          </p:cNvSpPr>
          <p:nvPr/>
        </p:nvSpPr>
        <p:spPr bwMode="auto">
          <a:xfrm>
            <a:off x="2153877" y="4800600"/>
            <a:ext cx="5794476" cy="4141354"/>
          </a:xfrm>
          <a:custGeom>
            <a:avLst/>
            <a:gdLst>
              <a:gd name="T0" fmla="*/ 591 w 1181"/>
              <a:gd name="T1" fmla="*/ 1180 h 1180"/>
              <a:gd name="T2" fmla="*/ 0 w 1181"/>
              <a:gd name="T3" fmla="*/ 590 h 1180"/>
              <a:gd name="T4" fmla="*/ 591 w 1181"/>
              <a:gd name="T5" fmla="*/ 0 h 1180"/>
              <a:gd name="T6" fmla="*/ 1181 w 1181"/>
              <a:gd name="T7" fmla="*/ 590 h 1180"/>
              <a:gd name="T8" fmla="*/ 591 w 1181"/>
              <a:gd name="T9" fmla="*/ 1180 h 1180"/>
            </a:gdLst>
            <a:ahLst/>
            <a:cxnLst>
              <a:cxn ang="0">
                <a:pos x="T0" y="T1"/>
              </a:cxn>
              <a:cxn ang="0">
                <a:pos x="T2" y="T3"/>
              </a:cxn>
              <a:cxn ang="0">
                <a:pos x="T4" y="T5"/>
              </a:cxn>
              <a:cxn ang="0">
                <a:pos x="T6" y="T7"/>
              </a:cxn>
              <a:cxn ang="0">
                <a:pos x="T8" y="T9"/>
              </a:cxn>
            </a:cxnLst>
            <a:rect l="0" t="0" r="r" b="b"/>
            <a:pathLst>
              <a:path w="1181" h="1180">
                <a:moveTo>
                  <a:pt x="591" y="1180"/>
                </a:moveTo>
                <a:lnTo>
                  <a:pt x="0" y="590"/>
                </a:lnTo>
                <a:lnTo>
                  <a:pt x="591" y="0"/>
                </a:lnTo>
                <a:lnTo>
                  <a:pt x="1181" y="590"/>
                </a:lnTo>
                <a:lnTo>
                  <a:pt x="591" y="1180"/>
                </a:lnTo>
                <a:close/>
              </a:path>
            </a:pathLst>
          </a:custGeom>
          <a:solidFill>
            <a:schemeClr val="accent1">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6" name="Freeform 6">
            <a:extLst>
              <a:ext uri="{FF2B5EF4-FFF2-40B4-BE49-F238E27FC236}">
                <a16:creationId xmlns:a16="http://schemas.microsoft.com/office/drawing/2014/main" id="{006D7A14-395D-424D-B5B0-BD777F726F2B}"/>
              </a:ext>
            </a:extLst>
          </p:cNvPr>
          <p:cNvSpPr>
            <a:spLocks/>
          </p:cNvSpPr>
          <p:nvPr/>
        </p:nvSpPr>
        <p:spPr bwMode="auto">
          <a:xfrm>
            <a:off x="6865615" y="4800600"/>
            <a:ext cx="5799381" cy="4141354"/>
          </a:xfrm>
          <a:custGeom>
            <a:avLst/>
            <a:gdLst>
              <a:gd name="T0" fmla="*/ 591 w 1182"/>
              <a:gd name="T1" fmla="*/ 1180 h 1180"/>
              <a:gd name="T2" fmla="*/ 0 w 1182"/>
              <a:gd name="T3" fmla="*/ 590 h 1180"/>
              <a:gd name="T4" fmla="*/ 591 w 1182"/>
              <a:gd name="T5" fmla="*/ 0 h 1180"/>
              <a:gd name="T6" fmla="*/ 1182 w 1182"/>
              <a:gd name="T7" fmla="*/ 590 h 1180"/>
              <a:gd name="T8" fmla="*/ 591 w 1182"/>
              <a:gd name="T9" fmla="*/ 1180 h 1180"/>
            </a:gdLst>
            <a:ahLst/>
            <a:cxnLst>
              <a:cxn ang="0">
                <a:pos x="T0" y="T1"/>
              </a:cxn>
              <a:cxn ang="0">
                <a:pos x="T2" y="T3"/>
              </a:cxn>
              <a:cxn ang="0">
                <a:pos x="T4" y="T5"/>
              </a:cxn>
              <a:cxn ang="0">
                <a:pos x="T6" y="T7"/>
              </a:cxn>
              <a:cxn ang="0">
                <a:pos x="T8" y="T9"/>
              </a:cxn>
            </a:cxnLst>
            <a:rect l="0" t="0" r="r" b="b"/>
            <a:pathLst>
              <a:path w="1182" h="1180">
                <a:moveTo>
                  <a:pt x="591" y="1180"/>
                </a:moveTo>
                <a:lnTo>
                  <a:pt x="0" y="590"/>
                </a:lnTo>
                <a:lnTo>
                  <a:pt x="591" y="0"/>
                </a:lnTo>
                <a:lnTo>
                  <a:pt x="1182" y="590"/>
                </a:lnTo>
                <a:lnTo>
                  <a:pt x="591" y="1180"/>
                </a:lnTo>
                <a:close/>
              </a:path>
            </a:pathLst>
          </a:custGeom>
          <a:solidFill>
            <a:schemeClr val="accent2">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7" name="Freeform 7">
            <a:extLst>
              <a:ext uri="{FF2B5EF4-FFF2-40B4-BE49-F238E27FC236}">
                <a16:creationId xmlns:a16="http://schemas.microsoft.com/office/drawing/2014/main" id="{0C6A4569-2525-3249-BA23-FFB4C978869A}"/>
              </a:ext>
            </a:extLst>
          </p:cNvPr>
          <p:cNvSpPr>
            <a:spLocks/>
          </p:cNvSpPr>
          <p:nvPr/>
        </p:nvSpPr>
        <p:spPr bwMode="auto">
          <a:xfrm>
            <a:off x="11582262" y="4800600"/>
            <a:ext cx="5794476" cy="4141354"/>
          </a:xfrm>
          <a:custGeom>
            <a:avLst/>
            <a:gdLst>
              <a:gd name="T0" fmla="*/ 590 w 1181"/>
              <a:gd name="T1" fmla="*/ 1180 h 1180"/>
              <a:gd name="T2" fmla="*/ 0 w 1181"/>
              <a:gd name="T3" fmla="*/ 590 h 1180"/>
              <a:gd name="T4" fmla="*/ 590 w 1181"/>
              <a:gd name="T5" fmla="*/ 0 h 1180"/>
              <a:gd name="T6" fmla="*/ 1181 w 1181"/>
              <a:gd name="T7" fmla="*/ 590 h 1180"/>
              <a:gd name="T8" fmla="*/ 590 w 1181"/>
              <a:gd name="T9" fmla="*/ 1180 h 1180"/>
            </a:gdLst>
            <a:ahLst/>
            <a:cxnLst>
              <a:cxn ang="0">
                <a:pos x="T0" y="T1"/>
              </a:cxn>
              <a:cxn ang="0">
                <a:pos x="T2" y="T3"/>
              </a:cxn>
              <a:cxn ang="0">
                <a:pos x="T4" y="T5"/>
              </a:cxn>
              <a:cxn ang="0">
                <a:pos x="T6" y="T7"/>
              </a:cxn>
              <a:cxn ang="0">
                <a:pos x="T8" y="T9"/>
              </a:cxn>
            </a:cxnLst>
            <a:rect l="0" t="0" r="r" b="b"/>
            <a:pathLst>
              <a:path w="1181" h="1180">
                <a:moveTo>
                  <a:pt x="590" y="1180"/>
                </a:moveTo>
                <a:lnTo>
                  <a:pt x="0" y="590"/>
                </a:lnTo>
                <a:lnTo>
                  <a:pt x="590" y="0"/>
                </a:lnTo>
                <a:lnTo>
                  <a:pt x="1181" y="590"/>
                </a:lnTo>
                <a:lnTo>
                  <a:pt x="590" y="1180"/>
                </a:lnTo>
                <a:close/>
              </a:path>
            </a:pathLst>
          </a:custGeom>
          <a:solidFill>
            <a:schemeClr val="accent3">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8" name="Freeform 8">
            <a:extLst>
              <a:ext uri="{FF2B5EF4-FFF2-40B4-BE49-F238E27FC236}">
                <a16:creationId xmlns:a16="http://schemas.microsoft.com/office/drawing/2014/main" id="{D478A9A6-A479-0B48-934A-B08768A780DC}"/>
              </a:ext>
            </a:extLst>
          </p:cNvPr>
          <p:cNvSpPr>
            <a:spLocks/>
          </p:cNvSpPr>
          <p:nvPr/>
        </p:nvSpPr>
        <p:spPr bwMode="auto">
          <a:xfrm>
            <a:off x="16293999" y="4800600"/>
            <a:ext cx="5794476" cy="4141354"/>
          </a:xfrm>
          <a:custGeom>
            <a:avLst/>
            <a:gdLst>
              <a:gd name="T0" fmla="*/ 590 w 1181"/>
              <a:gd name="T1" fmla="*/ 1180 h 1180"/>
              <a:gd name="T2" fmla="*/ 0 w 1181"/>
              <a:gd name="T3" fmla="*/ 590 h 1180"/>
              <a:gd name="T4" fmla="*/ 590 w 1181"/>
              <a:gd name="T5" fmla="*/ 0 h 1180"/>
              <a:gd name="T6" fmla="*/ 1181 w 1181"/>
              <a:gd name="T7" fmla="*/ 590 h 1180"/>
              <a:gd name="T8" fmla="*/ 590 w 1181"/>
              <a:gd name="T9" fmla="*/ 1180 h 1180"/>
            </a:gdLst>
            <a:ahLst/>
            <a:cxnLst>
              <a:cxn ang="0">
                <a:pos x="T0" y="T1"/>
              </a:cxn>
              <a:cxn ang="0">
                <a:pos x="T2" y="T3"/>
              </a:cxn>
              <a:cxn ang="0">
                <a:pos x="T4" y="T5"/>
              </a:cxn>
              <a:cxn ang="0">
                <a:pos x="T6" y="T7"/>
              </a:cxn>
              <a:cxn ang="0">
                <a:pos x="T8" y="T9"/>
              </a:cxn>
            </a:cxnLst>
            <a:rect l="0" t="0" r="r" b="b"/>
            <a:pathLst>
              <a:path w="1181" h="1180">
                <a:moveTo>
                  <a:pt x="590" y="1180"/>
                </a:moveTo>
                <a:lnTo>
                  <a:pt x="0" y="590"/>
                </a:lnTo>
                <a:lnTo>
                  <a:pt x="590" y="0"/>
                </a:lnTo>
                <a:lnTo>
                  <a:pt x="1181" y="590"/>
                </a:lnTo>
                <a:lnTo>
                  <a:pt x="590" y="1180"/>
                </a:lnTo>
                <a:close/>
              </a:path>
            </a:pathLst>
          </a:custGeom>
          <a:solidFill>
            <a:schemeClr val="accent4">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grpSp>
        <p:nvGrpSpPr>
          <p:cNvPr id="29" name="Group 28">
            <a:extLst>
              <a:ext uri="{FF2B5EF4-FFF2-40B4-BE49-F238E27FC236}">
                <a16:creationId xmlns:a16="http://schemas.microsoft.com/office/drawing/2014/main" id="{05D93DAC-8C89-AA49-AB94-F829B89E6679}"/>
              </a:ext>
            </a:extLst>
          </p:cNvPr>
          <p:cNvGrpSpPr/>
          <p:nvPr/>
        </p:nvGrpSpPr>
        <p:grpSpPr>
          <a:xfrm>
            <a:off x="2590016" y="9517006"/>
            <a:ext cx="4922198" cy="2307722"/>
            <a:chOff x="2590016" y="9517006"/>
            <a:chExt cx="4922198" cy="2307722"/>
          </a:xfrm>
        </p:grpSpPr>
        <p:sp>
          <p:nvSpPr>
            <p:cNvPr id="30" name="TextBox 29">
              <a:extLst>
                <a:ext uri="{FF2B5EF4-FFF2-40B4-BE49-F238E27FC236}">
                  <a16:creationId xmlns:a16="http://schemas.microsoft.com/office/drawing/2014/main" id="{66022E43-AC3F-AB43-B133-6165253F982F}"/>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1" name="TextBox 30">
              <a:extLst>
                <a:ext uri="{FF2B5EF4-FFF2-40B4-BE49-F238E27FC236}">
                  <a16:creationId xmlns:a16="http://schemas.microsoft.com/office/drawing/2014/main" id="{6E8CDECC-3151-5C4C-B21B-D2C95602E1AD}"/>
                </a:ext>
              </a:extLst>
            </p:cNvPr>
            <p:cNvSpPr txBox="1"/>
            <p:nvPr/>
          </p:nvSpPr>
          <p:spPr>
            <a:xfrm>
              <a:off x="3944884" y="9517006"/>
              <a:ext cx="2212465"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One</a:t>
              </a:r>
            </a:p>
          </p:txBody>
        </p:sp>
      </p:grpSp>
      <p:sp>
        <p:nvSpPr>
          <p:cNvPr id="32" name="TextBox 31">
            <a:extLst>
              <a:ext uri="{FF2B5EF4-FFF2-40B4-BE49-F238E27FC236}">
                <a16:creationId xmlns:a16="http://schemas.microsoft.com/office/drawing/2014/main" id="{64E39CCC-1F3E-A146-9A75-FDD735E60B68}"/>
              </a:ext>
            </a:extLst>
          </p:cNvPr>
          <p:cNvSpPr txBox="1"/>
          <p:nvPr/>
        </p:nvSpPr>
        <p:spPr>
          <a:xfrm>
            <a:off x="730420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A972A611-4E4A-904E-8A79-5AB30776DB9E}"/>
              </a:ext>
            </a:extLst>
          </p:cNvPr>
          <p:cNvSpPr txBox="1"/>
          <p:nvPr/>
        </p:nvSpPr>
        <p:spPr>
          <a:xfrm>
            <a:off x="8664685" y="9517006"/>
            <a:ext cx="220124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Two</a:t>
            </a:r>
          </a:p>
        </p:txBody>
      </p:sp>
      <p:sp>
        <p:nvSpPr>
          <p:cNvPr id="34" name="TextBox 33">
            <a:extLst>
              <a:ext uri="{FF2B5EF4-FFF2-40B4-BE49-F238E27FC236}">
                <a16:creationId xmlns:a16="http://schemas.microsoft.com/office/drawing/2014/main" id="{C5955B2D-520D-0548-8453-2BF4C1CED8EB}"/>
              </a:ext>
            </a:extLst>
          </p:cNvPr>
          <p:cNvSpPr txBox="1"/>
          <p:nvPr/>
        </p:nvSpPr>
        <p:spPr>
          <a:xfrm>
            <a:off x="11949169"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661E429D-5F1F-084B-80CE-FBBE435A3ED6}"/>
              </a:ext>
            </a:extLst>
          </p:cNvPr>
          <p:cNvSpPr txBox="1"/>
          <p:nvPr/>
        </p:nvSpPr>
        <p:spPr>
          <a:xfrm>
            <a:off x="13123700" y="9517006"/>
            <a:ext cx="2573140"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Three</a:t>
            </a:r>
          </a:p>
        </p:txBody>
      </p:sp>
      <p:sp>
        <p:nvSpPr>
          <p:cNvPr id="36" name="TextBox 35">
            <a:extLst>
              <a:ext uri="{FF2B5EF4-FFF2-40B4-BE49-F238E27FC236}">
                <a16:creationId xmlns:a16="http://schemas.microsoft.com/office/drawing/2014/main" id="{84A7A0AB-FA52-4149-9C88-B8EBCF2A5B10}"/>
              </a:ext>
            </a:extLst>
          </p:cNvPr>
          <p:cNvSpPr txBox="1"/>
          <p:nvPr/>
        </p:nvSpPr>
        <p:spPr>
          <a:xfrm>
            <a:off x="16730138"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TextBox 36">
            <a:extLst>
              <a:ext uri="{FF2B5EF4-FFF2-40B4-BE49-F238E27FC236}">
                <a16:creationId xmlns:a16="http://schemas.microsoft.com/office/drawing/2014/main" id="{E3900E25-2816-A446-83FE-72886FF81463}"/>
              </a:ext>
            </a:extLst>
          </p:cNvPr>
          <p:cNvSpPr txBox="1"/>
          <p:nvPr/>
        </p:nvSpPr>
        <p:spPr>
          <a:xfrm>
            <a:off x="18053747" y="9517006"/>
            <a:ext cx="2274983"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Four</a:t>
            </a:r>
          </a:p>
        </p:txBody>
      </p:sp>
      <p:grpSp>
        <p:nvGrpSpPr>
          <p:cNvPr id="38" name="Group 37">
            <a:extLst>
              <a:ext uri="{FF2B5EF4-FFF2-40B4-BE49-F238E27FC236}">
                <a16:creationId xmlns:a16="http://schemas.microsoft.com/office/drawing/2014/main" id="{C7117F4B-DD3A-CA4A-B380-3422F7666C04}"/>
              </a:ext>
            </a:extLst>
          </p:cNvPr>
          <p:cNvGrpSpPr/>
          <p:nvPr/>
        </p:nvGrpSpPr>
        <p:grpSpPr>
          <a:xfrm>
            <a:off x="13704177" y="6292416"/>
            <a:ext cx="1412182" cy="1075016"/>
            <a:chOff x="17083598" y="2386671"/>
            <a:chExt cx="1081851" cy="823555"/>
          </a:xfrm>
          <a:solidFill>
            <a:schemeClr val="bg1"/>
          </a:solidFill>
        </p:grpSpPr>
        <p:sp>
          <p:nvSpPr>
            <p:cNvPr id="39" name="Freeform 16">
              <a:extLst>
                <a:ext uri="{FF2B5EF4-FFF2-40B4-BE49-F238E27FC236}">
                  <a16:creationId xmlns:a16="http://schemas.microsoft.com/office/drawing/2014/main" id="{144CB815-33AE-A241-B9E4-71D15F0F462A}"/>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17">
              <a:extLst>
                <a:ext uri="{FF2B5EF4-FFF2-40B4-BE49-F238E27FC236}">
                  <a16:creationId xmlns:a16="http://schemas.microsoft.com/office/drawing/2014/main" id="{38D1E05D-D24E-454A-81CB-82574564681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18">
              <a:extLst>
                <a:ext uri="{FF2B5EF4-FFF2-40B4-BE49-F238E27FC236}">
                  <a16:creationId xmlns:a16="http://schemas.microsoft.com/office/drawing/2014/main" id="{9B9831B3-F0B9-C94C-BE2C-AA8B19A2168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19">
              <a:extLst>
                <a:ext uri="{FF2B5EF4-FFF2-40B4-BE49-F238E27FC236}">
                  <a16:creationId xmlns:a16="http://schemas.microsoft.com/office/drawing/2014/main" id="{38CCB1E3-BE30-204D-A9C7-C9E37D23746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0">
              <a:extLst>
                <a:ext uri="{FF2B5EF4-FFF2-40B4-BE49-F238E27FC236}">
                  <a16:creationId xmlns:a16="http://schemas.microsoft.com/office/drawing/2014/main" id="{90A0D372-F5C2-8442-A542-5C60FF5676E0}"/>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1">
              <a:extLst>
                <a:ext uri="{FF2B5EF4-FFF2-40B4-BE49-F238E27FC236}">
                  <a16:creationId xmlns:a16="http://schemas.microsoft.com/office/drawing/2014/main" id="{EB233701-E5F8-434E-834E-EF3325FCB34A}"/>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2">
              <a:extLst>
                <a:ext uri="{FF2B5EF4-FFF2-40B4-BE49-F238E27FC236}">
                  <a16:creationId xmlns:a16="http://schemas.microsoft.com/office/drawing/2014/main" id="{4D643773-E246-2548-994D-24ECD0D115F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6" name="Group 45">
            <a:extLst>
              <a:ext uri="{FF2B5EF4-FFF2-40B4-BE49-F238E27FC236}">
                <a16:creationId xmlns:a16="http://schemas.microsoft.com/office/drawing/2014/main" id="{3A0D4835-1E4E-A44C-A09B-405BEB853E00}"/>
              </a:ext>
            </a:extLst>
          </p:cNvPr>
          <p:cNvGrpSpPr/>
          <p:nvPr/>
        </p:nvGrpSpPr>
        <p:grpSpPr>
          <a:xfrm>
            <a:off x="4355812" y="6270093"/>
            <a:ext cx="1258868" cy="1175814"/>
            <a:chOff x="8657130" y="2323034"/>
            <a:chExt cx="1078109" cy="1006982"/>
          </a:xfrm>
          <a:solidFill>
            <a:schemeClr val="bg1"/>
          </a:solidFill>
        </p:grpSpPr>
        <p:sp>
          <p:nvSpPr>
            <p:cNvPr id="47" name="Freeform 46">
              <a:extLst>
                <a:ext uri="{FF2B5EF4-FFF2-40B4-BE49-F238E27FC236}">
                  <a16:creationId xmlns:a16="http://schemas.microsoft.com/office/drawing/2014/main" id="{D3C4B914-E81B-1E47-8C61-81AA3B92A136}"/>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7">
              <a:extLst>
                <a:ext uri="{FF2B5EF4-FFF2-40B4-BE49-F238E27FC236}">
                  <a16:creationId xmlns:a16="http://schemas.microsoft.com/office/drawing/2014/main" id="{74A61107-42C2-0E4A-AAD8-05A42B01D29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6E03039E-B2FC-C546-AF32-60F8C16AF542}"/>
              </a:ext>
            </a:extLst>
          </p:cNvPr>
          <p:cNvGrpSpPr/>
          <p:nvPr/>
        </p:nvGrpSpPr>
        <p:grpSpPr>
          <a:xfrm>
            <a:off x="9055967" y="6241710"/>
            <a:ext cx="1275360" cy="1275358"/>
            <a:chOff x="5216916" y="8769225"/>
            <a:chExt cx="977035" cy="977035"/>
          </a:xfrm>
          <a:solidFill>
            <a:schemeClr val="bg1"/>
          </a:solidFill>
        </p:grpSpPr>
        <p:sp>
          <p:nvSpPr>
            <p:cNvPr id="50" name="Freeform 49">
              <a:extLst>
                <a:ext uri="{FF2B5EF4-FFF2-40B4-BE49-F238E27FC236}">
                  <a16:creationId xmlns:a16="http://schemas.microsoft.com/office/drawing/2014/main" id="{7C6B3418-A889-5649-83A9-8D340FBA1B40}"/>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66474F46-7053-6C4A-B26C-DA024AFA0363}"/>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59205AEC-9A9D-BB45-BAE2-63176D7F23F8}"/>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3" name="Freeform 52">
            <a:extLst>
              <a:ext uri="{FF2B5EF4-FFF2-40B4-BE49-F238E27FC236}">
                <a16:creationId xmlns:a16="http://schemas.microsoft.com/office/drawing/2014/main" id="{209F0EBE-9376-F946-9ACA-5DC6EC44AA0F}"/>
              </a:ext>
            </a:extLst>
          </p:cNvPr>
          <p:cNvSpPr>
            <a:spLocks noChangeArrowheads="1"/>
          </p:cNvSpPr>
          <p:nvPr/>
        </p:nvSpPr>
        <p:spPr bwMode="auto">
          <a:xfrm>
            <a:off x="18709094" y="6296373"/>
            <a:ext cx="1054850" cy="105484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2363208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CYCLE DIAGRAM FOUR ELEMENTS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09030D3B-DCF4-3D47-BFD7-97F7E6B37FCA}"/>
              </a:ext>
            </a:extLst>
          </p:cNvPr>
          <p:cNvGrpSpPr/>
          <p:nvPr/>
        </p:nvGrpSpPr>
        <p:grpSpPr>
          <a:xfrm>
            <a:off x="5762466" y="-344519"/>
            <a:ext cx="12852717" cy="17032082"/>
            <a:chOff x="5762466" y="-90519"/>
            <a:chExt cx="12852717" cy="17032082"/>
          </a:xfrm>
        </p:grpSpPr>
        <p:sp>
          <p:nvSpPr>
            <p:cNvPr id="79" name="Arc 78">
              <a:extLst>
                <a:ext uri="{FF2B5EF4-FFF2-40B4-BE49-F238E27FC236}">
                  <a16:creationId xmlns:a16="http://schemas.microsoft.com/office/drawing/2014/main" id="{F775EA35-9E09-4C48-97C2-C6E736B5CAC8}"/>
                </a:ext>
              </a:extLst>
            </p:cNvPr>
            <p:cNvSpPr/>
            <p:nvPr/>
          </p:nvSpPr>
          <p:spPr>
            <a:xfrm rot="8100000">
              <a:off x="6348186" y="-90519"/>
              <a:ext cx="12157641" cy="12157641"/>
            </a:xfrm>
            <a:prstGeom prst="arc">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79">
              <a:extLst>
                <a:ext uri="{FF2B5EF4-FFF2-40B4-BE49-F238E27FC236}">
                  <a16:creationId xmlns:a16="http://schemas.microsoft.com/office/drawing/2014/main" id="{A2EA57E1-98EB-F64E-B1A7-25D5C25E6903}"/>
                </a:ext>
              </a:extLst>
            </p:cNvPr>
            <p:cNvSpPr/>
            <p:nvPr/>
          </p:nvSpPr>
          <p:spPr>
            <a:xfrm rot="18900000">
              <a:off x="6348186" y="4783922"/>
              <a:ext cx="12157641" cy="12157641"/>
            </a:xfrm>
            <a:prstGeom prst="arc">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Shape 6026">
              <a:extLst>
                <a:ext uri="{FF2B5EF4-FFF2-40B4-BE49-F238E27FC236}">
                  <a16:creationId xmlns:a16="http://schemas.microsoft.com/office/drawing/2014/main" id="{D3ADFA30-0729-8946-AF11-F2459E6BB5D8}"/>
                </a:ext>
              </a:extLst>
            </p:cNvPr>
            <p:cNvSpPr/>
            <p:nvPr/>
          </p:nvSpPr>
          <p:spPr>
            <a:xfrm>
              <a:off x="15522805" y="4937377"/>
              <a:ext cx="3092378" cy="3089154"/>
            </a:xfrm>
            <a:custGeom>
              <a:avLst/>
              <a:gdLst/>
              <a:ahLst/>
              <a:cxnLst>
                <a:cxn ang="3cd4">
                  <a:pos x="hc" y="t"/>
                </a:cxn>
                <a:cxn ang="cd2">
                  <a:pos x="l" y="vc"/>
                </a:cxn>
                <a:cxn ang="cd4">
                  <a:pos x="hc" y="b"/>
                </a:cxn>
                <a:cxn ang="0">
                  <a:pos x="r" y="vc"/>
                </a:cxn>
              </a:cxnLst>
              <a:rect l="l" t="t" r="r" b="b"/>
              <a:pathLst>
                <a:path w="960" h="959">
                  <a:moveTo>
                    <a:pt x="481" y="0"/>
                  </a:moveTo>
                  <a:cubicBezTo>
                    <a:pt x="745" y="0"/>
                    <a:pt x="960" y="215"/>
                    <a:pt x="960" y="479"/>
                  </a:cubicBezTo>
                  <a:cubicBezTo>
                    <a:pt x="960" y="745"/>
                    <a:pt x="745" y="959"/>
                    <a:pt x="481" y="959"/>
                  </a:cubicBezTo>
                  <a:cubicBezTo>
                    <a:pt x="216" y="959"/>
                    <a:pt x="0" y="745"/>
                    <a:pt x="0" y="479"/>
                  </a:cubicBezTo>
                  <a:cubicBezTo>
                    <a:pt x="0" y="215"/>
                    <a:pt x="216" y="0"/>
                    <a:pt x="481"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Shape 6070">
              <a:extLst>
                <a:ext uri="{FF2B5EF4-FFF2-40B4-BE49-F238E27FC236}">
                  <a16:creationId xmlns:a16="http://schemas.microsoft.com/office/drawing/2014/main" id="{1A9E39F3-4CCF-1742-B2FF-EC54B58FBA0D}"/>
                </a:ext>
              </a:extLst>
            </p:cNvPr>
            <p:cNvSpPr/>
            <p:nvPr/>
          </p:nvSpPr>
          <p:spPr>
            <a:xfrm>
              <a:off x="15522805" y="8971835"/>
              <a:ext cx="3092378" cy="3082704"/>
            </a:xfrm>
            <a:custGeom>
              <a:avLst/>
              <a:gdLst/>
              <a:ahLst/>
              <a:cxnLst>
                <a:cxn ang="3cd4">
                  <a:pos x="hc" y="t"/>
                </a:cxn>
                <a:cxn ang="cd2">
                  <a:pos x="l" y="vc"/>
                </a:cxn>
                <a:cxn ang="cd4">
                  <a:pos x="hc" y="b"/>
                </a:cxn>
                <a:cxn ang="0">
                  <a:pos x="r" y="vc"/>
                </a:cxn>
              </a:cxnLst>
              <a:rect l="l" t="t" r="r" b="b"/>
              <a:pathLst>
                <a:path w="960" h="957">
                  <a:moveTo>
                    <a:pt x="481" y="0"/>
                  </a:moveTo>
                  <a:cubicBezTo>
                    <a:pt x="745" y="0"/>
                    <a:pt x="960" y="214"/>
                    <a:pt x="960" y="478"/>
                  </a:cubicBezTo>
                  <a:cubicBezTo>
                    <a:pt x="960" y="743"/>
                    <a:pt x="745" y="957"/>
                    <a:pt x="481" y="957"/>
                  </a:cubicBezTo>
                  <a:cubicBezTo>
                    <a:pt x="216" y="957"/>
                    <a:pt x="0" y="743"/>
                    <a:pt x="0" y="478"/>
                  </a:cubicBezTo>
                  <a:cubicBezTo>
                    <a:pt x="0" y="214"/>
                    <a:pt x="216" y="0"/>
                    <a:pt x="481"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Shape 6114">
              <a:extLst>
                <a:ext uri="{FF2B5EF4-FFF2-40B4-BE49-F238E27FC236}">
                  <a16:creationId xmlns:a16="http://schemas.microsoft.com/office/drawing/2014/main" id="{2F740B33-3A44-764A-B363-0BAE80D90942}"/>
                </a:ext>
              </a:extLst>
            </p:cNvPr>
            <p:cNvSpPr/>
            <p:nvPr/>
          </p:nvSpPr>
          <p:spPr>
            <a:xfrm>
              <a:off x="5762466" y="4937377"/>
              <a:ext cx="3085930" cy="3089154"/>
            </a:xfrm>
            <a:custGeom>
              <a:avLst/>
              <a:gdLst/>
              <a:ahLst/>
              <a:cxnLst>
                <a:cxn ang="3cd4">
                  <a:pos x="hc" y="t"/>
                </a:cxn>
                <a:cxn ang="cd2">
                  <a:pos x="l" y="vc"/>
                </a:cxn>
                <a:cxn ang="cd4">
                  <a:pos x="hc" y="b"/>
                </a:cxn>
                <a:cxn ang="0">
                  <a:pos x="r" y="vc"/>
                </a:cxn>
              </a:cxnLst>
              <a:rect l="l" t="t" r="r" b="b"/>
              <a:pathLst>
                <a:path w="958" h="959">
                  <a:moveTo>
                    <a:pt x="480" y="0"/>
                  </a:moveTo>
                  <a:cubicBezTo>
                    <a:pt x="744" y="0"/>
                    <a:pt x="958" y="215"/>
                    <a:pt x="958" y="479"/>
                  </a:cubicBezTo>
                  <a:cubicBezTo>
                    <a:pt x="958" y="745"/>
                    <a:pt x="744" y="959"/>
                    <a:pt x="480" y="959"/>
                  </a:cubicBezTo>
                  <a:cubicBezTo>
                    <a:pt x="215" y="959"/>
                    <a:pt x="0" y="745"/>
                    <a:pt x="0" y="479"/>
                  </a:cubicBezTo>
                  <a:cubicBezTo>
                    <a:pt x="0" y="215"/>
                    <a:pt x="215" y="0"/>
                    <a:pt x="480"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Shape 6158">
              <a:extLst>
                <a:ext uri="{FF2B5EF4-FFF2-40B4-BE49-F238E27FC236}">
                  <a16:creationId xmlns:a16="http://schemas.microsoft.com/office/drawing/2014/main" id="{5AD4F097-1713-F540-8BC5-3DD1EFE4CE5C}"/>
                </a:ext>
              </a:extLst>
            </p:cNvPr>
            <p:cNvSpPr/>
            <p:nvPr/>
          </p:nvSpPr>
          <p:spPr>
            <a:xfrm>
              <a:off x="5762467" y="8971836"/>
              <a:ext cx="3085928" cy="3082702"/>
            </a:xfrm>
            <a:custGeom>
              <a:avLst/>
              <a:gdLst/>
              <a:ahLst/>
              <a:cxnLst>
                <a:cxn ang="3cd4">
                  <a:pos x="hc" y="t"/>
                </a:cxn>
                <a:cxn ang="cd2">
                  <a:pos x="l" y="vc"/>
                </a:cxn>
                <a:cxn ang="cd4">
                  <a:pos x="hc" y="b"/>
                </a:cxn>
                <a:cxn ang="0">
                  <a:pos x="r" y="vc"/>
                </a:cxn>
              </a:cxnLst>
              <a:rect l="l" t="t" r="r" b="b"/>
              <a:pathLst>
                <a:path w="958" h="957">
                  <a:moveTo>
                    <a:pt x="480" y="0"/>
                  </a:moveTo>
                  <a:cubicBezTo>
                    <a:pt x="744" y="0"/>
                    <a:pt x="958" y="214"/>
                    <a:pt x="958" y="478"/>
                  </a:cubicBezTo>
                  <a:cubicBezTo>
                    <a:pt x="958" y="743"/>
                    <a:pt x="744" y="957"/>
                    <a:pt x="480" y="957"/>
                  </a:cubicBezTo>
                  <a:cubicBezTo>
                    <a:pt x="215" y="957"/>
                    <a:pt x="0" y="743"/>
                    <a:pt x="0" y="478"/>
                  </a:cubicBezTo>
                  <a:cubicBezTo>
                    <a:pt x="0" y="214"/>
                    <a:pt x="215" y="0"/>
                    <a:pt x="480"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TextBox 92">
              <a:extLst>
                <a:ext uri="{FF2B5EF4-FFF2-40B4-BE49-F238E27FC236}">
                  <a16:creationId xmlns:a16="http://schemas.microsoft.com/office/drawing/2014/main" id="{0EBFB4E6-FD13-3C4B-993A-7563631BD446}"/>
                </a:ext>
              </a:extLst>
            </p:cNvPr>
            <p:cNvSpPr txBox="1"/>
            <p:nvPr/>
          </p:nvSpPr>
          <p:spPr>
            <a:xfrm>
              <a:off x="6026768" y="5868410"/>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A</a:t>
              </a:r>
            </a:p>
          </p:txBody>
        </p:sp>
        <p:sp>
          <p:nvSpPr>
            <p:cNvPr id="94" name="TextBox 93">
              <a:extLst>
                <a:ext uri="{FF2B5EF4-FFF2-40B4-BE49-F238E27FC236}">
                  <a16:creationId xmlns:a16="http://schemas.microsoft.com/office/drawing/2014/main" id="{166E12A4-CBC9-8D4F-99FF-E6AA465FB608}"/>
                </a:ext>
              </a:extLst>
            </p:cNvPr>
            <p:cNvSpPr txBox="1"/>
            <p:nvPr/>
          </p:nvSpPr>
          <p:spPr>
            <a:xfrm>
              <a:off x="15790331" y="5868410"/>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C</a:t>
              </a:r>
            </a:p>
          </p:txBody>
        </p:sp>
        <p:sp>
          <p:nvSpPr>
            <p:cNvPr id="95" name="TextBox 94">
              <a:extLst>
                <a:ext uri="{FF2B5EF4-FFF2-40B4-BE49-F238E27FC236}">
                  <a16:creationId xmlns:a16="http://schemas.microsoft.com/office/drawing/2014/main" id="{762597F4-36BC-5A4B-BF44-016B0F15A369}"/>
                </a:ext>
              </a:extLst>
            </p:cNvPr>
            <p:cNvSpPr txBox="1"/>
            <p:nvPr/>
          </p:nvSpPr>
          <p:spPr>
            <a:xfrm>
              <a:off x="6026768" y="9912248"/>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B</a:t>
              </a:r>
            </a:p>
          </p:txBody>
        </p:sp>
        <p:sp>
          <p:nvSpPr>
            <p:cNvPr id="96" name="TextBox 95">
              <a:extLst>
                <a:ext uri="{FF2B5EF4-FFF2-40B4-BE49-F238E27FC236}">
                  <a16:creationId xmlns:a16="http://schemas.microsoft.com/office/drawing/2014/main" id="{FCB9773A-B9B2-A146-AC5E-911C04D9D573}"/>
                </a:ext>
              </a:extLst>
            </p:cNvPr>
            <p:cNvSpPr txBox="1"/>
            <p:nvPr/>
          </p:nvSpPr>
          <p:spPr>
            <a:xfrm>
              <a:off x="15790331" y="9912248"/>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D</a:t>
              </a:r>
            </a:p>
          </p:txBody>
        </p:sp>
        <p:grpSp>
          <p:nvGrpSpPr>
            <p:cNvPr id="10" name="Group 9">
              <a:extLst>
                <a:ext uri="{FF2B5EF4-FFF2-40B4-BE49-F238E27FC236}">
                  <a16:creationId xmlns:a16="http://schemas.microsoft.com/office/drawing/2014/main" id="{16393C5B-4F46-1348-B66B-B225A6168EBD}"/>
                </a:ext>
              </a:extLst>
            </p:cNvPr>
            <p:cNvGrpSpPr/>
            <p:nvPr/>
          </p:nvGrpSpPr>
          <p:grpSpPr>
            <a:xfrm>
              <a:off x="9757144" y="5773981"/>
              <a:ext cx="5306644" cy="5306644"/>
              <a:chOff x="9757144" y="5844248"/>
              <a:chExt cx="5306644" cy="5306644"/>
            </a:xfrm>
          </p:grpSpPr>
          <p:sp>
            <p:nvSpPr>
              <p:cNvPr id="97" name="Oval 96">
                <a:extLst>
                  <a:ext uri="{FF2B5EF4-FFF2-40B4-BE49-F238E27FC236}">
                    <a16:creationId xmlns:a16="http://schemas.microsoft.com/office/drawing/2014/main" id="{FA12C73B-55C6-9342-8C50-02037B78D466}"/>
                  </a:ext>
                </a:extLst>
              </p:cNvPr>
              <p:cNvSpPr/>
              <p:nvPr/>
            </p:nvSpPr>
            <p:spPr>
              <a:xfrm>
                <a:off x="9757144" y="5844248"/>
                <a:ext cx="5306644" cy="530664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CA82275-D250-9040-B42B-7643FE015556}"/>
                  </a:ext>
                </a:extLst>
              </p:cNvPr>
              <p:cNvSpPr/>
              <p:nvPr/>
            </p:nvSpPr>
            <p:spPr>
              <a:xfrm>
                <a:off x="10871254" y="7343408"/>
                <a:ext cx="3111504" cy="2308324"/>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Write Your Title Here</a:t>
                </a:r>
              </a:p>
            </p:txBody>
          </p:sp>
        </p:grpSp>
      </p:grpSp>
      <p:sp>
        <p:nvSpPr>
          <p:cNvPr id="101" name="TextBox 100">
            <a:extLst>
              <a:ext uri="{FF2B5EF4-FFF2-40B4-BE49-F238E27FC236}">
                <a16:creationId xmlns:a16="http://schemas.microsoft.com/office/drawing/2014/main" id="{C8F75F3B-7C2E-2B43-974E-08250BC39ADC}"/>
              </a:ext>
            </a:extLst>
          </p:cNvPr>
          <p:cNvSpPr txBox="1"/>
          <p:nvPr/>
        </p:nvSpPr>
        <p:spPr>
          <a:xfrm>
            <a:off x="1349140" y="5428685"/>
            <a:ext cx="3889763"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3" name="TextBox 102">
            <a:extLst>
              <a:ext uri="{FF2B5EF4-FFF2-40B4-BE49-F238E27FC236}">
                <a16:creationId xmlns:a16="http://schemas.microsoft.com/office/drawing/2014/main" id="{674089F9-BE9E-6047-835D-44FE8B825469}"/>
              </a:ext>
            </a:extLst>
          </p:cNvPr>
          <p:cNvSpPr txBox="1"/>
          <p:nvPr/>
        </p:nvSpPr>
        <p:spPr>
          <a:xfrm>
            <a:off x="1349140" y="9411743"/>
            <a:ext cx="3889763"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4" name="TextBox 103">
            <a:extLst>
              <a:ext uri="{FF2B5EF4-FFF2-40B4-BE49-F238E27FC236}">
                <a16:creationId xmlns:a16="http://schemas.microsoft.com/office/drawing/2014/main" id="{65826818-0ECD-FF44-969E-D60B91BC8C5E}"/>
              </a:ext>
            </a:extLst>
          </p:cNvPr>
          <p:cNvSpPr txBox="1"/>
          <p:nvPr/>
        </p:nvSpPr>
        <p:spPr>
          <a:xfrm>
            <a:off x="19138747" y="5428685"/>
            <a:ext cx="3889763"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5" name="TextBox 104">
            <a:extLst>
              <a:ext uri="{FF2B5EF4-FFF2-40B4-BE49-F238E27FC236}">
                <a16:creationId xmlns:a16="http://schemas.microsoft.com/office/drawing/2014/main" id="{3A204F2F-A854-1144-BC80-3CA46E8668AB}"/>
              </a:ext>
            </a:extLst>
          </p:cNvPr>
          <p:cNvSpPr txBox="1"/>
          <p:nvPr/>
        </p:nvSpPr>
        <p:spPr>
          <a:xfrm>
            <a:off x="19138747" y="9411743"/>
            <a:ext cx="3889763"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122325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906700-23B6-3949-8139-A58F1CE4EC5D}"/>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62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CB029034-072E-FD44-B4E0-6ED9DD4CC56F}"/>
              </a:ext>
            </a:extLst>
          </p:cNvPr>
          <p:cNvGrpSpPr/>
          <p:nvPr/>
        </p:nvGrpSpPr>
        <p:grpSpPr>
          <a:xfrm>
            <a:off x="2418735" y="4763176"/>
            <a:ext cx="19540180" cy="7219475"/>
            <a:chOff x="2418733" y="4627708"/>
            <a:chExt cx="19540180" cy="7219475"/>
          </a:xfrm>
        </p:grpSpPr>
        <p:grpSp>
          <p:nvGrpSpPr>
            <p:cNvPr id="54" name="Group 53">
              <a:extLst>
                <a:ext uri="{FF2B5EF4-FFF2-40B4-BE49-F238E27FC236}">
                  <a16:creationId xmlns:a16="http://schemas.microsoft.com/office/drawing/2014/main" id="{13C6D9A4-6519-CC4F-AA18-7078B4E4DD56}"/>
                </a:ext>
              </a:extLst>
            </p:cNvPr>
            <p:cNvGrpSpPr/>
            <p:nvPr/>
          </p:nvGrpSpPr>
          <p:grpSpPr>
            <a:xfrm>
              <a:off x="2418733" y="4627708"/>
              <a:ext cx="19540180" cy="6367997"/>
              <a:chOff x="2068536" y="4426179"/>
              <a:chExt cx="19540180" cy="6367997"/>
            </a:xfrm>
          </p:grpSpPr>
          <p:grpSp>
            <p:nvGrpSpPr>
              <p:cNvPr id="55" name="Group 54">
                <a:extLst>
                  <a:ext uri="{FF2B5EF4-FFF2-40B4-BE49-F238E27FC236}">
                    <a16:creationId xmlns:a16="http://schemas.microsoft.com/office/drawing/2014/main" id="{323BFBB7-93C9-2347-A038-E7AC6896521A}"/>
                  </a:ext>
                </a:extLst>
              </p:cNvPr>
              <p:cNvGrpSpPr/>
              <p:nvPr/>
            </p:nvGrpSpPr>
            <p:grpSpPr>
              <a:xfrm>
                <a:off x="3186343" y="4742212"/>
                <a:ext cx="18422373" cy="5993455"/>
                <a:chOff x="2345635" y="5625548"/>
                <a:chExt cx="20344548" cy="6231467"/>
              </a:xfrm>
            </p:grpSpPr>
            <p:cxnSp>
              <p:nvCxnSpPr>
                <p:cNvPr id="71" name="Straight Connector 70">
                  <a:extLst>
                    <a:ext uri="{FF2B5EF4-FFF2-40B4-BE49-F238E27FC236}">
                      <a16:creationId xmlns:a16="http://schemas.microsoft.com/office/drawing/2014/main" id="{6B31C65B-8EBC-384B-8559-FF9D8B1FE37E}"/>
                    </a:ext>
                  </a:extLst>
                </p:cNvPr>
                <p:cNvCxnSpPr>
                  <a:cxnSpLocks/>
                </p:cNvCxnSpPr>
                <p:nvPr/>
              </p:nvCxnSpPr>
              <p:spPr>
                <a:xfrm>
                  <a:off x="2345635" y="56255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DC6660-076B-C04B-9835-8DED45D547ED}"/>
                    </a:ext>
                  </a:extLst>
                </p:cNvPr>
                <p:cNvCxnSpPr>
                  <a:cxnSpLocks/>
                </p:cNvCxnSpPr>
                <p:nvPr/>
              </p:nvCxnSpPr>
              <p:spPr>
                <a:xfrm>
                  <a:off x="2345635" y="6675414"/>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CFB1037-B14D-F746-AE5E-3C609F22CFF8}"/>
                    </a:ext>
                  </a:extLst>
                </p:cNvPr>
                <p:cNvCxnSpPr>
                  <a:cxnSpLocks/>
                </p:cNvCxnSpPr>
                <p:nvPr/>
              </p:nvCxnSpPr>
              <p:spPr>
                <a:xfrm>
                  <a:off x="2345635" y="77083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7EA60C6-CF54-5843-8FE6-5A735A41FCAC}"/>
                    </a:ext>
                  </a:extLst>
                </p:cNvPr>
                <p:cNvCxnSpPr>
                  <a:cxnSpLocks/>
                </p:cNvCxnSpPr>
                <p:nvPr/>
              </p:nvCxnSpPr>
              <p:spPr>
                <a:xfrm>
                  <a:off x="2345635" y="87582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F64B78-713E-6944-8647-0D1808A95425}"/>
                    </a:ext>
                  </a:extLst>
                </p:cNvPr>
                <p:cNvCxnSpPr>
                  <a:cxnSpLocks/>
                </p:cNvCxnSpPr>
                <p:nvPr/>
              </p:nvCxnSpPr>
              <p:spPr>
                <a:xfrm>
                  <a:off x="2345635" y="9808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5AE3B02-2A62-F343-8722-CF99266C4FE2}"/>
                    </a:ext>
                  </a:extLst>
                </p:cNvPr>
                <p:cNvCxnSpPr>
                  <a:cxnSpLocks/>
                </p:cNvCxnSpPr>
                <p:nvPr/>
              </p:nvCxnSpPr>
              <p:spPr>
                <a:xfrm>
                  <a:off x="2345635" y="10824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011A2DF-3F53-674D-8B9A-7F7B4093F53B}"/>
                    </a:ext>
                  </a:extLst>
                </p:cNvPr>
                <p:cNvCxnSpPr>
                  <a:cxnSpLocks/>
                </p:cNvCxnSpPr>
                <p:nvPr/>
              </p:nvCxnSpPr>
              <p:spPr>
                <a:xfrm>
                  <a:off x="2345635" y="118570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986CE464-3417-3141-A30C-ECE49560A40D}"/>
                  </a:ext>
                </a:extLst>
              </p:cNvPr>
              <p:cNvGrpSpPr/>
              <p:nvPr/>
            </p:nvGrpSpPr>
            <p:grpSpPr>
              <a:xfrm>
                <a:off x="4274972" y="5165190"/>
                <a:ext cx="16245113" cy="5589040"/>
                <a:chOff x="2945798" y="5165190"/>
                <a:chExt cx="13158275" cy="5589040"/>
              </a:xfrm>
            </p:grpSpPr>
            <p:sp>
              <p:nvSpPr>
                <p:cNvPr id="65" name="Rectangle 64">
                  <a:extLst>
                    <a:ext uri="{FF2B5EF4-FFF2-40B4-BE49-F238E27FC236}">
                      <a16:creationId xmlns:a16="http://schemas.microsoft.com/office/drawing/2014/main" id="{B77B8AC2-38E8-2E4E-9A84-C40919002862}"/>
                    </a:ext>
                  </a:extLst>
                </p:cNvPr>
                <p:cNvSpPr/>
                <p:nvPr/>
              </p:nvSpPr>
              <p:spPr>
                <a:xfrm>
                  <a:off x="2945798" y="5959000"/>
                  <a:ext cx="1855216" cy="4795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6" name="Rectangle 65">
                  <a:extLst>
                    <a:ext uri="{FF2B5EF4-FFF2-40B4-BE49-F238E27FC236}">
                      <a16:creationId xmlns:a16="http://schemas.microsoft.com/office/drawing/2014/main" id="{E960CDFE-9C99-6043-9082-701F534546B3}"/>
                    </a:ext>
                  </a:extLst>
                </p:cNvPr>
                <p:cNvSpPr/>
                <p:nvPr/>
              </p:nvSpPr>
              <p:spPr>
                <a:xfrm>
                  <a:off x="5771563" y="7257272"/>
                  <a:ext cx="1855216" cy="3496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7" name="Rectangle 66">
                  <a:extLst>
                    <a:ext uri="{FF2B5EF4-FFF2-40B4-BE49-F238E27FC236}">
                      <a16:creationId xmlns:a16="http://schemas.microsoft.com/office/drawing/2014/main" id="{2F7339E9-095B-BA45-A321-FC2B0BC83DE8}"/>
                    </a:ext>
                  </a:extLst>
                </p:cNvPr>
                <p:cNvSpPr/>
                <p:nvPr/>
              </p:nvSpPr>
              <p:spPr>
                <a:xfrm>
                  <a:off x="8597327" y="5165190"/>
                  <a:ext cx="1855216" cy="55890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8" name="Rectangle 67">
                  <a:extLst>
                    <a:ext uri="{FF2B5EF4-FFF2-40B4-BE49-F238E27FC236}">
                      <a16:creationId xmlns:a16="http://schemas.microsoft.com/office/drawing/2014/main" id="{D80C3E7C-2F5E-0C49-B729-906EC7421A03}"/>
                    </a:ext>
                  </a:extLst>
                </p:cNvPr>
                <p:cNvSpPr/>
                <p:nvPr/>
              </p:nvSpPr>
              <p:spPr>
                <a:xfrm>
                  <a:off x="11423092" y="8764992"/>
                  <a:ext cx="1855216" cy="19892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9" name="Rectangle 68">
                  <a:extLst>
                    <a:ext uri="{FF2B5EF4-FFF2-40B4-BE49-F238E27FC236}">
                      <a16:creationId xmlns:a16="http://schemas.microsoft.com/office/drawing/2014/main" id="{F037E202-93B4-E247-9438-E3162613EA54}"/>
                    </a:ext>
                  </a:extLst>
                </p:cNvPr>
                <p:cNvSpPr/>
                <p:nvPr/>
              </p:nvSpPr>
              <p:spPr>
                <a:xfrm>
                  <a:off x="14248857" y="7257272"/>
                  <a:ext cx="1855216" cy="34969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57" name="Group 56">
                <a:extLst>
                  <a:ext uri="{FF2B5EF4-FFF2-40B4-BE49-F238E27FC236}">
                    <a16:creationId xmlns:a16="http://schemas.microsoft.com/office/drawing/2014/main" id="{E61B67CD-054B-064D-BA58-BD3263F9CE6B}"/>
                  </a:ext>
                </a:extLst>
              </p:cNvPr>
              <p:cNvGrpSpPr/>
              <p:nvPr/>
            </p:nvGrpSpPr>
            <p:grpSpPr>
              <a:xfrm>
                <a:off x="2068536" y="4426179"/>
                <a:ext cx="851698" cy="6367997"/>
                <a:chOff x="2045002" y="5296964"/>
                <a:chExt cx="894001" cy="6620884"/>
              </a:xfrm>
            </p:grpSpPr>
            <p:sp>
              <p:nvSpPr>
                <p:cNvPr id="58" name="TextBox 57">
                  <a:extLst>
                    <a:ext uri="{FF2B5EF4-FFF2-40B4-BE49-F238E27FC236}">
                      <a16:creationId xmlns:a16="http://schemas.microsoft.com/office/drawing/2014/main" id="{043F6CAB-254F-4343-8900-5F61EEAEBE5E}"/>
                    </a:ext>
                  </a:extLst>
                </p:cNvPr>
                <p:cNvSpPr txBox="1"/>
                <p:nvPr/>
              </p:nvSpPr>
              <p:spPr>
                <a:xfrm>
                  <a:off x="2045002" y="11533849"/>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59" name="TextBox 58">
                  <a:extLst>
                    <a:ext uri="{FF2B5EF4-FFF2-40B4-BE49-F238E27FC236}">
                      <a16:creationId xmlns:a16="http://schemas.microsoft.com/office/drawing/2014/main" id="{6E09AAE2-7B73-D84B-8C27-C5987D63C111}"/>
                    </a:ext>
                  </a:extLst>
                </p:cNvPr>
                <p:cNvSpPr txBox="1"/>
                <p:nvPr/>
              </p:nvSpPr>
              <p:spPr>
                <a:xfrm>
                  <a:off x="2045002" y="10467049"/>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10</a:t>
                  </a:r>
                </a:p>
              </p:txBody>
            </p:sp>
            <p:sp>
              <p:nvSpPr>
                <p:cNvPr id="60" name="TextBox 59">
                  <a:extLst>
                    <a:ext uri="{FF2B5EF4-FFF2-40B4-BE49-F238E27FC236}">
                      <a16:creationId xmlns:a16="http://schemas.microsoft.com/office/drawing/2014/main" id="{D226CEB0-A76E-1B43-8AF4-6BD022A86686}"/>
                    </a:ext>
                  </a:extLst>
                </p:cNvPr>
                <p:cNvSpPr txBox="1"/>
                <p:nvPr/>
              </p:nvSpPr>
              <p:spPr>
                <a:xfrm>
                  <a:off x="2045002" y="9476067"/>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61" name="TextBox 60">
                  <a:extLst>
                    <a:ext uri="{FF2B5EF4-FFF2-40B4-BE49-F238E27FC236}">
                      <a16:creationId xmlns:a16="http://schemas.microsoft.com/office/drawing/2014/main" id="{94BA506B-A988-5244-8224-3C69CF5F10C0}"/>
                    </a:ext>
                  </a:extLst>
                </p:cNvPr>
                <p:cNvSpPr txBox="1"/>
                <p:nvPr/>
              </p:nvSpPr>
              <p:spPr>
                <a:xfrm>
                  <a:off x="2045002" y="8409268"/>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30</a:t>
                  </a:r>
                </a:p>
              </p:txBody>
            </p:sp>
            <p:sp>
              <p:nvSpPr>
                <p:cNvPr id="62" name="TextBox 61">
                  <a:extLst>
                    <a:ext uri="{FF2B5EF4-FFF2-40B4-BE49-F238E27FC236}">
                      <a16:creationId xmlns:a16="http://schemas.microsoft.com/office/drawing/2014/main" id="{4E1B4EFB-B460-BB4E-8CCA-531F6428B6DE}"/>
                    </a:ext>
                  </a:extLst>
                </p:cNvPr>
                <p:cNvSpPr txBox="1"/>
                <p:nvPr/>
              </p:nvSpPr>
              <p:spPr>
                <a:xfrm>
                  <a:off x="2045002" y="7385182"/>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40</a:t>
                  </a:r>
                </a:p>
              </p:txBody>
            </p:sp>
            <p:sp>
              <p:nvSpPr>
                <p:cNvPr id="63" name="TextBox 62">
                  <a:extLst>
                    <a:ext uri="{FF2B5EF4-FFF2-40B4-BE49-F238E27FC236}">
                      <a16:creationId xmlns:a16="http://schemas.microsoft.com/office/drawing/2014/main" id="{A622E92F-84B5-334C-8379-95440E4989DF}"/>
                    </a:ext>
                  </a:extLst>
                </p:cNvPr>
                <p:cNvSpPr txBox="1"/>
                <p:nvPr/>
              </p:nvSpPr>
              <p:spPr>
                <a:xfrm>
                  <a:off x="2045002" y="6352248"/>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50</a:t>
                  </a:r>
                </a:p>
              </p:txBody>
            </p:sp>
            <p:sp>
              <p:nvSpPr>
                <p:cNvPr id="64" name="TextBox 63">
                  <a:extLst>
                    <a:ext uri="{FF2B5EF4-FFF2-40B4-BE49-F238E27FC236}">
                      <a16:creationId xmlns:a16="http://schemas.microsoft.com/office/drawing/2014/main" id="{C217A3EC-6C39-9E41-9AFE-298CACE847F2}"/>
                    </a:ext>
                  </a:extLst>
                </p:cNvPr>
                <p:cNvSpPr txBox="1"/>
                <p:nvPr/>
              </p:nvSpPr>
              <p:spPr>
                <a:xfrm>
                  <a:off x="2045002" y="5296964"/>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60</a:t>
                  </a:r>
                </a:p>
              </p:txBody>
            </p:sp>
          </p:grpSp>
        </p:grpSp>
        <p:sp>
          <p:nvSpPr>
            <p:cNvPr id="78" name="TextBox 77">
              <a:extLst>
                <a:ext uri="{FF2B5EF4-FFF2-40B4-BE49-F238E27FC236}">
                  <a16:creationId xmlns:a16="http://schemas.microsoft.com/office/drawing/2014/main" id="{65EDA813-B56A-B34F-AF27-65D4266E5757}"/>
                </a:ext>
              </a:extLst>
            </p:cNvPr>
            <p:cNvSpPr txBox="1"/>
            <p:nvPr/>
          </p:nvSpPr>
          <p:spPr>
            <a:xfrm>
              <a:off x="4943878" y="11323963"/>
              <a:ext cx="1653017"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One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9" name="TextBox 78">
              <a:extLst>
                <a:ext uri="{FF2B5EF4-FFF2-40B4-BE49-F238E27FC236}">
                  <a16:creationId xmlns:a16="http://schemas.microsoft.com/office/drawing/2014/main" id="{7466AFAA-51B2-EE4F-99C4-8F8E9D3815AB}"/>
                </a:ext>
              </a:extLst>
            </p:cNvPr>
            <p:cNvSpPr txBox="1"/>
            <p:nvPr/>
          </p:nvSpPr>
          <p:spPr>
            <a:xfrm>
              <a:off x="8422127" y="11323963"/>
              <a:ext cx="167385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Two</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 name="TextBox 79">
              <a:extLst>
                <a:ext uri="{FF2B5EF4-FFF2-40B4-BE49-F238E27FC236}">
                  <a16:creationId xmlns:a16="http://schemas.microsoft.com/office/drawing/2014/main" id="{4C5A9F0F-CD9A-2F44-AC84-78324AAAC984}"/>
                </a:ext>
              </a:extLst>
            </p:cNvPr>
            <p:cNvSpPr txBox="1"/>
            <p:nvPr/>
          </p:nvSpPr>
          <p:spPr>
            <a:xfrm>
              <a:off x="11798587" y="11323963"/>
              <a:ext cx="189827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Three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1" name="TextBox 80">
              <a:extLst>
                <a:ext uri="{FF2B5EF4-FFF2-40B4-BE49-F238E27FC236}">
                  <a16:creationId xmlns:a16="http://schemas.microsoft.com/office/drawing/2014/main" id="{2854ED8D-A1DB-AA49-945C-300F00BB79EF}"/>
                </a:ext>
              </a:extLst>
            </p:cNvPr>
            <p:cNvSpPr txBox="1"/>
            <p:nvPr/>
          </p:nvSpPr>
          <p:spPr>
            <a:xfrm>
              <a:off x="15378626" y="11323963"/>
              <a:ext cx="1715533"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Four</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2" name="TextBox 81">
              <a:extLst>
                <a:ext uri="{FF2B5EF4-FFF2-40B4-BE49-F238E27FC236}">
                  <a16:creationId xmlns:a16="http://schemas.microsoft.com/office/drawing/2014/main" id="{06717407-017F-5F43-8F1E-D75750E840C0}"/>
                </a:ext>
              </a:extLst>
            </p:cNvPr>
            <p:cNvSpPr txBox="1"/>
            <p:nvPr/>
          </p:nvSpPr>
          <p:spPr>
            <a:xfrm>
              <a:off x="18904164" y="11323963"/>
              <a:ext cx="164179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Five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50711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COMPARISON CHARTS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a:extLst>
              <a:ext uri="{FF2B5EF4-FFF2-40B4-BE49-F238E27FC236}">
                <a16:creationId xmlns:a16="http://schemas.microsoft.com/office/drawing/2014/main" id="{C7385701-2844-E848-AD35-A204AC78C3A4}"/>
              </a:ext>
            </a:extLst>
          </p:cNvPr>
          <p:cNvGrpSpPr/>
          <p:nvPr/>
        </p:nvGrpSpPr>
        <p:grpSpPr>
          <a:xfrm>
            <a:off x="2024740" y="4591133"/>
            <a:ext cx="20328170" cy="7791157"/>
            <a:chOff x="1909202" y="3642867"/>
            <a:chExt cx="20328170" cy="7791157"/>
          </a:xfrm>
        </p:grpSpPr>
        <p:grpSp>
          <p:nvGrpSpPr>
            <p:cNvPr id="107" name="Group 106">
              <a:extLst>
                <a:ext uri="{FF2B5EF4-FFF2-40B4-BE49-F238E27FC236}">
                  <a16:creationId xmlns:a16="http://schemas.microsoft.com/office/drawing/2014/main" id="{C1D65670-41AC-8741-89D9-3D666262D38B}"/>
                </a:ext>
              </a:extLst>
            </p:cNvPr>
            <p:cNvGrpSpPr/>
            <p:nvPr/>
          </p:nvGrpSpPr>
          <p:grpSpPr>
            <a:xfrm>
              <a:off x="2171818" y="3642867"/>
              <a:ext cx="4690154" cy="4689502"/>
              <a:chOff x="17547951" y="3262366"/>
              <a:chExt cx="3503730" cy="3503248"/>
            </a:xfrm>
          </p:grpSpPr>
          <p:sp>
            <p:nvSpPr>
              <p:cNvPr id="128" name="Shape 493">
                <a:extLst>
                  <a:ext uri="{FF2B5EF4-FFF2-40B4-BE49-F238E27FC236}">
                    <a16:creationId xmlns:a16="http://schemas.microsoft.com/office/drawing/2014/main" id="{F803B4B0-AC19-C34C-A0A1-E2BE36F2D92F}"/>
                  </a:ext>
                </a:extLst>
              </p:cNvPr>
              <p:cNvSpPr/>
              <p:nvPr/>
            </p:nvSpPr>
            <p:spPr>
              <a:xfrm>
                <a:off x="17547951" y="3262366"/>
                <a:ext cx="3503248" cy="3503248"/>
              </a:xfrm>
              <a:prstGeom prst="ellipse">
                <a:avLst/>
              </a:prstGeom>
              <a:solidFill>
                <a:schemeClr val="accent1"/>
              </a:solid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9" name="Shape 515">
                <a:extLst>
                  <a:ext uri="{FF2B5EF4-FFF2-40B4-BE49-F238E27FC236}">
                    <a16:creationId xmlns:a16="http://schemas.microsoft.com/office/drawing/2014/main" id="{443E6046-3160-6744-BEB4-94DC5BBA59FD}"/>
                  </a:ext>
                </a:extLst>
              </p:cNvPr>
              <p:cNvSpPr/>
              <p:nvPr/>
            </p:nvSpPr>
            <p:spPr>
              <a:xfrm>
                <a:off x="17547951" y="3262366"/>
                <a:ext cx="3503248" cy="3503248"/>
              </a:xfrm>
              <a:prstGeom prst="arc">
                <a:avLst>
                  <a:gd name="adj1" fmla="val 16155834"/>
                  <a:gd name="adj2" fmla="val 3311257"/>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30" name="Shape 978">
                <a:extLst>
                  <a:ext uri="{FF2B5EF4-FFF2-40B4-BE49-F238E27FC236}">
                    <a16:creationId xmlns:a16="http://schemas.microsoft.com/office/drawing/2014/main" id="{E7562050-5C1A-5A44-862A-B3BACA79BC27}"/>
                  </a:ext>
                </a:extLst>
              </p:cNvPr>
              <p:cNvSpPr/>
              <p:nvPr/>
            </p:nvSpPr>
            <p:spPr>
              <a:xfrm>
                <a:off x="17577793" y="3284452"/>
                <a:ext cx="3473888" cy="3473884"/>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08" name="TextBox 107">
              <a:extLst>
                <a:ext uri="{FF2B5EF4-FFF2-40B4-BE49-F238E27FC236}">
                  <a16:creationId xmlns:a16="http://schemas.microsoft.com/office/drawing/2014/main" id="{1BFD5956-9150-0B4F-9AAD-55AA4C3EE6EE}"/>
                </a:ext>
              </a:extLst>
            </p:cNvPr>
            <p:cNvSpPr txBox="1"/>
            <p:nvPr/>
          </p:nvSpPr>
          <p:spPr>
            <a:xfrm>
              <a:off x="3723118" y="5569040"/>
              <a:ext cx="1625766"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45%</a:t>
              </a:r>
            </a:p>
          </p:txBody>
        </p:sp>
        <p:grpSp>
          <p:nvGrpSpPr>
            <p:cNvPr id="109" name="Group 108">
              <a:extLst>
                <a:ext uri="{FF2B5EF4-FFF2-40B4-BE49-F238E27FC236}">
                  <a16:creationId xmlns:a16="http://schemas.microsoft.com/office/drawing/2014/main" id="{1725B45D-AE51-CE4F-B302-D26437803CB4}"/>
                </a:ext>
              </a:extLst>
            </p:cNvPr>
            <p:cNvGrpSpPr/>
            <p:nvPr/>
          </p:nvGrpSpPr>
          <p:grpSpPr>
            <a:xfrm>
              <a:off x="9727664" y="3678643"/>
              <a:ext cx="4690154" cy="4689502"/>
              <a:chOff x="12479476" y="3262366"/>
              <a:chExt cx="3503730" cy="3503248"/>
            </a:xfrm>
          </p:grpSpPr>
          <p:sp>
            <p:nvSpPr>
              <p:cNvPr id="125" name="Shape 493">
                <a:extLst>
                  <a:ext uri="{FF2B5EF4-FFF2-40B4-BE49-F238E27FC236}">
                    <a16:creationId xmlns:a16="http://schemas.microsoft.com/office/drawing/2014/main" id="{07B81B5C-C58B-8043-9F21-DEE7F915700E}"/>
                  </a:ext>
                </a:extLst>
              </p:cNvPr>
              <p:cNvSpPr/>
              <p:nvPr/>
            </p:nvSpPr>
            <p:spPr>
              <a:xfrm>
                <a:off x="12479476" y="3262366"/>
                <a:ext cx="3503248" cy="3503248"/>
              </a:xfrm>
              <a:prstGeom prst="ellipse">
                <a:avLst/>
              </a:prstGeom>
              <a:solidFill>
                <a:schemeClr val="accent6"/>
              </a:solid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6" name="Shape 515">
                <a:extLst>
                  <a:ext uri="{FF2B5EF4-FFF2-40B4-BE49-F238E27FC236}">
                    <a16:creationId xmlns:a16="http://schemas.microsoft.com/office/drawing/2014/main" id="{A15A4022-0009-BE49-BE1E-C03095D6F16B}"/>
                  </a:ext>
                </a:extLst>
              </p:cNvPr>
              <p:cNvSpPr/>
              <p:nvPr/>
            </p:nvSpPr>
            <p:spPr>
              <a:xfrm>
                <a:off x="12479476" y="3262366"/>
                <a:ext cx="3503248" cy="3503248"/>
              </a:xfrm>
              <a:prstGeom prst="arc">
                <a:avLst>
                  <a:gd name="adj1" fmla="val 16155834"/>
                  <a:gd name="adj2" fmla="val 12686379"/>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27" name="Shape 978">
                <a:extLst>
                  <a:ext uri="{FF2B5EF4-FFF2-40B4-BE49-F238E27FC236}">
                    <a16:creationId xmlns:a16="http://schemas.microsoft.com/office/drawing/2014/main" id="{DF16A616-20CD-C247-9447-6917602E4420}"/>
                  </a:ext>
                </a:extLst>
              </p:cNvPr>
              <p:cNvSpPr/>
              <p:nvPr/>
            </p:nvSpPr>
            <p:spPr>
              <a:xfrm>
                <a:off x="12509318" y="3284452"/>
                <a:ext cx="3473888" cy="3473884"/>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10" name="TextBox 109">
              <a:extLst>
                <a:ext uri="{FF2B5EF4-FFF2-40B4-BE49-F238E27FC236}">
                  <a16:creationId xmlns:a16="http://schemas.microsoft.com/office/drawing/2014/main" id="{3172AE81-1DDA-834B-9F4F-0A5CFF102F92}"/>
                </a:ext>
              </a:extLst>
            </p:cNvPr>
            <p:cNvSpPr txBox="1"/>
            <p:nvPr/>
          </p:nvSpPr>
          <p:spPr>
            <a:xfrm>
              <a:off x="11283037" y="5649972"/>
              <a:ext cx="1619354"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85%</a:t>
              </a:r>
            </a:p>
          </p:txBody>
        </p:sp>
        <p:grpSp>
          <p:nvGrpSpPr>
            <p:cNvPr id="111" name="Group 110">
              <a:extLst>
                <a:ext uri="{FF2B5EF4-FFF2-40B4-BE49-F238E27FC236}">
                  <a16:creationId xmlns:a16="http://schemas.microsoft.com/office/drawing/2014/main" id="{E82E7FEA-BA3B-B642-A46B-4C57C9A06599}"/>
                </a:ext>
              </a:extLst>
            </p:cNvPr>
            <p:cNvGrpSpPr/>
            <p:nvPr/>
          </p:nvGrpSpPr>
          <p:grpSpPr>
            <a:xfrm>
              <a:off x="17284021" y="3678643"/>
              <a:ext cx="4690154" cy="4689502"/>
              <a:chOff x="12479476" y="3262366"/>
              <a:chExt cx="3503730" cy="3503248"/>
            </a:xfrm>
          </p:grpSpPr>
          <p:sp>
            <p:nvSpPr>
              <p:cNvPr id="122" name="Shape 493">
                <a:extLst>
                  <a:ext uri="{FF2B5EF4-FFF2-40B4-BE49-F238E27FC236}">
                    <a16:creationId xmlns:a16="http://schemas.microsoft.com/office/drawing/2014/main" id="{D677F5F7-7ECC-4B4A-A4AA-E6620737DDDB}"/>
                  </a:ext>
                </a:extLst>
              </p:cNvPr>
              <p:cNvSpPr/>
              <p:nvPr/>
            </p:nvSpPr>
            <p:spPr>
              <a:xfrm>
                <a:off x="12479476" y="3262366"/>
                <a:ext cx="3503248" cy="3503248"/>
              </a:xfrm>
              <a:prstGeom prst="ellipse">
                <a:avLst/>
              </a:prstGeom>
              <a:solidFill>
                <a:schemeClr val="accent1"/>
              </a:solid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3" name="Shape 515">
                <a:extLst>
                  <a:ext uri="{FF2B5EF4-FFF2-40B4-BE49-F238E27FC236}">
                    <a16:creationId xmlns:a16="http://schemas.microsoft.com/office/drawing/2014/main" id="{A4191044-17A5-D445-8D6A-9875F76E8A25}"/>
                  </a:ext>
                </a:extLst>
              </p:cNvPr>
              <p:cNvSpPr/>
              <p:nvPr/>
            </p:nvSpPr>
            <p:spPr>
              <a:xfrm>
                <a:off x="12479476" y="3262366"/>
                <a:ext cx="3503248" cy="3503248"/>
              </a:xfrm>
              <a:prstGeom prst="arc">
                <a:avLst>
                  <a:gd name="adj1" fmla="val 16155834"/>
                  <a:gd name="adj2" fmla="val 5434856"/>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24" name="Shape 978">
                <a:extLst>
                  <a:ext uri="{FF2B5EF4-FFF2-40B4-BE49-F238E27FC236}">
                    <a16:creationId xmlns:a16="http://schemas.microsoft.com/office/drawing/2014/main" id="{F6D74AD3-89E1-0643-957F-E2CB9DC87C00}"/>
                  </a:ext>
                </a:extLst>
              </p:cNvPr>
              <p:cNvSpPr/>
              <p:nvPr/>
            </p:nvSpPr>
            <p:spPr>
              <a:xfrm>
                <a:off x="12509318" y="3284452"/>
                <a:ext cx="3473888" cy="3473884"/>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12" name="TextBox 111">
              <a:extLst>
                <a:ext uri="{FF2B5EF4-FFF2-40B4-BE49-F238E27FC236}">
                  <a16:creationId xmlns:a16="http://schemas.microsoft.com/office/drawing/2014/main" id="{F77CA8A8-A4BF-4F49-93D8-8660EA0B463B}"/>
                </a:ext>
              </a:extLst>
            </p:cNvPr>
            <p:cNvSpPr txBox="1"/>
            <p:nvPr/>
          </p:nvSpPr>
          <p:spPr>
            <a:xfrm>
              <a:off x="18835387" y="5649972"/>
              <a:ext cx="1627369"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40%</a:t>
              </a:r>
            </a:p>
          </p:txBody>
        </p:sp>
        <p:grpSp>
          <p:nvGrpSpPr>
            <p:cNvPr id="113" name="Group 112">
              <a:extLst>
                <a:ext uri="{FF2B5EF4-FFF2-40B4-BE49-F238E27FC236}">
                  <a16:creationId xmlns:a16="http://schemas.microsoft.com/office/drawing/2014/main" id="{9C6CC459-0EC7-9B4A-9C7E-1C5D8AA704F1}"/>
                </a:ext>
              </a:extLst>
            </p:cNvPr>
            <p:cNvGrpSpPr/>
            <p:nvPr/>
          </p:nvGrpSpPr>
          <p:grpSpPr>
            <a:xfrm>
              <a:off x="1909202" y="8962397"/>
              <a:ext cx="5253598" cy="2471627"/>
              <a:chOff x="1878608" y="7995773"/>
              <a:chExt cx="5253598" cy="2471627"/>
            </a:xfrm>
          </p:grpSpPr>
          <p:sp>
            <p:nvSpPr>
              <p:cNvPr id="120" name="TextBox 119">
                <a:extLst>
                  <a:ext uri="{FF2B5EF4-FFF2-40B4-BE49-F238E27FC236}">
                    <a16:creationId xmlns:a16="http://schemas.microsoft.com/office/drawing/2014/main" id="{C5AB69F2-C8DC-BB47-9F26-6A3996BBA32F}"/>
                  </a:ext>
                </a:extLst>
              </p:cNvPr>
              <p:cNvSpPr txBox="1"/>
              <p:nvPr/>
            </p:nvSpPr>
            <p:spPr>
              <a:xfrm>
                <a:off x="3379747"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121" name="Subtitle 2">
                <a:extLst>
                  <a:ext uri="{FF2B5EF4-FFF2-40B4-BE49-F238E27FC236}">
                    <a16:creationId xmlns:a16="http://schemas.microsoft.com/office/drawing/2014/main" id="{18CA7DE6-BF89-6C48-816A-9D13826E622E}"/>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14" name="Group 113">
              <a:extLst>
                <a:ext uri="{FF2B5EF4-FFF2-40B4-BE49-F238E27FC236}">
                  <a16:creationId xmlns:a16="http://schemas.microsoft.com/office/drawing/2014/main" id="{664953A4-E342-4E43-972F-8A722509E260}"/>
                </a:ext>
              </a:extLst>
            </p:cNvPr>
            <p:cNvGrpSpPr/>
            <p:nvPr/>
          </p:nvGrpSpPr>
          <p:grpSpPr>
            <a:xfrm>
              <a:off x="9465915" y="8962397"/>
              <a:ext cx="5253598" cy="2471627"/>
              <a:chOff x="1878608" y="7995773"/>
              <a:chExt cx="5253598" cy="2471627"/>
            </a:xfrm>
          </p:grpSpPr>
          <p:sp>
            <p:nvSpPr>
              <p:cNvPr id="118" name="TextBox 117">
                <a:extLst>
                  <a:ext uri="{FF2B5EF4-FFF2-40B4-BE49-F238E27FC236}">
                    <a16:creationId xmlns:a16="http://schemas.microsoft.com/office/drawing/2014/main" id="{0E03FFBB-95AF-C54A-A058-337B8FE3C197}"/>
                  </a:ext>
                </a:extLst>
              </p:cNvPr>
              <p:cNvSpPr txBox="1"/>
              <p:nvPr/>
            </p:nvSpPr>
            <p:spPr>
              <a:xfrm>
                <a:off x="3385358" y="7995773"/>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19" name="Subtitle 2">
                <a:extLst>
                  <a:ext uri="{FF2B5EF4-FFF2-40B4-BE49-F238E27FC236}">
                    <a16:creationId xmlns:a16="http://schemas.microsoft.com/office/drawing/2014/main" id="{D69A80DB-8A63-F149-BC8C-1EA579112FE8}"/>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15" name="Group 114">
              <a:extLst>
                <a:ext uri="{FF2B5EF4-FFF2-40B4-BE49-F238E27FC236}">
                  <a16:creationId xmlns:a16="http://schemas.microsoft.com/office/drawing/2014/main" id="{C9D38F77-6BF5-244B-B1CC-23BBF2C37760}"/>
                </a:ext>
              </a:extLst>
            </p:cNvPr>
            <p:cNvGrpSpPr/>
            <p:nvPr/>
          </p:nvGrpSpPr>
          <p:grpSpPr>
            <a:xfrm>
              <a:off x="16983774" y="8962397"/>
              <a:ext cx="5253598" cy="2471627"/>
              <a:chOff x="1878608" y="7995773"/>
              <a:chExt cx="5253598" cy="2471627"/>
            </a:xfrm>
          </p:grpSpPr>
          <p:sp>
            <p:nvSpPr>
              <p:cNvPr id="116" name="TextBox 115">
                <a:extLst>
                  <a:ext uri="{FF2B5EF4-FFF2-40B4-BE49-F238E27FC236}">
                    <a16:creationId xmlns:a16="http://schemas.microsoft.com/office/drawing/2014/main" id="{0A4E0D8D-8F69-4A42-9F70-B83F1EF82F03}"/>
                  </a:ext>
                </a:extLst>
              </p:cNvPr>
              <p:cNvSpPr txBox="1"/>
              <p:nvPr/>
            </p:nvSpPr>
            <p:spPr>
              <a:xfrm>
                <a:off x="3199411" y="7995773"/>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17" name="Subtitle 2">
                <a:extLst>
                  <a:ext uri="{FF2B5EF4-FFF2-40B4-BE49-F238E27FC236}">
                    <a16:creationId xmlns:a16="http://schemas.microsoft.com/office/drawing/2014/main" id="{B6FFF22A-48EE-AE4F-9A99-E15C14545553}"/>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spTree>
    <p:extLst>
      <p:ext uri="{BB962C8B-B14F-4D97-AF65-F5344CB8AC3E}">
        <p14:creationId xmlns:p14="http://schemas.microsoft.com/office/powerpoint/2010/main" val="3271215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E22173F-4842-E849-8E19-47277B8F7347}"/>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70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87CF0422-5B5A-D245-94CB-A33C9BE3384A}"/>
              </a:ext>
            </a:extLst>
          </p:cNvPr>
          <p:cNvGrpSpPr/>
          <p:nvPr/>
        </p:nvGrpSpPr>
        <p:grpSpPr>
          <a:xfrm>
            <a:off x="12093716" y="3387508"/>
            <a:ext cx="10617080" cy="6940983"/>
            <a:chOff x="5157992" y="1665629"/>
            <a:chExt cx="2936367" cy="1919171"/>
          </a:xfrm>
          <a:solidFill>
            <a:srgbClr val="EFF1F8"/>
          </a:solidFill>
        </p:grpSpPr>
        <p:sp>
          <p:nvSpPr>
            <p:cNvPr id="33" name="Freeform 5">
              <a:extLst>
                <a:ext uri="{FF2B5EF4-FFF2-40B4-BE49-F238E27FC236}">
                  <a16:creationId xmlns:a16="http://schemas.microsoft.com/office/drawing/2014/main" id="{D424768B-7961-F541-8870-00F6443EA2F5}"/>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4" name="Freeform 6">
              <a:extLst>
                <a:ext uri="{FF2B5EF4-FFF2-40B4-BE49-F238E27FC236}">
                  <a16:creationId xmlns:a16="http://schemas.microsoft.com/office/drawing/2014/main" id="{AD952DAE-51DD-BF4B-9047-77C6BE41B6EE}"/>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5" name="Freeform 7">
              <a:extLst>
                <a:ext uri="{FF2B5EF4-FFF2-40B4-BE49-F238E27FC236}">
                  <a16:creationId xmlns:a16="http://schemas.microsoft.com/office/drawing/2014/main" id="{194CF44A-5EA7-8F48-92CB-2C1C03F9BEA9}"/>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8">
              <a:extLst>
                <a:ext uri="{FF2B5EF4-FFF2-40B4-BE49-F238E27FC236}">
                  <a16:creationId xmlns:a16="http://schemas.microsoft.com/office/drawing/2014/main" id="{7C08953B-9C7F-044F-9B61-268D4D778274}"/>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9">
              <a:extLst>
                <a:ext uri="{FF2B5EF4-FFF2-40B4-BE49-F238E27FC236}">
                  <a16:creationId xmlns:a16="http://schemas.microsoft.com/office/drawing/2014/main" id="{DB127A71-AFFB-774E-A30E-6BF7752EF817}"/>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10">
              <a:extLst>
                <a:ext uri="{FF2B5EF4-FFF2-40B4-BE49-F238E27FC236}">
                  <a16:creationId xmlns:a16="http://schemas.microsoft.com/office/drawing/2014/main" id="{9683C919-F925-EE46-84F6-BBEC57BEF1E4}"/>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11">
              <a:extLst>
                <a:ext uri="{FF2B5EF4-FFF2-40B4-BE49-F238E27FC236}">
                  <a16:creationId xmlns:a16="http://schemas.microsoft.com/office/drawing/2014/main" id="{45EEE8CE-4ADF-5442-A261-4DA010DCE70A}"/>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12">
              <a:extLst>
                <a:ext uri="{FF2B5EF4-FFF2-40B4-BE49-F238E27FC236}">
                  <a16:creationId xmlns:a16="http://schemas.microsoft.com/office/drawing/2014/main" id="{CAA4C5E0-81DC-0C41-8FCD-D9CE8630254C}"/>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13">
              <a:extLst>
                <a:ext uri="{FF2B5EF4-FFF2-40B4-BE49-F238E27FC236}">
                  <a16:creationId xmlns:a16="http://schemas.microsoft.com/office/drawing/2014/main" id="{C5A3A7B9-091B-A047-B049-AA34D37A214A}"/>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14">
              <a:extLst>
                <a:ext uri="{FF2B5EF4-FFF2-40B4-BE49-F238E27FC236}">
                  <a16:creationId xmlns:a16="http://schemas.microsoft.com/office/drawing/2014/main" id="{29D9C082-890E-CF4E-BEC9-3E6D35581B3F}"/>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15">
              <a:extLst>
                <a:ext uri="{FF2B5EF4-FFF2-40B4-BE49-F238E27FC236}">
                  <a16:creationId xmlns:a16="http://schemas.microsoft.com/office/drawing/2014/main" id="{D5A20B1C-8263-7646-9B0D-144E03D824F2}"/>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16">
              <a:extLst>
                <a:ext uri="{FF2B5EF4-FFF2-40B4-BE49-F238E27FC236}">
                  <a16:creationId xmlns:a16="http://schemas.microsoft.com/office/drawing/2014/main" id="{990B79DF-7D09-7A48-99C4-A8B97355447A}"/>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17">
              <a:extLst>
                <a:ext uri="{FF2B5EF4-FFF2-40B4-BE49-F238E27FC236}">
                  <a16:creationId xmlns:a16="http://schemas.microsoft.com/office/drawing/2014/main" id="{2503F4B3-7FE4-7148-9478-5DA09A8D9378}"/>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8">
              <a:extLst>
                <a:ext uri="{FF2B5EF4-FFF2-40B4-BE49-F238E27FC236}">
                  <a16:creationId xmlns:a16="http://schemas.microsoft.com/office/drawing/2014/main" id="{F049C8A2-F355-A34C-8162-6B943E3C29BF}"/>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9">
              <a:extLst>
                <a:ext uri="{FF2B5EF4-FFF2-40B4-BE49-F238E27FC236}">
                  <a16:creationId xmlns:a16="http://schemas.microsoft.com/office/drawing/2014/main" id="{DCC7CEE9-AAA7-FE46-89FF-2DA1B2ADF887}"/>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20">
              <a:extLst>
                <a:ext uri="{FF2B5EF4-FFF2-40B4-BE49-F238E27FC236}">
                  <a16:creationId xmlns:a16="http://schemas.microsoft.com/office/drawing/2014/main" id="{DE935B96-F455-3140-A982-B89FD6A5D7DD}"/>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21">
              <a:extLst>
                <a:ext uri="{FF2B5EF4-FFF2-40B4-BE49-F238E27FC236}">
                  <a16:creationId xmlns:a16="http://schemas.microsoft.com/office/drawing/2014/main" id="{39018993-377A-B143-A13E-C9E5EFEECF1A}"/>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22">
              <a:extLst>
                <a:ext uri="{FF2B5EF4-FFF2-40B4-BE49-F238E27FC236}">
                  <a16:creationId xmlns:a16="http://schemas.microsoft.com/office/drawing/2014/main" id="{8C570894-3CBD-8245-8519-C148C381329B}"/>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23">
              <a:extLst>
                <a:ext uri="{FF2B5EF4-FFF2-40B4-BE49-F238E27FC236}">
                  <a16:creationId xmlns:a16="http://schemas.microsoft.com/office/drawing/2014/main" id="{B9FF5AB9-9B6C-614A-9E9E-9204D90BEE5B}"/>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24">
              <a:extLst>
                <a:ext uri="{FF2B5EF4-FFF2-40B4-BE49-F238E27FC236}">
                  <a16:creationId xmlns:a16="http://schemas.microsoft.com/office/drawing/2014/main" id="{3ED7F567-CE91-3548-BF59-0D97E3F45C19}"/>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25">
              <a:extLst>
                <a:ext uri="{FF2B5EF4-FFF2-40B4-BE49-F238E27FC236}">
                  <a16:creationId xmlns:a16="http://schemas.microsoft.com/office/drawing/2014/main" id="{FBE19A0F-8F68-124F-B449-8CCDB02764FF}"/>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26">
              <a:extLst>
                <a:ext uri="{FF2B5EF4-FFF2-40B4-BE49-F238E27FC236}">
                  <a16:creationId xmlns:a16="http://schemas.microsoft.com/office/drawing/2014/main" id="{479C8FC8-41E8-3C44-A0E5-6A8D970D8C50}"/>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27">
              <a:extLst>
                <a:ext uri="{FF2B5EF4-FFF2-40B4-BE49-F238E27FC236}">
                  <a16:creationId xmlns:a16="http://schemas.microsoft.com/office/drawing/2014/main" id="{69117BA2-3C45-EE4A-A16D-A6D38547260D}"/>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8">
              <a:extLst>
                <a:ext uri="{FF2B5EF4-FFF2-40B4-BE49-F238E27FC236}">
                  <a16:creationId xmlns:a16="http://schemas.microsoft.com/office/drawing/2014/main" id="{A3CD5C06-257E-F744-A991-C3F2DAC2F88D}"/>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9">
              <a:extLst>
                <a:ext uri="{FF2B5EF4-FFF2-40B4-BE49-F238E27FC236}">
                  <a16:creationId xmlns:a16="http://schemas.microsoft.com/office/drawing/2014/main" id="{5BD2277F-412A-654A-A169-F92F6F04ABC3}"/>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30">
              <a:extLst>
                <a:ext uri="{FF2B5EF4-FFF2-40B4-BE49-F238E27FC236}">
                  <a16:creationId xmlns:a16="http://schemas.microsoft.com/office/drawing/2014/main" id="{EF3A9BFA-11F5-AF4F-969F-F81F38BB1194}"/>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31">
              <a:extLst>
                <a:ext uri="{FF2B5EF4-FFF2-40B4-BE49-F238E27FC236}">
                  <a16:creationId xmlns:a16="http://schemas.microsoft.com/office/drawing/2014/main" id="{46935D5C-8575-D740-9093-5C5EF75CCAFE}"/>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32">
              <a:extLst>
                <a:ext uri="{FF2B5EF4-FFF2-40B4-BE49-F238E27FC236}">
                  <a16:creationId xmlns:a16="http://schemas.microsoft.com/office/drawing/2014/main" id="{2CD80B33-00AC-CC44-BE18-C4F8A34F0F3F}"/>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33">
              <a:extLst>
                <a:ext uri="{FF2B5EF4-FFF2-40B4-BE49-F238E27FC236}">
                  <a16:creationId xmlns:a16="http://schemas.microsoft.com/office/drawing/2014/main" id="{4089B744-E440-084E-B1C5-78BD7F2A7888}"/>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34">
              <a:extLst>
                <a:ext uri="{FF2B5EF4-FFF2-40B4-BE49-F238E27FC236}">
                  <a16:creationId xmlns:a16="http://schemas.microsoft.com/office/drawing/2014/main" id="{685115BA-75EC-3740-B766-341266FC6BBE}"/>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35">
              <a:extLst>
                <a:ext uri="{FF2B5EF4-FFF2-40B4-BE49-F238E27FC236}">
                  <a16:creationId xmlns:a16="http://schemas.microsoft.com/office/drawing/2014/main" id="{FF59002F-0F15-A846-BE96-BD19DF4F8910}"/>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36">
              <a:extLst>
                <a:ext uri="{FF2B5EF4-FFF2-40B4-BE49-F238E27FC236}">
                  <a16:creationId xmlns:a16="http://schemas.microsoft.com/office/drawing/2014/main" id="{0FCE5EF2-2C92-9347-8059-5195E260A2B9}"/>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37">
              <a:extLst>
                <a:ext uri="{FF2B5EF4-FFF2-40B4-BE49-F238E27FC236}">
                  <a16:creationId xmlns:a16="http://schemas.microsoft.com/office/drawing/2014/main" id="{D03DEC28-CB5C-B949-8FC6-610AD59B64FE}"/>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8">
              <a:extLst>
                <a:ext uri="{FF2B5EF4-FFF2-40B4-BE49-F238E27FC236}">
                  <a16:creationId xmlns:a16="http://schemas.microsoft.com/office/drawing/2014/main" id="{96C07598-FA0C-C945-BB7E-22486AB03C30}"/>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67" name="Freeform 39">
              <a:extLst>
                <a:ext uri="{FF2B5EF4-FFF2-40B4-BE49-F238E27FC236}">
                  <a16:creationId xmlns:a16="http://schemas.microsoft.com/office/drawing/2014/main" id="{2FCAD0B6-D6DB-AD4F-A5C1-AC4C995D0BB6}"/>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40">
              <a:extLst>
                <a:ext uri="{FF2B5EF4-FFF2-40B4-BE49-F238E27FC236}">
                  <a16:creationId xmlns:a16="http://schemas.microsoft.com/office/drawing/2014/main" id="{90F45FD8-8C37-C34A-A358-7C1A66EB195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9" name="Freeform 41">
              <a:extLst>
                <a:ext uri="{FF2B5EF4-FFF2-40B4-BE49-F238E27FC236}">
                  <a16:creationId xmlns:a16="http://schemas.microsoft.com/office/drawing/2014/main" id="{0EB75F98-8564-3848-AE14-1C766A8AB3FC}"/>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2">
              <a:extLst>
                <a:ext uri="{FF2B5EF4-FFF2-40B4-BE49-F238E27FC236}">
                  <a16:creationId xmlns:a16="http://schemas.microsoft.com/office/drawing/2014/main" id="{4C0CA94B-AFEF-CE48-8DDD-126BA966D293}"/>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43">
              <a:extLst>
                <a:ext uri="{FF2B5EF4-FFF2-40B4-BE49-F238E27FC236}">
                  <a16:creationId xmlns:a16="http://schemas.microsoft.com/office/drawing/2014/main" id="{2F29CA74-8469-D74E-8CD2-C21482ABA7CB}"/>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44">
              <a:extLst>
                <a:ext uri="{FF2B5EF4-FFF2-40B4-BE49-F238E27FC236}">
                  <a16:creationId xmlns:a16="http://schemas.microsoft.com/office/drawing/2014/main" id="{47E9CDDF-CB1D-B344-8B15-EF579D987BF6}"/>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45">
              <a:extLst>
                <a:ext uri="{FF2B5EF4-FFF2-40B4-BE49-F238E27FC236}">
                  <a16:creationId xmlns:a16="http://schemas.microsoft.com/office/drawing/2014/main" id="{0FEB020E-B9A0-174A-A0A9-2EF29F7E84F5}"/>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46">
              <a:extLst>
                <a:ext uri="{FF2B5EF4-FFF2-40B4-BE49-F238E27FC236}">
                  <a16:creationId xmlns:a16="http://schemas.microsoft.com/office/drawing/2014/main" id="{5D2ED0E4-8156-7F4C-A34F-42B889377EE0}"/>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7">
              <a:extLst>
                <a:ext uri="{FF2B5EF4-FFF2-40B4-BE49-F238E27FC236}">
                  <a16:creationId xmlns:a16="http://schemas.microsoft.com/office/drawing/2014/main" id="{62897E4E-A78C-8448-90A2-403FB1C8B29C}"/>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Line 48">
              <a:extLst>
                <a:ext uri="{FF2B5EF4-FFF2-40B4-BE49-F238E27FC236}">
                  <a16:creationId xmlns:a16="http://schemas.microsoft.com/office/drawing/2014/main" id="{EB8D4C87-9C82-634A-92EC-4C8D7173EA75}"/>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Line 49">
              <a:extLst>
                <a:ext uri="{FF2B5EF4-FFF2-40B4-BE49-F238E27FC236}">
                  <a16:creationId xmlns:a16="http://schemas.microsoft.com/office/drawing/2014/main" id="{8D559D02-84AA-D545-AA9B-DEE7A524D470}"/>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50">
              <a:extLst>
                <a:ext uri="{FF2B5EF4-FFF2-40B4-BE49-F238E27FC236}">
                  <a16:creationId xmlns:a16="http://schemas.microsoft.com/office/drawing/2014/main" id="{38348C9A-B7EA-584C-9AF1-7FBEB09425A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51">
              <a:extLst>
                <a:ext uri="{FF2B5EF4-FFF2-40B4-BE49-F238E27FC236}">
                  <a16:creationId xmlns:a16="http://schemas.microsoft.com/office/drawing/2014/main" id="{01A97453-CE5E-DD43-A1B7-E162BDCB486B}"/>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52">
              <a:extLst>
                <a:ext uri="{FF2B5EF4-FFF2-40B4-BE49-F238E27FC236}">
                  <a16:creationId xmlns:a16="http://schemas.microsoft.com/office/drawing/2014/main" id="{09E48BD7-C3F5-AD43-B25C-6F83CC0C6633}"/>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2" name="Freeform 53">
              <a:extLst>
                <a:ext uri="{FF2B5EF4-FFF2-40B4-BE49-F238E27FC236}">
                  <a16:creationId xmlns:a16="http://schemas.microsoft.com/office/drawing/2014/main" id="{3988A624-271E-5345-B00C-D877E08FE76A}"/>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3" name="Freeform 54">
              <a:extLst>
                <a:ext uri="{FF2B5EF4-FFF2-40B4-BE49-F238E27FC236}">
                  <a16:creationId xmlns:a16="http://schemas.microsoft.com/office/drawing/2014/main" id="{EF3FFD0C-D044-D34A-BE06-671FD3847A0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4" name="Freeform 55">
              <a:extLst>
                <a:ext uri="{FF2B5EF4-FFF2-40B4-BE49-F238E27FC236}">
                  <a16:creationId xmlns:a16="http://schemas.microsoft.com/office/drawing/2014/main" id="{0B7A83B4-A2A2-EA49-BABF-87815363E480}"/>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5" name="Freeform 84">
              <a:extLst>
                <a:ext uri="{FF2B5EF4-FFF2-40B4-BE49-F238E27FC236}">
                  <a16:creationId xmlns:a16="http://schemas.microsoft.com/office/drawing/2014/main" id="{62C30EF5-385F-1A4C-A77D-DD17BB07B464}"/>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6" name="Freeform 85">
              <a:extLst>
                <a:ext uri="{FF2B5EF4-FFF2-40B4-BE49-F238E27FC236}">
                  <a16:creationId xmlns:a16="http://schemas.microsoft.com/office/drawing/2014/main" id="{8312E453-CC90-6840-86C3-EA7D177C525D}"/>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Tree>
    <p:extLst>
      <p:ext uri="{BB962C8B-B14F-4D97-AF65-F5344CB8AC3E}">
        <p14:creationId xmlns:p14="http://schemas.microsoft.com/office/powerpoint/2010/main" val="2755065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 name="Group 12">
            <a:extLst>
              <a:ext uri="{FF2B5EF4-FFF2-40B4-BE49-F238E27FC236}">
                <a16:creationId xmlns:a16="http://schemas.microsoft.com/office/drawing/2014/main" id="{366D45BB-9565-1E4C-AFAC-43492AB1EBC5}"/>
              </a:ext>
            </a:extLst>
          </p:cNvPr>
          <p:cNvGrpSpPr/>
          <p:nvPr/>
        </p:nvGrpSpPr>
        <p:grpSpPr>
          <a:xfrm>
            <a:off x="1449917" y="3930448"/>
            <a:ext cx="11991534" cy="8624157"/>
            <a:chOff x="1734777" y="3430219"/>
            <a:chExt cx="10454048" cy="7518417"/>
          </a:xfrm>
        </p:grpSpPr>
        <p:sp>
          <p:nvSpPr>
            <p:cNvPr id="131" name="Freeform 5">
              <a:extLst>
                <a:ext uri="{FF2B5EF4-FFF2-40B4-BE49-F238E27FC236}">
                  <a16:creationId xmlns:a16="http://schemas.microsoft.com/office/drawing/2014/main" id="{26818123-616F-F54E-86C0-CBC3A184D5D7}"/>
                </a:ext>
              </a:extLst>
            </p:cNvPr>
            <p:cNvSpPr>
              <a:spLocks/>
            </p:cNvSpPr>
            <p:nvPr/>
          </p:nvSpPr>
          <p:spPr bwMode="auto">
            <a:xfrm>
              <a:off x="8417829" y="10504224"/>
              <a:ext cx="565378" cy="444412"/>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6">
              <a:extLst>
                <a:ext uri="{FF2B5EF4-FFF2-40B4-BE49-F238E27FC236}">
                  <a16:creationId xmlns:a16="http://schemas.microsoft.com/office/drawing/2014/main" id="{544452DB-0B38-9841-A8A4-96A4F66CF182}"/>
                </a:ext>
              </a:extLst>
            </p:cNvPr>
            <p:cNvSpPr>
              <a:spLocks/>
            </p:cNvSpPr>
            <p:nvPr/>
          </p:nvSpPr>
          <p:spPr bwMode="auto">
            <a:xfrm>
              <a:off x="1734777" y="4524694"/>
              <a:ext cx="4180532" cy="277627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7">
              <a:extLst>
                <a:ext uri="{FF2B5EF4-FFF2-40B4-BE49-F238E27FC236}">
                  <a16:creationId xmlns:a16="http://schemas.microsoft.com/office/drawing/2014/main" id="{C67C414F-7418-564D-8B64-0582544A4EC5}"/>
                </a:ext>
              </a:extLst>
            </p:cNvPr>
            <p:cNvSpPr>
              <a:spLocks/>
            </p:cNvSpPr>
            <p:nvPr/>
          </p:nvSpPr>
          <p:spPr bwMode="auto">
            <a:xfrm>
              <a:off x="2242167" y="7070917"/>
              <a:ext cx="4075430" cy="1911846"/>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8">
              <a:extLst>
                <a:ext uri="{FF2B5EF4-FFF2-40B4-BE49-F238E27FC236}">
                  <a16:creationId xmlns:a16="http://schemas.microsoft.com/office/drawing/2014/main" id="{4655F89F-F920-364E-B7AB-F66E42D00417}"/>
                </a:ext>
              </a:extLst>
            </p:cNvPr>
            <p:cNvSpPr>
              <a:spLocks/>
            </p:cNvSpPr>
            <p:nvPr/>
          </p:nvSpPr>
          <p:spPr bwMode="auto">
            <a:xfrm>
              <a:off x="4461999" y="6614305"/>
              <a:ext cx="2636616" cy="1627770"/>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9">
              <a:extLst>
                <a:ext uri="{FF2B5EF4-FFF2-40B4-BE49-F238E27FC236}">
                  <a16:creationId xmlns:a16="http://schemas.microsoft.com/office/drawing/2014/main" id="{1AC9F7DE-4F31-0649-BDA9-55FD2B44F921}"/>
                </a:ext>
              </a:extLst>
            </p:cNvPr>
            <p:cNvSpPr>
              <a:spLocks/>
            </p:cNvSpPr>
            <p:nvPr/>
          </p:nvSpPr>
          <p:spPr bwMode="auto">
            <a:xfrm>
              <a:off x="9755164" y="3430219"/>
              <a:ext cx="2433661" cy="185433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0">
              <a:extLst>
                <a:ext uri="{FF2B5EF4-FFF2-40B4-BE49-F238E27FC236}">
                  <a16:creationId xmlns:a16="http://schemas.microsoft.com/office/drawing/2014/main" id="{5B73FCB1-8108-A140-B5F0-8AFA4FA448BE}"/>
                </a:ext>
              </a:extLst>
            </p:cNvPr>
            <p:cNvSpPr>
              <a:spLocks/>
            </p:cNvSpPr>
            <p:nvPr/>
          </p:nvSpPr>
          <p:spPr bwMode="auto">
            <a:xfrm>
              <a:off x="9889260" y="5467546"/>
              <a:ext cx="1226796" cy="1056133"/>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1">
              <a:extLst>
                <a:ext uri="{FF2B5EF4-FFF2-40B4-BE49-F238E27FC236}">
                  <a16:creationId xmlns:a16="http://schemas.microsoft.com/office/drawing/2014/main" id="{A22A9737-9A44-6640-89C7-99022C6BFF94}"/>
                </a:ext>
              </a:extLst>
            </p:cNvPr>
            <p:cNvSpPr>
              <a:spLocks/>
            </p:cNvSpPr>
            <p:nvPr/>
          </p:nvSpPr>
          <p:spPr bwMode="auto">
            <a:xfrm>
              <a:off x="10153829" y="4913338"/>
              <a:ext cx="1784926" cy="1061362"/>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solidFill>
              <a:schemeClr val="accent3"/>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2">
              <a:extLst>
                <a:ext uri="{FF2B5EF4-FFF2-40B4-BE49-F238E27FC236}">
                  <a16:creationId xmlns:a16="http://schemas.microsoft.com/office/drawing/2014/main" id="{985CA8F2-9240-D246-85A8-446E08F4BBB7}"/>
                </a:ext>
              </a:extLst>
            </p:cNvPr>
            <p:cNvSpPr>
              <a:spLocks/>
            </p:cNvSpPr>
            <p:nvPr/>
          </p:nvSpPr>
          <p:spPr bwMode="auto">
            <a:xfrm>
              <a:off x="6054841" y="3540015"/>
              <a:ext cx="4595505" cy="3537874"/>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3">
              <a:extLst>
                <a:ext uri="{FF2B5EF4-FFF2-40B4-BE49-F238E27FC236}">
                  <a16:creationId xmlns:a16="http://schemas.microsoft.com/office/drawing/2014/main" id="{91571706-B844-7B41-82CF-13A2CFF9B9C2}"/>
                </a:ext>
              </a:extLst>
            </p:cNvPr>
            <p:cNvSpPr>
              <a:spLocks/>
            </p:cNvSpPr>
            <p:nvPr/>
          </p:nvSpPr>
          <p:spPr bwMode="auto">
            <a:xfrm>
              <a:off x="8629846" y="9359207"/>
              <a:ext cx="1585594" cy="1148501"/>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4">
              <a:extLst>
                <a:ext uri="{FF2B5EF4-FFF2-40B4-BE49-F238E27FC236}">
                  <a16:creationId xmlns:a16="http://schemas.microsoft.com/office/drawing/2014/main" id="{A57BEDE0-3AA3-E648-94DF-79BEFA29DFE4}"/>
                </a:ext>
              </a:extLst>
            </p:cNvPr>
            <p:cNvSpPr>
              <a:spLocks/>
            </p:cNvSpPr>
            <p:nvPr/>
          </p:nvSpPr>
          <p:spPr bwMode="auto">
            <a:xfrm>
              <a:off x="8319975" y="8480838"/>
              <a:ext cx="1205051" cy="111713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
              <a:extLst>
                <a:ext uri="{FF2B5EF4-FFF2-40B4-BE49-F238E27FC236}">
                  <a16:creationId xmlns:a16="http://schemas.microsoft.com/office/drawing/2014/main" id="{BF169C8B-87CC-D043-90F7-AB2224C53A1F}"/>
                </a:ext>
              </a:extLst>
            </p:cNvPr>
            <p:cNvSpPr>
              <a:spLocks/>
            </p:cNvSpPr>
            <p:nvPr/>
          </p:nvSpPr>
          <p:spPr bwMode="auto">
            <a:xfrm>
              <a:off x="5922557" y="8709145"/>
              <a:ext cx="1900900" cy="1685283"/>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
              <a:extLst>
                <a:ext uri="{FF2B5EF4-FFF2-40B4-BE49-F238E27FC236}">
                  <a16:creationId xmlns:a16="http://schemas.microsoft.com/office/drawing/2014/main" id="{BAF8D9E4-79B5-0D40-BCBA-A6D5A37C8A81}"/>
                </a:ext>
              </a:extLst>
            </p:cNvPr>
            <p:cNvSpPr>
              <a:spLocks/>
            </p:cNvSpPr>
            <p:nvPr/>
          </p:nvSpPr>
          <p:spPr bwMode="auto">
            <a:xfrm>
              <a:off x="7441103" y="9225011"/>
              <a:ext cx="1659890" cy="1047419"/>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7">
              <a:extLst>
                <a:ext uri="{FF2B5EF4-FFF2-40B4-BE49-F238E27FC236}">
                  <a16:creationId xmlns:a16="http://schemas.microsoft.com/office/drawing/2014/main" id="{C9268ED0-BD6A-9240-9FA5-C5B3E17102E2}"/>
                </a:ext>
              </a:extLst>
            </p:cNvPr>
            <p:cNvSpPr>
              <a:spLocks/>
            </p:cNvSpPr>
            <p:nvPr/>
          </p:nvSpPr>
          <p:spPr bwMode="auto">
            <a:xfrm>
              <a:off x="7618690" y="6567250"/>
              <a:ext cx="1069143" cy="1606857"/>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8">
              <a:extLst>
                <a:ext uri="{FF2B5EF4-FFF2-40B4-BE49-F238E27FC236}">
                  <a16:creationId xmlns:a16="http://schemas.microsoft.com/office/drawing/2014/main" id="{3BA28A16-872F-2140-92D7-094EBD967957}"/>
                </a:ext>
              </a:extLst>
            </p:cNvPr>
            <p:cNvSpPr>
              <a:spLocks/>
            </p:cNvSpPr>
            <p:nvPr/>
          </p:nvSpPr>
          <p:spPr bwMode="auto">
            <a:xfrm>
              <a:off x="7241772" y="8698687"/>
              <a:ext cx="1268475" cy="960280"/>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19">
              <a:extLst>
                <a:ext uri="{FF2B5EF4-FFF2-40B4-BE49-F238E27FC236}">
                  <a16:creationId xmlns:a16="http://schemas.microsoft.com/office/drawing/2014/main" id="{AAF27966-7C7B-0F4A-99C2-190EB6DE9E1F}"/>
                </a:ext>
              </a:extLst>
            </p:cNvPr>
            <p:cNvSpPr>
              <a:spLocks/>
            </p:cNvSpPr>
            <p:nvPr/>
          </p:nvSpPr>
          <p:spPr bwMode="auto">
            <a:xfrm>
              <a:off x="5973297" y="7714009"/>
              <a:ext cx="2580441" cy="1662627"/>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20">
              <a:extLst>
                <a:ext uri="{FF2B5EF4-FFF2-40B4-BE49-F238E27FC236}">
                  <a16:creationId xmlns:a16="http://schemas.microsoft.com/office/drawing/2014/main" id="{A0CA2FDF-DE5C-0E41-9423-3CADDCDC4737}"/>
                </a:ext>
              </a:extLst>
            </p:cNvPr>
            <p:cNvSpPr>
              <a:spLocks/>
            </p:cNvSpPr>
            <p:nvPr/>
          </p:nvSpPr>
          <p:spPr bwMode="auto">
            <a:xfrm>
              <a:off x="5357180" y="5955529"/>
              <a:ext cx="2832324" cy="2098325"/>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21">
              <a:extLst>
                <a:ext uri="{FF2B5EF4-FFF2-40B4-BE49-F238E27FC236}">
                  <a16:creationId xmlns:a16="http://schemas.microsoft.com/office/drawing/2014/main" id="{63A96F7A-837C-CB4E-B403-6F27853F6033}"/>
                </a:ext>
              </a:extLst>
            </p:cNvPr>
            <p:cNvSpPr>
              <a:spLocks/>
            </p:cNvSpPr>
            <p:nvPr/>
          </p:nvSpPr>
          <p:spPr bwMode="auto">
            <a:xfrm>
              <a:off x="7386741" y="6649161"/>
              <a:ext cx="549068" cy="836541"/>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22">
              <a:extLst>
                <a:ext uri="{FF2B5EF4-FFF2-40B4-BE49-F238E27FC236}">
                  <a16:creationId xmlns:a16="http://schemas.microsoft.com/office/drawing/2014/main" id="{9AD8A3ED-76F3-5849-9577-A32F22321131}"/>
                </a:ext>
              </a:extLst>
            </p:cNvPr>
            <p:cNvSpPr>
              <a:spLocks/>
            </p:cNvSpPr>
            <p:nvPr/>
          </p:nvSpPr>
          <p:spPr bwMode="auto">
            <a:xfrm>
              <a:off x="9320259" y="8355357"/>
              <a:ext cx="1029277" cy="1202528"/>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23">
              <a:extLst>
                <a:ext uri="{FF2B5EF4-FFF2-40B4-BE49-F238E27FC236}">
                  <a16:creationId xmlns:a16="http://schemas.microsoft.com/office/drawing/2014/main" id="{34309654-4FFD-A84A-B164-7E9842ED8E94}"/>
                </a:ext>
              </a:extLst>
            </p:cNvPr>
            <p:cNvSpPr>
              <a:spLocks/>
            </p:cNvSpPr>
            <p:nvPr/>
          </p:nvSpPr>
          <p:spPr bwMode="auto">
            <a:xfrm>
              <a:off x="8182255" y="7836004"/>
              <a:ext cx="1623649" cy="860940"/>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24">
              <a:extLst>
                <a:ext uri="{FF2B5EF4-FFF2-40B4-BE49-F238E27FC236}">
                  <a16:creationId xmlns:a16="http://schemas.microsoft.com/office/drawing/2014/main" id="{019C8A5F-DA35-0A4C-BFEA-6622F59E6CC5}"/>
                </a:ext>
              </a:extLst>
            </p:cNvPr>
            <p:cNvSpPr>
              <a:spLocks/>
            </p:cNvSpPr>
            <p:nvPr/>
          </p:nvSpPr>
          <p:spPr bwMode="auto">
            <a:xfrm>
              <a:off x="9887448" y="8644661"/>
              <a:ext cx="913302" cy="100036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25">
              <a:extLst>
                <a:ext uri="{FF2B5EF4-FFF2-40B4-BE49-F238E27FC236}">
                  <a16:creationId xmlns:a16="http://schemas.microsoft.com/office/drawing/2014/main" id="{7F256B1E-B47F-1C49-B40F-1CCC1CDBB50A}"/>
                </a:ext>
              </a:extLst>
            </p:cNvPr>
            <p:cNvSpPr>
              <a:spLocks/>
            </p:cNvSpPr>
            <p:nvPr/>
          </p:nvSpPr>
          <p:spPr bwMode="auto">
            <a:xfrm>
              <a:off x="8448635" y="6288402"/>
              <a:ext cx="742964" cy="1298382"/>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26">
              <a:extLst>
                <a:ext uri="{FF2B5EF4-FFF2-40B4-BE49-F238E27FC236}">
                  <a16:creationId xmlns:a16="http://schemas.microsoft.com/office/drawing/2014/main" id="{2AF6AF27-E279-4E48-B0EE-790B39C1865B}"/>
                </a:ext>
              </a:extLst>
            </p:cNvPr>
            <p:cNvSpPr>
              <a:spLocks/>
            </p:cNvSpPr>
            <p:nvPr/>
          </p:nvSpPr>
          <p:spPr bwMode="auto">
            <a:xfrm>
              <a:off x="8510247" y="7149343"/>
              <a:ext cx="1266663" cy="981194"/>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27">
              <a:extLst>
                <a:ext uri="{FF2B5EF4-FFF2-40B4-BE49-F238E27FC236}">
                  <a16:creationId xmlns:a16="http://schemas.microsoft.com/office/drawing/2014/main" id="{1FF67A27-3DEB-3847-8376-1C988490CD3B}"/>
                </a:ext>
              </a:extLst>
            </p:cNvPr>
            <p:cNvSpPr>
              <a:spLocks/>
            </p:cNvSpPr>
            <p:nvPr/>
          </p:nvSpPr>
          <p:spPr bwMode="auto">
            <a:xfrm>
              <a:off x="9447106" y="7452589"/>
              <a:ext cx="1020217" cy="1026507"/>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28">
              <a:extLst>
                <a:ext uri="{FF2B5EF4-FFF2-40B4-BE49-F238E27FC236}">
                  <a16:creationId xmlns:a16="http://schemas.microsoft.com/office/drawing/2014/main" id="{C7243203-0B6E-5D42-9E70-42BC6BD0CBAD}"/>
                </a:ext>
              </a:extLst>
            </p:cNvPr>
            <p:cNvSpPr>
              <a:spLocks/>
            </p:cNvSpPr>
            <p:nvPr/>
          </p:nvSpPr>
          <p:spPr bwMode="auto">
            <a:xfrm>
              <a:off x="9684492" y="7287024"/>
              <a:ext cx="1215924" cy="817371"/>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29">
              <a:extLst>
                <a:ext uri="{FF2B5EF4-FFF2-40B4-BE49-F238E27FC236}">
                  <a16:creationId xmlns:a16="http://schemas.microsoft.com/office/drawing/2014/main" id="{172B4FEC-9F23-674B-90C2-CDBED43DAAA0}"/>
                </a:ext>
              </a:extLst>
            </p:cNvPr>
            <p:cNvSpPr>
              <a:spLocks/>
            </p:cNvSpPr>
            <p:nvPr/>
          </p:nvSpPr>
          <p:spPr bwMode="auto">
            <a:xfrm>
              <a:off x="10197319" y="8041655"/>
              <a:ext cx="824509" cy="78600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30">
              <a:extLst>
                <a:ext uri="{FF2B5EF4-FFF2-40B4-BE49-F238E27FC236}">
                  <a16:creationId xmlns:a16="http://schemas.microsoft.com/office/drawing/2014/main" id="{57901FED-2706-5947-84C7-8FF0A6335D52}"/>
                </a:ext>
              </a:extLst>
            </p:cNvPr>
            <p:cNvSpPr>
              <a:spLocks/>
            </p:cNvSpPr>
            <p:nvPr/>
          </p:nvSpPr>
          <p:spPr bwMode="auto">
            <a:xfrm>
              <a:off x="10701085" y="7877831"/>
              <a:ext cx="231950" cy="2335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31">
              <a:extLst>
                <a:ext uri="{FF2B5EF4-FFF2-40B4-BE49-F238E27FC236}">
                  <a16:creationId xmlns:a16="http://schemas.microsoft.com/office/drawing/2014/main" id="{0C0C8996-DF35-9941-8E8B-3C210C835394}"/>
                </a:ext>
              </a:extLst>
            </p:cNvPr>
            <p:cNvSpPr>
              <a:spLocks/>
            </p:cNvSpPr>
            <p:nvPr/>
          </p:nvSpPr>
          <p:spPr bwMode="auto">
            <a:xfrm>
              <a:off x="9370998" y="6670074"/>
              <a:ext cx="1415256" cy="827828"/>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32">
              <a:extLst>
                <a:ext uri="{FF2B5EF4-FFF2-40B4-BE49-F238E27FC236}">
                  <a16:creationId xmlns:a16="http://schemas.microsoft.com/office/drawing/2014/main" id="{7A7460FA-D78E-E54E-B6C6-F7D25C7BACEC}"/>
                </a:ext>
              </a:extLst>
            </p:cNvPr>
            <p:cNvSpPr>
              <a:spLocks/>
            </p:cNvSpPr>
            <p:nvPr/>
          </p:nvSpPr>
          <p:spPr bwMode="auto">
            <a:xfrm>
              <a:off x="9004952" y="5802162"/>
              <a:ext cx="1130755" cy="1404692"/>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33">
              <a:extLst>
                <a:ext uri="{FF2B5EF4-FFF2-40B4-BE49-F238E27FC236}">
                  <a16:creationId xmlns:a16="http://schemas.microsoft.com/office/drawing/2014/main" id="{5950FBE7-E246-9E4F-B3B3-0BC87F4BA661}"/>
                </a:ext>
              </a:extLst>
            </p:cNvPr>
            <p:cNvSpPr>
              <a:spLocks/>
            </p:cNvSpPr>
            <p:nvPr/>
          </p:nvSpPr>
          <p:spPr bwMode="auto">
            <a:xfrm>
              <a:off x="9331132" y="6173378"/>
              <a:ext cx="371482" cy="336359"/>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34">
              <a:extLst>
                <a:ext uri="{FF2B5EF4-FFF2-40B4-BE49-F238E27FC236}">
                  <a16:creationId xmlns:a16="http://schemas.microsoft.com/office/drawing/2014/main" id="{6378139F-9508-4C46-8992-49EB64A4A4CC}"/>
                </a:ext>
              </a:extLst>
            </p:cNvPr>
            <p:cNvSpPr>
              <a:spLocks/>
            </p:cNvSpPr>
            <p:nvPr/>
          </p:nvSpPr>
          <p:spPr bwMode="auto">
            <a:xfrm>
              <a:off x="9584826" y="6321515"/>
              <a:ext cx="255507" cy="341588"/>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35">
              <a:extLst>
                <a:ext uri="{FF2B5EF4-FFF2-40B4-BE49-F238E27FC236}">
                  <a16:creationId xmlns:a16="http://schemas.microsoft.com/office/drawing/2014/main" id="{98FD6F1D-5754-8C4C-981C-B31C7DE8D824}"/>
                </a:ext>
              </a:extLst>
            </p:cNvPr>
            <p:cNvSpPr>
              <a:spLocks/>
            </p:cNvSpPr>
            <p:nvPr/>
          </p:nvSpPr>
          <p:spPr bwMode="auto">
            <a:xfrm>
              <a:off x="10853302" y="9164014"/>
              <a:ext cx="364234" cy="71803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36">
              <a:extLst>
                <a:ext uri="{FF2B5EF4-FFF2-40B4-BE49-F238E27FC236}">
                  <a16:creationId xmlns:a16="http://schemas.microsoft.com/office/drawing/2014/main" id="{8E56767A-BC41-894B-9448-61F1FDFC32CB}"/>
                </a:ext>
              </a:extLst>
            </p:cNvPr>
            <p:cNvSpPr>
              <a:spLocks/>
            </p:cNvSpPr>
            <p:nvPr/>
          </p:nvSpPr>
          <p:spPr bwMode="auto">
            <a:xfrm>
              <a:off x="11605326" y="9258125"/>
              <a:ext cx="68860" cy="3834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37">
              <a:extLst>
                <a:ext uri="{FF2B5EF4-FFF2-40B4-BE49-F238E27FC236}">
                  <a16:creationId xmlns:a16="http://schemas.microsoft.com/office/drawing/2014/main" id="{F82ECB56-2FCC-8D4D-B340-3C5527106381}"/>
                </a:ext>
              </a:extLst>
            </p:cNvPr>
            <p:cNvSpPr>
              <a:spLocks/>
            </p:cNvSpPr>
            <p:nvPr/>
          </p:nvSpPr>
          <p:spPr bwMode="auto">
            <a:xfrm>
              <a:off x="11697743" y="9216298"/>
              <a:ext cx="45303" cy="55769"/>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38">
              <a:extLst>
                <a:ext uri="{FF2B5EF4-FFF2-40B4-BE49-F238E27FC236}">
                  <a16:creationId xmlns:a16="http://schemas.microsoft.com/office/drawing/2014/main" id="{5401B521-1CC3-6E47-B6A1-A980A6CB286B}"/>
                </a:ext>
              </a:extLst>
            </p:cNvPr>
            <p:cNvSpPr>
              <a:spLocks/>
            </p:cNvSpPr>
            <p:nvPr/>
          </p:nvSpPr>
          <p:spPr bwMode="auto">
            <a:xfrm>
              <a:off x="11907948" y="9109988"/>
              <a:ext cx="65236" cy="45313"/>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9" name="Rectangle 188">
            <a:extLst>
              <a:ext uri="{FF2B5EF4-FFF2-40B4-BE49-F238E27FC236}">
                <a16:creationId xmlns:a16="http://schemas.microsoft.com/office/drawing/2014/main" id="{262EEDEA-3FE5-114F-8C9A-027C24E48E2A}"/>
              </a:ext>
            </a:extLst>
          </p:cNvPr>
          <p:cNvSpPr/>
          <p:nvPr/>
        </p:nvSpPr>
        <p:spPr>
          <a:xfrm>
            <a:off x="11854775" y="590069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501466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MALAYSIA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87" name="Group 86">
            <a:extLst>
              <a:ext uri="{FF2B5EF4-FFF2-40B4-BE49-F238E27FC236}">
                <a16:creationId xmlns:a16="http://schemas.microsoft.com/office/drawing/2014/main" id="{3AD36C84-998C-8C44-A696-284F8397D94E}"/>
              </a:ext>
            </a:extLst>
          </p:cNvPr>
          <p:cNvGrpSpPr/>
          <p:nvPr/>
        </p:nvGrpSpPr>
        <p:grpSpPr>
          <a:xfrm>
            <a:off x="11299073" y="2528072"/>
            <a:ext cx="11550674" cy="8607886"/>
            <a:chOff x="10713215" y="2790634"/>
            <a:chExt cx="11601228" cy="8645559"/>
          </a:xfrm>
          <a:solidFill>
            <a:srgbClr val="EFF1F8"/>
          </a:solidFill>
        </p:grpSpPr>
        <p:sp>
          <p:nvSpPr>
            <p:cNvPr id="88" name="Freeform 80">
              <a:extLst>
                <a:ext uri="{FF2B5EF4-FFF2-40B4-BE49-F238E27FC236}">
                  <a16:creationId xmlns:a16="http://schemas.microsoft.com/office/drawing/2014/main" id="{BA79630C-15DC-0042-8403-000B46D81E9C}"/>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2">
              <a:extLst>
                <a:ext uri="{FF2B5EF4-FFF2-40B4-BE49-F238E27FC236}">
                  <a16:creationId xmlns:a16="http://schemas.microsoft.com/office/drawing/2014/main" id="{45B36521-0365-2D44-8878-325659183CDB}"/>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83">
              <a:extLst>
                <a:ext uri="{FF2B5EF4-FFF2-40B4-BE49-F238E27FC236}">
                  <a16:creationId xmlns:a16="http://schemas.microsoft.com/office/drawing/2014/main" id="{A200FF33-42B1-DC47-9A2A-32C902C6AC9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4">
              <a:extLst>
                <a:ext uri="{FF2B5EF4-FFF2-40B4-BE49-F238E27FC236}">
                  <a16:creationId xmlns:a16="http://schemas.microsoft.com/office/drawing/2014/main" id="{29247C0D-2E19-724E-8570-796494C8014A}"/>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5">
              <a:extLst>
                <a:ext uri="{FF2B5EF4-FFF2-40B4-BE49-F238E27FC236}">
                  <a16:creationId xmlns:a16="http://schemas.microsoft.com/office/drawing/2014/main" id="{1D4EC51D-E98B-6D43-954A-099105A69647}"/>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6">
              <a:extLst>
                <a:ext uri="{FF2B5EF4-FFF2-40B4-BE49-F238E27FC236}">
                  <a16:creationId xmlns:a16="http://schemas.microsoft.com/office/drawing/2014/main" id="{94B4D299-02DA-514F-B4F6-11A6BC35F390}"/>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7">
              <a:extLst>
                <a:ext uri="{FF2B5EF4-FFF2-40B4-BE49-F238E27FC236}">
                  <a16:creationId xmlns:a16="http://schemas.microsoft.com/office/drawing/2014/main" id="{FAD4E911-65B6-684F-8C6C-18A0DE9E3728}"/>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88">
              <a:extLst>
                <a:ext uri="{FF2B5EF4-FFF2-40B4-BE49-F238E27FC236}">
                  <a16:creationId xmlns:a16="http://schemas.microsoft.com/office/drawing/2014/main" id="{42E76E41-EE4D-D944-A461-DBC7404D1BFB}"/>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89">
              <a:extLst>
                <a:ext uri="{FF2B5EF4-FFF2-40B4-BE49-F238E27FC236}">
                  <a16:creationId xmlns:a16="http://schemas.microsoft.com/office/drawing/2014/main" id="{46328D77-FC40-A747-9CB1-A895FC71B6D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90">
              <a:extLst>
                <a:ext uri="{FF2B5EF4-FFF2-40B4-BE49-F238E27FC236}">
                  <a16:creationId xmlns:a16="http://schemas.microsoft.com/office/drawing/2014/main" id="{EC9EEBA1-DC40-F746-AAEC-07A7F174086A}"/>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1">
              <a:extLst>
                <a:ext uri="{FF2B5EF4-FFF2-40B4-BE49-F238E27FC236}">
                  <a16:creationId xmlns:a16="http://schemas.microsoft.com/office/drawing/2014/main" id="{308F0D70-D9DC-9347-BA22-23774D97CCE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92">
              <a:extLst>
                <a:ext uri="{FF2B5EF4-FFF2-40B4-BE49-F238E27FC236}">
                  <a16:creationId xmlns:a16="http://schemas.microsoft.com/office/drawing/2014/main" id="{2FDBBB74-EF3E-FB4E-B2F0-3648E91B2B65}"/>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3">
              <a:extLst>
                <a:ext uri="{FF2B5EF4-FFF2-40B4-BE49-F238E27FC236}">
                  <a16:creationId xmlns:a16="http://schemas.microsoft.com/office/drawing/2014/main" id="{5B29D2EC-33C0-BC4D-8056-1E506AFF479F}"/>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01" name="Group 100">
              <a:extLst>
                <a:ext uri="{FF2B5EF4-FFF2-40B4-BE49-F238E27FC236}">
                  <a16:creationId xmlns:a16="http://schemas.microsoft.com/office/drawing/2014/main" id="{8E9CBC26-B42C-F542-AFFB-1FC04B39CA0F}"/>
                </a:ext>
              </a:extLst>
            </p:cNvPr>
            <p:cNvGrpSpPr/>
            <p:nvPr/>
          </p:nvGrpSpPr>
          <p:grpSpPr>
            <a:xfrm>
              <a:off x="15608731" y="2790634"/>
              <a:ext cx="6705712" cy="4498587"/>
              <a:chOff x="12446782" y="2278607"/>
              <a:chExt cx="10282453" cy="6898076"/>
            </a:xfrm>
            <a:grpFill/>
          </p:grpSpPr>
          <p:sp>
            <p:nvSpPr>
              <p:cNvPr id="102" name="Freeform 79">
                <a:extLst>
                  <a:ext uri="{FF2B5EF4-FFF2-40B4-BE49-F238E27FC236}">
                    <a16:creationId xmlns:a16="http://schemas.microsoft.com/office/drawing/2014/main" id="{9817B866-D23D-CD49-8482-91576C2224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1">
                <a:extLst>
                  <a:ext uri="{FF2B5EF4-FFF2-40B4-BE49-F238E27FC236}">
                    <a16:creationId xmlns:a16="http://schemas.microsoft.com/office/drawing/2014/main" id="{B9B911D8-0F9C-8640-81E2-8CAB486D5BC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C689A4C2-917A-3543-B6F7-09709C64E27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240330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0344337" cy="2011074"/>
            <a:chOff x="1645662" y="932628"/>
            <a:chExt cx="103443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0344337" cy="1477328"/>
              <a:chOff x="4846062" y="1133104"/>
              <a:chExt cx="103443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03443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S.W.O.T.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54F1F1BB-F95E-BA4D-9DB6-70A2C0C31D18}"/>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TextBox 43">
            <a:extLst>
              <a:ext uri="{FF2B5EF4-FFF2-40B4-BE49-F238E27FC236}">
                <a16:creationId xmlns:a16="http://schemas.microsoft.com/office/drawing/2014/main" id="{8A5D0692-7E43-3641-B300-943802DFDBCC}"/>
              </a:ext>
            </a:extLst>
          </p:cNvPr>
          <p:cNvSpPr txBox="1"/>
          <p:nvPr/>
        </p:nvSpPr>
        <p:spPr>
          <a:xfrm>
            <a:off x="2226978" y="5488561"/>
            <a:ext cx="242887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45" name="TextBox 44">
            <a:extLst>
              <a:ext uri="{FF2B5EF4-FFF2-40B4-BE49-F238E27FC236}">
                <a16:creationId xmlns:a16="http://schemas.microsoft.com/office/drawing/2014/main" id="{006FE84E-4B15-D048-9130-BAB84FD9EFD6}"/>
              </a:ext>
            </a:extLst>
          </p:cNvPr>
          <p:cNvSpPr txBox="1"/>
          <p:nvPr/>
        </p:nvSpPr>
        <p:spPr>
          <a:xfrm>
            <a:off x="2350222" y="9860356"/>
            <a:ext cx="548183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TextBox 45">
            <a:extLst>
              <a:ext uri="{FF2B5EF4-FFF2-40B4-BE49-F238E27FC236}">
                <a16:creationId xmlns:a16="http://schemas.microsoft.com/office/drawing/2014/main" id="{8F56BFFC-3F69-6746-860B-E9BF93FEEF3B}"/>
              </a:ext>
            </a:extLst>
          </p:cNvPr>
          <p:cNvSpPr txBox="1"/>
          <p:nvPr/>
        </p:nvSpPr>
        <p:spPr>
          <a:xfrm>
            <a:off x="2350222" y="9275581"/>
            <a:ext cx="257955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47" name="TextBox 46">
            <a:extLst>
              <a:ext uri="{FF2B5EF4-FFF2-40B4-BE49-F238E27FC236}">
                <a16:creationId xmlns:a16="http://schemas.microsoft.com/office/drawing/2014/main" id="{5B9499C8-4306-5248-86BC-D972062ABE02}"/>
              </a:ext>
            </a:extLst>
          </p:cNvPr>
          <p:cNvSpPr txBox="1"/>
          <p:nvPr/>
        </p:nvSpPr>
        <p:spPr>
          <a:xfrm>
            <a:off x="16374475" y="6073336"/>
            <a:ext cx="5652953"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F2A4BA87-1B79-CD49-996C-0E487503A0A4}"/>
              </a:ext>
            </a:extLst>
          </p:cNvPr>
          <p:cNvSpPr txBox="1"/>
          <p:nvPr/>
        </p:nvSpPr>
        <p:spPr>
          <a:xfrm>
            <a:off x="19050419" y="5488561"/>
            <a:ext cx="297870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49" name="TextBox 48">
            <a:extLst>
              <a:ext uri="{FF2B5EF4-FFF2-40B4-BE49-F238E27FC236}">
                <a16:creationId xmlns:a16="http://schemas.microsoft.com/office/drawing/2014/main" id="{1B0EAFE9-8BEF-C24D-A8E1-6CC6D1150DBB}"/>
              </a:ext>
            </a:extLst>
          </p:cNvPr>
          <p:cNvSpPr txBox="1"/>
          <p:nvPr/>
        </p:nvSpPr>
        <p:spPr>
          <a:xfrm>
            <a:off x="16497719" y="9860356"/>
            <a:ext cx="5652953"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0" name="TextBox 49">
            <a:extLst>
              <a:ext uri="{FF2B5EF4-FFF2-40B4-BE49-F238E27FC236}">
                <a16:creationId xmlns:a16="http://schemas.microsoft.com/office/drawing/2014/main" id="{4CFD8A08-9188-D744-A274-42D0087F4FD8}"/>
              </a:ext>
            </a:extLst>
          </p:cNvPr>
          <p:cNvSpPr txBox="1"/>
          <p:nvPr/>
        </p:nvSpPr>
        <p:spPr>
          <a:xfrm>
            <a:off x="20198077" y="9275581"/>
            <a:ext cx="193835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Threats</a:t>
            </a:r>
          </a:p>
        </p:txBody>
      </p:sp>
      <p:grpSp>
        <p:nvGrpSpPr>
          <p:cNvPr id="7" name="Group 6">
            <a:extLst>
              <a:ext uri="{FF2B5EF4-FFF2-40B4-BE49-F238E27FC236}">
                <a16:creationId xmlns:a16="http://schemas.microsoft.com/office/drawing/2014/main" id="{369586B3-481D-754D-B955-715BE98149E9}"/>
              </a:ext>
            </a:extLst>
          </p:cNvPr>
          <p:cNvGrpSpPr/>
          <p:nvPr/>
        </p:nvGrpSpPr>
        <p:grpSpPr>
          <a:xfrm>
            <a:off x="8144192" y="4274417"/>
            <a:ext cx="8089266" cy="8047646"/>
            <a:chOff x="8115784" y="4062832"/>
            <a:chExt cx="8089266" cy="8047646"/>
          </a:xfrm>
        </p:grpSpPr>
        <p:grpSp>
          <p:nvGrpSpPr>
            <p:cNvPr id="6" name="Group 5">
              <a:extLst>
                <a:ext uri="{FF2B5EF4-FFF2-40B4-BE49-F238E27FC236}">
                  <a16:creationId xmlns:a16="http://schemas.microsoft.com/office/drawing/2014/main" id="{E1D82979-A018-1F44-8C74-127D13786FA7}"/>
                </a:ext>
              </a:extLst>
            </p:cNvPr>
            <p:cNvGrpSpPr/>
            <p:nvPr/>
          </p:nvGrpSpPr>
          <p:grpSpPr>
            <a:xfrm>
              <a:off x="8115784" y="4062832"/>
              <a:ext cx="8089266" cy="8047646"/>
              <a:chOff x="8723226" y="4908884"/>
              <a:chExt cx="6874382" cy="6839012"/>
            </a:xfrm>
          </p:grpSpPr>
          <p:sp>
            <p:nvSpPr>
              <p:cNvPr id="4" name="Right Triangle 3">
                <a:extLst>
                  <a:ext uri="{FF2B5EF4-FFF2-40B4-BE49-F238E27FC236}">
                    <a16:creationId xmlns:a16="http://schemas.microsoft.com/office/drawing/2014/main" id="{4CAA9354-EFFA-2847-A075-E54CEB04F1A0}"/>
                  </a:ext>
                </a:extLst>
              </p:cNvPr>
              <p:cNvSpPr/>
              <p:nvPr/>
            </p:nvSpPr>
            <p:spPr>
              <a:xfrm>
                <a:off x="12344007" y="4908884"/>
                <a:ext cx="3253601" cy="325360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1948ACE3-9979-5244-AD00-A2853D8E9437}"/>
                  </a:ext>
                </a:extLst>
              </p:cNvPr>
              <p:cNvSpPr/>
              <p:nvPr/>
            </p:nvSpPr>
            <p:spPr>
              <a:xfrm flipH="1">
                <a:off x="8723226" y="4908884"/>
                <a:ext cx="3253601" cy="3253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Triangle 61">
                <a:extLst>
                  <a:ext uri="{FF2B5EF4-FFF2-40B4-BE49-F238E27FC236}">
                    <a16:creationId xmlns:a16="http://schemas.microsoft.com/office/drawing/2014/main" id="{36B08BEB-6C6A-6949-80E6-48FE7B3AD7C6}"/>
                  </a:ext>
                </a:extLst>
              </p:cNvPr>
              <p:cNvSpPr/>
              <p:nvPr/>
            </p:nvSpPr>
            <p:spPr>
              <a:xfrm flipV="1">
                <a:off x="12344007" y="8494295"/>
                <a:ext cx="3253601" cy="325360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Triangle 62">
                <a:extLst>
                  <a:ext uri="{FF2B5EF4-FFF2-40B4-BE49-F238E27FC236}">
                    <a16:creationId xmlns:a16="http://schemas.microsoft.com/office/drawing/2014/main" id="{949F5556-FDCB-1544-BD17-9D66EFDA3FFB}"/>
                  </a:ext>
                </a:extLst>
              </p:cNvPr>
              <p:cNvSpPr/>
              <p:nvPr/>
            </p:nvSpPr>
            <p:spPr>
              <a:xfrm flipH="1" flipV="1">
                <a:off x="8723226" y="8494295"/>
                <a:ext cx="3253601" cy="32536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75FD17F0-D374-CE4B-92C9-7FA86B758729}"/>
                </a:ext>
              </a:extLst>
            </p:cNvPr>
            <p:cNvSpPr txBox="1"/>
            <p:nvPr/>
          </p:nvSpPr>
          <p:spPr>
            <a:xfrm>
              <a:off x="12903677" y="6372241"/>
              <a:ext cx="1208985"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56" name="TextBox 55">
              <a:extLst>
                <a:ext uri="{FF2B5EF4-FFF2-40B4-BE49-F238E27FC236}">
                  <a16:creationId xmlns:a16="http://schemas.microsoft.com/office/drawing/2014/main" id="{A004C638-C587-8740-A0B8-A0ED45D64A23}"/>
                </a:ext>
              </a:extLst>
            </p:cNvPr>
            <p:cNvSpPr txBox="1"/>
            <p:nvPr/>
          </p:nvSpPr>
          <p:spPr>
            <a:xfrm>
              <a:off x="10484734" y="6372241"/>
              <a:ext cx="80502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57" name="TextBox 56">
              <a:extLst>
                <a:ext uri="{FF2B5EF4-FFF2-40B4-BE49-F238E27FC236}">
                  <a16:creationId xmlns:a16="http://schemas.microsoft.com/office/drawing/2014/main" id="{E165AD86-1C05-E44B-873C-539EE4DD1C0D}"/>
                </a:ext>
              </a:extLst>
            </p:cNvPr>
            <p:cNvSpPr txBox="1"/>
            <p:nvPr/>
          </p:nvSpPr>
          <p:spPr>
            <a:xfrm>
              <a:off x="13078368" y="8991831"/>
              <a:ext cx="76334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sp>
          <p:nvSpPr>
            <p:cNvPr id="58" name="TextBox 57">
              <a:extLst>
                <a:ext uri="{FF2B5EF4-FFF2-40B4-BE49-F238E27FC236}">
                  <a16:creationId xmlns:a16="http://schemas.microsoft.com/office/drawing/2014/main" id="{A414BB78-5896-1E46-89D4-A1A9EFD5C401}"/>
                </a:ext>
              </a:extLst>
            </p:cNvPr>
            <p:cNvSpPr txBox="1"/>
            <p:nvPr/>
          </p:nvSpPr>
          <p:spPr>
            <a:xfrm>
              <a:off x="10431376" y="8991831"/>
              <a:ext cx="101341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2180041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9" name="Rectangle 188">
            <a:extLst>
              <a:ext uri="{FF2B5EF4-FFF2-40B4-BE49-F238E27FC236}">
                <a16:creationId xmlns:a16="http://schemas.microsoft.com/office/drawing/2014/main" id="{262EEDEA-3FE5-114F-8C9A-027C24E48E2A}"/>
              </a:ext>
            </a:extLst>
          </p:cNvPr>
          <p:cNvSpPr/>
          <p:nvPr/>
        </p:nvSpPr>
        <p:spPr>
          <a:xfrm>
            <a:off x="11854775" y="590069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7" name="Group 56">
            <a:extLst>
              <a:ext uri="{FF2B5EF4-FFF2-40B4-BE49-F238E27FC236}">
                <a16:creationId xmlns:a16="http://schemas.microsoft.com/office/drawing/2014/main" id="{77F43762-6CE5-5A40-AE87-B8DC50E27F56}"/>
              </a:ext>
            </a:extLst>
          </p:cNvPr>
          <p:cNvGrpSpPr/>
          <p:nvPr/>
        </p:nvGrpSpPr>
        <p:grpSpPr>
          <a:xfrm>
            <a:off x="3227879" y="4098513"/>
            <a:ext cx="8005841" cy="8141455"/>
            <a:chOff x="3342265" y="3367081"/>
            <a:chExt cx="7055977" cy="7175501"/>
          </a:xfrm>
          <a:solidFill>
            <a:srgbClr val="EFF1F8"/>
          </a:solidFill>
        </p:grpSpPr>
        <p:sp>
          <p:nvSpPr>
            <p:cNvPr id="58" name="Freeform 18">
              <a:extLst>
                <a:ext uri="{FF2B5EF4-FFF2-40B4-BE49-F238E27FC236}">
                  <a16:creationId xmlns:a16="http://schemas.microsoft.com/office/drawing/2014/main" id="{2150C899-9A28-A74E-97F0-7442C769FBBB}"/>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9">
              <a:extLst>
                <a:ext uri="{FF2B5EF4-FFF2-40B4-BE49-F238E27FC236}">
                  <a16:creationId xmlns:a16="http://schemas.microsoft.com/office/drawing/2014/main" id="{E8B781B6-BECC-594A-AB55-47DAD4CB5C29}"/>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20">
              <a:extLst>
                <a:ext uri="{FF2B5EF4-FFF2-40B4-BE49-F238E27FC236}">
                  <a16:creationId xmlns:a16="http://schemas.microsoft.com/office/drawing/2014/main" id="{C92047B0-B2E6-ED46-8BDB-BD4F46532731}"/>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21">
              <a:extLst>
                <a:ext uri="{FF2B5EF4-FFF2-40B4-BE49-F238E27FC236}">
                  <a16:creationId xmlns:a16="http://schemas.microsoft.com/office/drawing/2014/main" id="{09BBA330-FD3A-1945-8F65-2514C2E53F2E}"/>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22">
              <a:extLst>
                <a:ext uri="{FF2B5EF4-FFF2-40B4-BE49-F238E27FC236}">
                  <a16:creationId xmlns:a16="http://schemas.microsoft.com/office/drawing/2014/main" id="{A834ACE1-7885-734F-9A76-13D25DB20ED4}"/>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23">
              <a:extLst>
                <a:ext uri="{FF2B5EF4-FFF2-40B4-BE49-F238E27FC236}">
                  <a16:creationId xmlns:a16="http://schemas.microsoft.com/office/drawing/2014/main" id="{ED9F6C0D-F411-A44E-A894-7ED7FE0296D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24">
              <a:extLst>
                <a:ext uri="{FF2B5EF4-FFF2-40B4-BE49-F238E27FC236}">
                  <a16:creationId xmlns:a16="http://schemas.microsoft.com/office/drawing/2014/main" id="{147DB3CA-CE0D-0240-9CFD-F8B85972286F}"/>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25">
              <a:extLst>
                <a:ext uri="{FF2B5EF4-FFF2-40B4-BE49-F238E27FC236}">
                  <a16:creationId xmlns:a16="http://schemas.microsoft.com/office/drawing/2014/main" id="{70ACA097-147F-644E-89AE-BAA81CA68F1F}"/>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26">
              <a:extLst>
                <a:ext uri="{FF2B5EF4-FFF2-40B4-BE49-F238E27FC236}">
                  <a16:creationId xmlns:a16="http://schemas.microsoft.com/office/drawing/2014/main" id="{1480FC6B-DCE6-444E-A856-7CE972803C64}"/>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7">
              <a:extLst>
                <a:ext uri="{FF2B5EF4-FFF2-40B4-BE49-F238E27FC236}">
                  <a16:creationId xmlns:a16="http://schemas.microsoft.com/office/drawing/2014/main" id="{9C59DE03-BA31-AB4E-9826-DEB10C184A7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28">
              <a:extLst>
                <a:ext uri="{FF2B5EF4-FFF2-40B4-BE49-F238E27FC236}">
                  <a16:creationId xmlns:a16="http://schemas.microsoft.com/office/drawing/2014/main" id="{7FA17F33-0FB9-7A42-B269-BDD3CB67BB1B}"/>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29">
              <a:extLst>
                <a:ext uri="{FF2B5EF4-FFF2-40B4-BE49-F238E27FC236}">
                  <a16:creationId xmlns:a16="http://schemas.microsoft.com/office/drawing/2014/main" id="{BD476D20-F19A-9D45-A14A-0257AB746004}"/>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0">
              <a:extLst>
                <a:ext uri="{FF2B5EF4-FFF2-40B4-BE49-F238E27FC236}">
                  <a16:creationId xmlns:a16="http://schemas.microsoft.com/office/drawing/2014/main" id="{D6613DAF-BCF2-3D4F-AE00-54274D8F1839}"/>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1">
              <a:extLst>
                <a:ext uri="{FF2B5EF4-FFF2-40B4-BE49-F238E27FC236}">
                  <a16:creationId xmlns:a16="http://schemas.microsoft.com/office/drawing/2014/main" id="{5167ACA6-7474-604F-8467-71DB5C99A496}"/>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2">
              <a:extLst>
                <a:ext uri="{FF2B5EF4-FFF2-40B4-BE49-F238E27FC236}">
                  <a16:creationId xmlns:a16="http://schemas.microsoft.com/office/drawing/2014/main" id="{8C643AA6-5747-1E44-A81D-DB5680065D9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3">
              <a:extLst>
                <a:ext uri="{FF2B5EF4-FFF2-40B4-BE49-F238E27FC236}">
                  <a16:creationId xmlns:a16="http://schemas.microsoft.com/office/drawing/2014/main" id="{5705519C-D26E-3042-B720-BA44E069A4CC}"/>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4">
              <a:extLst>
                <a:ext uri="{FF2B5EF4-FFF2-40B4-BE49-F238E27FC236}">
                  <a16:creationId xmlns:a16="http://schemas.microsoft.com/office/drawing/2014/main" id="{E92598B4-DD45-9C4C-9241-A910C59CB279}"/>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5">
              <a:extLst>
                <a:ext uri="{FF2B5EF4-FFF2-40B4-BE49-F238E27FC236}">
                  <a16:creationId xmlns:a16="http://schemas.microsoft.com/office/drawing/2014/main" id="{3CD80661-0B6A-974D-BDB6-3E1B4C87016E}"/>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6">
              <a:extLst>
                <a:ext uri="{FF2B5EF4-FFF2-40B4-BE49-F238E27FC236}">
                  <a16:creationId xmlns:a16="http://schemas.microsoft.com/office/drawing/2014/main" id="{B433C968-A119-7643-89AF-A26EA8CCEBC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7">
              <a:extLst>
                <a:ext uri="{FF2B5EF4-FFF2-40B4-BE49-F238E27FC236}">
                  <a16:creationId xmlns:a16="http://schemas.microsoft.com/office/drawing/2014/main" id="{D4B1CA47-D2E0-7142-88DE-F761226AE4ED}"/>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8">
              <a:extLst>
                <a:ext uri="{FF2B5EF4-FFF2-40B4-BE49-F238E27FC236}">
                  <a16:creationId xmlns:a16="http://schemas.microsoft.com/office/drawing/2014/main" id="{0813ED63-D1B7-EC42-B701-26A2539BDB55}"/>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9">
              <a:extLst>
                <a:ext uri="{FF2B5EF4-FFF2-40B4-BE49-F238E27FC236}">
                  <a16:creationId xmlns:a16="http://schemas.microsoft.com/office/drawing/2014/main" id="{21AF42C1-F1A4-BA4F-9084-34974F18442B}"/>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0">
              <a:extLst>
                <a:ext uri="{FF2B5EF4-FFF2-40B4-BE49-F238E27FC236}">
                  <a16:creationId xmlns:a16="http://schemas.microsoft.com/office/drawing/2014/main" id="{2BA2EAF5-39FB-7748-8467-F2B65CEEC33E}"/>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1">
              <a:extLst>
                <a:ext uri="{FF2B5EF4-FFF2-40B4-BE49-F238E27FC236}">
                  <a16:creationId xmlns:a16="http://schemas.microsoft.com/office/drawing/2014/main" id="{143BC473-FE80-2F42-BDD4-5E813ADA475E}"/>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2">
              <a:extLst>
                <a:ext uri="{FF2B5EF4-FFF2-40B4-BE49-F238E27FC236}">
                  <a16:creationId xmlns:a16="http://schemas.microsoft.com/office/drawing/2014/main" id="{FF184EF9-8B46-DE45-83E7-5550BA031CAC}"/>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43">
              <a:extLst>
                <a:ext uri="{FF2B5EF4-FFF2-40B4-BE49-F238E27FC236}">
                  <a16:creationId xmlns:a16="http://schemas.microsoft.com/office/drawing/2014/main" id="{12C71181-CA0D-E945-A779-144E4AF97ED0}"/>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4">
              <a:extLst>
                <a:ext uri="{FF2B5EF4-FFF2-40B4-BE49-F238E27FC236}">
                  <a16:creationId xmlns:a16="http://schemas.microsoft.com/office/drawing/2014/main" id="{C8CB7AFE-BF59-A74C-A8A6-400A0AD3CBBD}"/>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5">
              <a:extLst>
                <a:ext uri="{FF2B5EF4-FFF2-40B4-BE49-F238E27FC236}">
                  <a16:creationId xmlns:a16="http://schemas.microsoft.com/office/drawing/2014/main" id="{4AFEA80A-87DF-1543-9D17-2572CC9FBEFB}"/>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856333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ITALY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47" name="Group 46">
            <a:extLst>
              <a:ext uri="{FF2B5EF4-FFF2-40B4-BE49-F238E27FC236}">
                <a16:creationId xmlns:a16="http://schemas.microsoft.com/office/drawing/2014/main" id="{EA764C99-BB29-C94B-B09A-ADFBF4AA0CBA}"/>
              </a:ext>
            </a:extLst>
          </p:cNvPr>
          <p:cNvGrpSpPr/>
          <p:nvPr/>
        </p:nvGrpSpPr>
        <p:grpSpPr>
          <a:xfrm>
            <a:off x="12385382" y="1533440"/>
            <a:ext cx="8916855" cy="11250690"/>
            <a:chOff x="13051253" y="2529788"/>
            <a:chExt cx="9201937" cy="11610388"/>
          </a:xfrm>
          <a:solidFill>
            <a:srgbClr val="EFF1F8"/>
          </a:solidFill>
        </p:grpSpPr>
        <p:sp>
          <p:nvSpPr>
            <p:cNvPr id="48" name="Freeform 47">
              <a:extLst>
                <a:ext uri="{FF2B5EF4-FFF2-40B4-BE49-F238E27FC236}">
                  <a16:creationId xmlns:a16="http://schemas.microsoft.com/office/drawing/2014/main" id="{0B26C9F7-FE86-7C40-9563-6A2ED2CD78A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
              <a:extLst>
                <a:ext uri="{FF2B5EF4-FFF2-40B4-BE49-F238E27FC236}">
                  <a16:creationId xmlns:a16="http://schemas.microsoft.com/office/drawing/2014/main" id="{BE3AD1DB-1A72-6A47-A86E-82A207C6CC8B}"/>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49">
              <a:extLst>
                <a:ext uri="{FF2B5EF4-FFF2-40B4-BE49-F238E27FC236}">
                  <a16:creationId xmlns:a16="http://schemas.microsoft.com/office/drawing/2014/main" id="{9CA8984E-D09B-A248-A8F5-51491A74AA5D}"/>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50">
              <a:extLst>
                <a:ext uri="{FF2B5EF4-FFF2-40B4-BE49-F238E27FC236}">
                  <a16:creationId xmlns:a16="http://schemas.microsoft.com/office/drawing/2014/main" id="{7C30723B-DE68-D446-9895-C6AB0ED11B0A}"/>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51">
              <a:extLst>
                <a:ext uri="{FF2B5EF4-FFF2-40B4-BE49-F238E27FC236}">
                  <a16:creationId xmlns:a16="http://schemas.microsoft.com/office/drawing/2014/main" id="{28D84193-84E7-4143-B245-47555B01E196}"/>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52">
              <a:extLst>
                <a:ext uri="{FF2B5EF4-FFF2-40B4-BE49-F238E27FC236}">
                  <a16:creationId xmlns:a16="http://schemas.microsoft.com/office/drawing/2014/main" id="{731108C8-6947-074A-B4B7-47C8CE2E313B}"/>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53">
              <a:extLst>
                <a:ext uri="{FF2B5EF4-FFF2-40B4-BE49-F238E27FC236}">
                  <a16:creationId xmlns:a16="http://schemas.microsoft.com/office/drawing/2014/main" id="{3443EFF8-33DF-534A-B1ED-41EE04CB2186}"/>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54">
              <a:extLst>
                <a:ext uri="{FF2B5EF4-FFF2-40B4-BE49-F238E27FC236}">
                  <a16:creationId xmlns:a16="http://schemas.microsoft.com/office/drawing/2014/main" id="{E78B1DE2-4365-6B47-9D0D-2F04DB4ED5C9}"/>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5">
              <a:extLst>
                <a:ext uri="{FF2B5EF4-FFF2-40B4-BE49-F238E27FC236}">
                  <a16:creationId xmlns:a16="http://schemas.microsoft.com/office/drawing/2014/main" id="{2D81E260-E935-AF49-BD69-676469401008}"/>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6">
              <a:extLst>
                <a:ext uri="{FF2B5EF4-FFF2-40B4-BE49-F238E27FC236}">
                  <a16:creationId xmlns:a16="http://schemas.microsoft.com/office/drawing/2014/main" id="{99C5E047-3547-E149-A852-15743DC36D85}"/>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7">
              <a:extLst>
                <a:ext uri="{FF2B5EF4-FFF2-40B4-BE49-F238E27FC236}">
                  <a16:creationId xmlns:a16="http://schemas.microsoft.com/office/drawing/2014/main" id="{EB852081-1A02-8F45-8624-48FBB0C350A9}"/>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8">
              <a:extLst>
                <a:ext uri="{FF2B5EF4-FFF2-40B4-BE49-F238E27FC236}">
                  <a16:creationId xmlns:a16="http://schemas.microsoft.com/office/drawing/2014/main" id="{9091D881-FCCC-2A41-A9FB-DB4B79AE2AFC}"/>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0F976F0C-342B-A347-9375-A74123A455FF}"/>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7348A6B5-9D6C-224F-838C-34366A56A2F4}"/>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D5489243-F015-7C49-BB5D-9E31C22CE484}"/>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A74504A6-4ADC-0640-B4B9-D9E179BF0243}"/>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8735492E-2AAA-264B-B290-FF894E21F438}"/>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DFF8B6A2-B81C-CA48-A0A6-6A54B195D59C}"/>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50478BDF-1781-D04E-9D02-1460DD389C72}"/>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FBF843FA-2889-5647-8768-6F11A22D05D2}"/>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8426A5A1-E0BC-5446-BBF4-21C3CC55BF65}"/>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5E9BCE6C-8B5B-D64B-AF96-49A5A9240500}"/>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020460D1-2E4C-974C-AC92-206E9A2765DE}"/>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39F15D82-0D3E-E24D-8985-7209C44D37B4}"/>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72">
              <a:extLst>
                <a:ext uri="{FF2B5EF4-FFF2-40B4-BE49-F238E27FC236}">
                  <a16:creationId xmlns:a16="http://schemas.microsoft.com/office/drawing/2014/main" id="{859E090E-877B-BC48-92F3-77F31BBD28F8}"/>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solidFill>
              <a:schemeClr val="accent3"/>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73">
              <a:extLst>
                <a:ext uri="{FF2B5EF4-FFF2-40B4-BE49-F238E27FC236}">
                  <a16:creationId xmlns:a16="http://schemas.microsoft.com/office/drawing/2014/main" id="{5DB71B20-6766-B743-9718-80172619F73B}"/>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74">
              <a:extLst>
                <a:ext uri="{FF2B5EF4-FFF2-40B4-BE49-F238E27FC236}">
                  <a16:creationId xmlns:a16="http://schemas.microsoft.com/office/drawing/2014/main" id="{1F01D2F4-6E67-1A4A-8BC6-596FDEE76A44}"/>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75">
              <a:extLst>
                <a:ext uri="{FF2B5EF4-FFF2-40B4-BE49-F238E27FC236}">
                  <a16:creationId xmlns:a16="http://schemas.microsoft.com/office/drawing/2014/main" id="{FB2F82C1-FFD2-EC4E-83B8-7AA782D68717}"/>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76">
              <a:extLst>
                <a:ext uri="{FF2B5EF4-FFF2-40B4-BE49-F238E27FC236}">
                  <a16:creationId xmlns:a16="http://schemas.microsoft.com/office/drawing/2014/main" id="{04AD314A-F042-0746-A146-70B070E20FA4}"/>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77">
              <a:extLst>
                <a:ext uri="{FF2B5EF4-FFF2-40B4-BE49-F238E27FC236}">
                  <a16:creationId xmlns:a16="http://schemas.microsoft.com/office/drawing/2014/main" id="{5272EEBB-7140-1A4D-98B1-50C4B91022CB}"/>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8">
              <a:extLst>
                <a:ext uri="{FF2B5EF4-FFF2-40B4-BE49-F238E27FC236}">
                  <a16:creationId xmlns:a16="http://schemas.microsoft.com/office/drawing/2014/main" id="{A1FA65BA-3FAB-5C48-AB3D-D72BCB3667ED}"/>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3">
              <a:extLst>
                <a:ext uri="{FF2B5EF4-FFF2-40B4-BE49-F238E27FC236}">
                  <a16:creationId xmlns:a16="http://schemas.microsoft.com/office/drawing/2014/main" id="{B8455313-3F43-2349-B2D3-EAEE620F4C6B}"/>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4">
              <a:extLst>
                <a:ext uri="{FF2B5EF4-FFF2-40B4-BE49-F238E27FC236}">
                  <a16:creationId xmlns:a16="http://schemas.microsoft.com/office/drawing/2014/main" id="{1CC714D6-206A-0545-AFA2-74988DCCAEFE}"/>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5">
              <a:extLst>
                <a:ext uri="{FF2B5EF4-FFF2-40B4-BE49-F238E27FC236}">
                  <a16:creationId xmlns:a16="http://schemas.microsoft.com/office/drawing/2014/main" id="{21896F0C-1B13-6B40-A207-4D374AA5B2A9}"/>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6">
              <a:extLst>
                <a:ext uri="{FF2B5EF4-FFF2-40B4-BE49-F238E27FC236}">
                  <a16:creationId xmlns:a16="http://schemas.microsoft.com/office/drawing/2014/main" id="{A81055BE-083E-F340-8EA3-02E9FCF72802}"/>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7">
              <a:extLst>
                <a:ext uri="{FF2B5EF4-FFF2-40B4-BE49-F238E27FC236}">
                  <a16:creationId xmlns:a16="http://schemas.microsoft.com/office/drawing/2014/main" id="{87D56522-02FA-194C-9828-7C6142742B54}"/>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38">
              <a:extLst>
                <a:ext uri="{FF2B5EF4-FFF2-40B4-BE49-F238E27FC236}">
                  <a16:creationId xmlns:a16="http://schemas.microsoft.com/office/drawing/2014/main" id="{9D231DEB-F336-104F-A2E2-CE2F4889DA48}"/>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39">
              <a:extLst>
                <a:ext uri="{FF2B5EF4-FFF2-40B4-BE49-F238E27FC236}">
                  <a16:creationId xmlns:a16="http://schemas.microsoft.com/office/drawing/2014/main" id="{8B7A4EC0-D7D9-0D48-81CB-B57A79813CE4}"/>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0">
              <a:extLst>
                <a:ext uri="{FF2B5EF4-FFF2-40B4-BE49-F238E27FC236}">
                  <a16:creationId xmlns:a16="http://schemas.microsoft.com/office/drawing/2014/main" id="{12878C4B-1DFF-854C-8B79-3047AB7DE33F}"/>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1">
              <a:extLst>
                <a:ext uri="{FF2B5EF4-FFF2-40B4-BE49-F238E27FC236}">
                  <a16:creationId xmlns:a16="http://schemas.microsoft.com/office/drawing/2014/main" id="{8FEA8245-68A7-5843-879B-A270773494DA}"/>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42">
              <a:extLst>
                <a:ext uri="{FF2B5EF4-FFF2-40B4-BE49-F238E27FC236}">
                  <a16:creationId xmlns:a16="http://schemas.microsoft.com/office/drawing/2014/main" id="{8AC36DAB-D294-FC43-B788-889DCDF26E7D}"/>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43">
              <a:extLst>
                <a:ext uri="{FF2B5EF4-FFF2-40B4-BE49-F238E27FC236}">
                  <a16:creationId xmlns:a16="http://schemas.microsoft.com/office/drawing/2014/main" id="{1FA981EF-4608-B946-8BF8-DECE5D9272B4}"/>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44">
              <a:extLst>
                <a:ext uri="{FF2B5EF4-FFF2-40B4-BE49-F238E27FC236}">
                  <a16:creationId xmlns:a16="http://schemas.microsoft.com/office/drawing/2014/main" id="{5C092C40-00DB-694B-847A-7198EE078777}"/>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45">
              <a:extLst>
                <a:ext uri="{FF2B5EF4-FFF2-40B4-BE49-F238E27FC236}">
                  <a16:creationId xmlns:a16="http://schemas.microsoft.com/office/drawing/2014/main" id="{C2D514A9-33F2-3949-8A02-8FB6049B6DF1}"/>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46">
              <a:extLst>
                <a:ext uri="{FF2B5EF4-FFF2-40B4-BE49-F238E27FC236}">
                  <a16:creationId xmlns:a16="http://schemas.microsoft.com/office/drawing/2014/main" id="{946CAD78-634F-BC49-BAA2-892933982219}"/>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47">
              <a:extLst>
                <a:ext uri="{FF2B5EF4-FFF2-40B4-BE49-F238E27FC236}">
                  <a16:creationId xmlns:a16="http://schemas.microsoft.com/office/drawing/2014/main" id="{39B5FDB1-1166-F04F-826A-057BBFEF4F9A}"/>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48">
              <a:extLst>
                <a:ext uri="{FF2B5EF4-FFF2-40B4-BE49-F238E27FC236}">
                  <a16:creationId xmlns:a16="http://schemas.microsoft.com/office/drawing/2014/main" id="{A29C7A0A-0B42-6E4F-9087-8F596EAEE82A}"/>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49">
              <a:extLst>
                <a:ext uri="{FF2B5EF4-FFF2-40B4-BE49-F238E27FC236}">
                  <a16:creationId xmlns:a16="http://schemas.microsoft.com/office/drawing/2014/main" id="{CA5F51D2-A11B-904D-BD00-C0D8C82B0940}"/>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50">
              <a:extLst>
                <a:ext uri="{FF2B5EF4-FFF2-40B4-BE49-F238E27FC236}">
                  <a16:creationId xmlns:a16="http://schemas.microsoft.com/office/drawing/2014/main" id="{899B1F11-9474-C345-B5B8-F30D39BF58A8}"/>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51">
              <a:extLst>
                <a:ext uri="{FF2B5EF4-FFF2-40B4-BE49-F238E27FC236}">
                  <a16:creationId xmlns:a16="http://schemas.microsoft.com/office/drawing/2014/main" id="{C9A0D1D6-F714-7940-AAE4-E8CAEE0ACF41}"/>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52">
              <a:extLst>
                <a:ext uri="{FF2B5EF4-FFF2-40B4-BE49-F238E27FC236}">
                  <a16:creationId xmlns:a16="http://schemas.microsoft.com/office/drawing/2014/main" id="{6629DB1E-278F-624E-B9A2-D37EFA8C2789}"/>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53">
              <a:extLst>
                <a:ext uri="{FF2B5EF4-FFF2-40B4-BE49-F238E27FC236}">
                  <a16:creationId xmlns:a16="http://schemas.microsoft.com/office/drawing/2014/main" id="{2FB3F945-FE64-A841-9AD2-EF69A457CDDC}"/>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54">
              <a:extLst>
                <a:ext uri="{FF2B5EF4-FFF2-40B4-BE49-F238E27FC236}">
                  <a16:creationId xmlns:a16="http://schemas.microsoft.com/office/drawing/2014/main" id="{9B395842-0E10-E841-87F4-DEB486B7AE8A}"/>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55">
              <a:extLst>
                <a:ext uri="{FF2B5EF4-FFF2-40B4-BE49-F238E27FC236}">
                  <a16:creationId xmlns:a16="http://schemas.microsoft.com/office/drawing/2014/main" id="{0050B438-DD6D-1E41-A63B-685B6B54452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56">
              <a:extLst>
                <a:ext uri="{FF2B5EF4-FFF2-40B4-BE49-F238E27FC236}">
                  <a16:creationId xmlns:a16="http://schemas.microsoft.com/office/drawing/2014/main" id="{24442C96-4BC5-D648-9E90-F0F0530737FE}"/>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57">
              <a:extLst>
                <a:ext uri="{FF2B5EF4-FFF2-40B4-BE49-F238E27FC236}">
                  <a16:creationId xmlns:a16="http://schemas.microsoft.com/office/drawing/2014/main" id="{D7270577-6AB6-9549-803F-22EC7E51C1D7}"/>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58">
              <a:extLst>
                <a:ext uri="{FF2B5EF4-FFF2-40B4-BE49-F238E27FC236}">
                  <a16:creationId xmlns:a16="http://schemas.microsoft.com/office/drawing/2014/main" id="{8A56AD7F-9F40-0947-8E9C-757EB3E2E43B}"/>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9">
              <a:extLst>
                <a:ext uri="{FF2B5EF4-FFF2-40B4-BE49-F238E27FC236}">
                  <a16:creationId xmlns:a16="http://schemas.microsoft.com/office/drawing/2014/main" id="{C9F718E1-AF83-E449-9EC4-BB1642EB87AE}"/>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60">
              <a:extLst>
                <a:ext uri="{FF2B5EF4-FFF2-40B4-BE49-F238E27FC236}">
                  <a16:creationId xmlns:a16="http://schemas.microsoft.com/office/drawing/2014/main" id="{EA211E97-2067-8F49-8A67-A3E6254F9656}"/>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61">
              <a:extLst>
                <a:ext uri="{FF2B5EF4-FFF2-40B4-BE49-F238E27FC236}">
                  <a16:creationId xmlns:a16="http://schemas.microsoft.com/office/drawing/2014/main" id="{9CD9C99B-BD6D-AF42-9473-2580D8259BA4}"/>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62">
              <a:extLst>
                <a:ext uri="{FF2B5EF4-FFF2-40B4-BE49-F238E27FC236}">
                  <a16:creationId xmlns:a16="http://schemas.microsoft.com/office/drawing/2014/main" id="{82E007D4-EBE2-D745-AF49-7607DC44E5B9}"/>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63">
              <a:extLst>
                <a:ext uri="{FF2B5EF4-FFF2-40B4-BE49-F238E27FC236}">
                  <a16:creationId xmlns:a16="http://schemas.microsoft.com/office/drawing/2014/main" id="{336093C9-EBAE-E942-ABD9-C10848F8F189}"/>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9" name="Freeform 64">
              <a:extLst>
                <a:ext uri="{FF2B5EF4-FFF2-40B4-BE49-F238E27FC236}">
                  <a16:creationId xmlns:a16="http://schemas.microsoft.com/office/drawing/2014/main" id="{6E523907-E50B-E443-B089-355A7F6582E8}"/>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65">
              <a:extLst>
                <a:ext uri="{FF2B5EF4-FFF2-40B4-BE49-F238E27FC236}">
                  <a16:creationId xmlns:a16="http://schemas.microsoft.com/office/drawing/2014/main" id="{798DD6DC-46C9-5D48-AB78-A4B276B1002C}"/>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66">
              <a:extLst>
                <a:ext uri="{FF2B5EF4-FFF2-40B4-BE49-F238E27FC236}">
                  <a16:creationId xmlns:a16="http://schemas.microsoft.com/office/drawing/2014/main" id="{F99451E7-587F-5F4D-BBC9-D02A4CF54B35}"/>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67">
              <a:extLst>
                <a:ext uri="{FF2B5EF4-FFF2-40B4-BE49-F238E27FC236}">
                  <a16:creationId xmlns:a16="http://schemas.microsoft.com/office/drawing/2014/main" id="{DAE92CB5-C6CD-4041-88D7-FB297DE3E303}"/>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68">
              <a:extLst>
                <a:ext uri="{FF2B5EF4-FFF2-40B4-BE49-F238E27FC236}">
                  <a16:creationId xmlns:a16="http://schemas.microsoft.com/office/drawing/2014/main" id="{CDF0A782-6297-E240-8588-F00B12677465}"/>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69">
              <a:extLst>
                <a:ext uri="{FF2B5EF4-FFF2-40B4-BE49-F238E27FC236}">
                  <a16:creationId xmlns:a16="http://schemas.microsoft.com/office/drawing/2014/main" id="{B6338C8D-3F7F-8C4C-A582-8FFCFAB0BFCA}"/>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70">
              <a:extLst>
                <a:ext uri="{FF2B5EF4-FFF2-40B4-BE49-F238E27FC236}">
                  <a16:creationId xmlns:a16="http://schemas.microsoft.com/office/drawing/2014/main" id="{F7398243-B0D5-9F45-A37B-DB0C682B2642}"/>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71">
              <a:extLst>
                <a:ext uri="{FF2B5EF4-FFF2-40B4-BE49-F238E27FC236}">
                  <a16:creationId xmlns:a16="http://schemas.microsoft.com/office/drawing/2014/main" id="{32046E78-44B2-CB44-8597-F256BC1DA664}"/>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72">
              <a:extLst>
                <a:ext uri="{FF2B5EF4-FFF2-40B4-BE49-F238E27FC236}">
                  <a16:creationId xmlns:a16="http://schemas.microsoft.com/office/drawing/2014/main" id="{7DFC8064-692B-3041-96AD-84C9AE4C4A57}"/>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3">
              <a:extLst>
                <a:ext uri="{FF2B5EF4-FFF2-40B4-BE49-F238E27FC236}">
                  <a16:creationId xmlns:a16="http://schemas.microsoft.com/office/drawing/2014/main" id="{B620AF40-729C-6F48-8810-EB1FEB3D6012}"/>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4">
              <a:extLst>
                <a:ext uri="{FF2B5EF4-FFF2-40B4-BE49-F238E27FC236}">
                  <a16:creationId xmlns:a16="http://schemas.microsoft.com/office/drawing/2014/main" id="{64B14438-1A0A-C347-A502-3A9C0CAEEB25}"/>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75">
              <a:extLst>
                <a:ext uri="{FF2B5EF4-FFF2-40B4-BE49-F238E27FC236}">
                  <a16:creationId xmlns:a16="http://schemas.microsoft.com/office/drawing/2014/main" id="{91C003AD-78EA-7A4F-B6A6-0E00860332F4}"/>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6">
              <a:extLst>
                <a:ext uri="{FF2B5EF4-FFF2-40B4-BE49-F238E27FC236}">
                  <a16:creationId xmlns:a16="http://schemas.microsoft.com/office/drawing/2014/main" id="{DAE53938-5ACF-CB4E-BA98-C116862EEB82}"/>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7">
              <a:extLst>
                <a:ext uri="{FF2B5EF4-FFF2-40B4-BE49-F238E27FC236}">
                  <a16:creationId xmlns:a16="http://schemas.microsoft.com/office/drawing/2014/main" id="{1C1FFC9A-17DC-574D-8F95-81E59CE0C837}"/>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8">
              <a:extLst>
                <a:ext uri="{FF2B5EF4-FFF2-40B4-BE49-F238E27FC236}">
                  <a16:creationId xmlns:a16="http://schemas.microsoft.com/office/drawing/2014/main" id="{4E773570-9336-A249-8188-0A3C5194864A}"/>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9">
              <a:extLst>
                <a:ext uri="{FF2B5EF4-FFF2-40B4-BE49-F238E27FC236}">
                  <a16:creationId xmlns:a16="http://schemas.microsoft.com/office/drawing/2014/main" id="{D05AAC6A-924B-EB40-81D1-6885645A619E}"/>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80">
              <a:extLst>
                <a:ext uri="{FF2B5EF4-FFF2-40B4-BE49-F238E27FC236}">
                  <a16:creationId xmlns:a16="http://schemas.microsoft.com/office/drawing/2014/main" id="{81331F96-4CCB-8A45-83AC-6982EC5D0678}"/>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81">
              <a:extLst>
                <a:ext uri="{FF2B5EF4-FFF2-40B4-BE49-F238E27FC236}">
                  <a16:creationId xmlns:a16="http://schemas.microsoft.com/office/drawing/2014/main" id="{89EADABE-AC3F-8E44-B37D-1D0F75ECB668}"/>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82">
              <a:extLst>
                <a:ext uri="{FF2B5EF4-FFF2-40B4-BE49-F238E27FC236}">
                  <a16:creationId xmlns:a16="http://schemas.microsoft.com/office/drawing/2014/main" id="{3DC8E6B4-49A0-754C-8973-1460BE49DB8C}"/>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3">
              <a:extLst>
                <a:ext uri="{FF2B5EF4-FFF2-40B4-BE49-F238E27FC236}">
                  <a16:creationId xmlns:a16="http://schemas.microsoft.com/office/drawing/2014/main" id="{B62B9D0D-1C69-A742-A7D6-2D9A0C5007F2}"/>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4">
              <a:extLst>
                <a:ext uri="{FF2B5EF4-FFF2-40B4-BE49-F238E27FC236}">
                  <a16:creationId xmlns:a16="http://schemas.microsoft.com/office/drawing/2014/main" id="{31181C22-4B17-0240-B69E-4B7081B82AED}"/>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5">
              <a:extLst>
                <a:ext uri="{FF2B5EF4-FFF2-40B4-BE49-F238E27FC236}">
                  <a16:creationId xmlns:a16="http://schemas.microsoft.com/office/drawing/2014/main" id="{EAD2ECE5-4A08-A342-9333-BD1462AE0D55}"/>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6">
              <a:extLst>
                <a:ext uri="{FF2B5EF4-FFF2-40B4-BE49-F238E27FC236}">
                  <a16:creationId xmlns:a16="http://schemas.microsoft.com/office/drawing/2014/main" id="{4DA81D5C-223E-F44D-8753-6F3796D2AEF0}"/>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7">
              <a:extLst>
                <a:ext uri="{FF2B5EF4-FFF2-40B4-BE49-F238E27FC236}">
                  <a16:creationId xmlns:a16="http://schemas.microsoft.com/office/drawing/2014/main" id="{4DA55057-0D94-E840-99A3-74EDD3C8E892}"/>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8">
              <a:extLst>
                <a:ext uri="{FF2B5EF4-FFF2-40B4-BE49-F238E27FC236}">
                  <a16:creationId xmlns:a16="http://schemas.microsoft.com/office/drawing/2014/main" id="{2CC1516B-8CF3-0749-8FDD-B26148A8872C}"/>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9">
              <a:extLst>
                <a:ext uri="{FF2B5EF4-FFF2-40B4-BE49-F238E27FC236}">
                  <a16:creationId xmlns:a16="http://schemas.microsoft.com/office/drawing/2014/main" id="{739AA2BD-B4DA-154A-BA86-304FDFC2D8A8}"/>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90">
              <a:extLst>
                <a:ext uri="{FF2B5EF4-FFF2-40B4-BE49-F238E27FC236}">
                  <a16:creationId xmlns:a16="http://schemas.microsoft.com/office/drawing/2014/main" id="{8E969388-5877-9442-9E9B-704963A3211B}"/>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91">
              <a:extLst>
                <a:ext uri="{FF2B5EF4-FFF2-40B4-BE49-F238E27FC236}">
                  <a16:creationId xmlns:a16="http://schemas.microsoft.com/office/drawing/2014/main" id="{C97D251E-8F45-D849-9BF2-6B8F4547CB95}"/>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92">
              <a:extLst>
                <a:ext uri="{FF2B5EF4-FFF2-40B4-BE49-F238E27FC236}">
                  <a16:creationId xmlns:a16="http://schemas.microsoft.com/office/drawing/2014/main" id="{B93307B4-E7D6-894D-9754-6132731BD547}"/>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3">
              <a:extLst>
                <a:ext uri="{FF2B5EF4-FFF2-40B4-BE49-F238E27FC236}">
                  <a16:creationId xmlns:a16="http://schemas.microsoft.com/office/drawing/2014/main" id="{A631D8AA-F63D-BD4D-AC6D-26BAC64C27CF}"/>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4">
              <a:extLst>
                <a:ext uri="{FF2B5EF4-FFF2-40B4-BE49-F238E27FC236}">
                  <a16:creationId xmlns:a16="http://schemas.microsoft.com/office/drawing/2014/main" id="{315A8E10-BEC8-A94F-A119-4422A42BA26B}"/>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5">
              <a:extLst>
                <a:ext uri="{FF2B5EF4-FFF2-40B4-BE49-F238E27FC236}">
                  <a16:creationId xmlns:a16="http://schemas.microsoft.com/office/drawing/2014/main" id="{D134A435-C3D3-AC44-8A2B-351841977AB1}"/>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6">
              <a:extLst>
                <a:ext uri="{FF2B5EF4-FFF2-40B4-BE49-F238E27FC236}">
                  <a16:creationId xmlns:a16="http://schemas.microsoft.com/office/drawing/2014/main" id="{4AB5C8D0-2E45-7840-8D8C-B1173A15D9A8}"/>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7">
              <a:extLst>
                <a:ext uri="{FF2B5EF4-FFF2-40B4-BE49-F238E27FC236}">
                  <a16:creationId xmlns:a16="http://schemas.microsoft.com/office/drawing/2014/main" id="{C8DCB0DD-680E-674C-ACCB-809ED4FCDFD6}"/>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8">
              <a:extLst>
                <a:ext uri="{FF2B5EF4-FFF2-40B4-BE49-F238E27FC236}">
                  <a16:creationId xmlns:a16="http://schemas.microsoft.com/office/drawing/2014/main" id="{6D579E8B-E36D-AE46-819A-C94A7278BCB3}"/>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9">
              <a:extLst>
                <a:ext uri="{FF2B5EF4-FFF2-40B4-BE49-F238E27FC236}">
                  <a16:creationId xmlns:a16="http://schemas.microsoft.com/office/drawing/2014/main" id="{C47CBFB2-C942-B94F-A3FE-7F5BBACB9028}"/>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100">
              <a:extLst>
                <a:ext uri="{FF2B5EF4-FFF2-40B4-BE49-F238E27FC236}">
                  <a16:creationId xmlns:a16="http://schemas.microsoft.com/office/drawing/2014/main" id="{DE7188C5-3178-7440-B614-A7CA5282D3C5}"/>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01">
              <a:extLst>
                <a:ext uri="{FF2B5EF4-FFF2-40B4-BE49-F238E27FC236}">
                  <a16:creationId xmlns:a16="http://schemas.microsoft.com/office/drawing/2014/main" id="{3E863E57-CC2A-9E4A-9FAA-BDA299CF9CDC}"/>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02">
              <a:extLst>
                <a:ext uri="{FF2B5EF4-FFF2-40B4-BE49-F238E27FC236}">
                  <a16:creationId xmlns:a16="http://schemas.microsoft.com/office/drawing/2014/main" id="{E13D8A00-7CD9-9F46-B77C-0BB91370DEFD}"/>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03">
              <a:extLst>
                <a:ext uri="{FF2B5EF4-FFF2-40B4-BE49-F238E27FC236}">
                  <a16:creationId xmlns:a16="http://schemas.microsoft.com/office/drawing/2014/main" id="{6579EE27-24BD-5C44-BE37-3F3D48DBF194}"/>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04">
              <a:extLst>
                <a:ext uri="{FF2B5EF4-FFF2-40B4-BE49-F238E27FC236}">
                  <a16:creationId xmlns:a16="http://schemas.microsoft.com/office/drawing/2014/main" id="{632A01B1-AFF0-5E47-86B6-48DF950399BE}"/>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05">
              <a:extLst>
                <a:ext uri="{FF2B5EF4-FFF2-40B4-BE49-F238E27FC236}">
                  <a16:creationId xmlns:a16="http://schemas.microsoft.com/office/drawing/2014/main" id="{73F0F9A0-A56A-794A-BEFA-81B0F2FD809C}"/>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06">
              <a:extLst>
                <a:ext uri="{FF2B5EF4-FFF2-40B4-BE49-F238E27FC236}">
                  <a16:creationId xmlns:a16="http://schemas.microsoft.com/office/drawing/2014/main" id="{3A6FCB1D-5F55-4846-BB0A-AD5D17115CE8}"/>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07">
              <a:extLst>
                <a:ext uri="{FF2B5EF4-FFF2-40B4-BE49-F238E27FC236}">
                  <a16:creationId xmlns:a16="http://schemas.microsoft.com/office/drawing/2014/main" id="{08F2B176-16C9-884C-9BCA-22CFA665B520}"/>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92" name="Freeform 108">
              <a:extLst>
                <a:ext uri="{FF2B5EF4-FFF2-40B4-BE49-F238E27FC236}">
                  <a16:creationId xmlns:a16="http://schemas.microsoft.com/office/drawing/2014/main" id="{6C898D84-A174-A246-BD75-69F5283EFA45}"/>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9">
              <a:extLst>
                <a:ext uri="{FF2B5EF4-FFF2-40B4-BE49-F238E27FC236}">
                  <a16:creationId xmlns:a16="http://schemas.microsoft.com/office/drawing/2014/main" id="{CC82A92D-C927-E043-B119-A06CD9D042B5}"/>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10">
              <a:extLst>
                <a:ext uri="{FF2B5EF4-FFF2-40B4-BE49-F238E27FC236}">
                  <a16:creationId xmlns:a16="http://schemas.microsoft.com/office/drawing/2014/main" id="{451C6D1C-1144-DA49-9C8A-A1BCC3F57FE0}"/>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95" name="Freeform 111">
              <a:extLst>
                <a:ext uri="{FF2B5EF4-FFF2-40B4-BE49-F238E27FC236}">
                  <a16:creationId xmlns:a16="http://schemas.microsoft.com/office/drawing/2014/main" id="{1B63A87D-9D79-9F40-9333-25C836F7C0AC}"/>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12">
              <a:extLst>
                <a:ext uri="{FF2B5EF4-FFF2-40B4-BE49-F238E27FC236}">
                  <a16:creationId xmlns:a16="http://schemas.microsoft.com/office/drawing/2014/main" id="{44990888-F26D-5944-8F25-0ACE21A7326E}"/>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13">
              <a:extLst>
                <a:ext uri="{FF2B5EF4-FFF2-40B4-BE49-F238E27FC236}">
                  <a16:creationId xmlns:a16="http://schemas.microsoft.com/office/drawing/2014/main" id="{645E68A7-5448-5F4A-8945-CDAC1FBC039D}"/>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14">
              <a:extLst>
                <a:ext uri="{FF2B5EF4-FFF2-40B4-BE49-F238E27FC236}">
                  <a16:creationId xmlns:a16="http://schemas.microsoft.com/office/drawing/2014/main" id="{07D4991B-4ABE-D84A-8402-0722FB9F6068}"/>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15">
              <a:extLst>
                <a:ext uri="{FF2B5EF4-FFF2-40B4-BE49-F238E27FC236}">
                  <a16:creationId xmlns:a16="http://schemas.microsoft.com/office/drawing/2014/main" id="{EAD2AC16-92A2-5546-97A5-1AE1B9FE1C0D}"/>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16">
              <a:extLst>
                <a:ext uri="{FF2B5EF4-FFF2-40B4-BE49-F238E27FC236}">
                  <a16:creationId xmlns:a16="http://schemas.microsoft.com/office/drawing/2014/main" id="{606D8DCD-8A93-1947-939C-25530CEE48B5}"/>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01" name="Freeform 117">
              <a:extLst>
                <a:ext uri="{FF2B5EF4-FFF2-40B4-BE49-F238E27FC236}">
                  <a16:creationId xmlns:a16="http://schemas.microsoft.com/office/drawing/2014/main" id="{C4BCD383-8CD6-294A-BC3A-58C4943EDFD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291193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MEXICO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9" name="Rectangle 188">
            <a:extLst>
              <a:ext uri="{FF2B5EF4-FFF2-40B4-BE49-F238E27FC236}">
                <a16:creationId xmlns:a16="http://schemas.microsoft.com/office/drawing/2014/main" id="{262EEDEA-3FE5-114F-8C9A-027C24E48E2A}"/>
              </a:ext>
            </a:extLst>
          </p:cNvPr>
          <p:cNvSpPr/>
          <p:nvPr/>
        </p:nvSpPr>
        <p:spPr>
          <a:xfrm>
            <a:off x="11854775" y="590069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1" name="Group 50">
            <a:extLst>
              <a:ext uri="{FF2B5EF4-FFF2-40B4-BE49-F238E27FC236}">
                <a16:creationId xmlns:a16="http://schemas.microsoft.com/office/drawing/2014/main" id="{9439AEBA-5672-1744-8CBF-8ED5A3E90B32}"/>
              </a:ext>
            </a:extLst>
          </p:cNvPr>
          <p:cNvGrpSpPr/>
          <p:nvPr/>
        </p:nvGrpSpPr>
        <p:grpSpPr>
          <a:xfrm>
            <a:off x="1875350" y="4659924"/>
            <a:ext cx="10949096" cy="7381676"/>
            <a:chOff x="1601788" y="1089025"/>
            <a:chExt cx="6932612" cy="4672013"/>
          </a:xfrm>
          <a:solidFill>
            <a:srgbClr val="EFF1F8"/>
          </a:solidFill>
        </p:grpSpPr>
        <p:sp>
          <p:nvSpPr>
            <p:cNvPr id="52" name="Freeform 1">
              <a:extLst>
                <a:ext uri="{FF2B5EF4-FFF2-40B4-BE49-F238E27FC236}">
                  <a16:creationId xmlns:a16="http://schemas.microsoft.com/office/drawing/2014/main" id="{700C3544-F45E-C048-B152-5E6D60AA1A1F}"/>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2">
              <a:extLst>
                <a:ext uri="{FF2B5EF4-FFF2-40B4-BE49-F238E27FC236}">
                  <a16:creationId xmlns:a16="http://schemas.microsoft.com/office/drawing/2014/main" id="{7FC1DC02-023D-ED49-B6D8-450316D4C254}"/>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
              <a:extLst>
                <a:ext uri="{FF2B5EF4-FFF2-40B4-BE49-F238E27FC236}">
                  <a16:creationId xmlns:a16="http://schemas.microsoft.com/office/drawing/2014/main" id="{BE4E555B-CE1B-E04C-A3AE-561D35C4AE67}"/>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
              <a:extLst>
                <a:ext uri="{FF2B5EF4-FFF2-40B4-BE49-F238E27FC236}">
                  <a16:creationId xmlns:a16="http://schemas.microsoft.com/office/drawing/2014/main" id="{E0B68548-0E47-1E41-A9AB-A279F26DF09C}"/>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
              <a:extLst>
                <a:ext uri="{FF2B5EF4-FFF2-40B4-BE49-F238E27FC236}">
                  <a16:creationId xmlns:a16="http://schemas.microsoft.com/office/drawing/2014/main" id="{371E910D-FDB1-B647-AA7E-56692FCD17BE}"/>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6">
              <a:extLst>
                <a:ext uri="{FF2B5EF4-FFF2-40B4-BE49-F238E27FC236}">
                  <a16:creationId xmlns:a16="http://schemas.microsoft.com/office/drawing/2014/main" id="{4295846B-0A06-EC41-9ABE-0DB1742F33BB}"/>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87">
              <a:extLst>
                <a:ext uri="{FF2B5EF4-FFF2-40B4-BE49-F238E27FC236}">
                  <a16:creationId xmlns:a16="http://schemas.microsoft.com/office/drawing/2014/main" id="{150EC38E-3936-3146-A522-D31490A22D85}"/>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solidFill>
              <a:schemeClr val="accent2"/>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93">
              <a:extLst>
                <a:ext uri="{FF2B5EF4-FFF2-40B4-BE49-F238E27FC236}">
                  <a16:creationId xmlns:a16="http://schemas.microsoft.com/office/drawing/2014/main" id="{C371AE2F-3E81-ED45-B0A9-D04F4205504D}"/>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96">
              <a:extLst>
                <a:ext uri="{FF2B5EF4-FFF2-40B4-BE49-F238E27FC236}">
                  <a16:creationId xmlns:a16="http://schemas.microsoft.com/office/drawing/2014/main" id="{DC88EBB7-9F66-6C4E-8E7D-74CAED781315}"/>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7">
              <a:extLst>
                <a:ext uri="{FF2B5EF4-FFF2-40B4-BE49-F238E27FC236}">
                  <a16:creationId xmlns:a16="http://schemas.microsoft.com/office/drawing/2014/main" id="{3F9ABA4D-6469-EC4D-9B66-5885C8D5B1EC}"/>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98">
              <a:extLst>
                <a:ext uri="{FF2B5EF4-FFF2-40B4-BE49-F238E27FC236}">
                  <a16:creationId xmlns:a16="http://schemas.microsoft.com/office/drawing/2014/main" id="{1F7045AE-660C-564D-A91C-A816BE316092}"/>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9">
              <a:extLst>
                <a:ext uri="{FF2B5EF4-FFF2-40B4-BE49-F238E27FC236}">
                  <a16:creationId xmlns:a16="http://schemas.microsoft.com/office/drawing/2014/main" id="{3250FC7B-FA89-0048-B722-366A4C09081F}"/>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100">
              <a:extLst>
                <a:ext uri="{FF2B5EF4-FFF2-40B4-BE49-F238E27FC236}">
                  <a16:creationId xmlns:a16="http://schemas.microsoft.com/office/drawing/2014/main" id="{E5A5198C-6C69-FE41-83D1-22AFFB78B0FA}"/>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1"/>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101">
              <a:extLst>
                <a:ext uri="{FF2B5EF4-FFF2-40B4-BE49-F238E27FC236}">
                  <a16:creationId xmlns:a16="http://schemas.microsoft.com/office/drawing/2014/main" id="{050172AA-A747-E843-BE3E-6B8C91EC70A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C7F8C812-769F-C14B-ACF2-BAF3EE7D5C5F}"/>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5DB2F2A1-410D-6F43-AFCE-8F03DF0E5049}"/>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04">
              <a:extLst>
                <a:ext uri="{FF2B5EF4-FFF2-40B4-BE49-F238E27FC236}">
                  <a16:creationId xmlns:a16="http://schemas.microsoft.com/office/drawing/2014/main" id="{32DAE77D-ADEC-CF47-9658-97D2599832B1}"/>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105">
              <a:extLst>
                <a:ext uri="{FF2B5EF4-FFF2-40B4-BE49-F238E27FC236}">
                  <a16:creationId xmlns:a16="http://schemas.microsoft.com/office/drawing/2014/main" id="{A8B0718A-ACA4-7446-8454-1198D3D1823F}"/>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06">
              <a:extLst>
                <a:ext uri="{FF2B5EF4-FFF2-40B4-BE49-F238E27FC236}">
                  <a16:creationId xmlns:a16="http://schemas.microsoft.com/office/drawing/2014/main" id="{07D49810-8B99-D043-BAD6-20AE0A6E80BC}"/>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07">
              <a:extLst>
                <a:ext uri="{FF2B5EF4-FFF2-40B4-BE49-F238E27FC236}">
                  <a16:creationId xmlns:a16="http://schemas.microsoft.com/office/drawing/2014/main" id="{BBBBCB41-1D58-184C-9CAE-B2071B88CD51}"/>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08">
              <a:extLst>
                <a:ext uri="{FF2B5EF4-FFF2-40B4-BE49-F238E27FC236}">
                  <a16:creationId xmlns:a16="http://schemas.microsoft.com/office/drawing/2014/main" id="{2F854241-1791-E949-B7FA-669B6912C935}"/>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9">
              <a:extLst>
                <a:ext uri="{FF2B5EF4-FFF2-40B4-BE49-F238E27FC236}">
                  <a16:creationId xmlns:a16="http://schemas.microsoft.com/office/drawing/2014/main" id="{08ABB3E9-770E-EC4C-B0E3-7E7C5C3C4499}"/>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25">
              <a:extLst>
                <a:ext uri="{FF2B5EF4-FFF2-40B4-BE49-F238E27FC236}">
                  <a16:creationId xmlns:a16="http://schemas.microsoft.com/office/drawing/2014/main" id="{2B142A68-FC40-CB4E-9948-F6931A7A5BB7}"/>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26">
              <a:extLst>
                <a:ext uri="{FF2B5EF4-FFF2-40B4-BE49-F238E27FC236}">
                  <a16:creationId xmlns:a16="http://schemas.microsoft.com/office/drawing/2014/main" id="{19105580-284F-564C-B27B-B232253C0D9A}"/>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solidFill>
              <a:schemeClr val="accent3"/>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27">
              <a:extLst>
                <a:ext uri="{FF2B5EF4-FFF2-40B4-BE49-F238E27FC236}">
                  <a16:creationId xmlns:a16="http://schemas.microsoft.com/office/drawing/2014/main" id="{2ED767AF-D8CE-5040-A871-DB561BE2A707}"/>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28">
              <a:extLst>
                <a:ext uri="{FF2B5EF4-FFF2-40B4-BE49-F238E27FC236}">
                  <a16:creationId xmlns:a16="http://schemas.microsoft.com/office/drawing/2014/main" id="{F13BA26A-37EE-7A4A-A2ED-AF2A7D71FE78}"/>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29">
              <a:extLst>
                <a:ext uri="{FF2B5EF4-FFF2-40B4-BE49-F238E27FC236}">
                  <a16:creationId xmlns:a16="http://schemas.microsoft.com/office/drawing/2014/main" id="{145E5C3E-20F3-4C41-87F2-79EF7E91E4F2}"/>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30">
              <a:extLst>
                <a:ext uri="{FF2B5EF4-FFF2-40B4-BE49-F238E27FC236}">
                  <a16:creationId xmlns:a16="http://schemas.microsoft.com/office/drawing/2014/main" id="{B9CC3325-95D5-6F4C-8D80-DD9C1ADB40C4}"/>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31">
              <a:extLst>
                <a:ext uri="{FF2B5EF4-FFF2-40B4-BE49-F238E27FC236}">
                  <a16:creationId xmlns:a16="http://schemas.microsoft.com/office/drawing/2014/main" id="{087DB70D-468A-F444-8FDD-AB16170B2ED1}"/>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32">
              <a:extLst>
                <a:ext uri="{FF2B5EF4-FFF2-40B4-BE49-F238E27FC236}">
                  <a16:creationId xmlns:a16="http://schemas.microsoft.com/office/drawing/2014/main" id="{72B13A5B-9332-DF40-ADA9-DD2243FEDD29}"/>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33">
              <a:extLst>
                <a:ext uri="{FF2B5EF4-FFF2-40B4-BE49-F238E27FC236}">
                  <a16:creationId xmlns:a16="http://schemas.microsoft.com/office/drawing/2014/main" id="{3C5AE910-CC85-974D-9F44-AC4C85107524}"/>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34">
              <a:extLst>
                <a:ext uri="{FF2B5EF4-FFF2-40B4-BE49-F238E27FC236}">
                  <a16:creationId xmlns:a16="http://schemas.microsoft.com/office/drawing/2014/main" id="{0D7F5EAB-F9BC-A645-9213-BDF32F20CF01}"/>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35">
              <a:extLst>
                <a:ext uri="{FF2B5EF4-FFF2-40B4-BE49-F238E27FC236}">
                  <a16:creationId xmlns:a16="http://schemas.microsoft.com/office/drawing/2014/main" id="{25D108B6-91B5-474B-9E4E-6049DD4BF8DD}"/>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36">
              <a:extLst>
                <a:ext uri="{FF2B5EF4-FFF2-40B4-BE49-F238E27FC236}">
                  <a16:creationId xmlns:a16="http://schemas.microsoft.com/office/drawing/2014/main" id="{2C25009A-F484-4F4F-9CEC-31977682364A}"/>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37">
              <a:extLst>
                <a:ext uri="{FF2B5EF4-FFF2-40B4-BE49-F238E27FC236}">
                  <a16:creationId xmlns:a16="http://schemas.microsoft.com/office/drawing/2014/main" id="{BDFFDC90-F2AD-654E-95C5-E4DA5B7DC075}"/>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38">
              <a:extLst>
                <a:ext uri="{FF2B5EF4-FFF2-40B4-BE49-F238E27FC236}">
                  <a16:creationId xmlns:a16="http://schemas.microsoft.com/office/drawing/2014/main" id="{BF52426F-12EB-B840-B9A5-04FAC9A8E05C}"/>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39">
              <a:extLst>
                <a:ext uri="{FF2B5EF4-FFF2-40B4-BE49-F238E27FC236}">
                  <a16:creationId xmlns:a16="http://schemas.microsoft.com/office/drawing/2014/main" id="{4EE83549-6838-6544-A0DE-28D64B927332}"/>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40">
              <a:extLst>
                <a:ext uri="{FF2B5EF4-FFF2-40B4-BE49-F238E27FC236}">
                  <a16:creationId xmlns:a16="http://schemas.microsoft.com/office/drawing/2014/main" id="{BD7E1B63-E819-114E-A701-2DFAB874D456}"/>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41">
              <a:extLst>
                <a:ext uri="{FF2B5EF4-FFF2-40B4-BE49-F238E27FC236}">
                  <a16:creationId xmlns:a16="http://schemas.microsoft.com/office/drawing/2014/main" id="{604CD69F-FBE7-324B-930A-D3304E9378D9}"/>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42">
              <a:extLst>
                <a:ext uri="{FF2B5EF4-FFF2-40B4-BE49-F238E27FC236}">
                  <a16:creationId xmlns:a16="http://schemas.microsoft.com/office/drawing/2014/main" id="{1F4045CA-BE1E-B642-8B7F-BA4BD2FE62E0}"/>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43">
              <a:extLst>
                <a:ext uri="{FF2B5EF4-FFF2-40B4-BE49-F238E27FC236}">
                  <a16:creationId xmlns:a16="http://schemas.microsoft.com/office/drawing/2014/main" id="{91FFDE15-0E3A-8E43-875A-D269085B2DDD}"/>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44">
              <a:extLst>
                <a:ext uri="{FF2B5EF4-FFF2-40B4-BE49-F238E27FC236}">
                  <a16:creationId xmlns:a16="http://schemas.microsoft.com/office/drawing/2014/main" id="{5893ECEB-C201-034E-8398-1699F329F837}"/>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45">
              <a:extLst>
                <a:ext uri="{FF2B5EF4-FFF2-40B4-BE49-F238E27FC236}">
                  <a16:creationId xmlns:a16="http://schemas.microsoft.com/office/drawing/2014/main" id="{2F7899FB-88CA-8647-AD10-32B7D992B226}"/>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46">
              <a:extLst>
                <a:ext uri="{FF2B5EF4-FFF2-40B4-BE49-F238E27FC236}">
                  <a16:creationId xmlns:a16="http://schemas.microsoft.com/office/drawing/2014/main" id="{F93B2D41-C423-614B-8D7E-E8938FC88A9D}"/>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47">
              <a:extLst>
                <a:ext uri="{FF2B5EF4-FFF2-40B4-BE49-F238E27FC236}">
                  <a16:creationId xmlns:a16="http://schemas.microsoft.com/office/drawing/2014/main" id="{555FB654-6544-2942-9BC6-D91CA6BB5753}"/>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48">
              <a:extLst>
                <a:ext uri="{FF2B5EF4-FFF2-40B4-BE49-F238E27FC236}">
                  <a16:creationId xmlns:a16="http://schemas.microsoft.com/office/drawing/2014/main" id="{A1CBEDBB-F9EA-1949-A827-10BB8C9690E7}"/>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9">
              <a:extLst>
                <a:ext uri="{FF2B5EF4-FFF2-40B4-BE49-F238E27FC236}">
                  <a16:creationId xmlns:a16="http://schemas.microsoft.com/office/drawing/2014/main" id="{72DDA76E-7651-6547-9410-4A4427650881}"/>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50">
              <a:extLst>
                <a:ext uri="{FF2B5EF4-FFF2-40B4-BE49-F238E27FC236}">
                  <a16:creationId xmlns:a16="http://schemas.microsoft.com/office/drawing/2014/main" id="{556B5A5F-3B28-6E46-885E-A4F8ED9640BE}"/>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51">
              <a:extLst>
                <a:ext uri="{FF2B5EF4-FFF2-40B4-BE49-F238E27FC236}">
                  <a16:creationId xmlns:a16="http://schemas.microsoft.com/office/drawing/2014/main" id="{247BBA36-108F-AF48-995C-C39CBC8F241E}"/>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52">
              <a:extLst>
                <a:ext uri="{FF2B5EF4-FFF2-40B4-BE49-F238E27FC236}">
                  <a16:creationId xmlns:a16="http://schemas.microsoft.com/office/drawing/2014/main" id="{3D282183-713F-2D40-9E23-6197EF520ADA}"/>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3">
              <a:extLst>
                <a:ext uri="{FF2B5EF4-FFF2-40B4-BE49-F238E27FC236}">
                  <a16:creationId xmlns:a16="http://schemas.microsoft.com/office/drawing/2014/main" id="{86BBCFF6-076E-5740-B33B-BA7687281388}"/>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54">
              <a:extLst>
                <a:ext uri="{FF2B5EF4-FFF2-40B4-BE49-F238E27FC236}">
                  <a16:creationId xmlns:a16="http://schemas.microsoft.com/office/drawing/2014/main" id="{47B3DA46-831A-D440-AC78-065476064F2A}"/>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55">
              <a:extLst>
                <a:ext uri="{FF2B5EF4-FFF2-40B4-BE49-F238E27FC236}">
                  <a16:creationId xmlns:a16="http://schemas.microsoft.com/office/drawing/2014/main" id="{6D7B47CE-157A-9348-AFF9-0FA27D9DCEF4}"/>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56">
              <a:extLst>
                <a:ext uri="{FF2B5EF4-FFF2-40B4-BE49-F238E27FC236}">
                  <a16:creationId xmlns:a16="http://schemas.microsoft.com/office/drawing/2014/main" id="{FCED3594-70E4-8F40-95AD-40A47605A3F9}"/>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57">
              <a:extLst>
                <a:ext uri="{FF2B5EF4-FFF2-40B4-BE49-F238E27FC236}">
                  <a16:creationId xmlns:a16="http://schemas.microsoft.com/office/drawing/2014/main" id="{DCAC6580-09B7-5643-8445-5EE2B3BAD3D5}"/>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58">
              <a:extLst>
                <a:ext uri="{FF2B5EF4-FFF2-40B4-BE49-F238E27FC236}">
                  <a16:creationId xmlns:a16="http://schemas.microsoft.com/office/drawing/2014/main" id="{D64FF6F8-4467-914E-8869-BCA82FC0365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59">
              <a:extLst>
                <a:ext uri="{FF2B5EF4-FFF2-40B4-BE49-F238E27FC236}">
                  <a16:creationId xmlns:a16="http://schemas.microsoft.com/office/drawing/2014/main" id="{1AF23E7B-9960-E34E-9759-6657CF9850B6}"/>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60">
              <a:extLst>
                <a:ext uri="{FF2B5EF4-FFF2-40B4-BE49-F238E27FC236}">
                  <a16:creationId xmlns:a16="http://schemas.microsoft.com/office/drawing/2014/main" id="{763C333E-2121-8E4D-A9EC-CC962C965F83}"/>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61">
              <a:extLst>
                <a:ext uri="{FF2B5EF4-FFF2-40B4-BE49-F238E27FC236}">
                  <a16:creationId xmlns:a16="http://schemas.microsoft.com/office/drawing/2014/main" id="{FAAD540A-EA5A-504A-8E46-2C73A7AFD05C}"/>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62">
              <a:extLst>
                <a:ext uri="{FF2B5EF4-FFF2-40B4-BE49-F238E27FC236}">
                  <a16:creationId xmlns:a16="http://schemas.microsoft.com/office/drawing/2014/main" id="{4FFDFFB8-6E86-CC42-8A22-C0A3DADE2068}"/>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63">
              <a:extLst>
                <a:ext uri="{FF2B5EF4-FFF2-40B4-BE49-F238E27FC236}">
                  <a16:creationId xmlns:a16="http://schemas.microsoft.com/office/drawing/2014/main" id="{E40EE0AE-74A8-484B-BA87-B75C04C4512E}"/>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64">
              <a:extLst>
                <a:ext uri="{FF2B5EF4-FFF2-40B4-BE49-F238E27FC236}">
                  <a16:creationId xmlns:a16="http://schemas.microsoft.com/office/drawing/2014/main" id="{CB65CBAF-F715-4B46-924E-2A58CE16ADE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65">
              <a:extLst>
                <a:ext uri="{FF2B5EF4-FFF2-40B4-BE49-F238E27FC236}">
                  <a16:creationId xmlns:a16="http://schemas.microsoft.com/office/drawing/2014/main" id="{43AAB216-8F9C-774A-B73B-1506407B812C}"/>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6">
              <a:extLst>
                <a:ext uri="{FF2B5EF4-FFF2-40B4-BE49-F238E27FC236}">
                  <a16:creationId xmlns:a16="http://schemas.microsoft.com/office/drawing/2014/main" id="{BE0558FC-D178-FE44-A505-CE053DFCAE0F}"/>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7">
              <a:extLst>
                <a:ext uri="{FF2B5EF4-FFF2-40B4-BE49-F238E27FC236}">
                  <a16:creationId xmlns:a16="http://schemas.microsoft.com/office/drawing/2014/main" id="{24E10CCB-0840-1D4C-AAD0-94CD1706FB04}"/>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8">
              <a:extLst>
                <a:ext uri="{FF2B5EF4-FFF2-40B4-BE49-F238E27FC236}">
                  <a16:creationId xmlns:a16="http://schemas.microsoft.com/office/drawing/2014/main" id="{6D3C93FD-C8B5-B446-8A9C-C533244059AA}"/>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9">
              <a:extLst>
                <a:ext uri="{FF2B5EF4-FFF2-40B4-BE49-F238E27FC236}">
                  <a16:creationId xmlns:a16="http://schemas.microsoft.com/office/drawing/2014/main" id="{9009DC33-803A-E34F-B0F7-1DCCEA0EFBEF}"/>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70">
              <a:extLst>
                <a:ext uri="{FF2B5EF4-FFF2-40B4-BE49-F238E27FC236}">
                  <a16:creationId xmlns:a16="http://schemas.microsoft.com/office/drawing/2014/main" id="{9EC71452-04B6-DD44-BF7D-28D2175AFA54}"/>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1">
              <a:extLst>
                <a:ext uri="{FF2B5EF4-FFF2-40B4-BE49-F238E27FC236}">
                  <a16:creationId xmlns:a16="http://schemas.microsoft.com/office/drawing/2014/main" id="{96FF4BAE-F7D3-D64E-B35E-51C43072A922}"/>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2">
              <a:extLst>
                <a:ext uri="{FF2B5EF4-FFF2-40B4-BE49-F238E27FC236}">
                  <a16:creationId xmlns:a16="http://schemas.microsoft.com/office/drawing/2014/main" id="{445A0A1F-F370-AB47-B835-5E8397ECD4CB}"/>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73">
              <a:extLst>
                <a:ext uri="{FF2B5EF4-FFF2-40B4-BE49-F238E27FC236}">
                  <a16:creationId xmlns:a16="http://schemas.microsoft.com/office/drawing/2014/main" id="{D13A048A-1443-F544-848B-59E1B048CC88}"/>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4">
              <a:extLst>
                <a:ext uri="{FF2B5EF4-FFF2-40B4-BE49-F238E27FC236}">
                  <a16:creationId xmlns:a16="http://schemas.microsoft.com/office/drawing/2014/main" id="{B89EFFFC-03BF-7A43-9F4E-BA643040CF35}"/>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5">
              <a:extLst>
                <a:ext uri="{FF2B5EF4-FFF2-40B4-BE49-F238E27FC236}">
                  <a16:creationId xmlns:a16="http://schemas.microsoft.com/office/drawing/2014/main" id="{4D28BBAD-5286-E84C-904E-DDF4BC0DF189}"/>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6">
              <a:extLst>
                <a:ext uri="{FF2B5EF4-FFF2-40B4-BE49-F238E27FC236}">
                  <a16:creationId xmlns:a16="http://schemas.microsoft.com/office/drawing/2014/main" id="{1322B064-5072-1146-8096-3B11CB9A0FA4}"/>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7">
              <a:extLst>
                <a:ext uri="{FF2B5EF4-FFF2-40B4-BE49-F238E27FC236}">
                  <a16:creationId xmlns:a16="http://schemas.microsoft.com/office/drawing/2014/main" id="{2DC39018-1CCD-6740-AB1C-796D62531F4A}"/>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8">
              <a:extLst>
                <a:ext uri="{FF2B5EF4-FFF2-40B4-BE49-F238E27FC236}">
                  <a16:creationId xmlns:a16="http://schemas.microsoft.com/office/drawing/2014/main" id="{61826458-681F-2942-B97F-15C77DA7739F}"/>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9">
              <a:extLst>
                <a:ext uri="{FF2B5EF4-FFF2-40B4-BE49-F238E27FC236}">
                  <a16:creationId xmlns:a16="http://schemas.microsoft.com/office/drawing/2014/main" id="{7591C78B-7151-084B-85BE-0A335976243B}"/>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80">
              <a:extLst>
                <a:ext uri="{FF2B5EF4-FFF2-40B4-BE49-F238E27FC236}">
                  <a16:creationId xmlns:a16="http://schemas.microsoft.com/office/drawing/2014/main" id="{517B3BAC-AAD7-8743-B13B-9A835667D3EF}"/>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1">
              <a:extLst>
                <a:ext uri="{FF2B5EF4-FFF2-40B4-BE49-F238E27FC236}">
                  <a16:creationId xmlns:a16="http://schemas.microsoft.com/office/drawing/2014/main" id="{0B450A5D-9055-B944-9D70-1D8E6F1D0577}"/>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2">
              <a:extLst>
                <a:ext uri="{FF2B5EF4-FFF2-40B4-BE49-F238E27FC236}">
                  <a16:creationId xmlns:a16="http://schemas.microsoft.com/office/drawing/2014/main" id="{39DE3AEA-8BA1-AC45-9D42-60B9620D92F3}"/>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3">
              <a:extLst>
                <a:ext uri="{FF2B5EF4-FFF2-40B4-BE49-F238E27FC236}">
                  <a16:creationId xmlns:a16="http://schemas.microsoft.com/office/drawing/2014/main" id="{8736511A-9977-A749-B2C7-F8CCB35624A4}"/>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4">
              <a:extLst>
                <a:ext uri="{FF2B5EF4-FFF2-40B4-BE49-F238E27FC236}">
                  <a16:creationId xmlns:a16="http://schemas.microsoft.com/office/drawing/2014/main" id="{E72AA5E6-E7EA-CB45-B34C-63C68B665E93}"/>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5">
              <a:extLst>
                <a:ext uri="{FF2B5EF4-FFF2-40B4-BE49-F238E27FC236}">
                  <a16:creationId xmlns:a16="http://schemas.microsoft.com/office/drawing/2014/main" id="{619CC198-7004-A04E-8509-FD571AC6DCFA}"/>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6">
              <a:extLst>
                <a:ext uri="{FF2B5EF4-FFF2-40B4-BE49-F238E27FC236}">
                  <a16:creationId xmlns:a16="http://schemas.microsoft.com/office/drawing/2014/main" id="{1785614B-00E1-554B-819F-CBF478BDC8A9}"/>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7">
              <a:extLst>
                <a:ext uri="{FF2B5EF4-FFF2-40B4-BE49-F238E27FC236}">
                  <a16:creationId xmlns:a16="http://schemas.microsoft.com/office/drawing/2014/main" id="{9615BE8D-453E-1347-8A18-BB00A59AA4D2}"/>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8">
              <a:extLst>
                <a:ext uri="{FF2B5EF4-FFF2-40B4-BE49-F238E27FC236}">
                  <a16:creationId xmlns:a16="http://schemas.microsoft.com/office/drawing/2014/main" id="{B657798E-7BDB-434D-8C29-E575DB6A9595}"/>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9">
              <a:extLst>
                <a:ext uri="{FF2B5EF4-FFF2-40B4-BE49-F238E27FC236}">
                  <a16:creationId xmlns:a16="http://schemas.microsoft.com/office/drawing/2014/main" id="{DE16E399-D4E6-9C4E-BA47-53840407AEC0}"/>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90">
              <a:extLst>
                <a:ext uri="{FF2B5EF4-FFF2-40B4-BE49-F238E27FC236}">
                  <a16:creationId xmlns:a16="http://schemas.microsoft.com/office/drawing/2014/main" id="{3E81EF74-58FB-B04D-B5FB-0CAF846E6F51}"/>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1">
              <a:extLst>
                <a:ext uri="{FF2B5EF4-FFF2-40B4-BE49-F238E27FC236}">
                  <a16:creationId xmlns:a16="http://schemas.microsoft.com/office/drawing/2014/main" id="{1226CD9F-E4A6-BC46-8FCD-DDDB9C814D7E}"/>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2">
              <a:extLst>
                <a:ext uri="{FF2B5EF4-FFF2-40B4-BE49-F238E27FC236}">
                  <a16:creationId xmlns:a16="http://schemas.microsoft.com/office/drawing/2014/main" id="{10B94004-BE82-654C-ACC0-10B0B620B508}"/>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3">
              <a:extLst>
                <a:ext uri="{FF2B5EF4-FFF2-40B4-BE49-F238E27FC236}">
                  <a16:creationId xmlns:a16="http://schemas.microsoft.com/office/drawing/2014/main" id="{D86F324A-63F1-0F42-9278-7D2B661534DE}"/>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4">
              <a:extLst>
                <a:ext uri="{FF2B5EF4-FFF2-40B4-BE49-F238E27FC236}">
                  <a16:creationId xmlns:a16="http://schemas.microsoft.com/office/drawing/2014/main" id="{92520F6F-463B-FA4E-89BA-681FE45A0742}"/>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5">
              <a:extLst>
                <a:ext uri="{FF2B5EF4-FFF2-40B4-BE49-F238E27FC236}">
                  <a16:creationId xmlns:a16="http://schemas.microsoft.com/office/drawing/2014/main" id="{BD6220CE-CA40-3043-A50F-996D88F4DF0E}"/>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6">
              <a:extLst>
                <a:ext uri="{FF2B5EF4-FFF2-40B4-BE49-F238E27FC236}">
                  <a16:creationId xmlns:a16="http://schemas.microsoft.com/office/drawing/2014/main" id="{871AB488-8126-0D40-BD57-A71D36B62D40}"/>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7">
              <a:extLst>
                <a:ext uri="{FF2B5EF4-FFF2-40B4-BE49-F238E27FC236}">
                  <a16:creationId xmlns:a16="http://schemas.microsoft.com/office/drawing/2014/main" id="{D2C37AAD-86EA-6841-8473-411A7F7EBDC0}"/>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98">
              <a:extLst>
                <a:ext uri="{FF2B5EF4-FFF2-40B4-BE49-F238E27FC236}">
                  <a16:creationId xmlns:a16="http://schemas.microsoft.com/office/drawing/2014/main" id="{D35DC35C-C010-BC4D-943D-2CFB35A4953E}"/>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99">
              <a:extLst>
                <a:ext uri="{FF2B5EF4-FFF2-40B4-BE49-F238E27FC236}">
                  <a16:creationId xmlns:a16="http://schemas.microsoft.com/office/drawing/2014/main" id="{BB66203B-0B9C-3D40-A537-53EF0D6787EB}"/>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0">
              <a:extLst>
                <a:ext uri="{FF2B5EF4-FFF2-40B4-BE49-F238E27FC236}">
                  <a16:creationId xmlns:a16="http://schemas.microsoft.com/office/drawing/2014/main" id="{E815E121-28FC-F94F-BD7B-916AA797985F}"/>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1">
              <a:extLst>
                <a:ext uri="{FF2B5EF4-FFF2-40B4-BE49-F238E27FC236}">
                  <a16:creationId xmlns:a16="http://schemas.microsoft.com/office/drawing/2014/main" id="{9D8B8AC0-BCBD-9A41-B1D6-6FF5AAE53DD6}"/>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2">
              <a:extLst>
                <a:ext uri="{FF2B5EF4-FFF2-40B4-BE49-F238E27FC236}">
                  <a16:creationId xmlns:a16="http://schemas.microsoft.com/office/drawing/2014/main" id="{40C5C3C9-5A78-424A-82B9-6E9780FD5CEE}"/>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3">
              <a:extLst>
                <a:ext uri="{FF2B5EF4-FFF2-40B4-BE49-F238E27FC236}">
                  <a16:creationId xmlns:a16="http://schemas.microsoft.com/office/drawing/2014/main" id="{E06872EE-DC10-8846-B759-71D08133061D}"/>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4">
              <a:extLst>
                <a:ext uri="{FF2B5EF4-FFF2-40B4-BE49-F238E27FC236}">
                  <a16:creationId xmlns:a16="http://schemas.microsoft.com/office/drawing/2014/main" id="{98ED1C52-E5D0-B148-B6AD-CF11111B65E0}"/>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05">
              <a:extLst>
                <a:ext uri="{FF2B5EF4-FFF2-40B4-BE49-F238E27FC236}">
                  <a16:creationId xmlns:a16="http://schemas.microsoft.com/office/drawing/2014/main" id="{C713FC73-50D8-C245-A291-EDA5C74A9104}"/>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06">
              <a:extLst>
                <a:ext uri="{FF2B5EF4-FFF2-40B4-BE49-F238E27FC236}">
                  <a16:creationId xmlns:a16="http://schemas.microsoft.com/office/drawing/2014/main" id="{9F136C4F-4ECD-4E45-A791-67ABB0985257}"/>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07">
              <a:extLst>
                <a:ext uri="{FF2B5EF4-FFF2-40B4-BE49-F238E27FC236}">
                  <a16:creationId xmlns:a16="http://schemas.microsoft.com/office/drawing/2014/main" id="{08F9C554-754D-7C41-AD97-9C48CD43CA75}"/>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08">
              <a:extLst>
                <a:ext uri="{FF2B5EF4-FFF2-40B4-BE49-F238E27FC236}">
                  <a16:creationId xmlns:a16="http://schemas.microsoft.com/office/drawing/2014/main" id="{96BC9DB2-FA05-DD47-B4F2-E2AF659B2633}"/>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09">
              <a:extLst>
                <a:ext uri="{FF2B5EF4-FFF2-40B4-BE49-F238E27FC236}">
                  <a16:creationId xmlns:a16="http://schemas.microsoft.com/office/drawing/2014/main" id="{9B404217-8BCB-474A-9300-713999B5DBF6}"/>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0">
              <a:extLst>
                <a:ext uri="{FF2B5EF4-FFF2-40B4-BE49-F238E27FC236}">
                  <a16:creationId xmlns:a16="http://schemas.microsoft.com/office/drawing/2014/main" id="{997443D5-AB20-1640-9118-6903E85606E2}"/>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111">
              <a:extLst>
                <a:ext uri="{FF2B5EF4-FFF2-40B4-BE49-F238E27FC236}">
                  <a16:creationId xmlns:a16="http://schemas.microsoft.com/office/drawing/2014/main" id="{1BEA27C6-A04A-9743-AD81-689781F1EF38}"/>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2">
              <a:extLst>
                <a:ext uri="{FF2B5EF4-FFF2-40B4-BE49-F238E27FC236}">
                  <a16:creationId xmlns:a16="http://schemas.microsoft.com/office/drawing/2014/main" id="{FFE7A3B3-173C-454A-BE52-1D34143BDBEC}"/>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3">
              <a:extLst>
                <a:ext uri="{FF2B5EF4-FFF2-40B4-BE49-F238E27FC236}">
                  <a16:creationId xmlns:a16="http://schemas.microsoft.com/office/drawing/2014/main" id="{598F8CE5-807C-8E45-BFE1-E723881D7897}"/>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4">
              <a:extLst>
                <a:ext uri="{FF2B5EF4-FFF2-40B4-BE49-F238E27FC236}">
                  <a16:creationId xmlns:a16="http://schemas.microsoft.com/office/drawing/2014/main" id="{4FC16631-5ABF-F54B-A76A-EAECEBF3EE5F}"/>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15">
              <a:extLst>
                <a:ext uri="{FF2B5EF4-FFF2-40B4-BE49-F238E27FC236}">
                  <a16:creationId xmlns:a16="http://schemas.microsoft.com/office/drawing/2014/main" id="{1389ECBA-DAC0-F441-B880-8C0F60BA1F5E}"/>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16">
              <a:extLst>
                <a:ext uri="{FF2B5EF4-FFF2-40B4-BE49-F238E27FC236}">
                  <a16:creationId xmlns:a16="http://schemas.microsoft.com/office/drawing/2014/main" id="{45E942C5-79A3-3542-8F3C-E94B677E6127}"/>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117">
              <a:extLst>
                <a:ext uri="{FF2B5EF4-FFF2-40B4-BE49-F238E27FC236}">
                  <a16:creationId xmlns:a16="http://schemas.microsoft.com/office/drawing/2014/main" id="{224703E4-35D8-8445-BAD6-60C0FDA9895A}"/>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118">
              <a:extLst>
                <a:ext uri="{FF2B5EF4-FFF2-40B4-BE49-F238E27FC236}">
                  <a16:creationId xmlns:a16="http://schemas.microsoft.com/office/drawing/2014/main" id="{7733BC01-7F50-0F4F-9FA6-B57318158B9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119">
              <a:extLst>
                <a:ext uri="{FF2B5EF4-FFF2-40B4-BE49-F238E27FC236}">
                  <a16:creationId xmlns:a16="http://schemas.microsoft.com/office/drawing/2014/main" id="{9515B0FF-A2A0-334A-BD62-3BF9A055B153}"/>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120">
              <a:extLst>
                <a:ext uri="{FF2B5EF4-FFF2-40B4-BE49-F238E27FC236}">
                  <a16:creationId xmlns:a16="http://schemas.microsoft.com/office/drawing/2014/main" id="{A8BF86CA-13D5-F04E-97A7-F2AB5957CEB5}"/>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121">
              <a:extLst>
                <a:ext uri="{FF2B5EF4-FFF2-40B4-BE49-F238E27FC236}">
                  <a16:creationId xmlns:a16="http://schemas.microsoft.com/office/drawing/2014/main" id="{52DB8A0B-1868-5E45-BBDF-106DE8C6FE0C}"/>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122">
              <a:extLst>
                <a:ext uri="{FF2B5EF4-FFF2-40B4-BE49-F238E27FC236}">
                  <a16:creationId xmlns:a16="http://schemas.microsoft.com/office/drawing/2014/main" id="{C1D8A1D8-08B4-7249-8341-58BE7588F07A}"/>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123">
              <a:extLst>
                <a:ext uri="{FF2B5EF4-FFF2-40B4-BE49-F238E27FC236}">
                  <a16:creationId xmlns:a16="http://schemas.microsoft.com/office/drawing/2014/main" id="{FE9A4554-3AB2-304D-A6F7-EB6187BBD87F}"/>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124">
              <a:extLst>
                <a:ext uri="{FF2B5EF4-FFF2-40B4-BE49-F238E27FC236}">
                  <a16:creationId xmlns:a16="http://schemas.microsoft.com/office/drawing/2014/main" id="{10C19F83-01E3-4646-9EA3-F39F13753C7B}"/>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25">
              <a:extLst>
                <a:ext uri="{FF2B5EF4-FFF2-40B4-BE49-F238E27FC236}">
                  <a16:creationId xmlns:a16="http://schemas.microsoft.com/office/drawing/2014/main" id="{72B71EBE-44D0-154F-9B81-6A64550FA8CA}"/>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26">
              <a:extLst>
                <a:ext uri="{FF2B5EF4-FFF2-40B4-BE49-F238E27FC236}">
                  <a16:creationId xmlns:a16="http://schemas.microsoft.com/office/drawing/2014/main" id="{580F9423-B168-3043-85A3-E99E7073D3EA}"/>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27">
              <a:extLst>
                <a:ext uri="{FF2B5EF4-FFF2-40B4-BE49-F238E27FC236}">
                  <a16:creationId xmlns:a16="http://schemas.microsoft.com/office/drawing/2014/main" id="{146EE206-1AC3-7149-A356-416EF562C29D}"/>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28">
              <a:extLst>
                <a:ext uri="{FF2B5EF4-FFF2-40B4-BE49-F238E27FC236}">
                  <a16:creationId xmlns:a16="http://schemas.microsoft.com/office/drawing/2014/main" id="{86ABE9A1-6E1F-1B41-AF72-7351C0B0D003}"/>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29">
              <a:extLst>
                <a:ext uri="{FF2B5EF4-FFF2-40B4-BE49-F238E27FC236}">
                  <a16:creationId xmlns:a16="http://schemas.microsoft.com/office/drawing/2014/main" id="{D83754BE-621B-4743-ACF7-87ED58EE1E8A}"/>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30">
              <a:extLst>
                <a:ext uri="{FF2B5EF4-FFF2-40B4-BE49-F238E27FC236}">
                  <a16:creationId xmlns:a16="http://schemas.microsoft.com/office/drawing/2014/main" id="{D95B990B-A87C-4841-B1F8-6A5D583ED306}"/>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31">
              <a:extLst>
                <a:ext uri="{FF2B5EF4-FFF2-40B4-BE49-F238E27FC236}">
                  <a16:creationId xmlns:a16="http://schemas.microsoft.com/office/drawing/2014/main" id="{27CCCBB8-8E8B-AB44-AEA5-CB9D3B1031C5}"/>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32">
              <a:extLst>
                <a:ext uri="{FF2B5EF4-FFF2-40B4-BE49-F238E27FC236}">
                  <a16:creationId xmlns:a16="http://schemas.microsoft.com/office/drawing/2014/main" id="{E022C868-D336-3D46-BFCF-469397C7D218}"/>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133">
              <a:extLst>
                <a:ext uri="{FF2B5EF4-FFF2-40B4-BE49-F238E27FC236}">
                  <a16:creationId xmlns:a16="http://schemas.microsoft.com/office/drawing/2014/main" id="{FB01E590-E18D-0045-8F84-7FC2CCA31304}"/>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134">
              <a:extLst>
                <a:ext uri="{FF2B5EF4-FFF2-40B4-BE49-F238E27FC236}">
                  <a16:creationId xmlns:a16="http://schemas.microsoft.com/office/drawing/2014/main" id="{F1247A77-1561-AC4C-8B21-36AD8D54EF04}"/>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135">
              <a:extLst>
                <a:ext uri="{FF2B5EF4-FFF2-40B4-BE49-F238E27FC236}">
                  <a16:creationId xmlns:a16="http://schemas.microsoft.com/office/drawing/2014/main" id="{5EB97787-E152-C847-9AA1-87E36E59E215}"/>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137">
              <a:extLst>
                <a:ext uri="{FF2B5EF4-FFF2-40B4-BE49-F238E27FC236}">
                  <a16:creationId xmlns:a16="http://schemas.microsoft.com/office/drawing/2014/main" id="{F40E5090-AC9D-F64E-99DA-FA54C7E1A937}"/>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138">
              <a:extLst>
                <a:ext uri="{FF2B5EF4-FFF2-40B4-BE49-F238E27FC236}">
                  <a16:creationId xmlns:a16="http://schemas.microsoft.com/office/drawing/2014/main" id="{46D1C132-82F8-4B45-AD9B-102FB5CBBC39}"/>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139">
              <a:extLst>
                <a:ext uri="{FF2B5EF4-FFF2-40B4-BE49-F238E27FC236}">
                  <a16:creationId xmlns:a16="http://schemas.microsoft.com/office/drawing/2014/main" id="{60CEDD9F-5E26-B142-8767-16EB4D6EC94D}"/>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916711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29" name="Group 28">
            <a:extLst>
              <a:ext uri="{FF2B5EF4-FFF2-40B4-BE49-F238E27FC236}">
                <a16:creationId xmlns:a16="http://schemas.microsoft.com/office/drawing/2014/main" id="{3C240AFA-245A-F04C-A7BE-C80FBD28A275}"/>
              </a:ext>
            </a:extLst>
          </p:cNvPr>
          <p:cNvGrpSpPr/>
          <p:nvPr/>
        </p:nvGrpSpPr>
        <p:grpSpPr>
          <a:xfrm>
            <a:off x="12626940" y="3681266"/>
            <a:ext cx="9861680" cy="6662485"/>
            <a:chOff x="13017546" y="3273350"/>
            <a:chExt cx="10283367" cy="6947373"/>
          </a:xfrm>
          <a:solidFill>
            <a:srgbClr val="EFF1F8"/>
          </a:solidFill>
        </p:grpSpPr>
        <p:sp>
          <p:nvSpPr>
            <p:cNvPr id="30" name="Freeform 6">
              <a:extLst>
                <a:ext uri="{FF2B5EF4-FFF2-40B4-BE49-F238E27FC236}">
                  <a16:creationId xmlns:a16="http://schemas.microsoft.com/office/drawing/2014/main" id="{93298044-7AF8-254C-A2E7-321F3E43239E}"/>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7">
              <a:extLst>
                <a:ext uri="{FF2B5EF4-FFF2-40B4-BE49-F238E27FC236}">
                  <a16:creationId xmlns:a16="http://schemas.microsoft.com/office/drawing/2014/main" id="{0E38F8A7-F1E6-E948-89E8-D61AC5453472}"/>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9">
              <a:extLst>
                <a:ext uri="{FF2B5EF4-FFF2-40B4-BE49-F238E27FC236}">
                  <a16:creationId xmlns:a16="http://schemas.microsoft.com/office/drawing/2014/main" id="{6F855143-BFC8-CC49-AF24-ADCA2854BE22}"/>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10">
              <a:extLst>
                <a:ext uri="{FF2B5EF4-FFF2-40B4-BE49-F238E27FC236}">
                  <a16:creationId xmlns:a16="http://schemas.microsoft.com/office/drawing/2014/main" id="{564B48E1-54A8-9F4D-83C1-96CEE3A5636D}"/>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11">
              <a:extLst>
                <a:ext uri="{FF2B5EF4-FFF2-40B4-BE49-F238E27FC236}">
                  <a16:creationId xmlns:a16="http://schemas.microsoft.com/office/drawing/2014/main" id="{7E488084-460E-864C-A34A-F2CCA6887373}"/>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12">
              <a:extLst>
                <a:ext uri="{FF2B5EF4-FFF2-40B4-BE49-F238E27FC236}">
                  <a16:creationId xmlns:a16="http://schemas.microsoft.com/office/drawing/2014/main" id="{7EAD1099-9248-8947-BA3A-23F41135F4F2}"/>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13">
              <a:extLst>
                <a:ext uri="{FF2B5EF4-FFF2-40B4-BE49-F238E27FC236}">
                  <a16:creationId xmlns:a16="http://schemas.microsoft.com/office/drawing/2014/main" id="{E260C01F-4B98-4248-B3A1-8528215B7BFF}"/>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6">
              <a:extLst>
                <a:ext uri="{FF2B5EF4-FFF2-40B4-BE49-F238E27FC236}">
                  <a16:creationId xmlns:a16="http://schemas.microsoft.com/office/drawing/2014/main" id="{76E6F1DE-C1DB-2E42-A30C-01E77E132838}"/>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7">
              <a:extLst>
                <a:ext uri="{FF2B5EF4-FFF2-40B4-BE49-F238E27FC236}">
                  <a16:creationId xmlns:a16="http://schemas.microsoft.com/office/drawing/2014/main" id="{0E6F6746-287F-A940-BE11-5069D933420C}"/>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8">
              <a:extLst>
                <a:ext uri="{FF2B5EF4-FFF2-40B4-BE49-F238E27FC236}">
                  <a16:creationId xmlns:a16="http://schemas.microsoft.com/office/drawing/2014/main" id="{FD0B56D9-55DF-0346-8DCB-DC6642E0B42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9">
              <a:extLst>
                <a:ext uri="{FF2B5EF4-FFF2-40B4-BE49-F238E27FC236}">
                  <a16:creationId xmlns:a16="http://schemas.microsoft.com/office/drawing/2014/main" id="{7772CF53-EC91-C74B-BC09-FFD13DDC2FEB}"/>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40">
              <a:extLst>
                <a:ext uri="{FF2B5EF4-FFF2-40B4-BE49-F238E27FC236}">
                  <a16:creationId xmlns:a16="http://schemas.microsoft.com/office/drawing/2014/main" id="{60C78AA1-6D8B-4045-8F7E-9A51B19840EE}"/>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41">
              <a:extLst>
                <a:ext uri="{FF2B5EF4-FFF2-40B4-BE49-F238E27FC236}">
                  <a16:creationId xmlns:a16="http://schemas.microsoft.com/office/drawing/2014/main" id="{C5A579F3-82F6-844E-96DF-C70DE8C7F981}"/>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2">
              <a:extLst>
                <a:ext uri="{FF2B5EF4-FFF2-40B4-BE49-F238E27FC236}">
                  <a16:creationId xmlns:a16="http://schemas.microsoft.com/office/drawing/2014/main" id="{22203C52-CAB2-6A43-BAB0-079266357999}"/>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3">
              <a:extLst>
                <a:ext uri="{FF2B5EF4-FFF2-40B4-BE49-F238E27FC236}">
                  <a16:creationId xmlns:a16="http://schemas.microsoft.com/office/drawing/2014/main" id="{E45E49FD-5404-A444-ABEB-CA49F5883E16}"/>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4">
              <a:extLst>
                <a:ext uri="{FF2B5EF4-FFF2-40B4-BE49-F238E27FC236}">
                  <a16:creationId xmlns:a16="http://schemas.microsoft.com/office/drawing/2014/main" id="{F895CE3A-FAEE-CB49-BA06-2040272DB756}"/>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5">
              <a:extLst>
                <a:ext uri="{FF2B5EF4-FFF2-40B4-BE49-F238E27FC236}">
                  <a16:creationId xmlns:a16="http://schemas.microsoft.com/office/drawing/2014/main" id="{0A476030-CB5E-0946-B4BF-2B5614E30737}"/>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506FB018-1283-F347-9326-2ACE3135CB92}"/>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296AE666-3928-5241-8451-E57DD6963F45}"/>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C2CDBDB6-DB22-6C4A-9678-90852B2712C8}"/>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8A1FC97E-4D61-9F41-9F43-F8522DCA7B30}"/>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9D4F6689-FBDB-CA4F-BA6C-1AFBD634D3E5}"/>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A16429E1-5E2D-8C45-A338-07C32A4796DA}"/>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B014D927-0F78-1F45-B0DA-D05498663594}"/>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F2224998-721C-DF4B-B2F8-3FC02B806581}"/>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EA8B19DD-6D28-384A-ABBD-0B7A6E636977}"/>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BA0947EF-67A7-384E-ACA5-DA4732A80B62}"/>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6">
              <a:extLst>
                <a:ext uri="{FF2B5EF4-FFF2-40B4-BE49-F238E27FC236}">
                  <a16:creationId xmlns:a16="http://schemas.microsoft.com/office/drawing/2014/main" id="{FB0CFCAF-5012-6C4D-BD29-3B1094116A5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7">
              <a:extLst>
                <a:ext uri="{FF2B5EF4-FFF2-40B4-BE49-F238E27FC236}">
                  <a16:creationId xmlns:a16="http://schemas.microsoft.com/office/drawing/2014/main" id="{AC528A47-5B77-FF49-B178-72486EDD0165}"/>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132C76F8-6D2A-1647-B8B1-ABBD32C97BD2}"/>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59">
              <a:extLst>
                <a:ext uri="{FF2B5EF4-FFF2-40B4-BE49-F238E27FC236}">
                  <a16:creationId xmlns:a16="http://schemas.microsoft.com/office/drawing/2014/main" id="{4AFAE897-BC5C-C240-BA77-04702C874C0E}"/>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60">
              <a:extLst>
                <a:ext uri="{FF2B5EF4-FFF2-40B4-BE49-F238E27FC236}">
                  <a16:creationId xmlns:a16="http://schemas.microsoft.com/office/drawing/2014/main" id="{6810E6F6-2356-0641-A688-9C862FBC76CD}"/>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61">
              <a:extLst>
                <a:ext uri="{FF2B5EF4-FFF2-40B4-BE49-F238E27FC236}">
                  <a16:creationId xmlns:a16="http://schemas.microsoft.com/office/drawing/2014/main" id="{865DE309-81AF-0341-92C0-4E9D3C486A50}"/>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62">
              <a:extLst>
                <a:ext uri="{FF2B5EF4-FFF2-40B4-BE49-F238E27FC236}">
                  <a16:creationId xmlns:a16="http://schemas.microsoft.com/office/drawing/2014/main" id="{0134BB26-56BC-0444-BB78-CFA74A6A57B1}"/>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63">
              <a:extLst>
                <a:ext uri="{FF2B5EF4-FFF2-40B4-BE49-F238E27FC236}">
                  <a16:creationId xmlns:a16="http://schemas.microsoft.com/office/drawing/2014/main" id="{8891DC96-8CA3-6B43-86D9-EE1EA4C17259}"/>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64">
              <a:extLst>
                <a:ext uri="{FF2B5EF4-FFF2-40B4-BE49-F238E27FC236}">
                  <a16:creationId xmlns:a16="http://schemas.microsoft.com/office/drawing/2014/main" id="{E2F30812-EE81-324E-AB6F-90F69B1EBBC7}"/>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5EFFB311-B488-414D-884F-37C3C22B0AA4}"/>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04B4ADB7-4F3F-AD4E-B34A-1AB6D82EE80A}"/>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63A80F0A-79F3-3C44-96CB-081E4BE91D0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68">
              <a:extLst>
                <a:ext uri="{FF2B5EF4-FFF2-40B4-BE49-F238E27FC236}">
                  <a16:creationId xmlns:a16="http://schemas.microsoft.com/office/drawing/2014/main" id="{2C65CA3F-05CF-974F-B3C9-63BDF2FA2A8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69B7222D-5BE8-1B4E-A898-AC654F52336B}"/>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1">
              <a:extLst>
                <a:ext uri="{FF2B5EF4-FFF2-40B4-BE49-F238E27FC236}">
                  <a16:creationId xmlns:a16="http://schemas.microsoft.com/office/drawing/2014/main" id="{96D18F69-370E-3146-9473-5B219F8A3521}"/>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2">
              <a:extLst>
                <a:ext uri="{FF2B5EF4-FFF2-40B4-BE49-F238E27FC236}">
                  <a16:creationId xmlns:a16="http://schemas.microsoft.com/office/drawing/2014/main" id="{33A79769-3ADB-1241-B0B4-AFC115B29B5F}"/>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3">
              <a:extLst>
                <a:ext uri="{FF2B5EF4-FFF2-40B4-BE49-F238E27FC236}">
                  <a16:creationId xmlns:a16="http://schemas.microsoft.com/office/drawing/2014/main" id="{CB5C59FC-460E-474D-81F0-B83D2694234B}"/>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4">
              <a:extLst>
                <a:ext uri="{FF2B5EF4-FFF2-40B4-BE49-F238E27FC236}">
                  <a16:creationId xmlns:a16="http://schemas.microsoft.com/office/drawing/2014/main" id="{EFA4D0A9-8ED4-3F4E-BBA3-91FC3EAE6C89}"/>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75">
              <a:extLst>
                <a:ext uri="{FF2B5EF4-FFF2-40B4-BE49-F238E27FC236}">
                  <a16:creationId xmlns:a16="http://schemas.microsoft.com/office/drawing/2014/main" id="{732115AD-6FA0-3744-A923-27E4F49A70CE}"/>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76">
              <a:extLst>
                <a:ext uri="{FF2B5EF4-FFF2-40B4-BE49-F238E27FC236}">
                  <a16:creationId xmlns:a16="http://schemas.microsoft.com/office/drawing/2014/main" id="{75B4EF37-FA9F-5646-A27A-5E2A802DB22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77">
              <a:extLst>
                <a:ext uri="{FF2B5EF4-FFF2-40B4-BE49-F238E27FC236}">
                  <a16:creationId xmlns:a16="http://schemas.microsoft.com/office/drawing/2014/main" id="{587E4756-69CC-2647-B102-FC87A5B98563}"/>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78">
              <a:extLst>
                <a:ext uri="{FF2B5EF4-FFF2-40B4-BE49-F238E27FC236}">
                  <a16:creationId xmlns:a16="http://schemas.microsoft.com/office/drawing/2014/main" id="{38ECA1BD-BE09-9443-A6EE-C88C250392EE}"/>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79">
              <a:extLst>
                <a:ext uri="{FF2B5EF4-FFF2-40B4-BE49-F238E27FC236}">
                  <a16:creationId xmlns:a16="http://schemas.microsoft.com/office/drawing/2014/main" id="{59354E29-A8A1-E34A-A943-31D450FEEA92}"/>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9C63D42A-781B-E747-9699-FC8D89FE3F92}"/>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C6296D34-35A9-1B47-A75A-AD537CEF696E}"/>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38431B31-9C74-434C-B7F5-6D0252BD84FE}"/>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347A5859-807D-3849-95EB-7ABB56A547D5}"/>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18AEFA8E-B63E-934A-9436-93607B2D689E}"/>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7CA8BA9F-0357-5344-AAA6-EA5251350EA5}"/>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E983CC8B-A683-3F45-935D-2BB381D76774}"/>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A76A955C-B3CA-BE4A-9D6E-F5F18A60B905}"/>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4C1ADFA5-3468-9E44-A011-8E0AC80A3ABC}"/>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BEFFFF13-4BAA-8D40-81BA-C92116E67DD2}"/>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3"/>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BCACB3C6-A5AA-B742-908E-3E004BED53DF}"/>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73">
              <a:extLst>
                <a:ext uri="{FF2B5EF4-FFF2-40B4-BE49-F238E27FC236}">
                  <a16:creationId xmlns:a16="http://schemas.microsoft.com/office/drawing/2014/main" id="{2662E422-36FE-AC4A-8D89-C1BB4566A18B}"/>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74">
              <a:extLst>
                <a:ext uri="{FF2B5EF4-FFF2-40B4-BE49-F238E27FC236}">
                  <a16:creationId xmlns:a16="http://schemas.microsoft.com/office/drawing/2014/main" id="{2AE5DE6B-8F3F-7147-A70F-DD51EDD94896}"/>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75">
              <a:extLst>
                <a:ext uri="{FF2B5EF4-FFF2-40B4-BE49-F238E27FC236}">
                  <a16:creationId xmlns:a16="http://schemas.microsoft.com/office/drawing/2014/main" id="{D4B034A2-9C84-3C4B-BE3A-FC1E13432354}"/>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76">
              <a:extLst>
                <a:ext uri="{FF2B5EF4-FFF2-40B4-BE49-F238E27FC236}">
                  <a16:creationId xmlns:a16="http://schemas.microsoft.com/office/drawing/2014/main" id="{B748812F-2891-D647-BC9D-1ECB6C6C200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77">
              <a:extLst>
                <a:ext uri="{FF2B5EF4-FFF2-40B4-BE49-F238E27FC236}">
                  <a16:creationId xmlns:a16="http://schemas.microsoft.com/office/drawing/2014/main" id="{575C3787-81CD-4149-99FE-5C271DAD03EC}"/>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78">
              <a:extLst>
                <a:ext uri="{FF2B5EF4-FFF2-40B4-BE49-F238E27FC236}">
                  <a16:creationId xmlns:a16="http://schemas.microsoft.com/office/drawing/2014/main" id="{F1F1E60A-B0AB-4C44-A23C-DFD763B44C8A}"/>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79">
              <a:extLst>
                <a:ext uri="{FF2B5EF4-FFF2-40B4-BE49-F238E27FC236}">
                  <a16:creationId xmlns:a16="http://schemas.microsoft.com/office/drawing/2014/main" id="{F3FD42F1-BE24-9C4A-B816-CD24DCD01009}"/>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80">
              <a:extLst>
                <a:ext uri="{FF2B5EF4-FFF2-40B4-BE49-F238E27FC236}">
                  <a16:creationId xmlns:a16="http://schemas.microsoft.com/office/drawing/2014/main" id="{1BD3052A-7138-3844-A710-764C5F8FB6F4}"/>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81">
              <a:extLst>
                <a:ext uri="{FF2B5EF4-FFF2-40B4-BE49-F238E27FC236}">
                  <a16:creationId xmlns:a16="http://schemas.microsoft.com/office/drawing/2014/main" id="{0538AF85-BE7E-F44A-8FD0-E8CB6C9B93EE}"/>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83">
              <a:extLst>
                <a:ext uri="{FF2B5EF4-FFF2-40B4-BE49-F238E27FC236}">
                  <a16:creationId xmlns:a16="http://schemas.microsoft.com/office/drawing/2014/main" id="{68A08714-DE03-8646-90F4-D7D81EB8D319}"/>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86">
              <a:extLst>
                <a:ext uri="{FF2B5EF4-FFF2-40B4-BE49-F238E27FC236}">
                  <a16:creationId xmlns:a16="http://schemas.microsoft.com/office/drawing/2014/main" id="{96954ED4-4796-A942-89C8-09D381B2E7A9}"/>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88">
              <a:extLst>
                <a:ext uri="{FF2B5EF4-FFF2-40B4-BE49-F238E27FC236}">
                  <a16:creationId xmlns:a16="http://schemas.microsoft.com/office/drawing/2014/main" id="{D7B8A3FF-04D0-C446-8D4F-3FA8D97B30E0}"/>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90">
              <a:extLst>
                <a:ext uri="{FF2B5EF4-FFF2-40B4-BE49-F238E27FC236}">
                  <a16:creationId xmlns:a16="http://schemas.microsoft.com/office/drawing/2014/main" id="{2D8E95FC-CD11-6149-93B0-8016001C7B72}"/>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92">
              <a:extLst>
                <a:ext uri="{FF2B5EF4-FFF2-40B4-BE49-F238E27FC236}">
                  <a16:creationId xmlns:a16="http://schemas.microsoft.com/office/drawing/2014/main" id="{B48E68D1-047F-A64F-B321-C1C4BE591429}"/>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27">
              <a:extLst>
                <a:ext uri="{FF2B5EF4-FFF2-40B4-BE49-F238E27FC236}">
                  <a16:creationId xmlns:a16="http://schemas.microsoft.com/office/drawing/2014/main" id="{AD5123F3-8BD9-2C47-9F9F-37E9270E886E}"/>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07" name="Freeform 66">
              <a:extLst>
                <a:ext uri="{FF2B5EF4-FFF2-40B4-BE49-F238E27FC236}">
                  <a16:creationId xmlns:a16="http://schemas.microsoft.com/office/drawing/2014/main" id="{B87F32C2-147F-174B-AFB3-95B2085F04AA}"/>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596420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1926773-3660-AF4D-88EF-A48FBDF05292}"/>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1130685"/>
            <a:ext cx="16578400" cy="2968313"/>
            <a:chOff x="3869872" y="2192446"/>
            <a:chExt cx="16578400" cy="296831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92446"/>
              <a:ext cx="16578400" cy="1323439"/>
            </a:xfrm>
            <a:prstGeom prst="rect">
              <a:avLst/>
            </a:prstGeom>
            <a:noFill/>
            <a:ln>
              <a:noFill/>
            </a:ln>
          </p:spPr>
          <p:txBody>
            <a:bodyPr wrap="square" rtlCol="0">
              <a:spAutoFit/>
            </a:bodyPr>
            <a:lstStyle/>
            <a:p>
              <a:pPr algn="r"/>
              <a:r>
                <a:rPr lang="en-US" sz="8000" b="1" dirty="0">
                  <a:solidFill>
                    <a:schemeClr val="bg1"/>
                  </a:solidFill>
                  <a:latin typeface="Poppins SemiBold" pitchFamily="2" charset="77"/>
                  <a:ea typeface="Roboto Medium" panose="02000000000000000000" pitchFamily="2" charset="0"/>
                  <a:cs typeface="Poppins SemiBold" pitchFamily="2" charset="77"/>
                </a:rPr>
                <a:t>KEEP IN TOUCH WITH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7" name="Right Triangle 6">
            <a:extLst>
              <a:ext uri="{FF2B5EF4-FFF2-40B4-BE49-F238E27FC236}">
                <a16:creationId xmlns:a16="http://schemas.microsoft.com/office/drawing/2014/main" id="{A0046F24-1E01-0642-932F-250F5A3C7A15}"/>
              </a:ext>
            </a:extLst>
          </p:cNvPr>
          <p:cNvSpPr/>
          <p:nvPr/>
        </p:nvSpPr>
        <p:spPr>
          <a:xfrm rot="5400000">
            <a:off x="1076805" y="1130685"/>
            <a:ext cx="5452175" cy="545217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DEA27C-AAE2-DB4B-992C-BDE02B6AEF98}"/>
              </a:ext>
            </a:extLst>
          </p:cNvPr>
          <p:cNvGrpSpPr/>
          <p:nvPr/>
        </p:nvGrpSpPr>
        <p:grpSpPr>
          <a:xfrm>
            <a:off x="17641759" y="11884885"/>
            <a:ext cx="4937390" cy="441196"/>
            <a:chOff x="2034585" y="11791344"/>
            <a:chExt cx="5199625" cy="464629"/>
          </a:xfrm>
          <a:solidFill>
            <a:schemeClr val="bg1"/>
          </a:solidFill>
        </p:grpSpPr>
        <p:sp>
          <p:nvSpPr>
            <p:cNvPr id="10" name="Shape 1646">
              <a:extLst>
                <a:ext uri="{FF2B5EF4-FFF2-40B4-BE49-F238E27FC236}">
                  <a16:creationId xmlns:a16="http://schemas.microsoft.com/office/drawing/2014/main" id="{0F22974B-04A0-8F4E-870C-64397DDA16F0}"/>
                </a:ext>
              </a:extLst>
            </p:cNvPr>
            <p:cNvSpPr/>
            <p:nvPr/>
          </p:nvSpPr>
          <p:spPr>
            <a:xfrm>
              <a:off x="4913833" y="11824202"/>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1" name="Shape 1649">
              <a:extLst>
                <a:ext uri="{FF2B5EF4-FFF2-40B4-BE49-F238E27FC236}">
                  <a16:creationId xmlns:a16="http://schemas.microsoft.com/office/drawing/2014/main" id="{E7D389BE-7907-8344-BAAA-7FBF29FAD0C3}"/>
                </a:ext>
              </a:extLst>
            </p:cNvPr>
            <p:cNvSpPr/>
            <p:nvPr/>
          </p:nvSpPr>
          <p:spPr>
            <a:xfrm>
              <a:off x="2855529" y="11844538"/>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2" name="Shape 1658">
              <a:extLst>
                <a:ext uri="{FF2B5EF4-FFF2-40B4-BE49-F238E27FC236}">
                  <a16:creationId xmlns:a16="http://schemas.microsoft.com/office/drawing/2014/main" id="{8C8A0024-0F6B-CE46-9A64-57090DD4BFA0}"/>
                </a:ext>
              </a:extLst>
            </p:cNvPr>
            <p:cNvSpPr/>
            <p:nvPr/>
          </p:nvSpPr>
          <p:spPr>
            <a:xfrm>
              <a:off x="3904928" y="11804523"/>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13" name="Shape 1661">
              <a:extLst>
                <a:ext uri="{FF2B5EF4-FFF2-40B4-BE49-F238E27FC236}">
                  <a16:creationId xmlns:a16="http://schemas.microsoft.com/office/drawing/2014/main" id="{F04E94AD-E4B9-0F41-961D-837C38421774}"/>
                </a:ext>
              </a:extLst>
            </p:cNvPr>
            <p:cNvSpPr/>
            <p:nvPr/>
          </p:nvSpPr>
          <p:spPr>
            <a:xfrm>
              <a:off x="5897608" y="11828832"/>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6" name="Shape 1652">
              <a:extLst>
                <a:ext uri="{FF2B5EF4-FFF2-40B4-BE49-F238E27FC236}">
                  <a16:creationId xmlns:a16="http://schemas.microsoft.com/office/drawing/2014/main" id="{66F73E7A-C73D-BF4C-8DB7-0BC6FF46949B}"/>
                </a:ext>
              </a:extLst>
            </p:cNvPr>
            <p:cNvSpPr/>
            <p:nvPr/>
          </p:nvSpPr>
          <p:spPr>
            <a:xfrm>
              <a:off x="6776671" y="11859848"/>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7" name="Freeform 16">
              <a:extLst>
                <a:ext uri="{FF2B5EF4-FFF2-40B4-BE49-F238E27FC236}">
                  <a16:creationId xmlns:a16="http://schemas.microsoft.com/office/drawing/2014/main" id="{C02FB8E9-FC7B-4E4A-AC3D-28E661974D03}"/>
                </a:ext>
              </a:extLst>
            </p:cNvPr>
            <p:cNvSpPr>
              <a:spLocks noChangeArrowheads="1"/>
            </p:cNvSpPr>
            <p:nvPr/>
          </p:nvSpPr>
          <p:spPr bwMode="auto">
            <a:xfrm>
              <a:off x="2034585" y="11791344"/>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19" name="TextBox 18">
            <a:extLst>
              <a:ext uri="{FF2B5EF4-FFF2-40B4-BE49-F238E27FC236}">
                <a16:creationId xmlns:a16="http://schemas.microsoft.com/office/drawing/2014/main" id="{59ECC6FD-D2D7-2E4D-BF4E-01F2FE9C5695}"/>
              </a:ext>
            </a:extLst>
          </p:cNvPr>
          <p:cNvSpPr txBox="1"/>
          <p:nvPr/>
        </p:nvSpPr>
        <p:spPr>
          <a:xfrm>
            <a:off x="1076804" y="11035679"/>
            <a:ext cx="5819222" cy="1384995"/>
          </a:xfrm>
          <a:prstGeom prst="rect">
            <a:avLst/>
          </a:prstGeom>
          <a:noFill/>
        </p:spPr>
        <p:txBody>
          <a:bodyPr wrap="none" rtlCol="0">
            <a:spAutoFit/>
          </a:bodyPr>
          <a:lstStyle/>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(212) 736-3100</a:t>
            </a:r>
          </a:p>
        </p:txBody>
      </p:sp>
    </p:spTree>
    <p:extLst>
      <p:ext uri="{BB962C8B-B14F-4D97-AF65-F5344CB8AC3E}">
        <p14:creationId xmlns:p14="http://schemas.microsoft.com/office/powerpoint/2010/main" val="1181656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28E4526-E2A3-2F41-BADB-B7214F3E521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4443721" y="5768981"/>
            <a:ext cx="15490200" cy="2178036"/>
            <a:chOff x="4958071" y="2151726"/>
            <a:chExt cx="15490200" cy="2178036"/>
          </a:xfrm>
        </p:grpSpPr>
        <p:sp>
          <p:nvSpPr>
            <p:cNvPr id="9" name="TextBox 8">
              <a:extLst>
                <a:ext uri="{FF2B5EF4-FFF2-40B4-BE49-F238E27FC236}">
                  <a16:creationId xmlns:a16="http://schemas.microsoft.com/office/drawing/2014/main" id="{10BAB834-84FA-3A4B-9D99-444FCB5FA429}"/>
                </a:ext>
              </a:extLst>
            </p:cNvPr>
            <p:cNvSpPr txBox="1"/>
            <p:nvPr/>
          </p:nvSpPr>
          <p:spPr>
            <a:xfrm>
              <a:off x="4958071" y="2151726"/>
              <a:ext cx="15490200" cy="1631216"/>
            </a:xfrm>
            <a:prstGeom prst="rect">
              <a:avLst/>
            </a:prstGeom>
            <a:noFill/>
            <a:ln>
              <a:noFill/>
            </a:ln>
          </p:spPr>
          <p:txBody>
            <a:bodyPr wrap="square" rtlCol="0">
              <a:spAutoFit/>
            </a:bodyPr>
            <a:lstStyle/>
            <a:p>
              <a:pPr algn="ctr"/>
              <a:r>
                <a:rPr lang="en-US" sz="10000" b="1" dirty="0">
                  <a:solidFill>
                    <a:schemeClr val="bg1"/>
                  </a:solidFill>
                  <a:latin typeface="Poppins SemiBold" pitchFamily="2" charset="77"/>
                  <a:ea typeface="Roboto Medium" panose="02000000000000000000" pitchFamily="2" charset="0"/>
                  <a:cs typeface="Poppins SemiBold" pitchFamily="2" charset="77"/>
                </a:rPr>
                <a:t>THANKS FOR COMING</a:t>
              </a:r>
            </a:p>
          </p:txBody>
        </p:sp>
        <p:sp>
          <p:nvSpPr>
            <p:cNvPr id="14" name="TextBox 13">
              <a:extLst>
                <a:ext uri="{FF2B5EF4-FFF2-40B4-BE49-F238E27FC236}">
                  <a16:creationId xmlns:a16="http://schemas.microsoft.com/office/drawing/2014/main" id="{C344B383-15EE-F242-BA74-0FE8DF209DB0}"/>
                </a:ext>
              </a:extLst>
            </p:cNvPr>
            <p:cNvSpPr txBox="1"/>
            <p:nvPr/>
          </p:nvSpPr>
          <p:spPr>
            <a:xfrm>
              <a:off x="4958071" y="3515885"/>
              <a:ext cx="154902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20" name="TextBox 19">
            <a:extLst>
              <a:ext uri="{FF2B5EF4-FFF2-40B4-BE49-F238E27FC236}">
                <a16:creationId xmlns:a16="http://schemas.microsoft.com/office/drawing/2014/main" id="{681E0CF7-5CDC-2144-A03A-AAC2D1E4CDA0}"/>
              </a:ext>
            </a:extLst>
          </p:cNvPr>
          <p:cNvSpPr txBox="1"/>
          <p:nvPr/>
        </p:nvSpPr>
        <p:spPr>
          <a:xfrm>
            <a:off x="8843995" y="1102985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6" name="Group 5">
            <a:extLst>
              <a:ext uri="{FF2B5EF4-FFF2-40B4-BE49-F238E27FC236}">
                <a16:creationId xmlns:a16="http://schemas.microsoft.com/office/drawing/2014/main" id="{70535A3B-0635-4A4B-92F5-1205B5DCBA2B}"/>
              </a:ext>
            </a:extLst>
          </p:cNvPr>
          <p:cNvGrpSpPr/>
          <p:nvPr/>
        </p:nvGrpSpPr>
        <p:grpSpPr>
          <a:xfrm>
            <a:off x="1076804" y="1130686"/>
            <a:ext cx="21929645" cy="11352965"/>
            <a:chOff x="-529756" y="302638"/>
            <a:chExt cx="25100200" cy="12994362"/>
          </a:xfrm>
          <a:solidFill>
            <a:schemeClr val="accent1"/>
          </a:solidFill>
        </p:grpSpPr>
        <p:sp>
          <p:nvSpPr>
            <p:cNvPr id="4" name="Right Triangle 3">
              <a:extLst>
                <a:ext uri="{FF2B5EF4-FFF2-40B4-BE49-F238E27FC236}">
                  <a16:creationId xmlns:a16="http://schemas.microsoft.com/office/drawing/2014/main" id="{084EC838-2C07-9647-B7C5-CB0C0DA06DE7}"/>
                </a:ext>
              </a:extLst>
            </p:cNvPr>
            <p:cNvSpPr/>
            <p:nvPr/>
          </p:nvSpPr>
          <p:spPr>
            <a:xfrm rot="5400000">
              <a:off x="-529756" y="302638"/>
              <a:ext cx="6240443" cy="624044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D0650E55-511C-894D-BB1D-1C545DCDAE30}"/>
                </a:ext>
              </a:extLst>
            </p:cNvPr>
            <p:cNvSpPr/>
            <p:nvPr/>
          </p:nvSpPr>
          <p:spPr>
            <a:xfrm rot="16200000">
              <a:off x="20491838" y="9218394"/>
              <a:ext cx="4078606" cy="40786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427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BA0420E-9B03-3445-B9A9-0729659EC03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16200000">
            <a:off x="14836525" y="4169226"/>
            <a:ext cx="8464316" cy="846431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957143" y="9112121"/>
            <a:ext cx="2063263"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S</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425862" y="1565067"/>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Strengths</a:t>
              </a:r>
            </a:p>
          </p:txBody>
        </p:sp>
      </p:grpSp>
    </p:spTree>
    <p:extLst>
      <p:ext uri="{BB962C8B-B14F-4D97-AF65-F5344CB8AC3E}">
        <p14:creationId xmlns:p14="http://schemas.microsoft.com/office/powerpoint/2010/main" val="291922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510170-CDEA-6E42-A5E7-CB46242B2D5D}"/>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a:off x="1033439" y="4169226"/>
            <a:ext cx="8464316" cy="846431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569776" y="9329836"/>
            <a:ext cx="3742454"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W</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3051805" y="1565067"/>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Weakness</a:t>
              </a:r>
            </a:p>
          </p:txBody>
        </p:sp>
      </p:grpSp>
    </p:spTree>
    <p:extLst>
      <p:ext uri="{BB962C8B-B14F-4D97-AF65-F5344CB8AC3E}">
        <p14:creationId xmlns:p14="http://schemas.microsoft.com/office/powerpoint/2010/main" val="376073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5869B-D759-B847-ACC5-862C1E02F6CE}"/>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10800000">
            <a:off x="14836525" y="1121226"/>
            <a:ext cx="8464316" cy="846431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248175" y="2275235"/>
            <a:ext cx="3394112"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O</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425862" y="9925295"/>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Opportunity</a:t>
              </a:r>
            </a:p>
          </p:txBody>
        </p:sp>
      </p:grpSp>
    </p:spTree>
    <p:extLst>
      <p:ext uri="{BB962C8B-B14F-4D97-AF65-F5344CB8AC3E}">
        <p14:creationId xmlns:p14="http://schemas.microsoft.com/office/powerpoint/2010/main" val="84060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0201A9-4F0B-A045-9F78-B332F7BD5F10}"/>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5400000">
            <a:off x="1072683" y="1121226"/>
            <a:ext cx="8464316" cy="84643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10729" y="2275235"/>
            <a:ext cx="3394112"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T</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3356604" y="9925295"/>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Threats</a:t>
              </a:r>
            </a:p>
          </p:txBody>
        </p:sp>
      </p:grpSp>
    </p:spTree>
    <p:extLst>
      <p:ext uri="{BB962C8B-B14F-4D97-AF65-F5344CB8AC3E}">
        <p14:creationId xmlns:p14="http://schemas.microsoft.com/office/powerpoint/2010/main" val="70797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F9BEDE7-1EC9-E64D-8E2F-E7E9AA4FA1D3}"/>
              </a:ext>
            </a:extLst>
          </p:cNvPr>
          <p:cNvSpPr>
            <a:spLocks noGrp="1"/>
          </p:cNvSpPr>
          <p:nvPr>
            <p:ph type="pic" sz="quarter" idx="14"/>
          </p:nvPr>
        </p:nvSpPr>
        <p:spPr/>
      </p:sp>
      <p:sp>
        <p:nvSpPr>
          <p:cNvPr id="26" name="Rectangle 25">
            <a:extLst>
              <a:ext uri="{FF2B5EF4-FFF2-40B4-BE49-F238E27FC236}">
                <a16:creationId xmlns:a16="http://schemas.microsoft.com/office/drawing/2014/main" id="{7F3B830D-DD5C-6D45-A11C-5F772F454F2B}"/>
              </a:ext>
            </a:extLst>
          </p:cNvPr>
          <p:cNvSpPr/>
          <p:nvPr/>
        </p:nvSpPr>
        <p:spPr>
          <a:xfrm rot="10800000" flipV="1">
            <a:off x="-7" y="1"/>
            <a:ext cx="24377649" cy="908500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193525" cy="2011074"/>
            <a:chOff x="1645662" y="932628"/>
            <a:chExt cx="14193525"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193525" cy="1477328"/>
              <a:chOff x="4846062" y="1133104"/>
              <a:chExt cx="14193525"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193525"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OUR OBJETIVES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31C5CCB7-66F3-8E4C-B115-0C237FDDCEE3}"/>
              </a:ext>
            </a:extLst>
          </p:cNvPr>
          <p:cNvGrpSpPr/>
          <p:nvPr/>
        </p:nvGrpSpPr>
        <p:grpSpPr>
          <a:xfrm>
            <a:off x="2447696" y="7307551"/>
            <a:ext cx="19482246" cy="3396344"/>
            <a:chOff x="2876836" y="7294933"/>
            <a:chExt cx="20713849" cy="3611050"/>
          </a:xfrm>
        </p:grpSpPr>
        <p:sp>
          <p:nvSpPr>
            <p:cNvPr id="8" name="Oval 7">
              <a:extLst>
                <a:ext uri="{FF2B5EF4-FFF2-40B4-BE49-F238E27FC236}">
                  <a16:creationId xmlns:a16="http://schemas.microsoft.com/office/drawing/2014/main" id="{F8BBD14E-8FBE-F34A-B81B-286EDBB0CFAC}"/>
                </a:ext>
              </a:extLst>
            </p:cNvPr>
            <p:cNvSpPr/>
            <p:nvPr/>
          </p:nvSpPr>
          <p:spPr>
            <a:xfrm>
              <a:off x="2876836" y="7294933"/>
              <a:ext cx="3611050" cy="36110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F6FB0F-56DE-6041-9FCD-6141C7FDD8C0}"/>
                </a:ext>
              </a:extLst>
            </p:cNvPr>
            <p:cNvSpPr/>
            <p:nvPr/>
          </p:nvSpPr>
          <p:spPr>
            <a:xfrm>
              <a:off x="8577769" y="7294933"/>
              <a:ext cx="3611050" cy="3611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1DB3C07-66F5-9A44-A642-8807E21C1EA9}"/>
                </a:ext>
              </a:extLst>
            </p:cNvPr>
            <p:cNvSpPr/>
            <p:nvPr/>
          </p:nvSpPr>
          <p:spPr>
            <a:xfrm>
              <a:off x="14278702" y="7294933"/>
              <a:ext cx="3611050" cy="3611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C987C4-5C26-6A42-8371-47CE77575963}"/>
                </a:ext>
              </a:extLst>
            </p:cNvPr>
            <p:cNvSpPr/>
            <p:nvPr/>
          </p:nvSpPr>
          <p:spPr>
            <a:xfrm>
              <a:off x="19979635" y="7294933"/>
              <a:ext cx="3611050" cy="36110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5168EC37-E632-C345-AE7E-25A17DA3E013}"/>
              </a:ext>
            </a:extLst>
          </p:cNvPr>
          <p:cNvSpPr txBox="1"/>
          <p:nvPr/>
        </p:nvSpPr>
        <p:spPr>
          <a:xfrm>
            <a:off x="1684769"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33482D12-23EE-B444-847E-4E11E2AA3310}"/>
              </a:ext>
            </a:extLst>
          </p:cNvPr>
          <p:cNvSpPr txBox="1"/>
          <p:nvPr/>
        </p:nvSpPr>
        <p:spPr>
          <a:xfrm>
            <a:off x="3039637" y="6303797"/>
            <a:ext cx="22124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One</a:t>
            </a:r>
          </a:p>
        </p:txBody>
      </p:sp>
      <p:sp>
        <p:nvSpPr>
          <p:cNvPr id="37" name="TextBox 36">
            <a:extLst>
              <a:ext uri="{FF2B5EF4-FFF2-40B4-BE49-F238E27FC236}">
                <a16:creationId xmlns:a16="http://schemas.microsoft.com/office/drawing/2014/main" id="{35F6BF09-A90E-6D4C-AE6B-ED89230E0A34}"/>
              </a:ext>
            </a:extLst>
          </p:cNvPr>
          <p:cNvSpPr txBox="1"/>
          <p:nvPr/>
        </p:nvSpPr>
        <p:spPr>
          <a:xfrm>
            <a:off x="8407215" y="6303797"/>
            <a:ext cx="2201244"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Two</a:t>
            </a:r>
          </a:p>
        </p:txBody>
      </p:sp>
      <p:sp>
        <p:nvSpPr>
          <p:cNvPr id="38" name="TextBox 37">
            <a:extLst>
              <a:ext uri="{FF2B5EF4-FFF2-40B4-BE49-F238E27FC236}">
                <a16:creationId xmlns:a16="http://schemas.microsoft.com/office/drawing/2014/main" id="{852B18E6-1974-524C-BF19-43E95BC1D1F1}"/>
              </a:ext>
            </a:extLst>
          </p:cNvPr>
          <p:cNvSpPr txBox="1"/>
          <p:nvPr/>
        </p:nvSpPr>
        <p:spPr>
          <a:xfrm>
            <a:off x="7046736"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8E1391F8-2176-C44C-8D94-12BB53CF3D82}"/>
              </a:ext>
            </a:extLst>
          </p:cNvPr>
          <p:cNvSpPr txBox="1"/>
          <p:nvPr/>
        </p:nvSpPr>
        <p:spPr>
          <a:xfrm>
            <a:off x="12408703"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0" name="TextBox 39">
            <a:extLst>
              <a:ext uri="{FF2B5EF4-FFF2-40B4-BE49-F238E27FC236}">
                <a16:creationId xmlns:a16="http://schemas.microsoft.com/office/drawing/2014/main" id="{CD47E69F-ADE0-E74C-8BD3-11704B919D8D}"/>
              </a:ext>
            </a:extLst>
          </p:cNvPr>
          <p:cNvSpPr txBox="1"/>
          <p:nvPr/>
        </p:nvSpPr>
        <p:spPr>
          <a:xfrm>
            <a:off x="17770670"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1" name="TextBox 40">
            <a:extLst>
              <a:ext uri="{FF2B5EF4-FFF2-40B4-BE49-F238E27FC236}">
                <a16:creationId xmlns:a16="http://schemas.microsoft.com/office/drawing/2014/main" id="{C3A71473-B885-1A40-98E1-9CB0080A0262}"/>
              </a:ext>
            </a:extLst>
          </p:cNvPr>
          <p:cNvSpPr txBox="1"/>
          <p:nvPr/>
        </p:nvSpPr>
        <p:spPr>
          <a:xfrm>
            <a:off x="13577625" y="6303797"/>
            <a:ext cx="2573140"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Three</a:t>
            </a:r>
          </a:p>
        </p:txBody>
      </p:sp>
      <p:sp>
        <p:nvSpPr>
          <p:cNvPr id="42" name="TextBox 41">
            <a:extLst>
              <a:ext uri="{FF2B5EF4-FFF2-40B4-BE49-F238E27FC236}">
                <a16:creationId xmlns:a16="http://schemas.microsoft.com/office/drawing/2014/main" id="{BFA3E00B-3A86-CF4B-837C-3EA5C07CCC76}"/>
              </a:ext>
            </a:extLst>
          </p:cNvPr>
          <p:cNvSpPr txBox="1"/>
          <p:nvPr/>
        </p:nvSpPr>
        <p:spPr>
          <a:xfrm>
            <a:off x="19094278" y="6303797"/>
            <a:ext cx="2274983"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Four</a:t>
            </a:r>
          </a:p>
        </p:txBody>
      </p:sp>
      <p:grpSp>
        <p:nvGrpSpPr>
          <p:cNvPr id="51" name="Group 50">
            <a:extLst>
              <a:ext uri="{FF2B5EF4-FFF2-40B4-BE49-F238E27FC236}">
                <a16:creationId xmlns:a16="http://schemas.microsoft.com/office/drawing/2014/main" id="{76D1ECA9-7F70-9642-AC44-CA637ECCAE2D}"/>
              </a:ext>
            </a:extLst>
          </p:cNvPr>
          <p:cNvGrpSpPr/>
          <p:nvPr/>
        </p:nvGrpSpPr>
        <p:grpSpPr>
          <a:xfrm>
            <a:off x="19415584" y="8279507"/>
            <a:ext cx="1632370" cy="1242634"/>
            <a:chOff x="17083598" y="2386671"/>
            <a:chExt cx="1081851" cy="823555"/>
          </a:xfrm>
          <a:solidFill>
            <a:schemeClr val="bg1"/>
          </a:solidFill>
        </p:grpSpPr>
        <p:sp>
          <p:nvSpPr>
            <p:cNvPr id="52" name="Freeform 16">
              <a:extLst>
                <a:ext uri="{FF2B5EF4-FFF2-40B4-BE49-F238E27FC236}">
                  <a16:creationId xmlns:a16="http://schemas.microsoft.com/office/drawing/2014/main" id="{D0E095DF-11C0-6C40-8A25-1170A2873CE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7">
              <a:extLst>
                <a:ext uri="{FF2B5EF4-FFF2-40B4-BE49-F238E27FC236}">
                  <a16:creationId xmlns:a16="http://schemas.microsoft.com/office/drawing/2014/main" id="{B4C01281-747A-3E41-857C-8D7DC6036D83}"/>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8">
              <a:extLst>
                <a:ext uri="{FF2B5EF4-FFF2-40B4-BE49-F238E27FC236}">
                  <a16:creationId xmlns:a16="http://schemas.microsoft.com/office/drawing/2014/main" id="{38B479A6-0BA3-8249-B76A-8B6092C8464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
              <a:extLst>
                <a:ext uri="{FF2B5EF4-FFF2-40B4-BE49-F238E27FC236}">
                  <a16:creationId xmlns:a16="http://schemas.microsoft.com/office/drawing/2014/main" id="{337BCDA8-A80C-7446-A9D3-C71F3B6B01BC}"/>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0">
              <a:extLst>
                <a:ext uri="{FF2B5EF4-FFF2-40B4-BE49-F238E27FC236}">
                  <a16:creationId xmlns:a16="http://schemas.microsoft.com/office/drawing/2014/main" id="{67F8E641-8A3F-3040-90FE-686BBFEAD8A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1">
              <a:extLst>
                <a:ext uri="{FF2B5EF4-FFF2-40B4-BE49-F238E27FC236}">
                  <a16:creationId xmlns:a16="http://schemas.microsoft.com/office/drawing/2014/main" id="{61F51E93-DED8-6544-8958-549B04D5960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2">
              <a:extLst>
                <a:ext uri="{FF2B5EF4-FFF2-40B4-BE49-F238E27FC236}">
                  <a16:creationId xmlns:a16="http://schemas.microsoft.com/office/drawing/2014/main" id="{7FD88293-BD05-004E-B81A-358EFBBC9A3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6" name="Group 65">
            <a:extLst>
              <a:ext uri="{FF2B5EF4-FFF2-40B4-BE49-F238E27FC236}">
                <a16:creationId xmlns:a16="http://schemas.microsoft.com/office/drawing/2014/main" id="{BB8BCEBE-46F8-4A42-B122-3E142E9DB64C}"/>
              </a:ext>
            </a:extLst>
          </p:cNvPr>
          <p:cNvGrpSpPr/>
          <p:nvPr/>
        </p:nvGrpSpPr>
        <p:grpSpPr>
          <a:xfrm>
            <a:off x="3411582" y="8206275"/>
            <a:ext cx="1468572" cy="1440328"/>
            <a:chOff x="5220658" y="6646697"/>
            <a:chExt cx="973293" cy="954577"/>
          </a:xfrm>
          <a:solidFill>
            <a:schemeClr val="bg1"/>
          </a:solidFill>
        </p:grpSpPr>
        <p:sp>
          <p:nvSpPr>
            <p:cNvPr id="67" name="Freeform 66">
              <a:extLst>
                <a:ext uri="{FF2B5EF4-FFF2-40B4-BE49-F238E27FC236}">
                  <a16:creationId xmlns:a16="http://schemas.microsoft.com/office/drawing/2014/main" id="{0D60E72E-2F6D-2042-ADFA-35FC292E9EBE}"/>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79BC2BD6-4F49-5C44-A8E0-0F60AC56535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29701CA5-D860-6B45-BFB6-13CA860975B5}"/>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806CD2D4-3C7E-6747-BD56-40D39E9CE89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0CD4BDEF-C575-DA4D-A25D-3DBD357662EC}"/>
              </a:ext>
            </a:extLst>
          </p:cNvPr>
          <p:cNvGrpSpPr/>
          <p:nvPr/>
        </p:nvGrpSpPr>
        <p:grpSpPr>
          <a:xfrm>
            <a:off x="8863923" y="8268613"/>
            <a:ext cx="1287824" cy="1474220"/>
            <a:chOff x="12018732" y="6609263"/>
            <a:chExt cx="853503" cy="977038"/>
          </a:xfrm>
          <a:solidFill>
            <a:schemeClr val="bg1"/>
          </a:solidFill>
        </p:grpSpPr>
        <p:sp>
          <p:nvSpPr>
            <p:cNvPr id="73" name="Freeform 72">
              <a:extLst>
                <a:ext uri="{FF2B5EF4-FFF2-40B4-BE49-F238E27FC236}">
                  <a16:creationId xmlns:a16="http://schemas.microsoft.com/office/drawing/2014/main" id="{7A831FE1-18A2-EC42-BC95-D06818D43B89}"/>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246C234-C0C7-0C4A-A58A-FF5458731743}"/>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782A7C1C-BCFE-3847-A4C7-F4415A04672B}"/>
              </a:ext>
            </a:extLst>
          </p:cNvPr>
          <p:cNvSpPr>
            <a:spLocks noChangeArrowheads="1"/>
          </p:cNvSpPr>
          <p:nvPr/>
        </p:nvSpPr>
        <p:spPr bwMode="auto">
          <a:xfrm>
            <a:off x="14090371" y="8356167"/>
            <a:ext cx="1547648" cy="121439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3513807545"/>
      </p:ext>
    </p:extLst>
  </p:cSld>
  <p:clrMapOvr>
    <a:masterClrMapping/>
  </p:clrMapOvr>
</p:sld>
</file>

<file path=ppt/theme/theme1.xml><?xml version="1.0" encoding="utf-8"?>
<a:theme xmlns:a="http://schemas.openxmlformats.org/drawingml/2006/main" name="Office Theme">
  <a:themeElements>
    <a:clrScheme name="TSQ - Halant Light">
      <a:dk1>
        <a:srgbClr val="999999"/>
      </a:dk1>
      <a:lt1>
        <a:srgbClr val="FFFFFF"/>
      </a:lt1>
      <a:dk2>
        <a:srgbClr val="363E48"/>
      </a:dk2>
      <a:lt2>
        <a:srgbClr val="FFFFFF"/>
      </a:lt2>
      <a:accent1>
        <a:srgbClr val="09A2B1"/>
      </a:accent1>
      <a:accent2>
        <a:srgbClr val="167DB7"/>
      </a:accent2>
      <a:accent3>
        <a:srgbClr val="2847C0"/>
      </a:accent3>
      <a:accent4>
        <a:srgbClr val="09A2B1"/>
      </a:accent4>
      <a:accent5>
        <a:srgbClr val="167DB7"/>
      </a:accent5>
      <a:accent6>
        <a:srgbClr val="2847C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86481</TotalTime>
  <Words>1862</Words>
  <Application>Microsoft Macintosh PowerPoint</Application>
  <PresentationFormat>Custom</PresentationFormat>
  <Paragraphs>286</Paragraphs>
  <Slides>45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Arial</vt:lpstr>
      <vt:lpstr>Calibri</vt:lpstr>
      <vt:lpstr>Calibri Light</vt:lpstr>
      <vt:lpstr>Lato Light</vt:lpstr>
      <vt:lpstr>Lato Medium</vt:lpstr>
      <vt:lpstr>Lato Regular</vt:lpstr>
      <vt:lpstr>Montserrat</vt:lpstr>
      <vt:lpstr>Montserrat Light</vt:lpstr>
      <vt:lpstr>Poppins Medium</vt:lpstr>
      <vt:lpstr>Poppins SemiBold</vt:lpstr>
      <vt:lpstr>Roboto</vt:lpstr>
      <vt:lpstr>Roboto 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15353</cp:revision>
  <dcterms:created xsi:type="dcterms:W3CDTF">2014-11-12T21:47:38Z</dcterms:created>
  <dcterms:modified xsi:type="dcterms:W3CDTF">2019-04-26T16:16:20Z</dcterms:modified>
  <cp:category/>
</cp:coreProperties>
</file>